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8"/>
  </p:notesMasterIdLst>
  <p:handoutMasterIdLst>
    <p:handoutMasterId r:id="rId89"/>
  </p:handoutMasterIdLst>
  <p:sldIdLst>
    <p:sldId id="531" r:id="rId3"/>
    <p:sldId id="533" r:id="rId4"/>
    <p:sldId id="532" r:id="rId5"/>
    <p:sldId id="777" r:id="rId6"/>
    <p:sldId id="530" r:id="rId7"/>
    <p:sldId id="325" r:id="rId8"/>
    <p:sldId id="614" r:id="rId9"/>
    <p:sldId id="326" r:id="rId10"/>
    <p:sldId id="328" r:id="rId11"/>
    <p:sldId id="525" r:id="rId12"/>
    <p:sldId id="694" r:id="rId13"/>
    <p:sldId id="513" r:id="rId14"/>
    <p:sldId id="331" r:id="rId15"/>
    <p:sldId id="332" r:id="rId16"/>
    <p:sldId id="390" r:id="rId17"/>
    <p:sldId id="410" r:id="rId18"/>
    <p:sldId id="692" r:id="rId19"/>
    <p:sldId id="335" r:id="rId20"/>
    <p:sldId id="411" r:id="rId21"/>
    <p:sldId id="456" r:id="rId22"/>
    <p:sldId id="457" r:id="rId23"/>
    <p:sldId id="345" r:id="rId24"/>
    <p:sldId id="391" r:id="rId25"/>
    <p:sldId id="393" r:id="rId26"/>
    <p:sldId id="338" r:id="rId27"/>
    <p:sldId id="461" r:id="rId28"/>
    <p:sldId id="340" r:id="rId29"/>
    <p:sldId id="341" r:id="rId30"/>
    <p:sldId id="413" r:id="rId31"/>
    <p:sldId id="466" r:id="rId32"/>
    <p:sldId id="463" r:id="rId33"/>
    <p:sldId id="464" r:id="rId34"/>
    <p:sldId id="343" r:id="rId35"/>
    <p:sldId id="394" r:id="rId36"/>
    <p:sldId id="408" r:id="rId37"/>
    <p:sldId id="442" r:id="rId38"/>
    <p:sldId id="349" r:id="rId39"/>
    <p:sldId id="447" r:id="rId40"/>
    <p:sldId id="445" r:id="rId41"/>
    <p:sldId id="444" r:id="rId42"/>
    <p:sldId id="446" r:id="rId43"/>
    <p:sldId id="693" r:id="rId44"/>
    <p:sldId id="458" r:id="rId45"/>
    <p:sldId id="460" r:id="rId46"/>
    <p:sldId id="467" r:id="rId47"/>
    <p:sldId id="468" r:id="rId48"/>
    <p:sldId id="469" r:id="rId49"/>
    <p:sldId id="470" r:id="rId50"/>
    <p:sldId id="471" r:id="rId51"/>
    <p:sldId id="472" r:id="rId52"/>
    <p:sldId id="473" r:id="rId53"/>
    <p:sldId id="474" r:id="rId54"/>
    <p:sldId id="526" r:id="rId55"/>
    <p:sldId id="527" r:id="rId56"/>
    <p:sldId id="477" r:id="rId57"/>
    <p:sldId id="478" r:id="rId58"/>
    <p:sldId id="479" r:id="rId59"/>
    <p:sldId id="480" r:id="rId60"/>
    <p:sldId id="481" r:id="rId61"/>
    <p:sldId id="482" r:id="rId62"/>
    <p:sldId id="483" r:id="rId63"/>
    <p:sldId id="484" r:id="rId64"/>
    <p:sldId id="485" r:id="rId65"/>
    <p:sldId id="528" r:id="rId66"/>
    <p:sldId id="521" r:id="rId67"/>
    <p:sldId id="522" r:id="rId68"/>
    <p:sldId id="486" r:id="rId69"/>
    <p:sldId id="511" r:id="rId70"/>
    <p:sldId id="488" r:id="rId71"/>
    <p:sldId id="489" r:id="rId72"/>
    <p:sldId id="490" r:id="rId73"/>
    <p:sldId id="491" r:id="rId74"/>
    <p:sldId id="492" r:id="rId75"/>
    <p:sldId id="493" r:id="rId76"/>
    <p:sldId id="494" r:id="rId77"/>
    <p:sldId id="495" r:id="rId78"/>
    <p:sldId id="496" r:id="rId79"/>
    <p:sldId id="497" r:id="rId80"/>
    <p:sldId id="498" r:id="rId81"/>
    <p:sldId id="499" r:id="rId82"/>
    <p:sldId id="500" r:id="rId83"/>
    <p:sldId id="502" r:id="rId84"/>
    <p:sldId id="504" r:id="rId85"/>
    <p:sldId id="529" r:id="rId86"/>
    <p:sldId id="613" r:id="rId87"/>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FFFFFF"/>
    <a:srgbClr val="00CC99"/>
    <a:srgbClr val="808080"/>
    <a:srgbClr val="4D4D4D"/>
    <a:srgbClr val="FF9900"/>
    <a:srgbClr val="FFCC66"/>
    <a:srgbClr val="FFCC00"/>
    <a:srgbClr val="CC00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showGuides="1">
      <p:cViewPr varScale="1">
        <p:scale>
          <a:sx n="69" d="100"/>
          <a:sy n="69" d="100"/>
        </p:scale>
        <p:origin x="-138" y="-102"/>
      </p:cViewPr>
      <p:guideLst>
        <p:guide orient="horz" pos="3360"/>
        <p:guide pos="964"/>
      </p:guideLst>
    </p:cSldViewPr>
  </p:slideViewPr>
  <p:gridSpacing cx="71999" cy="71999"/>
</p:viewPr>
</file>

<file path=ppt/_rels/presentation.xml.rels><?xml version="1.0" encoding="UTF-8" standalone="yes"?>
<Relationships xmlns="http://schemas.openxmlformats.org/package/2006/relationships"><Relationship Id="rId92" Type="http://schemas.openxmlformats.org/officeDocument/2006/relationships/tableStyles" Target="tableStyles.xml"/><Relationship Id="rId91" Type="http://schemas.openxmlformats.org/officeDocument/2006/relationships/viewProps" Target="viewProps.xml"/><Relationship Id="rId90" Type="http://schemas.openxmlformats.org/officeDocument/2006/relationships/presProps" Target="presProps.xml"/><Relationship Id="rId9" Type="http://schemas.openxmlformats.org/officeDocument/2006/relationships/slide" Target="slides/slide7.xml"/><Relationship Id="rId89" Type="http://schemas.openxmlformats.org/officeDocument/2006/relationships/handoutMaster" Target="handoutMasters/handoutMaster1.xml"/><Relationship Id="rId88" Type="http://schemas.openxmlformats.org/officeDocument/2006/relationships/notesMaster" Target="notesMasters/notesMaster1.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9.wmf"/><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79.wmf"/><Relationship Id="rId8" Type="http://schemas.openxmlformats.org/officeDocument/2006/relationships/image" Target="../media/image78.wmf"/><Relationship Id="rId7" Type="http://schemas.openxmlformats.org/officeDocument/2006/relationships/image" Target="../media/image77.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 Id="rId3" Type="http://schemas.openxmlformats.org/officeDocument/2006/relationships/image" Target="../media/image73.wmf"/><Relationship Id="rId2" Type="http://schemas.openxmlformats.org/officeDocument/2006/relationships/image" Target="../media/image72.wmf"/><Relationship Id="rId10" Type="http://schemas.openxmlformats.org/officeDocument/2006/relationships/image" Target="../media/image80.wmf"/><Relationship Id="rId1" Type="http://schemas.openxmlformats.org/officeDocument/2006/relationships/image" Target="../media/image71.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89.wmf"/><Relationship Id="rId8" Type="http://schemas.openxmlformats.org/officeDocument/2006/relationships/image" Target="../media/image88.wmf"/><Relationship Id="rId7" Type="http://schemas.openxmlformats.org/officeDocument/2006/relationships/image" Target="../media/image87.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 Id="rId3" Type="http://schemas.openxmlformats.org/officeDocument/2006/relationships/image" Target="../media/image83.wmf"/><Relationship Id="rId2" Type="http://schemas.openxmlformats.org/officeDocument/2006/relationships/image" Target="../media/image82.wmf"/><Relationship Id="rId12" Type="http://schemas.openxmlformats.org/officeDocument/2006/relationships/image" Target="../media/image92.wmf"/><Relationship Id="rId11" Type="http://schemas.openxmlformats.org/officeDocument/2006/relationships/image" Target="../media/image91.wmf"/><Relationship Id="rId10" Type="http://schemas.openxmlformats.org/officeDocument/2006/relationships/image" Target="../media/image90.wmf"/><Relationship Id="rId1" Type="http://schemas.openxmlformats.org/officeDocument/2006/relationships/image" Target="../media/image81.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101.wmf"/><Relationship Id="rId8" Type="http://schemas.openxmlformats.org/officeDocument/2006/relationships/image" Target="../media/image100.wmf"/><Relationship Id="rId7" Type="http://schemas.openxmlformats.org/officeDocument/2006/relationships/image" Target="../media/image99.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 Id="rId3" Type="http://schemas.openxmlformats.org/officeDocument/2006/relationships/image" Target="../media/image95.wmf"/><Relationship Id="rId2" Type="http://schemas.openxmlformats.org/officeDocument/2006/relationships/image" Target="../media/image94.wmf"/><Relationship Id="rId13" Type="http://schemas.openxmlformats.org/officeDocument/2006/relationships/image" Target="../media/image105.wmf"/><Relationship Id="rId12" Type="http://schemas.openxmlformats.org/officeDocument/2006/relationships/image" Target="../media/image104.wmf"/><Relationship Id="rId11" Type="http://schemas.openxmlformats.org/officeDocument/2006/relationships/image" Target="../media/image103.wmf"/><Relationship Id="rId10" Type="http://schemas.openxmlformats.org/officeDocument/2006/relationships/image" Target="../media/image102.wmf"/><Relationship Id="rId1" Type="http://schemas.openxmlformats.org/officeDocument/2006/relationships/image" Target="../media/image93.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98.wmf"/><Relationship Id="rId8" Type="http://schemas.openxmlformats.org/officeDocument/2006/relationships/image" Target="../media/image113.wmf"/><Relationship Id="rId7" Type="http://schemas.openxmlformats.org/officeDocument/2006/relationships/image" Target="../media/image112.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 Id="rId3" Type="http://schemas.openxmlformats.org/officeDocument/2006/relationships/image" Target="../media/image108.wmf"/><Relationship Id="rId2" Type="http://schemas.openxmlformats.org/officeDocument/2006/relationships/image" Target="../media/image107.wmf"/><Relationship Id="rId16" Type="http://schemas.openxmlformats.org/officeDocument/2006/relationships/image" Target="../media/image120.wmf"/><Relationship Id="rId15" Type="http://schemas.openxmlformats.org/officeDocument/2006/relationships/image" Target="../media/image119.wmf"/><Relationship Id="rId14" Type="http://schemas.openxmlformats.org/officeDocument/2006/relationships/image" Target="../media/image118.wmf"/><Relationship Id="rId13" Type="http://schemas.openxmlformats.org/officeDocument/2006/relationships/image" Target="../media/image117.wmf"/><Relationship Id="rId12" Type="http://schemas.openxmlformats.org/officeDocument/2006/relationships/image" Target="../media/image116.wmf"/><Relationship Id="rId11" Type="http://schemas.openxmlformats.org/officeDocument/2006/relationships/image" Target="../media/image115.wmf"/><Relationship Id="rId10" Type="http://schemas.openxmlformats.org/officeDocument/2006/relationships/image" Target="../media/image114.wmf"/><Relationship Id="rId1" Type="http://schemas.openxmlformats.org/officeDocument/2006/relationships/image" Target="../media/image106.w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125.wmf"/><Relationship Id="rId4" Type="http://schemas.openxmlformats.org/officeDocument/2006/relationships/image" Target="../media/image124.wmf"/><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134.wmf"/><Relationship Id="rId8" Type="http://schemas.openxmlformats.org/officeDocument/2006/relationships/image" Target="../media/image133.wmf"/><Relationship Id="rId7" Type="http://schemas.openxmlformats.org/officeDocument/2006/relationships/image" Target="../media/image132.wmf"/><Relationship Id="rId6" Type="http://schemas.openxmlformats.org/officeDocument/2006/relationships/image" Target="../media/image131.wmf"/><Relationship Id="rId5" Type="http://schemas.openxmlformats.org/officeDocument/2006/relationships/image" Target="../media/image130.wmf"/><Relationship Id="rId4" Type="http://schemas.openxmlformats.org/officeDocument/2006/relationships/image" Target="../media/image129.wmf"/><Relationship Id="rId3" Type="http://schemas.openxmlformats.org/officeDocument/2006/relationships/image" Target="../media/image128.wmf"/><Relationship Id="rId2" Type="http://schemas.openxmlformats.org/officeDocument/2006/relationships/image" Target="../media/image127.wmf"/><Relationship Id="rId13" Type="http://schemas.openxmlformats.org/officeDocument/2006/relationships/image" Target="../media/image138.wmf"/><Relationship Id="rId12" Type="http://schemas.openxmlformats.org/officeDocument/2006/relationships/image" Target="../media/image137.wmf"/><Relationship Id="rId11" Type="http://schemas.openxmlformats.org/officeDocument/2006/relationships/image" Target="../media/image136.wmf"/><Relationship Id="rId10" Type="http://schemas.openxmlformats.org/officeDocument/2006/relationships/image" Target="../media/image135.wmf"/><Relationship Id="rId1" Type="http://schemas.openxmlformats.org/officeDocument/2006/relationships/image" Target="../media/image126.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128.wmf"/><Relationship Id="rId8" Type="http://schemas.openxmlformats.org/officeDocument/2006/relationships/image" Target="../media/image127.wmf"/><Relationship Id="rId7" Type="http://schemas.openxmlformats.org/officeDocument/2006/relationships/image" Target="../media/image126.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 Id="rId3" Type="http://schemas.openxmlformats.org/officeDocument/2006/relationships/image" Target="../media/image141.wmf"/><Relationship Id="rId2" Type="http://schemas.openxmlformats.org/officeDocument/2006/relationships/image" Target="../media/image140.wmf"/><Relationship Id="rId15" Type="http://schemas.openxmlformats.org/officeDocument/2006/relationships/image" Target="../media/image150.wmf"/><Relationship Id="rId14" Type="http://schemas.openxmlformats.org/officeDocument/2006/relationships/image" Target="../media/image149.wmf"/><Relationship Id="rId13" Type="http://schemas.openxmlformats.org/officeDocument/2006/relationships/image" Target="../media/image148.wmf"/><Relationship Id="rId12" Type="http://schemas.openxmlformats.org/officeDocument/2006/relationships/image" Target="../media/image147.wmf"/><Relationship Id="rId11" Type="http://schemas.openxmlformats.org/officeDocument/2006/relationships/image" Target="../media/image146.wmf"/><Relationship Id="rId10" Type="http://schemas.openxmlformats.org/officeDocument/2006/relationships/image" Target="../media/image145.wmf"/><Relationship Id="rId1" Type="http://schemas.openxmlformats.org/officeDocument/2006/relationships/image" Target="../media/image13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52.wmf"/><Relationship Id="rId1" Type="http://schemas.openxmlformats.org/officeDocument/2006/relationships/image" Target="../media/image151.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160.wmf"/><Relationship Id="rId8" Type="http://schemas.openxmlformats.org/officeDocument/2006/relationships/image" Target="../media/image159.wmf"/><Relationship Id="rId7" Type="http://schemas.openxmlformats.org/officeDocument/2006/relationships/image" Target="../media/image158.wmf"/><Relationship Id="rId6" Type="http://schemas.openxmlformats.org/officeDocument/2006/relationships/image" Target="../media/image157.wmf"/><Relationship Id="rId5" Type="http://schemas.openxmlformats.org/officeDocument/2006/relationships/image" Target="../media/image126.wmf"/><Relationship Id="rId4" Type="http://schemas.openxmlformats.org/officeDocument/2006/relationships/image" Target="../media/image156.wmf"/><Relationship Id="rId3" Type="http://schemas.openxmlformats.org/officeDocument/2006/relationships/image" Target="../media/image155.wmf"/><Relationship Id="rId2" Type="http://schemas.openxmlformats.org/officeDocument/2006/relationships/image" Target="../media/image154.wmf"/><Relationship Id="rId13" Type="http://schemas.openxmlformats.org/officeDocument/2006/relationships/image" Target="../media/image164.wmf"/><Relationship Id="rId12" Type="http://schemas.openxmlformats.org/officeDocument/2006/relationships/image" Target="../media/image163.wmf"/><Relationship Id="rId11" Type="http://schemas.openxmlformats.org/officeDocument/2006/relationships/image" Target="../media/image162.wmf"/><Relationship Id="rId10" Type="http://schemas.openxmlformats.org/officeDocument/2006/relationships/image" Target="../media/image161.wmf"/><Relationship Id="rId1" Type="http://schemas.openxmlformats.org/officeDocument/2006/relationships/image" Target="../media/image153.wmf"/></Relationships>
</file>

<file path=ppt/drawings/_rels/vmlDrawing19.vml.rels><?xml version="1.0" encoding="UTF-8" standalone="yes"?>
<Relationships xmlns="http://schemas.openxmlformats.org/package/2006/relationships"><Relationship Id="rId7" Type="http://schemas.openxmlformats.org/officeDocument/2006/relationships/image" Target="../media/image171.wmf"/><Relationship Id="rId6" Type="http://schemas.openxmlformats.org/officeDocument/2006/relationships/image" Target="../media/image170.wmf"/><Relationship Id="rId5" Type="http://schemas.openxmlformats.org/officeDocument/2006/relationships/image" Target="../media/image169.wmf"/><Relationship Id="rId4" Type="http://schemas.openxmlformats.org/officeDocument/2006/relationships/image" Target="../media/image168.wmf"/><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image" Target="../media/image17.wmf"/><Relationship Id="rId7" Type="http://schemas.openxmlformats.org/officeDocument/2006/relationships/image" Target="../media/image16.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2" Type="http://schemas.openxmlformats.org/officeDocument/2006/relationships/image" Target="../media/image21.wmf"/><Relationship Id="rId11" Type="http://schemas.openxmlformats.org/officeDocument/2006/relationships/image" Target="../media/image20.wmf"/><Relationship Id="rId10" Type="http://schemas.openxmlformats.org/officeDocument/2006/relationships/image" Target="../media/image19.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180.wmf"/><Relationship Id="rId8" Type="http://schemas.openxmlformats.org/officeDocument/2006/relationships/image" Target="../media/image179.wmf"/><Relationship Id="rId7" Type="http://schemas.openxmlformats.org/officeDocument/2006/relationships/image" Target="../media/image178.wmf"/><Relationship Id="rId6" Type="http://schemas.openxmlformats.org/officeDocument/2006/relationships/image" Target="../media/image177.wmf"/><Relationship Id="rId5" Type="http://schemas.openxmlformats.org/officeDocument/2006/relationships/image" Target="../media/image176.wmf"/><Relationship Id="rId4" Type="http://schemas.openxmlformats.org/officeDocument/2006/relationships/image" Target="../media/image175.wmf"/><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81.wmf"/></Relationships>
</file>

<file path=ppt/drawings/_rels/vmlDrawing22.vml.rels><?xml version="1.0" encoding="UTF-8" standalone="yes"?>
<Relationships xmlns="http://schemas.openxmlformats.org/package/2006/relationships"><Relationship Id="rId7" Type="http://schemas.openxmlformats.org/officeDocument/2006/relationships/image" Target="../media/image188.wmf"/><Relationship Id="rId6" Type="http://schemas.openxmlformats.org/officeDocument/2006/relationships/image" Target="../media/image187.wmf"/><Relationship Id="rId5" Type="http://schemas.openxmlformats.org/officeDocument/2006/relationships/image" Target="../media/image186.wmf"/><Relationship Id="rId4" Type="http://schemas.openxmlformats.org/officeDocument/2006/relationships/image" Target="../media/image185.wmf"/><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s>
</file>

<file path=ppt/drawings/_rels/vmlDrawing23.vml.rels><?xml version="1.0" encoding="UTF-8" standalone="yes"?>
<Relationships xmlns="http://schemas.openxmlformats.org/package/2006/relationships"><Relationship Id="rId9" Type="http://schemas.openxmlformats.org/officeDocument/2006/relationships/image" Target="../media/image197.wmf"/><Relationship Id="rId8" Type="http://schemas.openxmlformats.org/officeDocument/2006/relationships/image" Target="../media/image196.wmf"/><Relationship Id="rId7" Type="http://schemas.openxmlformats.org/officeDocument/2006/relationships/image" Target="../media/image195.wmf"/><Relationship Id="rId6" Type="http://schemas.openxmlformats.org/officeDocument/2006/relationships/image" Target="../media/image194.wmf"/><Relationship Id="rId5" Type="http://schemas.openxmlformats.org/officeDocument/2006/relationships/image" Target="../media/image193.wmf"/><Relationship Id="rId4" Type="http://schemas.openxmlformats.org/officeDocument/2006/relationships/image" Target="../media/image192.wmf"/><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198.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211.wmf"/><Relationship Id="rId8" Type="http://schemas.openxmlformats.org/officeDocument/2006/relationships/image" Target="../media/image210.wmf"/><Relationship Id="rId7" Type="http://schemas.openxmlformats.org/officeDocument/2006/relationships/image" Target="../media/image209.wmf"/><Relationship Id="rId6" Type="http://schemas.openxmlformats.org/officeDocument/2006/relationships/image" Target="../media/image208.wmf"/><Relationship Id="rId5" Type="http://schemas.openxmlformats.org/officeDocument/2006/relationships/image" Target="../media/image207.wmf"/><Relationship Id="rId4" Type="http://schemas.openxmlformats.org/officeDocument/2006/relationships/image" Target="../media/image206.wmf"/><Relationship Id="rId3" Type="http://schemas.openxmlformats.org/officeDocument/2006/relationships/image" Target="../media/image205.wmf"/><Relationship Id="rId2" Type="http://schemas.openxmlformats.org/officeDocument/2006/relationships/image" Target="../media/image204.wmf"/><Relationship Id="rId15" Type="http://schemas.openxmlformats.org/officeDocument/2006/relationships/image" Target="../media/image218.wmf"/><Relationship Id="rId14" Type="http://schemas.openxmlformats.org/officeDocument/2006/relationships/image" Target="../media/image217.wmf"/><Relationship Id="rId13" Type="http://schemas.openxmlformats.org/officeDocument/2006/relationships/image" Target="../media/image216.wmf"/><Relationship Id="rId12" Type="http://schemas.openxmlformats.org/officeDocument/2006/relationships/image" Target="../media/image215.wmf"/><Relationship Id="rId11" Type="http://schemas.openxmlformats.org/officeDocument/2006/relationships/image" Target="../media/image214.wmf"/><Relationship Id="rId10" Type="http://schemas.openxmlformats.org/officeDocument/2006/relationships/image" Target="../media/image212.wmf"/><Relationship Id="rId1" Type="http://schemas.openxmlformats.org/officeDocument/2006/relationships/image" Target="../media/image203.w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227.wmf"/><Relationship Id="rId8" Type="http://schemas.openxmlformats.org/officeDocument/2006/relationships/image" Target="../media/image226.wmf"/><Relationship Id="rId7" Type="http://schemas.openxmlformats.org/officeDocument/2006/relationships/image" Target="../media/image225.wmf"/><Relationship Id="rId6" Type="http://schemas.openxmlformats.org/officeDocument/2006/relationships/image" Target="../media/image224.wmf"/><Relationship Id="rId5" Type="http://schemas.openxmlformats.org/officeDocument/2006/relationships/image" Target="../media/image223.wmf"/><Relationship Id="rId4" Type="http://schemas.openxmlformats.org/officeDocument/2006/relationships/image" Target="../media/image222.wmf"/><Relationship Id="rId3" Type="http://schemas.openxmlformats.org/officeDocument/2006/relationships/image" Target="../media/image221.wmf"/><Relationship Id="rId2" Type="http://schemas.openxmlformats.org/officeDocument/2006/relationships/image" Target="../media/image220.wmf"/><Relationship Id="rId10" Type="http://schemas.openxmlformats.org/officeDocument/2006/relationships/image" Target="../media/image215.wmf"/><Relationship Id="rId1" Type="http://schemas.openxmlformats.org/officeDocument/2006/relationships/image" Target="../media/image219.wmf"/></Relationships>
</file>

<file path=ppt/drawings/_rels/vmlDrawing27.vml.rels><?xml version="1.0" encoding="UTF-8" standalone="yes"?>
<Relationships xmlns="http://schemas.openxmlformats.org/package/2006/relationships"><Relationship Id="rId9" Type="http://schemas.openxmlformats.org/officeDocument/2006/relationships/image" Target="../media/image236.wmf"/><Relationship Id="rId8" Type="http://schemas.openxmlformats.org/officeDocument/2006/relationships/image" Target="../media/image235.wmf"/><Relationship Id="rId7" Type="http://schemas.openxmlformats.org/officeDocument/2006/relationships/image" Target="../media/image234.wmf"/><Relationship Id="rId6" Type="http://schemas.openxmlformats.org/officeDocument/2006/relationships/image" Target="../media/image233.wmf"/><Relationship Id="rId5" Type="http://schemas.openxmlformats.org/officeDocument/2006/relationships/image" Target="../media/image232.wmf"/><Relationship Id="rId4" Type="http://schemas.openxmlformats.org/officeDocument/2006/relationships/image" Target="../media/image231.wmf"/><Relationship Id="rId3" Type="http://schemas.openxmlformats.org/officeDocument/2006/relationships/image" Target="../media/image230.wmf"/><Relationship Id="rId2" Type="http://schemas.openxmlformats.org/officeDocument/2006/relationships/image" Target="../media/image229.wmf"/><Relationship Id="rId1" Type="http://schemas.openxmlformats.org/officeDocument/2006/relationships/image" Target="../media/image228.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228.wmf"/><Relationship Id="rId7" Type="http://schemas.openxmlformats.org/officeDocument/2006/relationships/image" Target="../media/image214.wmf"/><Relationship Id="rId6" Type="http://schemas.openxmlformats.org/officeDocument/2006/relationships/image" Target="../media/image242.wmf"/><Relationship Id="rId5" Type="http://schemas.openxmlformats.org/officeDocument/2006/relationships/image" Target="../media/image241.wmf"/><Relationship Id="rId4" Type="http://schemas.openxmlformats.org/officeDocument/2006/relationships/image" Target="../media/image240.wmf"/><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237.wmf"/></Relationships>
</file>

<file path=ppt/drawings/_rels/vmlDrawing29.vml.rels><?xml version="1.0" encoding="UTF-8" standalone="yes"?>
<Relationships xmlns="http://schemas.openxmlformats.org/package/2006/relationships"><Relationship Id="rId7" Type="http://schemas.openxmlformats.org/officeDocument/2006/relationships/image" Target="../media/image249.wmf"/><Relationship Id="rId6" Type="http://schemas.openxmlformats.org/officeDocument/2006/relationships/image" Target="../media/image248.wmf"/><Relationship Id="rId5" Type="http://schemas.openxmlformats.org/officeDocument/2006/relationships/image" Target="../media/image247.wmf"/><Relationship Id="rId4" Type="http://schemas.openxmlformats.org/officeDocument/2006/relationships/image" Target="../media/image246.wmf"/><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26.wmf"/><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251.wmf"/><Relationship Id="rId1" Type="http://schemas.openxmlformats.org/officeDocument/2006/relationships/image" Target="../media/image250.wmf"/></Relationships>
</file>

<file path=ppt/drawings/_rels/vmlDrawing31.vml.rels><?xml version="1.0" encoding="UTF-8" standalone="yes"?>
<Relationships xmlns="http://schemas.openxmlformats.org/package/2006/relationships"><Relationship Id="rId9" Type="http://schemas.openxmlformats.org/officeDocument/2006/relationships/image" Target="../media/image260.wmf"/><Relationship Id="rId8" Type="http://schemas.openxmlformats.org/officeDocument/2006/relationships/image" Target="../media/image259.wmf"/><Relationship Id="rId7" Type="http://schemas.openxmlformats.org/officeDocument/2006/relationships/image" Target="../media/image258.wmf"/><Relationship Id="rId6" Type="http://schemas.openxmlformats.org/officeDocument/2006/relationships/image" Target="../media/image257.wmf"/><Relationship Id="rId5" Type="http://schemas.openxmlformats.org/officeDocument/2006/relationships/image" Target="../media/image256.wmf"/><Relationship Id="rId4" Type="http://schemas.openxmlformats.org/officeDocument/2006/relationships/image" Target="../media/image255.wmf"/><Relationship Id="rId3" Type="http://schemas.openxmlformats.org/officeDocument/2006/relationships/image" Target="../media/image254.wmf"/><Relationship Id="rId2" Type="http://schemas.openxmlformats.org/officeDocument/2006/relationships/image" Target="../media/image253.wmf"/><Relationship Id="rId14" Type="http://schemas.openxmlformats.org/officeDocument/2006/relationships/image" Target="../media/image264.wmf"/><Relationship Id="rId13" Type="http://schemas.openxmlformats.org/officeDocument/2006/relationships/image" Target="../media/image263.wmf"/><Relationship Id="rId12" Type="http://schemas.openxmlformats.org/officeDocument/2006/relationships/image" Target="../media/image151.wmf"/><Relationship Id="rId11" Type="http://schemas.openxmlformats.org/officeDocument/2006/relationships/image" Target="../media/image262.wmf"/><Relationship Id="rId10" Type="http://schemas.openxmlformats.org/officeDocument/2006/relationships/image" Target="../media/image261.wmf"/><Relationship Id="rId1" Type="http://schemas.openxmlformats.org/officeDocument/2006/relationships/image" Target="../media/image252.wmf"/></Relationships>
</file>

<file path=ppt/drawings/_rels/vmlDrawing32.vml.rels><?xml version="1.0" encoding="UTF-8" standalone="yes"?>
<Relationships xmlns="http://schemas.openxmlformats.org/package/2006/relationships"><Relationship Id="rId9" Type="http://schemas.openxmlformats.org/officeDocument/2006/relationships/image" Target="../media/image262.wmf"/><Relationship Id="rId8" Type="http://schemas.openxmlformats.org/officeDocument/2006/relationships/image" Target="../media/image271.wmf"/><Relationship Id="rId7" Type="http://schemas.openxmlformats.org/officeDocument/2006/relationships/image" Target="../media/image270.wmf"/><Relationship Id="rId6" Type="http://schemas.openxmlformats.org/officeDocument/2006/relationships/image" Target="../media/image269.wmf"/><Relationship Id="rId5" Type="http://schemas.openxmlformats.org/officeDocument/2006/relationships/image" Target="../media/image268.wmf"/><Relationship Id="rId4" Type="http://schemas.openxmlformats.org/officeDocument/2006/relationships/image" Target="../media/image151.wmf"/><Relationship Id="rId3" Type="http://schemas.openxmlformats.org/officeDocument/2006/relationships/image" Target="../media/image267.wmf"/><Relationship Id="rId2" Type="http://schemas.openxmlformats.org/officeDocument/2006/relationships/image" Target="../media/image266.wmf"/><Relationship Id="rId10" Type="http://schemas.openxmlformats.org/officeDocument/2006/relationships/image" Target="../media/image272.wmf"/><Relationship Id="rId1" Type="http://schemas.openxmlformats.org/officeDocument/2006/relationships/image" Target="../media/image265.wmf"/></Relationships>
</file>

<file path=ppt/drawings/_rels/vmlDrawing33.vml.rels><?xml version="1.0" encoding="UTF-8" standalone="yes"?>
<Relationships xmlns="http://schemas.openxmlformats.org/package/2006/relationships"><Relationship Id="rId9" Type="http://schemas.openxmlformats.org/officeDocument/2006/relationships/image" Target="../media/image280.wmf"/><Relationship Id="rId8" Type="http://schemas.openxmlformats.org/officeDocument/2006/relationships/image" Target="../media/image279.wmf"/><Relationship Id="rId7" Type="http://schemas.openxmlformats.org/officeDocument/2006/relationships/image" Target="../media/image278.wmf"/><Relationship Id="rId6" Type="http://schemas.openxmlformats.org/officeDocument/2006/relationships/image" Target="../media/image277.wmf"/><Relationship Id="rId5" Type="http://schemas.openxmlformats.org/officeDocument/2006/relationships/image" Target="../media/image98.wmf"/><Relationship Id="rId4" Type="http://schemas.openxmlformats.org/officeDocument/2006/relationships/image" Target="../media/image276.wmf"/><Relationship Id="rId3" Type="http://schemas.openxmlformats.org/officeDocument/2006/relationships/image" Target="../media/image275.wmf"/><Relationship Id="rId2" Type="http://schemas.openxmlformats.org/officeDocument/2006/relationships/image" Target="../media/image274.wmf"/><Relationship Id="rId1" Type="http://schemas.openxmlformats.org/officeDocument/2006/relationships/image" Target="../media/image273.wmf"/></Relationships>
</file>

<file path=ppt/drawings/_rels/vmlDrawing34.vml.rels><?xml version="1.0" encoding="UTF-8" standalone="yes"?>
<Relationships xmlns="http://schemas.openxmlformats.org/package/2006/relationships"><Relationship Id="rId7" Type="http://schemas.openxmlformats.org/officeDocument/2006/relationships/image" Target="../media/image98.wmf"/><Relationship Id="rId6" Type="http://schemas.openxmlformats.org/officeDocument/2006/relationships/image" Target="../media/image264.wmf"/><Relationship Id="rId5" Type="http://schemas.openxmlformats.org/officeDocument/2006/relationships/image" Target="../media/image285.wmf"/><Relationship Id="rId4" Type="http://schemas.openxmlformats.org/officeDocument/2006/relationships/image" Target="../media/image284.wmf"/><Relationship Id="rId3" Type="http://schemas.openxmlformats.org/officeDocument/2006/relationships/image" Target="../media/image283.wmf"/><Relationship Id="rId2" Type="http://schemas.openxmlformats.org/officeDocument/2006/relationships/image" Target="../media/image282.wmf"/><Relationship Id="rId1" Type="http://schemas.openxmlformats.org/officeDocument/2006/relationships/image" Target="../media/image281.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28.wmf"/><Relationship Id="rId7" Type="http://schemas.openxmlformats.org/officeDocument/2006/relationships/image" Target="../media/image214.wmf"/><Relationship Id="rId6" Type="http://schemas.openxmlformats.org/officeDocument/2006/relationships/image" Target="../media/image291.wmf"/><Relationship Id="rId5" Type="http://schemas.openxmlformats.org/officeDocument/2006/relationships/image" Target="../media/image290.wmf"/><Relationship Id="rId4" Type="http://schemas.openxmlformats.org/officeDocument/2006/relationships/image" Target="../media/image289.wmf"/><Relationship Id="rId3" Type="http://schemas.openxmlformats.org/officeDocument/2006/relationships/image" Target="../media/image288.wmf"/><Relationship Id="rId2" Type="http://schemas.openxmlformats.org/officeDocument/2006/relationships/image" Target="../media/image287.wmf"/><Relationship Id="rId1" Type="http://schemas.openxmlformats.org/officeDocument/2006/relationships/image" Target="../media/image286.wmf"/></Relationships>
</file>

<file path=ppt/drawings/_rels/vmlDrawing36.vml.rels><?xml version="1.0" encoding="UTF-8" standalone="yes"?>
<Relationships xmlns="http://schemas.openxmlformats.org/package/2006/relationships"><Relationship Id="rId9" Type="http://schemas.openxmlformats.org/officeDocument/2006/relationships/image" Target="../media/image299.wmf"/><Relationship Id="rId8" Type="http://schemas.openxmlformats.org/officeDocument/2006/relationships/image" Target="../media/image180.wmf"/><Relationship Id="rId7" Type="http://schemas.openxmlformats.org/officeDocument/2006/relationships/image" Target="../media/image298.wmf"/><Relationship Id="rId6" Type="http://schemas.openxmlformats.org/officeDocument/2006/relationships/image" Target="../media/image297.wmf"/><Relationship Id="rId5" Type="http://schemas.openxmlformats.org/officeDocument/2006/relationships/image" Target="../media/image296.wmf"/><Relationship Id="rId4" Type="http://schemas.openxmlformats.org/officeDocument/2006/relationships/image" Target="../media/image295.wmf"/><Relationship Id="rId3" Type="http://schemas.openxmlformats.org/officeDocument/2006/relationships/image" Target="../media/image294.wmf"/><Relationship Id="rId2" Type="http://schemas.openxmlformats.org/officeDocument/2006/relationships/image" Target="../media/image293.wmf"/><Relationship Id="rId15" Type="http://schemas.openxmlformats.org/officeDocument/2006/relationships/image" Target="../media/image264.wmf"/><Relationship Id="rId14" Type="http://schemas.openxmlformats.org/officeDocument/2006/relationships/image" Target="../media/image304.wmf"/><Relationship Id="rId13" Type="http://schemas.openxmlformats.org/officeDocument/2006/relationships/image" Target="../media/image303.wmf"/><Relationship Id="rId12" Type="http://schemas.openxmlformats.org/officeDocument/2006/relationships/image" Target="../media/image302.wmf"/><Relationship Id="rId11" Type="http://schemas.openxmlformats.org/officeDocument/2006/relationships/image" Target="../media/image301.wmf"/><Relationship Id="rId10" Type="http://schemas.openxmlformats.org/officeDocument/2006/relationships/image" Target="../media/image300.wmf"/><Relationship Id="rId1" Type="http://schemas.openxmlformats.org/officeDocument/2006/relationships/image" Target="../media/image292.wmf"/></Relationships>
</file>

<file path=ppt/drawings/_rels/vmlDrawing37.vml.rels><?xml version="1.0" encoding="UTF-8" standalone="yes"?>
<Relationships xmlns="http://schemas.openxmlformats.org/package/2006/relationships"><Relationship Id="rId9" Type="http://schemas.openxmlformats.org/officeDocument/2006/relationships/image" Target="../media/image313.wmf"/><Relationship Id="rId8" Type="http://schemas.openxmlformats.org/officeDocument/2006/relationships/image" Target="../media/image312.wmf"/><Relationship Id="rId7" Type="http://schemas.openxmlformats.org/officeDocument/2006/relationships/image" Target="../media/image311.wmf"/><Relationship Id="rId6" Type="http://schemas.openxmlformats.org/officeDocument/2006/relationships/image" Target="../media/image310.wmf"/><Relationship Id="rId5" Type="http://schemas.openxmlformats.org/officeDocument/2006/relationships/image" Target="../media/image309.wmf"/><Relationship Id="rId4" Type="http://schemas.openxmlformats.org/officeDocument/2006/relationships/image" Target="../media/image308.wmf"/><Relationship Id="rId3" Type="http://schemas.openxmlformats.org/officeDocument/2006/relationships/image" Target="../media/image307.wmf"/><Relationship Id="rId2" Type="http://schemas.openxmlformats.org/officeDocument/2006/relationships/image" Target="../media/image306.wmf"/><Relationship Id="rId12" Type="http://schemas.openxmlformats.org/officeDocument/2006/relationships/image" Target="../media/image316.wmf"/><Relationship Id="rId11" Type="http://schemas.openxmlformats.org/officeDocument/2006/relationships/image" Target="../media/image315.wmf"/><Relationship Id="rId10" Type="http://schemas.openxmlformats.org/officeDocument/2006/relationships/image" Target="../media/image314.wmf"/><Relationship Id="rId1" Type="http://schemas.openxmlformats.org/officeDocument/2006/relationships/image" Target="../media/image305.wmf"/></Relationships>
</file>

<file path=ppt/drawings/_rels/vmlDrawing38.vml.rels><?xml version="1.0" encoding="UTF-8" standalone="yes"?>
<Relationships xmlns="http://schemas.openxmlformats.org/package/2006/relationships"><Relationship Id="rId6" Type="http://schemas.openxmlformats.org/officeDocument/2006/relationships/image" Target="../media/image300.wmf"/><Relationship Id="rId5" Type="http://schemas.openxmlformats.org/officeDocument/2006/relationships/image" Target="../media/image321.wmf"/><Relationship Id="rId4" Type="http://schemas.openxmlformats.org/officeDocument/2006/relationships/image" Target="../media/image320.wmf"/><Relationship Id="rId3" Type="http://schemas.openxmlformats.org/officeDocument/2006/relationships/image" Target="../media/image319.wmf"/><Relationship Id="rId2" Type="http://schemas.openxmlformats.org/officeDocument/2006/relationships/image" Target="../media/image318.wmf"/><Relationship Id="rId1" Type="http://schemas.openxmlformats.org/officeDocument/2006/relationships/image" Target="../media/image317.wmf"/></Relationships>
</file>

<file path=ppt/drawings/_rels/vmlDrawing39.vml.rels><?xml version="1.0" encoding="UTF-8" standalone="yes"?>
<Relationships xmlns="http://schemas.openxmlformats.org/package/2006/relationships"><Relationship Id="rId4" Type="http://schemas.openxmlformats.org/officeDocument/2006/relationships/image" Target="../media/image324.wmf"/><Relationship Id="rId3" Type="http://schemas.openxmlformats.org/officeDocument/2006/relationships/image" Target="../media/image323.wmf"/><Relationship Id="rId2" Type="http://schemas.openxmlformats.org/officeDocument/2006/relationships/image" Target="../media/image322.wmf"/><Relationship Id="rId1" Type="http://schemas.openxmlformats.org/officeDocument/2006/relationships/image" Target="../media/image98.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35.wmf"/><Relationship Id="rId8" Type="http://schemas.openxmlformats.org/officeDocument/2006/relationships/image" Target="../media/image34.wmf"/><Relationship Id="rId7" Type="http://schemas.openxmlformats.org/officeDocument/2006/relationships/image" Target="../media/image33.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5" Type="http://schemas.openxmlformats.org/officeDocument/2006/relationships/image" Target="../media/image41.wmf"/><Relationship Id="rId14" Type="http://schemas.openxmlformats.org/officeDocument/2006/relationships/image" Target="../media/image40.wmf"/><Relationship Id="rId13" Type="http://schemas.openxmlformats.org/officeDocument/2006/relationships/image" Target="../media/image39.wmf"/><Relationship Id="rId12" Type="http://schemas.openxmlformats.org/officeDocument/2006/relationships/image" Target="../media/image38.wmf"/><Relationship Id="rId11" Type="http://schemas.openxmlformats.org/officeDocument/2006/relationships/image" Target="../media/image37.wmf"/><Relationship Id="rId10" Type="http://schemas.openxmlformats.org/officeDocument/2006/relationships/image" Target="../media/image36.wmf"/><Relationship Id="rId1" Type="http://schemas.openxmlformats.org/officeDocument/2006/relationships/image" Target="../media/image27.wmf"/></Relationships>
</file>

<file path=ppt/drawings/_rels/vmlDrawing40.vml.rels><?xml version="1.0" encoding="UTF-8" standalone="yes"?>
<Relationships xmlns="http://schemas.openxmlformats.org/package/2006/relationships"><Relationship Id="rId7" Type="http://schemas.openxmlformats.org/officeDocument/2006/relationships/image" Target="../media/image330.wmf"/><Relationship Id="rId6" Type="http://schemas.openxmlformats.org/officeDocument/2006/relationships/image" Target="../media/image329.wmf"/><Relationship Id="rId5" Type="http://schemas.openxmlformats.org/officeDocument/2006/relationships/image" Target="../media/image45.wmf"/><Relationship Id="rId4" Type="http://schemas.openxmlformats.org/officeDocument/2006/relationships/image" Target="../media/image328.wmf"/><Relationship Id="rId3" Type="http://schemas.openxmlformats.org/officeDocument/2006/relationships/image" Target="../media/image327.wmf"/><Relationship Id="rId2" Type="http://schemas.openxmlformats.org/officeDocument/2006/relationships/image" Target="../media/image326.wmf"/><Relationship Id="rId1" Type="http://schemas.openxmlformats.org/officeDocument/2006/relationships/image" Target="../media/image325.wmf"/></Relationships>
</file>

<file path=ppt/drawings/_rels/vmlDrawing41.vml.rels><?xml version="1.0" encoding="UTF-8" standalone="yes"?>
<Relationships xmlns="http://schemas.openxmlformats.org/package/2006/relationships"><Relationship Id="rId6" Type="http://schemas.openxmlformats.org/officeDocument/2006/relationships/image" Target="../media/image336.wmf"/><Relationship Id="rId5" Type="http://schemas.openxmlformats.org/officeDocument/2006/relationships/image" Target="../media/image335.wmf"/><Relationship Id="rId4" Type="http://schemas.openxmlformats.org/officeDocument/2006/relationships/image" Target="../media/image334.wmf"/><Relationship Id="rId3" Type="http://schemas.openxmlformats.org/officeDocument/2006/relationships/image" Target="../media/image333.wmf"/><Relationship Id="rId2" Type="http://schemas.openxmlformats.org/officeDocument/2006/relationships/image" Target="../media/image332.wmf"/><Relationship Id="rId1" Type="http://schemas.openxmlformats.org/officeDocument/2006/relationships/image" Target="../media/image331.wmf"/></Relationships>
</file>

<file path=ppt/drawings/_rels/vmlDrawing42.vml.rels><?xml version="1.0" encoding="UTF-8" standalone="yes"?>
<Relationships xmlns="http://schemas.openxmlformats.org/package/2006/relationships"><Relationship Id="rId6" Type="http://schemas.openxmlformats.org/officeDocument/2006/relationships/image" Target="../media/image342.wmf"/><Relationship Id="rId5" Type="http://schemas.openxmlformats.org/officeDocument/2006/relationships/image" Target="../media/image341.wmf"/><Relationship Id="rId4" Type="http://schemas.openxmlformats.org/officeDocument/2006/relationships/image" Target="../media/image340.wmf"/><Relationship Id="rId3" Type="http://schemas.openxmlformats.org/officeDocument/2006/relationships/image" Target="../media/image339.wmf"/><Relationship Id="rId2" Type="http://schemas.openxmlformats.org/officeDocument/2006/relationships/image" Target="../media/image338.wmf"/><Relationship Id="rId1" Type="http://schemas.openxmlformats.org/officeDocument/2006/relationships/image" Target="../media/image337.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345.wmf"/><Relationship Id="rId2" Type="http://schemas.openxmlformats.org/officeDocument/2006/relationships/image" Target="../media/image344.wmf"/><Relationship Id="rId1" Type="http://schemas.openxmlformats.org/officeDocument/2006/relationships/image" Target="../media/image343.wmf"/></Relationships>
</file>

<file path=ppt/drawings/_rels/vmlDrawing44.vml.rels><?xml version="1.0" encoding="UTF-8" standalone="yes"?>
<Relationships xmlns="http://schemas.openxmlformats.org/package/2006/relationships"><Relationship Id="rId9" Type="http://schemas.openxmlformats.org/officeDocument/2006/relationships/image" Target="../media/image354.wmf"/><Relationship Id="rId8" Type="http://schemas.openxmlformats.org/officeDocument/2006/relationships/image" Target="../media/image353.wmf"/><Relationship Id="rId7" Type="http://schemas.openxmlformats.org/officeDocument/2006/relationships/image" Target="../media/image352.wmf"/><Relationship Id="rId6" Type="http://schemas.openxmlformats.org/officeDocument/2006/relationships/image" Target="../media/image351.wmf"/><Relationship Id="rId5" Type="http://schemas.openxmlformats.org/officeDocument/2006/relationships/image" Target="../media/image350.wmf"/><Relationship Id="rId4" Type="http://schemas.openxmlformats.org/officeDocument/2006/relationships/image" Target="../media/image349.wmf"/><Relationship Id="rId3" Type="http://schemas.openxmlformats.org/officeDocument/2006/relationships/image" Target="../media/image348.wmf"/><Relationship Id="rId2" Type="http://schemas.openxmlformats.org/officeDocument/2006/relationships/image" Target="../media/image347.wmf"/><Relationship Id="rId11" Type="http://schemas.openxmlformats.org/officeDocument/2006/relationships/image" Target="../media/image356.wmf"/><Relationship Id="rId10" Type="http://schemas.openxmlformats.org/officeDocument/2006/relationships/image" Target="../media/image355.wmf"/><Relationship Id="rId1" Type="http://schemas.openxmlformats.org/officeDocument/2006/relationships/image" Target="../media/image346.wmf"/></Relationships>
</file>

<file path=ppt/drawings/_rels/vmlDrawing45.vml.rels><?xml version="1.0" encoding="UTF-8" standalone="yes"?>
<Relationships xmlns="http://schemas.openxmlformats.org/package/2006/relationships"><Relationship Id="rId7" Type="http://schemas.openxmlformats.org/officeDocument/2006/relationships/image" Target="../media/image356.wmf"/><Relationship Id="rId6" Type="http://schemas.openxmlformats.org/officeDocument/2006/relationships/image" Target="../media/image360.wmf"/><Relationship Id="rId5" Type="http://schemas.openxmlformats.org/officeDocument/2006/relationships/image" Target="../media/image351.wmf"/><Relationship Id="rId4" Type="http://schemas.openxmlformats.org/officeDocument/2006/relationships/image" Target="../media/image359.wmf"/><Relationship Id="rId3" Type="http://schemas.openxmlformats.org/officeDocument/2006/relationships/image" Target="../media/image355.wmf"/><Relationship Id="rId2" Type="http://schemas.openxmlformats.org/officeDocument/2006/relationships/image" Target="../media/image358.wmf"/><Relationship Id="rId1" Type="http://schemas.openxmlformats.org/officeDocument/2006/relationships/image" Target="../media/image357.wmf"/></Relationships>
</file>

<file path=ppt/drawings/_rels/vmlDrawing46.vml.rels><?xml version="1.0" encoding="UTF-8" standalone="yes"?>
<Relationships xmlns="http://schemas.openxmlformats.org/package/2006/relationships"><Relationship Id="rId7" Type="http://schemas.openxmlformats.org/officeDocument/2006/relationships/image" Target="../media/image367.wmf"/><Relationship Id="rId6" Type="http://schemas.openxmlformats.org/officeDocument/2006/relationships/image" Target="../media/image366.wmf"/><Relationship Id="rId5" Type="http://schemas.openxmlformats.org/officeDocument/2006/relationships/image" Target="../media/image365.wmf"/><Relationship Id="rId4" Type="http://schemas.openxmlformats.org/officeDocument/2006/relationships/image" Target="../media/image364.wmf"/><Relationship Id="rId3" Type="http://schemas.openxmlformats.org/officeDocument/2006/relationships/image" Target="../media/image363.wmf"/><Relationship Id="rId2" Type="http://schemas.openxmlformats.org/officeDocument/2006/relationships/image" Target="../media/image362.wmf"/><Relationship Id="rId1" Type="http://schemas.openxmlformats.org/officeDocument/2006/relationships/image" Target="../media/image361.wmf"/></Relationships>
</file>

<file path=ppt/drawings/_rels/vmlDrawing47.vml.rels><?xml version="1.0" encoding="UTF-8" standalone="yes"?>
<Relationships xmlns="http://schemas.openxmlformats.org/package/2006/relationships"><Relationship Id="rId4" Type="http://schemas.openxmlformats.org/officeDocument/2006/relationships/image" Target="../media/image371.wmf"/><Relationship Id="rId3" Type="http://schemas.openxmlformats.org/officeDocument/2006/relationships/image" Target="../media/image370.wmf"/><Relationship Id="rId2" Type="http://schemas.openxmlformats.org/officeDocument/2006/relationships/image" Target="../media/image369.wmf"/><Relationship Id="rId1" Type="http://schemas.openxmlformats.org/officeDocument/2006/relationships/image" Target="../media/image368.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373.wmf"/><Relationship Id="rId1" Type="http://schemas.openxmlformats.org/officeDocument/2006/relationships/image" Target="../media/image372.wmf"/></Relationships>
</file>

<file path=ppt/drawings/_rels/vmlDrawing49.vml.rels><?xml version="1.0" encoding="UTF-8" standalone="yes"?>
<Relationships xmlns="http://schemas.openxmlformats.org/package/2006/relationships"><Relationship Id="rId6" Type="http://schemas.openxmlformats.org/officeDocument/2006/relationships/image" Target="../media/image379.wmf"/><Relationship Id="rId5" Type="http://schemas.openxmlformats.org/officeDocument/2006/relationships/image" Target="../media/image378.wmf"/><Relationship Id="rId4" Type="http://schemas.openxmlformats.org/officeDocument/2006/relationships/image" Target="../media/image377.wmf"/><Relationship Id="rId3" Type="http://schemas.openxmlformats.org/officeDocument/2006/relationships/image" Target="../media/image376.wmf"/><Relationship Id="rId2" Type="http://schemas.openxmlformats.org/officeDocument/2006/relationships/image" Target="../media/image375.wmf"/><Relationship Id="rId1" Type="http://schemas.openxmlformats.org/officeDocument/2006/relationships/image" Target="../media/image374.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383.wmf"/><Relationship Id="rId2" Type="http://schemas.openxmlformats.org/officeDocument/2006/relationships/image" Target="../media/image382.wmf"/><Relationship Id="rId1" Type="http://schemas.openxmlformats.org/officeDocument/2006/relationships/image" Target="../media/image381.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384.wmf"/></Relationships>
</file>

<file path=ppt/drawings/_rels/vmlDrawing52.vml.rels><?xml version="1.0" encoding="UTF-8" standalone="yes"?>
<Relationships xmlns="http://schemas.openxmlformats.org/package/2006/relationships"><Relationship Id="rId9" Type="http://schemas.openxmlformats.org/officeDocument/2006/relationships/image" Target="../media/image394.wmf"/><Relationship Id="rId8" Type="http://schemas.openxmlformats.org/officeDocument/2006/relationships/image" Target="../media/image393.wmf"/><Relationship Id="rId7" Type="http://schemas.openxmlformats.org/officeDocument/2006/relationships/image" Target="../media/image392.wmf"/><Relationship Id="rId6" Type="http://schemas.openxmlformats.org/officeDocument/2006/relationships/image" Target="../media/image391.wmf"/><Relationship Id="rId5" Type="http://schemas.openxmlformats.org/officeDocument/2006/relationships/image" Target="../media/image390.wmf"/><Relationship Id="rId4" Type="http://schemas.openxmlformats.org/officeDocument/2006/relationships/image" Target="../media/image389.wmf"/><Relationship Id="rId3" Type="http://schemas.openxmlformats.org/officeDocument/2006/relationships/image" Target="../media/image388.wmf"/><Relationship Id="rId2" Type="http://schemas.openxmlformats.org/officeDocument/2006/relationships/image" Target="../media/image387.wmf"/><Relationship Id="rId10" Type="http://schemas.openxmlformats.org/officeDocument/2006/relationships/image" Target="../media/image395.wmf"/><Relationship Id="rId1" Type="http://schemas.openxmlformats.org/officeDocument/2006/relationships/image" Target="../media/image386.wmf"/></Relationships>
</file>

<file path=ppt/drawings/_rels/vmlDrawing53.vml.rels><?xml version="1.0" encoding="UTF-8" standalone="yes"?>
<Relationships xmlns="http://schemas.openxmlformats.org/package/2006/relationships"><Relationship Id="rId9" Type="http://schemas.openxmlformats.org/officeDocument/2006/relationships/image" Target="../media/image388.wmf"/><Relationship Id="rId8" Type="http://schemas.openxmlformats.org/officeDocument/2006/relationships/image" Target="../media/image401.wmf"/><Relationship Id="rId7" Type="http://schemas.openxmlformats.org/officeDocument/2006/relationships/image" Target="../media/image400.wmf"/><Relationship Id="rId6" Type="http://schemas.openxmlformats.org/officeDocument/2006/relationships/image" Target="../media/image399.wmf"/><Relationship Id="rId5" Type="http://schemas.openxmlformats.org/officeDocument/2006/relationships/image" Target="../media/image398.wmf"/><Relationship Id="rId4" Type="http://schemas.openxmlformats.org/officeDocument/2006/relationships/image" Target="../media/image397.wmf"/><Relationship Id="rId3" Type="http://schemas.openxmlformats.org/officeDocument/2006/relationships/image" Target="../media/image396.wmf"/><Relationship Id="rId2" Type="http://schemas.openxmlformats.org/officeDocument/2006/relationships/image" Target="../media/image395.wmf"/><Relationship Id="rId10" Type="http://schemas.openxmlformats.org/officeDocument/2006/relationships/image" Target="../media/image402.wmf"/><Relationship Id="rId1" Type="http://schemas.openxmlformats.org/officeDocument/2006/relationships/image" Target="../media/image386.wmf"/></Relationships>
</file>

<file path=ppt/drawings/_rels/vmlDrawing54.vml.rels><?xml version="1.0" encoding="UTF-8" standalone="yes"?>
<Relationships xmlns="http://schemas.openxmlformats.org/package/2006/relationships"><Relationship Id="rId9" Type="http://schemas.openxmlformats.org/officeDocument/2006/relationships/image" Target="../media/image410.wmf"/><Relationship Id="rId8" Type="http://schemas.openxmlformats.org/officeDocument/2006/relationships/image" Target="../media/image409.wmf"/><Relationship Id="rId7" Type="http://schemas.openxmlformats.org/officeDocument/2006/relationships/image" Target="../media/image408.wmf"/><Relationship Id="rId6" Type="http://schemas.openxmlformats.org/officeDocument/2006/relationships/image" Target="../media/image407.wmf"/><Relationship Id="rId5" Type="http://schemas.openxmlformats.org/officeDocument/2006/relationships/image" Target="../media/image406.wmf"/><Relationship Id="rId4" Type="http://schemas.openxmlformats.org/officeDocument/2006/relationships/image" Target="../media/image405.wmf"/><Relationship Id="rId3" Type="http://schemas.openxmlformats.org/officeDocument/2006/relationships/image" Target="../media/image404.wmf"/><Relationship Id="rId2" Type="http://schemas.openxmlformats.org/officeDocument/2006/relationships/image" Target="../media/image403.wmf"/><Relationship Id="rId10" Type="http://schemas.openxmlformats.org/officeDocument/2006/relationships/image" Target="../media/image386.wmf"/><Relationship Id="rId1" Type="http://schemas.openxmlformats.org/officeDocument/2006/relationships/image" Target="../media/image399.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411.wmf"/></Relationships>
</file>

<file path=ppt/drawings/_rels/vmlDrawing56.vml.rels><?xml version="1.0" encoding="UTF-8" standalone="yes"?>
<Relationships xmlns="http://schemas.openxmlformats.org/package/2006/relationships"><Relationship Id="rId5" Type="http://schemas.openxmlformats.org/officeDocument/2006/relationships/image" Target="../media/image416.wmf"/><Relationship Id="rId4" Type="http://schemas.openxmlformats.org/officeDocument/2006/relationships/image" Target="../media/image415.wmf"/><Relationship Id="rId3" Type="http://schemas.openxmlformats.org/officeDocument/2006/relationships/image" Target="../media/image414.wmf"/><Relationship Id="rId2" Type="http://schemas.openxmlformats.org/officeDocument/2006/relationships/image" Target="../media/image413.wmf"/><Relationship Id="rId1" Type="http://schemas.openxmlformats.org/officeDocument/2006/relationships/image" Target="../media/image412.wmf"/></Relationships>
</file>

<file path=ppt/drawings/_rels/vmlDrawing57.vml.rels><?xml version="1.0" encoding="UTF-8" standalone="yes"?>
<Relationships xmlns="http://schemas.openxmlformats.org/package/2006/relationships"><Relationship Id="rId9" Type="http://schemas.openxmlformats.org/officeDocument/2006/relationships/image" Target="../media/image388.wmf"/><Relationship Id="rId8" Type="http://schemas.openxmlformats.org/officeDocument/2006/relationships/image" Target="../media/image424.wmf"/><Relationship Id="rId7" Type="http://schemas.openxmlformats.org/officeDocument/2006/relationships/image" Target="../media/image423.wmf"/><Relationship Id="rId6" Type="http://schemas.openxmlformats.org/officeDocument/2006/relationships/image" Target="../media/image422.wmf"/><Relationship Id="rId5" Type="http://schemas.openxmlformats.org/officeDocument/2006/relationships/image" Target="../media/image421.wmf"/><Relationship Id="rId4" Type="http://schemas.openxmlformats.org/officeDocument/2006/relationships/image" Target="../media/image420.wmf"/><Relationship Id="rId3" Type="http://schemas.openxmlformats.org/officeDocument/2006/relationships/image" Target="../media/image419.wmf"/><Relationship Id="rId2" Type="http://schemas.openxmlformats.org/officeDocument/2006/relationships/image" Target="../media/image418.wmf"/><Relationship Id="rId15" Type="http://schemas.openxmlformats.org/officeDocument/2006/relationships/image" Target="../media/image430.wmf"/><Relationship Id="rId14" Type="http://schemas.openxmlformats.org/officeDocument/2006/relationships/image" Target="../media/image429.wmf"/><Relationship Id="rId13" Type="http://schemas.openxmlformats.org/officeDocument/2006/relationships/image" Target="../media/image428.wmf"/><Relationship Id="rId12" Type="http://schemas.openxmlformats.org/officeDocument/2006/relationships/image" Target="../media/image427.wmf"/><Relationship Id="rId11" Type="http://schemas.openxmlformats.org/officeDocument/2006/relationships/image" Target="../media/image426.wmf"/><Relationship Id="rId10" Type="http://schemas.openxmlformats.org/officeDocument/2006/relationships/image" Target="../media/image425.wmf"/><Relationship Id="rId1" Type="http://schemas.openxmlformats.org/officeDocument/2006/relationships/image" Target="../media/image417.wmf"/></Relationships>
</file>

<file path=ppt/drawings/_rels/vmlDrawing58.vml.rels><?xml version="1.0" encoding="UTF-8" standalone="yes"?>
<Relationships xmlns="http://schemas.openxmlformats.org/package/2006/relationships"><Relationship Id="rId9" Type="http://schemas.openxmlformats.org/officeDocument/2006/relationships/image" Target="../media/image418.wmf"/><Relationship Id="rId8" Type="http://schemas.openxmlformats.org/officeDocument/2006/relationships/image" Target="../media/image438.wmf"/><Relationship Id="rId7" Type="http://schemas.openxmlformats.org/officeDocument/2006/relationships/image" Target="../media/image437.wmf"/><Relationship Id="rId6" Type="http://schemas.openxmlformats.org/officeDocument/2006/relationships/image" Target="../media/image436.wmf"/><Relationship Id="rId5" Type="http://schemas.openxmlformats.org/officeDocument/2006/relationships/image" Target="../media/image435.wmf"/><Relationship Id="rId4" Type="http://schemas.openxmlformats.org/officeDocument/2006/relationships/image" Target="../media/image434.wmf"/><Relationship Id="rId3" Type="http://schemas.openxmlformats.org/officeDocument/2006/relationships/image" Target="../media/image433.wmf"/><Relationship Id="rId2" Type="http://schemas.openxmlformats.org/officeDocument/2006/relationships/image" Target="../media/image432.wmf"/><Relationship Id="rId14" Type="http://schemas.openxmlformats.org/officeDocument/2006/relationships/image" Target="../media/image439.wmf"/><Relationship Id="rId13" Type="http://schemas.openxmlformats.org/officeDocument/2006/relationships/image" Target="../media/image388.wmf"/><Relationship Id="rId12" Type="http://schemas.openxmlformats.org/officeDocument/2006/relationships/image" Target="../media/image421.wmf"/><Relationship Id="rId11" Type="http://schemas.openxmlformats.org/officeDocument/2006/relationships/image" Target="../media/image420.wmf"/><Relationship Id="rId10" Type="http://schemas.openxmlformats.org/officeDocument/2006/relationships/image" Target="../media/image419.wmf"/><Relationship Id="rId1" Type="http://schemas.openxmlformats.org/officeDocument/2006/relationships/image" Target="../media/image431.wmf"/></Relationships>
</file>

<file path=ppt/drawings/_rels/vmlDrawing59.vml.rels><?xml version="1.0" encoding="UTF-8" standalone="yes"?>
<Relationships xmlns="http://schemas.openxmlformats.org/package/2006/relationships"><Relationship Id="rId9" Type="http://schemas.openxmlformats.org/officeDocument/2006/relationships/image" Target="../media/image443.wmf"/><Relationship Id="rId8" Type="http://schemas.openxmlformats.org/officeDocument/2006/relationships/image" Target="../media/image442.wmf"/><Relationship Id="rId7" Type="http://schemas.openxmlformats.org/officeDocument/2006/relationships/image" Target="../media/image388.wmf"/><Relationship Id="rId6" Type="http://schemas.openxmlformats.org/officeDocument/2006/relationships/image" Target="../media/image421.wmf"/><Relationship Id="rId5" Type="http://schemas.openxmlformats.org/officeDocument/2006/relationships/image" Target="../media/image420.wmf"/><Relationship Id="rId4" Type="http://schemas.openxmlformats.org/officeDocument/2006/relationships/image" Target="../media/image419.wmf"/><Relationship Id="rId3" Type="http://schemas.openxmlformats.org/officeDocument/2006/relationships/image" Target="../media/image418.wmf"/><Relationship Id="rId2" Type="http://schemas.openxmlformats.org/officeDocument/2006/relationships/image" Target="../media/image441.wmf"/><Relationship Id="rId11" Type="http://schemas.openxmlformats.org/officeDocument/2006/relationships/image" Target="../media/image445.wmf"/><Relationship Id="rId10" Type="http://schemas.openxmlformats.org/officeDocument/2006/relationships/image" Target="../media/image444.wmf"/><Relationship Id="rId1" Type="http://schemas.openxmlformats.org/officeDocument/2006/relationships/image" Target="../media/image440.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56.wmf"/><Relationship Id="rId8" Type="http://schemas.openxmlformats.org/officeDocument/2006/relationships/image" Target="../media/image55.wmf"/><Relationship Id="rId7" Type="http://schemas.openxmlformats.org/officeDocument/2006/relationships/image" Target="../media/image54.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60.vml.rels><?xml version="1.0" encoding="UTF-8" standalone="yes"?>
<Relationships xmlns="http://schemas.openxmlformats.org/package/2006/relationships"><Relationship Id="rId9" Type="http://schemas.openxmlformats.org/officeDocument/2006/relationships/image" Target="../media/image450.wmf"/><Relationship Id="rId8" Type="http://schemas.openxmlformats.org/officeDocument/2006/relationships/image" Target="../media/image449.wmf"/><Relationship Id="rId7" Type="http://schemas.openxmlformats.org/officeDocument/2006/relationships/image" Target="../media/image119.wmf"/><Relationship Id="rId6" Type="http://schemas.openxmlformats.org/officeDocument/2006/relationships/image" Target="../media/image448.wmf"/><Relationship Id="rId5" Type="http://schemas.openxmlformats.org/officeDocument/2006/relationships/image" Target="../media/image447.wmf"/><Relationship Id="rId4" Type="http://schemas.openxmlformats.org/officeDocument/2006/relationships/image" Target="../media/image116.wmf"/><Relationship Id="rId3" Type="http://schemas.openxmlformats.org/officeDocument/2006/relationships/image" Target="../media/image115.wmf"/><Relationship Id="rId2" Type="http://schemas.openxmlformats.org/officeDocument/2006/relationships/image" Target="../media/image114.wmf"/><Relationship Id="rId15" Type="http://schemas.openxmlformats.org/officeDocument/2006/relationships/image" Target="../media/image456.wmf"/><Relationship Id="rId14" Type="http://schemas.openxmlformats.org/officeDocument/2006/relationships/image" Target="../media/image455.wmf"/><Relationship Id="rId13" Type="http://schemas.openxmlformats.org/officeDocument/2006/relationships/image" Target="../media/image454.wmf"/><Relationship Id="rId12" Type="http://schemas.openxmlformats.org/officeDocument/2006/relationships/image" Target="../media/image453.wmf"/><Relationship Id="rId11" Type="http://schemas.openxmlformats.org/officeDocument/2006/relationships/image" Target="../media/image452.wmf"/><Relationship Id="rId10" Type="http://schemas.openxmlformats.org/officeDocument/2006/relationships/image" Target="../media/image451.wmf"/><Relationship Id="rId1" Type="http://schemas.openxmlformats.org/officeDocument/2006/relationships/image" Target="../media/image446.wmf"/></Relationships>
</file>

<file path=ppt/drawings/_rels/vmlDrawing61.vml.rels><?xml version="1.0" encoding="UTF-8" standalone="yes"?>
<Relationships xmlns="http://schemas.openxmlformats.org/package/2006/relationships"><Relationship Id="rId4" Type="http://schemas.openxmlformats.org/officeDocument/2006/relationships/image" Target="../media/image460.wmf"/><Relationship Id="rId3" Type="http://schemas.openxmlformats.org/officeDocument/2006/relationships/image" Target="../media/image459.wmf"/><Relationship Id="rId2" Type="http://schemas.openxmlformats.org/officeDocument/2006/relationships/image" Target="../media/image458.wmf"/><Relationship Id="rId1" Type="http://schemas.openxmlformats.org/officeDocument/2006/relationships/image" Target="../media/image457.wmf"/></Relationships>
</file>

<file path=ppt/drawings/_rels/vmlDrawing62.vml.rels><?xml version="1.0" encoding="UTF-8" standalone="yes"?>
<Relationships xmlns="http://schemas.openxmlformats.org/package/2006/relationships"><Relationship Id="rId4" Type="http://schemas.openxmlformats.org/officeDocument/2006/relationships/image" Target="../media/image464.wmf"/><Relationship Id="rId3" Type="http://schemas.openxmlformats.org/officeDocument/2006/relationships/image" Target="../media/image463.wmf"/><Relationship Id="rId2" Type="http://schemas.openxmlformats.org/officeDocument/2006/relationships/image" Target="../media/image462.wmf"/><Relationship Id="rId1" Type="http://schemas.openxmlformats.org/officeDocument/2006/relationships/image" Target="../media/image461.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466.wmf"/><Relationship Id="rId1" Type="http://schemas.openxmlformats.org/officeDocument/2006/relationships/image" Target="../media/image465.wmf"/></Relationships>
</file>

<file path=ppt/drawings/_rels/vmlDrawing64.vml.rels><?xml version="1.0" encoding="UTF-8" standalone="yes"?>
<Relationships xmlns="http://schemas.openxmlformats.org/package/2006/relationships"><Relationship Id="rId4" Type="http://schemas.openxmlformats.org/officeDocument/2006/relationships/image" Target="../media/image468.wmf"/><Relationship Id="rId3" Type="http://schemas.openxmlformats.org/officeDocument/2006/relationships/image" Target="../media/image467.wmf"/><Relationship Id="rId2" Type="http://schemas.openxmlformats.org/officeDocument/2006/relationships/image" Target="../media/image330.wmf"/><Relationship Id="rId1" Type="http://schemas.openxmlformats.org/officeDocument/2006/relationships/image" Target="../media/image321.wmf"/></Relationships>
</file>

<file path=ppt/drawings/_rels/vmlDrawing65.vml.rels><?xml version="1.0" encoding="UTF-8" standalone="yes"?>
<Relationships xmlns="http://schemas.openxmlformats.org/package/2006/relationships"><Relationship Id="rId5" Type="http://schemas.openxmlformats.org/officeDocument/2006/relationships/image" Target="../media/image345.wmf"/><Relationship Id="rId4" Type="http://schemas.openxmlformats.org/officeDocument/2006/relationships/image" Target="../media/image344.wmf"/><Relationship Id="rId3" Type="http://schemas.openxmlformats.org/officeDocument/2006/relationships/image" Target="../media/image343.wmf"/><Relationship Id="rId2" Type="http://schemas.openxmlformats.org/officeDocument/2006/relationships/image" Target="../media/image470.wmf"/><Relationship Id="rId1" Type="http://schemas.openxmlformats.org/officeDocument/2006/relationships/image" Target="../media/image469.wmf"/></Relationships>
</file>

<file path=ppt/drawings/_rels/vmlDrawing66.vml.rels><?xml version="1.0" encoding="UTF-8" standalone="yes"?>
<Relationships xmlns="http://schemas.openxmlformats.org/package/2006/relationships"><Relationship Id="rId8" Type="http://schemas.openxmlformats.org/officeDocument/2006/relationships/image" Target="../media/image478.wmf"/><Relationship Id="rId7" Type="http://schemas.openxmlformats.org/officeDocument/2006/relationships/image" Target="../media/image477.wmf"/><Relationship Id="rId6" Type="http://schemas.openxmlformats.org/officeDocument/2006/relationships/image" Target="../media/image476.wmf"/><Relationship Id="rId5" Type="http://schemas.openxmlformats.org/officeDocument/2006/relationships/image" Target="../media/image475.wmf"/><Relationship Id="rId4" Type="http://schemas.openxmlformats.org/officeDocument/2006/relationships/image" Target="../media/image474.wmf"/><Relationship Id="rId3" Type="http://schemas.openxmlformats.org/officeDocument/2006/relationships/image" Target="../media/image473.wmf"/><Relationship Id="rId2" Type="http://schemas.openxmlformats.org/officeDocument/2006/relationships/image" Target="../media/image472.wmf"/><Relationship Id="rId1" Type="http://schemas.openxmlformats.org/officeDocument/2006/relationships/image" Target="../media/image47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65.wmf"/><Relationship Id="rId8" Type="http://schemas.openxmlformats.org/officeDocument/2006/relationships/image" Target="../media/image64.wmf"/><Relationship Id="rId7" Type="http://schemas.openxmlformats.org/officeDocument/2006/relationships/image" Target="../media/image63.wmf"/><Relationship Id="rId6" Type="http://schemas.openxmlformats.org/officeDocument/2006/relationships/image" Target="../media/image10.wmf"/><Relationship Id="rId5" Type="http://schemas.openxmlformats.org/officeDocument/2006/relationships/image" Target="../media/image11.wmf"/><Relationship Id="rId4" Type="http://schemas.openxmlformats.org/officeDocument/2006/relationships/image" Target="../media/image62.wmf"/><Relationship Id="rId3" Type="http://schemas.openxmlformats.org/officeDocument/2006/relationships/image" Target="../media/image61.wmf"/><Relationship Id="rId2" Type="http://schemas.openxmlformats.org/officeDocument/2006/relationships/image" Target="../media/image60.wmf"/><Relationship Id="rId11" Type="http://schemas.openxmlformats.org/officeDocument/2006/relationships/image" Target="../media/image67.wmf"/><Relationship Id="rId10" Type="http://schemas.openxmlformats.org/officeDocument/2006/relationships/image" Target="../media/image66.wmf"/><Relationship Id="rId1" Type="http://schemas.openxmlformats.org/officeDocument/2006/relationships/image" Target="../media/image5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
        <p:nvSpPr>
          <p:cNvPr id="3076"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250825" y="265113"/>
            <a:ext cx="8626475" cy="6330950"/>
          </a:xfrm>
          <a:prstGeom prst="rect">
            <a:avLst/>
          </a:prstGeom>
          <a:noFill/>
          <a:ln w="19050" cap="flat" cmpd="sng">
            <a:solidFill>
              <a:srgbClr val="006699">
                <a:alpha val="25000"/>
              </a:srgbClr>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027" name="动作按钮: 前进或下一项 1026">
            <a:hlinkClick r:id="" action="ppaction://hlinkshowjump?jump=previousslide"/>
          </p:cNvPr>
          <p:cNvSpPr/>
          <p:nvPr userDrawn="1"/>
        </p:nvSpPr>
        <p:spPr>
          <a:xfrm flipH="1">
            <a:off x="7239000" y="6645275"/>
            <a:ext cx="501650" cy="168275"/>
          </a:xfrm>
          <a:prstGeom prst="actionButtonForwardNext">
            <a:avLst/>
          </a:prstGeom>
          <a:solidFill>
            <a:srgbClr val="126072"/>
          </a:soli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028" name="动作按钮: 前进或下一项 1027">
            <a:hlinkClick r:id="" action="ppaction://hlinkshowjump?jump=nextslide"/>
          </p:cNvPr>
          <p:cNvSpPr/>
          <p:nvPr userDrawn="1"/>
        </p:nvSpPr>
        <p:spPr>
          <a:xfrm>
            <a:off x="8391525" y="6645275"/>
            <a:ext cx="501650" cy="168275"/>
          </a:xfrm>
          <a:prstGeom prst="actionButtonForwardNext">
            <a:avLst/>
          </a:prstGeom>
          <a:solidFill>
            <a:srgbClr val="126072"/>
          </a:soli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029" name="动作按钮: 第一张 1028">
            <a:hlinkClick r:id="" action="ppaction://hlinkshowjump?jump=firstslide"/>
          </p:cNvPr>
          <p:cNvSpPr/>
          <p:nvPr userDrawn="1"/>
        </p:nvSpPr>
        <p:spPr>
          <a:xfrm>
            <a:off x="7812088" y="6645275"/>
            <a:ext cx="504825" cy="161925"/>
          </a:xfrm>
          <a:prstGeom prst="actionButtonHome">
            <a:avLst/>
          </a:prstGeom>
          <a:solidFill>
            <a:srgbClr val="126072"/>
          </a:soli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13.wmf"/><Relationship Id="rId7" Type="http://schemas.openxmlformats.org/officeDocument/2006/relationships/oleObject" Target="../embeddings/oleObject9.bin"/><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 Id="rId3" Type="http://schemas.openxmlformats.org/officeDocument/2006/relationships/oleObject" Target="../embeddings/oleObject7.bin"/><Relationship Id="rId26" Type="http://schemas.openxmlformats.org/officeDocument/2006/relationships/vmlDrawing" Target="../drawings/vmlDrawing2.vml"/><Relationship Id="rId25" Type="http://schemas.openxmlformats.org/officeDocument/2006/relationships/slideLayout" Target="../slideLayouts/slideLayout7.xml"/><Relationship Id="rId24" Type="http://schemas.openxmlformats.org/officeDocument/2006/relationships/image" Target="../media/image21.wmf"/><Relationship Id="rId23" Type="http://schemas.openxmlformats.org/officeDocument/2006/relationships/oleObject" Target="../embeddings/oleObject17.bin"/><Relationship Id="rId22" Type="http://schemas.openxmlformats.org/officeDocument/2006/relationships/image" Target="../media/image20.wmf"/><Relationship Id="rId21" Type="http://schemas.openxmlformats.org/officeDocument/2006/relationships/oleObject" Target="../embeddings/oleObject16.bin"/><Relationship Id="rId20" Type="http://schemas.openxmlformats.org/officeDocument/2006/relationships/image" Target="../media/image19.wmf"/><Relationship Id="rId2" Type="http://schemas.openxmlformats.org/officeDocument/2006/relationships/image" Target="../media/image10.wmf"/><Relationship Id="rId19" Type="http://schemas.openxmlformats.org/officeDocument/2006/relationships/oleObject" Target="../embeddings/oleObject15.bin"/><Relationship Id="rId18" Type="http://schemas.openxmlformats.org/officeDocument/2006/relationships/image" Target="../media/image18.wmf"/><Relationship Id="rId17" Type="http://schemas.openxmlformats.org/officeDocument/2006/relationships/oleObject" Target="../embeddings/oleObject14.bin"/><Relationship Id="rId16" Type="http://schemas.openxmlformats.org/officeDocument/2006/relationships/image" Target="../media/image17.wmf"/><Relationship Id="rId15" Type="http://schemas.openxmlformats.org/officeDocument/2006/relationships/oleObject" Target="../embeddings/oleObject13.bin"/><Relationship Id="rId14" Type="http://schemas.openxmlformats.org/officeDocument/2006/relationships/image" Target="../media/image16.wmf"/><Relationship Id="rId13" Type="http://schemas.openxmlformats.org/officeDocument/2006/relationships/oleObject" Target="../embeddings/oleObject12.bin"/><Relationship Id="rId12" Type="http://schemas.openxmlformats.org/officeDocument/2006/relationships/image" Target="../media/image15.wmf"/><Relationship Id="rId11" Type="http://schemas.openxmlformats.org/officeDocument/2006/relationships/oleObject" Target="../embeddings/oleObject11.bin"/><Relationship Id="rId10" Type="http://schemas.openxmlformats.org/officeDocument/2006/relationships/image" Target="../media/image14.wmf"/><Relationship Id="rId1"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25.wmf"/><Relationship Id="rId7" Type="http://schemas.openxmlformats.org/officeDocument/2006/relationships/oleObject" Target="../embeddings/oleObject21.bin"/><Relationship Id="rId6" Type="http://schemas.openxmlformats.org/officeDocument/2006/relationships/image" Target="../media/image24.wmf"/><Relationship Id="rId5" Type="http://schemas.openxmlformats.org/officeDocument/2006/relationships/oleObject" Target="../embeddings/oleObject20.bin"/><Relationship Id="rId4" Type="http://schemas.openxmlformats.org/officeDocument/2006/relationships/image" Target="../media/image23.wmf"/><Relationship Id="rId3" Type="http://schemas.openxmlformats.org/officeDocument/2006/relationships/oleObject" Target="../embeddings/oleObject19.bin"/><Relationship Id="rId2" Type="http://schemas.openxmlformats.org/officeDocument/2006/relationships/image" Target="../media/image22.wmf"/><Relationship Id="rId12" Type="http://schemas.openxmlformats.org/officeDocument/2006/relationships/vmlDrawing" Target="../drawings/vmlDrawing3.vml"/><Relationship Id="rId11" Type="http://schemas.openxmlformats.org/officeDocument/2006/relationships/slideLayout" Target="../slideLayouts/slideLayout7.xml"/><Relationship Id="rId10" Type="http://schemas.openxmlformats.org/officeDocument/2006/relationships/image" Target="../media/image26.wmf"/><Relationship Id="rId1"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30.wmf"/><Relationship Id="rId7" Type="http://schemas.openxmlformats.org/officeDocument/2006/relationships/oleObject" Target="../embeddings/oleObject26.bin"/><Relationship Id="rId6" Type="http://schemas.openxmlformats.org/officeDocument/2006/relationships/image" Target="../media/image29.wmf"/><Relationship Id="rId5" Type="http://schemas.openxmlformats.org/officeDocument/2006/relationships/oleObject" Target="../embeddings/oleObject25.bin"/><Relationship Id="rId4" Type="http://schemas.openxmlformats.org/officeDocument/2006/relationships/image" Target="../media/image28.wmf"/><Relationship Id="rId32" Type="http://schemas.openxmlformats.org/officeDocument/2006/relationships/vmlDrawing" Target="../drawings/vmlDrawing4.vml"/><Relationship Id="rId31" Type="http://schemas.openxmlformats.org/officeDocument/2006/relationships/slideLayout" Target="../slideLayouts/slideLayout7.xml"/><Relationship Id="rId30" Type="http://schemas.openxmlformats.org/officeDocument/2006/relationships/image" Target="../media/image41.wmf"/><Relationship Id="rId3" Type="http://schemas.openxmlformats.org/officeDocument/2006/relationships/oleObject" Target="../embeddings/oleObject24.bin"/><Relationship Id="rId29" Type="http://schemas.openxmlformats.org/officeDocument/2006/relationships/oleObject" Target="../embeddings/oleObject37.bin"/><Relationship Id="rId28" Type="http://schemas.openxmlformats.org/officeDocument/2006/relationships/image" Target="../media/image40.wmf"/><Relationship Id="rId27" Type="http://schemas.openxmlformats.org/officeDocument/2006/relationships/oleObject" Target="../embeddings/oleObject36.bin"/><Relationship Id="rId26" Type="http://schemas.openxmlformats.org/officeDocument/2006/relationships/image" Target="../media/image39.wmf"/><Relationship Id="rId25" Type="http://schemas.openxmlformats.org/officeDocument/2006/relationships/oleObject" Target="../embeddings/oleObject35.bin"/><Relationship Id="rId24" Type="http://schemas.openxmlformats.org/officeDocument/2006/relationships/image" Target="../media/image38.wmf"/><Relationship Id="rId23" Type="http://schemas.openxmlformats.org/officeDocument/2006/relationships/oleObject" Target="../embeddings/oleObject34.bin"/><Relationship Id="rId22" Type="http://schemas.openxmlformats.org/officeDocument/2006/relationships/image" Target="../media/image37.wmf"/><Relationship Id="rId21" Type="http://schemas.openxmlformats.org/officeDocument/2006/relationships/oleObject" Target="../embeddings/oleObject33.bin"/><Relationship Id="rId20" Type="http://schemas.openxmlformats.org/officeDocument/2006/relationships/image" Target="../media/image36.wmf"/><Relationship Id="rId2" Type="http://schemas.openxmlformats.org/officeDocument/2006/relationships/image" Target="../media/image27.wmf"/><Relationship Id="rId19" Type="http://schemas.openxmlformats.org/officeDocument/2006/relationships/oleObject" Target="../embeddings/oleObject32.bin"/><Relationship Id="rId18" Type="http://schemas.openxmlformats.org/officeDocument/2006/relationships/image" Target="../media/image35.wmf"/><Relationship Id="rId17" Type="http://schemas.openxmlformats.org/officeDocument/2006/relationships/oleObject" Target="../embeddings/oleObject31.bin"/><Relationship Id="rId16" Type="http://schemas.openxmlformats.org/officeDocument/2006/relationships/image" Target="../media/image34.wmf"/><Relationship Id="rId15" Type="http://schemas.openxmlformats.org/officeDocument/2006/relationships/oleObject" Target="../embeddings/oleObject30.bin"/><Relationship Id="rId14" Type="http://schemas.openxmlformats.org/officeDocument/2006/relationships/image" Target="../media/image33.wmf"/><Relationship Id="rId13" Type="http://schemas.openxmlformats.org/officeDocument/2006/relationships/oleObject" Target="../embeddings/oleObject29.bin"/><Relationship Id="rId12" Type="http://schemas.openxmlformats.org/officeDocument/2006/relationships/image" Target="../media/image32.wmf"/><Relationship Id="rId11" Type="http://schemas.openxmlformats.org/officeDocument/2006/relationships/oleObject" Target="../embeddings/oleObject28.bin"/><Relationship Id="rId10" Type="http://schemas.openxmlformats.org/officeDocument/2006/relationships/image" Target="../media/image31.wmf"/><Relationship Id="rId1" Type="http://schemas.openxmlformats.org/officeDocument/2006/relationships/oleObject" Target="../embeddings/oleObject23.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45.wmf"/><Relationship Id="rId7" Type="http://schemas.openxmlformats.org/officeDocument/2006/relationships/oleObject" Target="../embeddings/oleObject41.bin"/><Relationship Id="rId6" Type="http://schemas.openxmlformats.org/officeDocument/2006/relationships/image" Target="../media/image44.wmf"/><Relationship Id="rId5" Type="http://schemas.openxmlformats.org/officeDocument/2006/relationships/oleObject" Target="../embeddings/oleObject40.bin"/><Relationship Id="rId4" Type="http://schemas.openxmlformats.org/officeDocument/2006/relationships/image" Target="../media/image43.wmf"/><Relationship Id="rId3" Type="http://schemas.openxmlformats.org/officeDocument/2006/relationships/oleObject" Target="../embeddings/oleObject39.bin"/><Relationship Id="rId2" Type="http://schemas.openxmlformats.org/officeDocument/2006/relationships/image" Target="../media/image42.wmf"/><Relationship Id="rId14" Type="http://schemas.openxmlformats.org/officeDocument/2006/relationships/vmlDrawing" Target="../drawings/vmlDrawing5.vml"/><Relationship Id="rId13" Type="http://schemas.openxmlformats.org/officeDocument/2006/relationships/slideLayout" Target="../slideLayouts/slideLayout7.xml"/><Relationship Id="rId12" Type="http://schemas.openxmlformats.org/officeDocument/2006/relationships/image" Target="../media/image47.wmf"/><Relationship Id="rId11" Type="http://schemas.openxmlformats.org/officeDocument/2006/relationships/oleObject" Target="../embeddings/oleObject43.bin"/><Relationship Id="rId10" Type="http://schemas.openxmlformats.org/officeDocument/2006/relationships/image" Target="../media/image46.wmf"/><Relationship Id="rId1" Type="http://schemas.openxmlformats.org/officeDocument/2006/relationships/oleObject" Target="../embeddings/oleObject38.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48.bin"/><Relationship Id="rId8" Type="http://schemas.openxmlformats.org/officeDocument/2006/relationships/image" Target="../media/image51.wmf"/><Relationship Id="rId7" Type="http://schemas.openxmlformats.org/officeDocument/2006/relationships/oleObject" Target="../embeddings/oleObject47.bin"/><Relationship Id="rId6" Type="http://schemas.openxmlformats.org/officeDocument/2006/relationships/image" Target="../media/image50.wmf"/><Relationship Id="rId5" Type="http://schemas.openxmlformats.org/officeDocument/2006/relationships/oleObject" Target="../embeddings/oleObject46.bin"/><Relationship Id="rId4" Type="http://schemas.openxmlformats.org/officeDocument/2006/relationships/image" Target="../media/image49.wmf"/><Relationship Id="rId3" Type="http://schemas.openxmlformats.org/officeDocument/2006/relationships/oleObject" Target="../embeddings/oleObject45.bin"/><Relationship Id="rId20" Type="http://schemas.openxmlformats.org/officeDocument/2006/relationships/vmlDrawing" Target="../drawings/vmlDrawing6.vml"/><Relationship Id="rId2" Type="http://schemas.openxmlformats.org/officeDocument/2006/relationships/image" Target="../media/image48.wmf"/><Relationship Id="rId19" Type="http://schemas.openxmlformats.org/officeDocument/2006/relationships/slideLayout" Target="../slideLayouts/slideLayout7.xml"/><Relationship Id="rId18" Type="http://schemas.openxmlformats.org/officeDocument/2006/relationships/image" Target="../media/image56.wmf"/><Relationship Id="rId17" Type="http://schemas.openxmlformats.org/officeDocument/2006/relationships/oleObject" Target="../embeddings/oleObject52.bin"/><Relationship Id="rId16" Type="http://schemas.openxmlformats.org/officeDocument/2006/relationships/image" Target="../media/image55.wmf"/><Relationship Id="rId15" Type="http://schemas.openxmlformats.org/officeDocument/2006/relationships/oleObject" Target="../embeddings/oleObject51.bin"/><Relationship Id="rId14" Type="http://schemas.openxmlformats.org/officeDocument/2006/relationships/image" Target="../media/image54.wmf"/><Relationship Id="rId13" Type="http://schemas.openxmlformats.org/officeDocument/2006/relationships/oleObject" Target="../embeddings/oleObject50.bin"/><Relationship Id="rId12" Type="http://schemas.openxmlformats.org/officeDocument/2006/relationships/image" Target="../media/image53.wmf"/><Relationship Id="rId11" Type="http://schemas.openxmlformats.org/officeDocument/2006/relationships/oleObject" Target="../embeddings/oleObject49.bin"/><Relationship Id="rId10" Type="http://schemas.openxmlformats.org/officeDocument/2006/relationships/image" Target="../media/image52.wmf"/><Relationship Id="rId1" Type="http://schemas.openxmlformats.org/officeDocument/2006/relationships/oleObject" Target="../embeddings/oleObject4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oleObject" Target="../embeddings/oleObject58.bin"/><Relationship Id="rId7" Type="http://schemas.openxmlformats.org/officeDocument/2006/relationships/oleObject" Target="../embeddings/oleObject57.bin"/><Relationship Id="rId6" Type="http://schemas.openxmlformats.org/officeDocument/2006/relationships/oleObject" Target="../embeddings/oleObject56.bin"/><Relationship Id="rId5" Type="http://schemas.openxmlformats.org/officeDocument/2006/relationships/oleObject" Target="../embeddings/oleObject55.bin"/><Relationship Id="rId4" Type="http://schemas.openxmlformats.org/officeDocument/2006/relationships/image" Target="../media/image58.wmf"/><Relationship Id="rId3" Type="http://schemas.openxmlformats.org/officeDocument/2006/relationships/oleObject" Target="../embeddings/oleObject54.bin"/><Relationship Id="rId2" Type="http://schemas.openxmlformats.org/officeDocument/2006/relationships/image" Target="../media/image57.wmf"/><Relationship Id="rId10" Type="http://schemas.openxmlformats.org/officeDocument/2006/relationships/vmlDrawing" Target="../drawings/vmlDrawing7.vml"/><Relationship Id="rId1" Type="http://schemas.openxmlformats.org/officeDocument/2006/relationships/oleObject" Target="../embeddings/oleObject53.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63.bin"/><Relationship Id="rId8" Type="http://schemas.openxmlformats.org/officeDocument/2006/relationships/image" Target="../media/image62.wmf"/><Relationship Id="rId7" Type="http://schemas.openxmlformats.org/officeDocument/2006/relationships/oleObject" Target="../embeddings/oleObject62.bin"/><Relationship Id="rId6" Type="http://schemas.openxmlformats.org/officeDocument/2006/relationships/image" Target="../media/image61.wmf"/><Relationship Id="rId5" Type="http://schemas.openxmlformats.org/officeDocument/2006/relationships/oleObject" Target="../embeddings/oleObject61.bin"/><Relationship Id="rId4" Type="http://schemas.openxmlformats.org/officeDocument/2006/relationships/image" Target="../media/image60.wmf"/><Relationship Id="rId3" Type="http://schemas.openxmlformats.org/officeDocument/2006/relationships/oleObject" Target="../embeddings/oleObject60.bin"/><Relationship Id="rId26" Type="http://schemas.openxmlformats.org/officeDocument/2006/relationships/vmlDrawing" Target="../drawings/vmlDrawing8.vml"/><Relationship Id="rId25" Type="http://schemas.openxmlformats.org/officeDocument/2006/relationships/slideLayout" Target="../slideLayouts/slideLayout7.xml"/><Relationship Id="rId24" Type="http://schemas.openxmlformats.org/officeDocument/2006/relationships/oleObject" Target="../embeddings/oleObject71.bin"/><Relationship Id="rId23" Type="http://schemas.openxmlformats.org/officeDocument/2006/relationships/oleObject" Target="../embeddings/oleObject70.bin"/><Relationship Id="rId22" Type="http://schemas.openxmlformats.org/officeDocument/2006/relationships/image" Target="../media/image67.wmf"/><Relationship Id="rId21" Type="http://schemas.openxmlformats.org/officeDocument/2006/relationships/oleObject" Target="../embeddings/oleObject69.bin"/><Relationship Id="rId20" Type="http://schemas.openxmlformats.org/officeDocument/2006/relationships/image" Target="../media/image66.wmf"/><Relationship Id="rId2" Type="http://schemas.openxmlformats.org/officeDocument/2006/relationships/image" Target="../media/image59.wmf"/><Relationship Id="rId19" Type="http://schemas.openxmlformats.org/officeDocument/2006/relationships/oleObject" Target="../embeddings/oleObject68.bin"/><Relationship Id="rId18" Type="http://schemas.openxmlformats.org/officeDocument/2006/relationships/image" Target="../media/image65.wmf"/><Relationship Id="rId17" Type="http://schemas.openxmlformats.org/officeDocument/2006/relationships/oleObject" Target="../embeddings/oleObject67.bin"/><Relationship Id="rId16" Type="http://schemas.openxmlformats.org/officeDocument/2006/relationships/image" Target="../media/image64.wmf"/><Relationship Id="rId15" Type="http://schemas.openxmlformats.org/officeDocument/2006/relationships/oleObject" Target="../embeddings/oleObject66.bin"/><Relationship Id="rId14" Type="http://schemas.openxmlformats.org/officeDocument/2006/relationships/image" Target="../media/image63.wmf"/><Relationship Id="rId13" Type="http://schemas.openxmlformats.org/officeDocument/2006/relationships/oleObject" Target="../embeddings/oleObject65.bin"/><Relationship Id="rId12" Type="http://schemas.openxmlformats.org/officeDocument/2006/relationships/image" Target="../media/image10.wmf"/><Relationship Id="rId11" Type="http://schemas.openxmlformats.org/officeDocument/2006/relationships/oleObject" Target="../embeddings/oleObject64.bin"/><Relationship Id="rId10" Type="http://schemas.openxmlformats.org/officeDocument/2006/relationships/image" Target="../media/image11.wmf"/><Relationship Id="rId1" Type="http://schemas.openxmlformats.org/officeDocument/2006/relationships/oleObject" Target="../embeddings/oleObject59.bin"/></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7.xml"/><Relationship Id="rId6" Type="http://schemas.openxmlformats.org/officeDocument/2006/relationships/image" Target="../media/image70.wmf"/><Relationship Id="rId5" Type="http://schemas.openxmlformats.org/officeDocument/2006/relationships/oleObject" Target="../embeddings/oleObject74.bin"/><Relationship Id="rId4" Type="http://schemas.openxmlformats.org/officeDocument/2006/relationships/image" Target="../media/image69.wmf"/><Relationship Id="rId3" Type="http://schemas.openxmlformats.org/officeDocument/2006/relationships/oleObject" Target="../embeddings/oleObject73.bin"/><Relationship Id="rId2" Type="http://schemas.openxmlformats.org/officeDocument/2006/relationships/image" Target="../media/image68.wmf"/><Relationship Id="rId1" Type="http://schemas.openxmlformats.org/officeDocument/2006/relationships/oleObject" Target="../embeddings/oleObject72.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79.bin"/><Relationship Id="rId8" Type="http://schemas.openxmlformats.org/officeDocument/2006/relationships/image" Target="../media/image74.wmf"/><Relationship Id="rId7" Type="http://schemas.openxmlformats.org/officeDocument/2006/relationships/oleObject" Target="../embeddings/oleObject78.bin"/><Relationship Id="rId6" Type="http://schemas.openxmlformats.org/officeDocument/2006/relationships/image" Target="../media/image73.wmf"/><Relationship Id="rId5" Type="http://schemas.openxmlformats.org/officeDocument/2006/relationships/oleObject" Target="../embeddings/oleObject77.bin"/><Relationship Id="rId4" Type="http://schemas.openxmlformats.org/officeDocument/2006/relationships/image" Target="../media/image72.wmf"/><Relationship Id="rId3" Type="http://schemas.openxmlformats.org/officeDocument/2006/relationships/oleObject" Target="../embeddings/oleObject76.bin"/><Relationship Id="rId22" Type="http://schemas.openxmlformats.org/officeDocument/2006/relationships/vmlDrawing" Target="../drawings/vmlDrawing10.vml"/><Relationship Id="rId21" Type="http://schemas.openxmlformats.org/officeDocument/2006/relationships/slideLayout" Target="../slideLayouts/slideLayout7.xml"/><Relationship Id="rId20" Type="http://schemas.openxmlformats.org/officeDocument/2006/relationships/image" Target="../media/image80.wmf"/><Relationship Id="rId2" Type="http://schemas.openxmlformats.org/officeDocument/2006/relationships/image" Target="../media/image71.wmf"/><Relationship Id="rId19" Type="http://schemas.openxmlformats.org/officeDocument/2006/relationships/oleObject" Target="../embeddings/oleObject84.bin"/><Relationship Id="rId18" Type="http://schemas.openxmlformats.org/officeDocument/2006/relationships/image" Target="../media/image79.wmf"/><Relationship Id="rId17" Type="http://schemas.openxmlformats.org/officeDocument/2006/relationships/oleObject" Target="../embeddings/oleObject83.bin"/><Relationship Id="rId16" Type="http://schemas.openxmlformats.org/officeDocument/2006/relationships/image" Target="../media/image78.wmf"/><Relationship Id="rId15" Type="http://schemas.openxmlformats.org/officeDocument/2006/relationships/oleObject" Target="../embeddings/oleObject82.bin"/><Relationship Id="rId14" Type="http://schemas.openxmlformats.org/officeDocument/2006/relationships/image" Target="../media/image77.wmf"/><Relationship Id="rId13" Type="http://schemas.openxmlformats.org/officeDocument/2006/relationships/oleObject" Target="../embeddings/oleObject81.bin"/><Relationship Id="rId12" Type="http://schemas.openxmlformats.org/officeDocument/2006/relationships/image" Target="../media/image76.wmf"/><Relationship Id="rId11" Type="http://schemas.openxmlformats.org/officeDocument/2006/relationships/oleObject" Target="../embeddings/oleObject80.bin"/><Relationship Id="rId10" Type="http://schemas.openxmlformats.org/officeDocument/2006/relationships/image" Target="../media/image75.wmf"/><Relationship Id="rId1" Type="http://schemas.openxmlformats.org/officeDocument/2006/relationships/oleObject" Target="../embeddings/oleObject75.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6.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89.bin"/><Relationship Id="rId8" Type="http://schemas.openxmlformats.org/officeDocument/2006/relationships/image" Target="../media/image84.wmf"/><Relationship Id="rId7" Type="http://schemas.openxmlformats.org/officeDocument/2006/relationships/oleObject" Target="../embeddings/oleObject88.bin"/><Relationship Id="rId6" Type="http://schemas.openxmlformats.org/officeDocument/2006/relationships/image" Target="../media/image83.wmf"/><Relationship Id="rId5" Type="http://schemas.openxmlformats.org/officeDocument/2006/relationships/oleObject" Target="../embeddings/oleObject87.bin"/><Relationship Id="rId4" Type="http://schemas.openxmlformats.org/officeDocument/2006/relationships/image" Target="../media/image82.wmf"/><Relationship Id="rId3" Type="http://schemas.openxmlformats.org/officeDocument/2006/relationships/oleObject" Target="../embeddings/oleObject86.bin"/><Relationship Id="rId26" Type="http://schemas.openxmlformats.org/officeDocument/2006/relationships/vmlDrawing" Target="../drawings/vmlDrawing11.vml"/><Relationship Id="rId25" Type="http://schemas.openxmlformats.org/officeDocument/2006/relationships/slideLayout" Target="../slideLayouts/slideLayout7.xml"/><Relationship Id="rId24" Type="http://schemas.openxmlformats.org/officeDocument/2006/relationships/image" Target="../media/image92.wmf"/><Relationship Id="rId23" Type="http://schemas.openxmlformats.org/officeDocument/2006/relationships/oleObject" Target="../embeddings/oleObject96.bin"/><Relationship Id="rId22" Type="http://schemas.openxmlformats.org/officeDocument/2006/relationships/image" Target="../media/image91.wmf"/><Relationship Id="rId21" Type="http://schemas.openxmlformats.org/officeDocument/2006/relationships/oleObject" Target="../embeddings/oleObject95.bin"/><Relationship Id="rId20" Type="http://schemas.openxmlformats.org/officeDocument/2006/relationships/image" Target="../media/image90.wmf"/><Relationship Id="rId2" Type="http://schemas.openxmlformats.org/officeDocument/2006/relationships/image" Target="../media/image81.wmf"/><Relationship Id="rId19" Type="http://schemas.openxmlformats.org/officeDocument/2006/relationships/oleObject" Target="../embeddings/oleObject94.bin"/><Relationship Id="rId18" Type="http://schemas.openxmlformats.org/officeDocument/2006/relationships/image" Target="../media/image89.wmf"/><Relationship Id="rId17" Type="http://schemas.openxmlformats.org/officeDocument/2006/relationships/oleObject" Target="../embeddings/oleObject93.bin"/><Relationship Id="rId16" Type="http://schemas.openxmlformats.org/officeDocument/2006/relationships/image" Target="../media/image88.wmf"/><Relationship Id="rId15" Type="http://schemas.openxmlformats.org/officeDocument/2006/relationships/oleObject" Target="../embeddings/oleObject92.bin"/><Relationship Id="rId14" Type="http://schemas.openxmlformats.org/officeDocument/2006/relationships/image" Target="../media/image87.wmf"/><Relationship Id="rId13" Type="http://schemas.openxmlformats.org/officeDocument/2006/relationships/oleObject" Target="../embeddings/oleObject91.bin"/><Relationship Id="rId12" Type="http://schemas.openxmlformats.org/officeDocument/2006/relationships/image" Target="../media/image86.wmf"/><Relationship Id="rId11" Type="http://schemas.openxmlformats.org/officeDocument/2006/relationships/oleObject" Target="../embeddings/oleObject90.bin"/><Relationship Id="rId10" Type="http://schemas.openxmlformats.org/officeDocument/2006/relationships/image" Target="../media/image85.wmf"/><Relationship Id="rId1" Type="http://schemas.openxmlformats.org/officeDocument/2006/relationships/oleObject" Target="../embeddings/oleObject85.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101.bin"/><Relationship Id="rId8" Type="http://schemas.openxmlformats.org/officeDocument/2006/relationships/image" Target="../media/image96.wmf"/><Relationship Id="rId7" Type="http://schemas.openxmlformats.org/officeDocument/2006/relationships/oleObject" Target="../embeddings/oleObject100.bin"/><Relationship Id="rId6" Type="http://schemas.openxmlformats.org/officeDocument/2006/relationships/image" Target="../media/image95.wmf"/><Relationship Id="rId5" Type="http://schemas.openxmlformats.org/officeDocument/2006/relationships/oleObject" Target="../embeddings/oleObject99.bin"/><Relationship Id="rId4" Type="http://schemas.openxmlformats.org/officeDocument/2006/relationships/image" Target="../media/image94.wmf"/><Relationship Id="rId3" Type="http://schemas.openxmlformats.org/officeDocument/2006/relationships/oleObject" Target="../embeddings/oleObject98.bin"/><Relationship Id="rId28" Type="http://schemas.openxmlformats.org/officeDocument/2006/relationships/vmlDrawing" Target="../drawings/vmlDrawing12.vml"/><Relationship Id="rId27" Type="http://schemas.openxmlformats.org/officeDocument/2006/relationships/slideLayout" Target="../slideLayouts/slideLayout7.xml"/><Relationship Id="rId26" Type="http://schemas.openxmlformats.org/officeDocument/2006/relationships/image" Target="../media/image105.wmf"/><Relationship Id="rId25" Type="http://schemas.openxmlformats.org/officeDocument/2006/relationships/oleObject" Target="../embeddings/oleObject109.bin"/><Relationship Id="rId24" Type="http://schemas.openxmlformats.org/officeDocument/2006/relationships/image" Target="../media/image104.wmf"/><Relationship Id="rId23" Type="http://schemas.openxmlformats.org/officeDocument/2006/relationships/oleObject" Target="../embeddings/oleObject108.bin"/><Relationship Id="rId22" Type="http://schemas.openxmlformats.org/officeDocument/2006/relationships/image" Target="../media/image103.wmf"/><Relationship Id="rId21" Type="http://schemas.openxmlformats.org/officeDocument/2006/relationships/oleObject" Target="../embeddings/oleObject107.bin"/><Relationship Id="rId20" Type="http://schemas.openxmlformats.org/officeDocument/2006/relationships/image" Target="../media/image102.wmf"/><Relationship Id="rId2" Type="http://schemas.openxmlformats.org/officeDocument/2006/relationships/image" Target="../media/image93.wmf"/><Relationship Id="rId19" Type="http://schemas.openxmlformats.org/officeDocument/2006/relationships/oleObject" Target="../embeddings/oleObject106.bin"/><Relationship Id="rId18" Type="http://schemas.openxmlformats.org/officeDocument/2006/relationships/image" Target="../media/image101.wmf"/><Relationship Id="rId17" Type="http://schemas.openxmlformats.org/officeDocument/2006/relationships/oleObject" Target="../embeddings/oleObject105.bin"/><Relationship Id="rId16" Type="http://schemas.openxmlformats.org/officeDocument/2006/relationships/image" Target="../media/image100.wmf"/><Relationship Id="rId15" Type="http://schemas.openxmlformats.org/officeDocument/2006/relationships/oleObject" Target="../embeddings/oleObject104.bin"/><Relationship Id="rId14" Type="http://schemas.openxmlformats.org/officeDocument/2006/relationships/image" Target="../media/image99.wmf"/><Relationship Id="rId13" Type="http://schemas.openxmlformats.org/officeDocument/2006/relationships/oleObject" Target="../embeddings/oleObject103.bin"/><Relationship Id="rId12" Type="http://schemas.openxmlformats.org/officeDocument/2006/relationships/image" Target="../media/image98.wmf"/><Relationship Id="rId11" Type="http://schemas.openxmlformats.org/officeDocument/2006/relationships/oleObject" Target="../embeddings/oleObject102.bin"/><Relationship Id="rId10" Type="http://schemas.openxmlformats.org/officeDocument/2006/relationships/image" Target="../media/image97.wmf"/><Relationship Id="rId1" Type="http://schemas.openxmlformats.org/officeDocument/2006/relationships/oleObject" Target="../embeddings/oleObject97.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114.bin"/><Relationship Id="rId8" Type="http://schemas.openxmlformats.org/officeDocument/2006/relationships/image" Target="../media/image109.wmf"/><Relationship Id="rId7" Type="http://schemas.openxmlformats.org/officeDocument/2006/relationships/oleObject" Target="../embeddings/oleObject113.bin"/><Relationship Id="rId6" Type="http://schemas.openxmlformats.org/officeDocument/2006/relationships/image" Target="../media/image108.wmf"/><Relationship Id="rId5" Type="http://schemas.openxmlformats.org/officeDocument/2006/relationships/oleObject" Target="../embeddings/oleObject112.bin"/><Relationship Id="rId4" Type="http://schemas.openxmlformats.org/officeDocument/2006/relationships/image" Target="../media/image107.wmf"/><Relationship Id="rId34" Type="http://schemas.openxmlformats.org/officeDocument/2006/relationships/vmlDrawing" Target="../drawings/vmlDrawing13.vml"/><Relationship Id="rId33" Type="http://schemas.openxmlformats.org/officeDocument/2006/relationships/slideLayout" Target="../slideLayouts/slideLayout7.xml"/><Relationship Id="rId32" Type="http://schemas.openxmlformats.org/officeDocument/2006/relationships/image" Target="../media/image120.wmf"/><Relationship Id="rId31" Type="http://schemas.openxmlformats.org/officeDocument/2006/relationships/oleObject" Target="../embeddings/oleObject125.bin"/><Relationship Id="rId30" Type="http://schemas.openxmlformats.org/officeDocument/2006/relationships/image" Target="../media/image119.wmf"/><Relationship Id="rId3" Type="http://schemas.openxmlformats.org/officeDocument/2006/relationships/oleObject" Target="../embeddings/oleObject111.bin"/><Relationship Id="rId29" Type="http://schemas.openxmlformats.org/officeDocument/2006/relationships/oleObject" Target="../embeddings/oleObject124.bin"/><Relationship Id="rId28" Type="http://schemas.openxmlformats.org/officeDocument/2006/relationships/image" Target="../media/image118.wmf"/><Relationship Id="rId27" Type="http://schemas.openxmlformats.org/officeDocument/2006/relationships/oleObject" Target="../embeddings/oleObject123.bin"/><Relationship Id="rId26" Type="http://schemas.openxmlformats.org/officeDocument/2006/relationships/image" Target="../media/image117.wmf"/><Relationship Id="rId25" Type="http://schemas.openxmlformats.org/officeDocument/2006/relationships/oleObject" Target="../embeddings/oleObject122.bin"/><Relationship Id="rId24" Type="http://schemas.openxmlformats.org/officeDocument/2006/relationships/image" Target="../media/image116.wmf"/><Relationship Id="rId23" Type="http://schemas.openxmlformats.org/officeDocument/2006/relationships/oleObject" Target="../embeddings/oleObject121.bin"/><Relationship Id="rId22" Type="http://schemas.openxmlformats.org/officeDocument/2006/relationships/image" Target="../media/image115.wmf"/><Relationship Id="rId21" Type="http://schemas.openxmlformats.org/officeDocument/2006/relationships/oleObject" Target="../embeddings/oleObject120.bin"/><Relationship Id="rId20" Type="http://schemas.openxmlformats.org/officeDocument/2006/relationships/image" Target="../media/image114.wmf"/><Relationship Id="rId2" Type="http://schemas.openxmlformats.org/officeDocument/2006/relationships/image" Target="../media/image106.wmf"/><Relationship Id="rId19" Type="http://schemas.openxmlformats.org/officeDocument/2006/relationships/oleObject" Target="../embeddings/oleObject119.bin"/><Relationship Id="rId18" Type="http://schemas.openxmlformats.org/officeDocument/2006/relationships/image" Target="../media/image98.wmf"/><Relationship Id="rId17" Type="http://schemas.openxmlformats.org/officeDocument/2006/relationships/oleObject" Target="../embeddings/oleObject118.bin"/><Relationship Id="rId16" Type="http://schemas.openxmlformats.org/officeDocument/2006/relationships/image" Target="../media/image113.wmf"/><Relationship Id="rId15" Type="http://schemas.openxmlformats.org/officeDocument/2006/relationships/oleObject" Target="../embeddings/oleObject117.bin"/><Relationship Id="rId14" Type="http://schemas.openxmlformats.org/officeDocument/2006/relationships/image" Target="../media/image112.wmf"/><Relationship Id="rId13" Type="http://schemas.openxmlformats.org/officeDocument/2006/relationships/oleObject" Target="../embeddings/oleObject116.bin"/><Relationship Id="rId12" Type="http://schemas.openxmlformats.org/officeDocument/2006/relationships/image" Target="../media/image111.wmf"/><Relationship Id="rId11" Type="http://schemas.openxmlformats.org/officeDocument/2006/relationships/oleObject" Target="../embeddings/oleObject115.bin"/><Relationship Id="rId10" Type="http://schemas.openxmlformats.org/officeDocument/2006/relationships/image" Target="../media/image110.wmf"/><Relationship Id="rId1" Type="http://schemas.openxmlformats.org/officeDocument/2006/relationships/oleObject" Target="../embeddings/oleObject110.bin"/></Relationships>
</file>

<file path=ppt/slides/_rels/slide23.xml.rels><?xml version="1.0" encoding="UTF-8" standalone="yes"?>
<Relationships xmlns="http://schemas.openxmlformats.org/package/2006/relationships"><Relationship Id="rId9" Type="http://schemas.openxmlformats.org/officeDocument/2006/relationships/image" Target="../media/image124.wmf"/><Relationship Id="rId8" Type="http://schemas.openxmlformats.org/officeDocument/2006/relationships/oleObject" Target="../embeddings/oleObject130.bin"/><Relationship Id="rId7" Type="http://schemas.openxmlformats.org/officeDocument/2006/relationships/image" Target="../media/image123.wmf"/><Relationship Id="rId6" Type="http://schemas.openxmlformats.org/officeDocument/2006/relationships/oleObject" Target="../embeddings/oleObject129.bin"/><Relationship Id="rId5" Type="http://schemas.openxmlformats.org/officeDocument/2006/relationships/image" Target="../media/image122.wmf"/><Relationship Id="rId4" Type="http://schemas.openxmlformats.org/officeDocument/2006/relationships/oleObject" Target="../embeddings/oleObject128.bin"/><Relationship Id="rId3" Type="http://schemas.openxmlformats.org/officeDocument/2006/relationships/oleObject" Target="../embeddings/oleObject127.bin"/><Relationship Id="rId2" Type="http://schemas.openxmlformats.org/officeDocument/2006/relationships/image" Target="../media/image121.wmf"/><Relationship Id="rId13" Type="http://schemas.openxmlformats.org/officeDocument/2006/relationships/vmlDrawing" Target="../drawings/vmlDrawing14.vml"/><Relationship Id="rId12" Type="http://schemas.openxmlformats.org/officeDocument/2006/relationships/slideLayout" Target="../slideLayouts/slideLayout7.xml"/><Relationship Id="rId11" Type="http://schemas.openxmlformats.org/officeDocument/2006/relationships/image" Target="../media/image125.wmf"/><Relationship Id="rId10" Type="http://schemas.openxmlformats.org/officeDocument/2006/relationships/oleObject" Target="../embeddings/oleObject131.bin"/><Relationship Id="rId1" Type="http://schemas.openxmlformats.org/officeDocument/2006/relationships/oleObject" Target="../embeddings/oleObject126.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36.bin"/><Relationship Id="rId8" Type="http://schemas.openxmlformats.org/officeDocument/2006/relationships/image" Target="../media/image129.wmf"/><Relationship Id="rId7" Type="http://schemas.openxmlformats.org/officeDocument/2006/relationships/oleObject" Target="../embeddings/oleObject135.bin"/><Relationship Id="rId6" Type="http://schemas.openxmlformats.org/officeDocument/2006/relationships/image" Target="../media/image128.wmf"/><Relationship Id="rId5" Type="http://schemas.openxmlformats.org/officeDocument/2006/relationships/oleObject" Target="../embeddings/oleObject134.bin"/><Relationship Id="rId4" Type="http://schemas.openxmlformats.org/officeDocument/2006/relationships/image" Target="../media/image127.wmf"/><Relationship Id="rId3" Type="http://schemas.openxmlformats.org/officeDocument/2006/relationships/oleObject" Target="../embeddings/oleObject133.bin"/><Relationship Id="rId28" Type="http://schemas.openxmlformats.org/officeDocument/2006/relationships/vmlDrawing" Target="../drawings/vmlDrawing15.vml"/><Relationship Id="rId27" Type="http://schemas.openxmlformats.org/officeDocument/2006/relationships/slideLayout" Target="../slideLayouts/slideLayout7.xml"/><Relationship Id="rId26" Type="http://schemas.openxmlformats.org/officeDocument/2006/relationships/image" Target="../media/image138.wmf"/><Relationship Id="rId25" Type="http://schemas.openxmlformats.org/officeDocument/2006/relationships/oleObject" Target="../embeddings/oleObject144.bin"/><Relationship Id="rId24" Type="http://schemas.openxmlformats.org/officeDocument/2006/relationships/image" Target="../media/image137.wmf"/><Relationship Id="rId23" Type="http://schemas.openxmlformats.org/officeDocument/2006/relationships/oleObject" Target="../embeddings/oleObject143.bin"/><Relationship Id="rId22" Type="http://schemas.openxmlformats.org/officeDocument/2006/relationships/image" Target="../media/image136.wmf"/><Relationship Id="rId21" Type="http://schemas.openxmlformats.org/officeDocument/2006/relationships/oleObject" Target="../embeddings/oleObject142.bin"/><Relationship Id="rId20" Type="http://schemas.openxmlformats.org/officeDocument/2006/relationships/image" Target="../media/image135.wmf"/><Relationship Id="rId2" Type="http://schemas.openxmlformats.org/officeDocument/2006/relationships/image" Target="../media/image126.wmf"/><Relationship Id="rId19" Type="http://schemas.openxmlformats.org/officeDocument/2006/relationships/oleObject" Target="../embeddings/oleObject141.bin"/><Relationship Id="rId18" Type="http://schemas.openxmlformats.org/officeDocument/2006/relationships/image" Target="../media/image134.wmf"/><Relationship Id="rId17" Type="http://schemas.openxmlformats.org/officeDocument/2006/relationships/oleObject" Target="../embeddings/oleObject140.bin"/><Relationship Id="rId16" Type="http://schemas.openxmlformats.org/officeDocument/2006/relationships/image" Target="../media/image133.wmf"/><Relationship Id="rId15" Type="http://schemas.openxmlformats.org/officeDocument/2006/relationships/oleObject" Target="../embeddings/oleObject139.bin"/><Relationship Id="rId14" Type="http://schemas.openxmlformats.org/officeDocument/2006/relationships/image" Target="../media/image132.wmf"/><Relationship Id="rId13" Type="http://schemas.openxmlformats.org/officeDocument/2006/relationships/oleObject" Target="../embeddings/oleObject138.bin"/><Relationship Id="rId12" Type="http://schemas.openxmlformats.org/officeDocument/2006/relationships/image" Target="../media/image131.wmf"/><Relationship Id="rId11" Type="http://schemas.openxmlformats.org/officeDocument/2006/relationships/oleObject" Target="../embeddings/oleObject137.bin"/><Relationship Id="rId10" Type="http://schemas.openxmlformats.org/officeDocument/2006/relationships/image" Target="../media/image130.wmf"/><Relationship Id="rId1" Type="http://schemas.openxmlformats.org/officeDocument/2006/relationships/oleObject" Target="../embeddings/oleObject132.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49.bin"/><Relationship Id="rId8" Type="http://schemas.openxmlformats.org/officeDocument/2006/relationships/image" Target="../media/image142.wmf"/><Relationship Id="rId7" Type="http://schemas.openxmlformats.org/officeDocument/2006/relationships/oleObject" Target="../embeddings/oleObject148.bin"/><Relationship Id="rId6" Type="http://schemas.openxmlformats.org/officeDocument/2006/relationships/image" Target="../media/image141.wmf"/><Relationship Id="rId5" Type="http://schemas.openxmlformats.org/officeDocument/2006/relationships/oleObject" Target="../embeddings/oleObject147.bin"/><Relationship Id="rId4" Type="http://schemas.openxmlformats.org/officeDocument/2006/relationships/image" Target="../media/image140.wmf"/><Relationship Id="rId32" Type="http://schemas.openxmlformats.org/officeDocument/2006/relationships/vmlDrawing" Target="../drawings/vmlDrawing16.vml"/><Relationship Id="rId31" Type="http://schemas.openxmlformats.org/officeDocument/2006/relationships/slideLayout" Target="../slideLayouts/slideLayout7.xml"/><Relationship Id="rId30" Type="http://schemas.openxmlformats.org/officeDocument/2006/relationships/image" Target="../media/image150.wmf"/><Relationship Id="rId3" Type="http://schemas.openxmlformats.org/officeDocument/2006/relationships/oleObject" Target="../embeddings/oleObject146.bin"/><Relationship Id="rId29" Type="http://schemas.openxmlformats.org/officeDocument/2006/relationships/oleObject" Target="../embeddings/oleObject159.bin"/><Relationship Id="rId28" Type="http://schemas.openxmlformats.org/officeDocument/2006/relationships/image" Target="../media/image149.wmf"/><Relationship Id="rId27" Type="http://schemas.openxmlformats.org/officeDocument/2006/relationships/oleObject" Target="../embeddings/oleObject158.bin"/><Relationship Id="rId26" Type="http://schemas.openxmlformats.org/officeDocument/2006/relationships/image" Target="../media/image148.wmf"/><Relationship Id="rId25" Type="http://schemas.openxmlformats.org/officeDocument/2006/relationships/oleObject" Target="../embeddings/oleObject157.bin"/><Relationship Id="rId24" Type="http://schemas.openxmlformats.org/officeDocument/2006/relationships/image" Target="../media/image147.wmf"/><Relationship Id="rId23" Type="http://schemas.openxmlformats.org/officeDocument/2006/relationships/oleObject" Target="../embeddings/oleObject156.bin"/><Relationship Id="rId22" Type="http://schemas.openxmlformats.org/officeDocument/2006/relationships/image" Target="../media/image146.wmf"/><Relationship Id="rId21" Type="http://schemas.openxmlformats.org/officeDocument/2006/relationships/oleObject" Target="../embeddings/oleObject155.bin"/><Relationship Id="rId20" Type="http://schemas.openxmlformats.org/officeDocument/2006/relationships/image" Target="../media/image145.wmf"/><Relationship Id="rId2" Type="http://schemas.openxmlformats.org/officeDocument/2006/relationships/image" Target="../media/image139.wmf"/><Relationship Id="rId19" Type="http://schemas.openxmlformats.org/officeDocument/2006/relationships/oleObject" Target="../embeddings/oleObject154.bin"/><Relationship Id="rId18" Type="http://schemas.openxmlformats.org/officeDocument/2006/relationships/image" Target="../media/image128.wmf"/><Relationship Id="rId17" Type="http://schemas.openxmlformats.org/officeDocument/2006/relationships/oleObject" Target="../embeddings/oleObject153.bin"/><Relationship Id="rId16" Type="http://schemas.openxmlformats.org/officeDocument/2006/relationships/image" Target="../media/image127.wmf"/><Relationship Id="rId15" Type="http://schemas.openxmlformats.org/officeDocument/2006/relationships/oleObject" Target="../embeddings/oleObject152.bin"/><Relationship Id="rId14" Type="http://schemas.openxmlformats.org/officeDocument/2006/relationships/image" Target="../media/image126.wmf"/><Relationship Id="rId13" Type="http://schemas.openxmlformats.org/officeDocument/2006/relationships/oleObject" Target="../embeddings/oleObject151.bin"/><Relationship Id="rId12" Type="http://schemas.openxmlformats.org/officeDocument/2006/relationships/image" Target="../media/image144.wmf"/><Relationship Id="rId11" Type="http://schemas.openxmlformats.org/officeDocument/2006/relationships/oleObject" Target="../embeddings/oleObject150.bin"/><Relationship Id="rId10" Type="http://schemas.openxmlformats.org/officeDocument/2006/relationships/image" Target="../media/image143.wmf"/><Relationship Id="rId1" Type="http://schemas.openxmlformats.org/officeDocument/2006/relationships/oleObject" Target="../embeddings/oleObject145.bin"/></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7.xml"/><Relationship Id="rId4" Type="http://schemas.openxmlformats.org/officeDocument/2006/relationships/image" Target="../media/image152.wmf"/><Relationship Id="rId3" Type="http://schemas.openxmlformats.org/officeDocument/2006/relationships/oleObject" Target="../embeddings/oleObject161.bin"/><Relationship Id="rId2" Type="http://schemas.openxmlformats.org/officeDocument/2006/relationships/image" Target="../media/image151.wmf"/><Relationship Id="rId1" Type="http://schemas.openxmlformats.org/officeDocument/2006/relationships/oleObject" Target="../embeddings/oleObject160.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66.bin"/><Relationship Id="rId8" Type="http://schemas.openxmlformats.org/officeDocument/2006/relationships/image" Target="../media/image156.wmf"/><Relationship Id="rId7" Type="http://schemas.openxmlformats.org/officeDocument/2006/relationships/oleObject" Target="../embeddings/oleObject165.bin"/><Relationship Id="rId6" Type="http://schemas.openxmlformats.org/officeDocument/2006/relationships/image" Target="../media/image155.wmf"/><Relationship Id="rId5" Type="http://schemas.openxmlformats.org/officeDocument/2006/relationships/oleObject" Target="../embeddings/oleObject164.bin"/><Relationship Id="rId4" Type="http://schemas.openxmlformats.org/officeDocument/2006/relationships/image" Target="../media/image154.wmf"/><Relationship Id="rId3" Type="http://schemas.openxmlformats.org/officeDocument/2006/relationships/oleObject" Target="../embeddings/oleObject163.bin"/><Relationship Id="rId28" Type="http://schemas.openxmlformats.org/officeDocument/2006/relationships/vmlDrawing" Target="../drawings/vmlDrawing18.vml"/><Relationship Id="rId27" Type="http://schemas.openxmlformats.org/officeDocument/2006/relationships/slideLayout" Target="../slideLayouts/slideLayout7.xml"/><Relationship Id="rId26" Type="http://schemas.openxmlformats.org/officeDocument/2006/relationships/image" Target="../media/image164.wmf"/><Relationship Id="rId25" Type="http://schemas.openxmlformats.org/officeDocument/2006/relationships/oleObject" Target="../embeddings/oleObject174.bin"/><Relationship Id="rId24" Type="http://schemas.openxmlformats.org/officeDocument/2006/relationships/image" Target="../media/image163.wmf"/><Relationship Id="rId23" Type="http://schemas.openxmlformats.org/officeDocument/2006/relationships/oleObject" Target="../embeddings/oleObject173.bin"/><Relationship Id="rId22" Type="http://schemas.openxmlformats.org/officeDocument/2006/relationships/image" Target="../media/image162.wmf"/><Relationship Id="rId21" Type="http://schemas.openxmlformats.org/officeDocument/2006/relationships/oleObject" Target="../embeddings/oleObject172.bin"/><Relationship Id="rId20" Type="http://schemas.openxmlformats.org/officeDocument/2006/relationships/image" Target="../media/image161.wmf"/><Relationship Id="rId2" Type="http://schemas.openxmlformats.org/officeDocument/2006/relationships/image" Target="../media/image153.wmf"/><Relationship Id="rId19" Type="http://schemas.openxmlformats.org/officeDocument/2006/relationships/oleObject" Target="../embeddings/oleObject171.bin"/><Relationship Id="rId18" Type="http://schemas.openxmlformats.org/officeDocument/2006/relationships/image" Target="../media/image160.wmf"/><Relationship Id="rId17" Type="http://schemas.openxmlformats.org/officeDocument/2006/relationships/oleObject" Target="../embeddings/oleObject170.bin"/><Relationship Id="rId16" Type="http://schemas.openxmlformats.org/officeDocument/2006/relationships/image" Target="../media/image159.wmf"/><Relationship Id="rId15" Type="http://schemas.openxmlformats.org/officeDocument/2006/relationships/oleObject" Target="../embeddings/oleObject169.bin"/><Relationship Id="rId14" Type="http://schemas.openxmlformats.org/officeDocument/2006/relationships/image" Target="../media/image158.wmf"/><Relationship Id="rId13" Type="http://schemas.openxmlformats.org/officeDocument/2006/relationships/oleObject" Target="../embeddings/oleObject168.bin"/><Relationship Id="rId12" Type="http://schemas.openxmlformats.org/officeDocument/2006/relationships/image" Target="../media/image157.wmf"/><Relationship Id="rId11" Type="http://schemas.openxmlformats.org/officeDocument/2006/relationships/oleObject" Target="../embeddings/oleObject167.bin"/><Relationship Id="rId10" Type="http://schemas.openxmlformats.org/officeDocument/2006/relationships/image" Target="../media/image126.wmf"/><Relationship Id="rId1" Type="http://schemas.openxmlformats.org/officeDocument/2006/relationships/oleObject" Target="../embeddings/oleObject162.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79.bin"/><Relationship Id="rId8" Type="http://schemas.openxmlformats.org/officeDocument/2006/relationships/image" Target="../media/image168.wmf"/><Relationship Id="rId7" Type="http://schemas.openxmlformats.org/officeDocument/2006/relationships/oleObject" Target="../embeddings/oleObject178.bin"/><Relationship Id="rId6" Type="http://schemas.openxmlformats.org/officeDocument/2006/relationships/image" Target="../media/image167.wmf"/><Relationship Id="rId5" Type="http://schemas.openxmlformats.org/officeDocument/2006/relationships/oleObject" Target="../embeddings/oleObject177.bin"/><Relationship Id="rId4" Type="http://schemas.openxmlformats.org/officeDocument/2006/relationships/image" Target="../media/image166.wmf"/><Relationship Id="rId3" Type="http://schemas.openxmlformats.org/officeDocument/2006/relationships/oleObject" Target="../embeddings/oleObject176.bin"/><Relationship Id="rId2" Type="http://schemas.openxmlformats.org/officeDocument/2006/relationships/image" Target="../media/image165.wmf"/><Relationship Id="rId16" Type="http://schemas.openxmlformats.org/officeDocument/2006/relationships/vmlDrawing" Target="../drawings/vmlDrawing19.vml"/><Relationship Id="rId15" Type="http://schemas.openxmlformats.org/officeDocument/2006/relationships/slideLayout" Target="../slideLayouts/slideLayout7.xml"/><Relationship Id="rId14" Type="http://schemas.openxmlformats.org/officeDocument/2006/relationships/image" Target="../media/image171.wmf"/><Relationship Id="rId13" Type="http://schemas.openxmlformats.org/officeDocument/2006/relationships/oleObject" Target="../embeddings/oleObject181.bin"/><Relationship Id="rId12" Type="http://schemas.openxmlformats.org/officeDocument/2006/relationships/image" Target="../media/image170.wmf"/><Relationship Id="rId11" Type="http://schemas.openxmlformats.org/officeDocument/2006/relationships/oleObject" Target="../embeddings/oleObject180.bin"/><Relationship Id="rId10" Type="http://schemas.openxmlformats.org/officeDocument/2006/relationships/image" Target="../media/image169.wmf"/><Relationship Id="rId1" Type="http://schemas.openxmlformats.org/officeDocument/2006/relationships/oleObject" Target="../embeddings/oleObject175.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86.bin"/><Relationship Id="rId8" Type="http://schemas.openxmlformats.org/officeDocument/2006/relationships/image" Target="../media/image175.wmf"/><Relationship Id="rId7" Type="http://schemas.openxmlformats.org/officeDocument/2006/relationships/oleObject" Target="../embeddings/oleObject185.bin"/><Relationship Id="rId6" Type="http://schemas.openxmlformats.org/officeDocument/2006/relationships/image" Target="../media/image174.wmf"/><Relationship Id="rId5" Type="http://schemas.openxmlformats.org/officeDocument/2006/relationships/oleObject" Target="../embeddings/oleObject184.bin"/><Relationship Id="rId4" Type="http://schemas.openxmlformats.org/officeDocument/2006/relationships/image" Target="../media/image173.wmf"/><Relationship Id="rId3" Type="http://schemas.openxmlformats.org/officeDocument/2006/relationships/oleObject" Target="../embeddings/oleObject183.bin"/><Relationship Id="rId20" Type="http://schemas.openxmlformats.org/officeDocument/2006/relationships/vmlDrawing" Target="../drawings/vmlDrawing20.vml"/><Relationship Id="rId2" Type="http://schemas.openxmlformats.org/officeDocument/2006/relationships/image" Target="../media/image172.wmf"/><Relationship Id="rId19" Type="http://schemas.openxmlformats.org/officeDocument/2006/relationships/slideLayout" Target="../slideLayouts/slideLayout7.xml"/><Relationship Id="rId18" Type="http://schemas.openxmlformats.org/officeDocument/2006/relationships/image" Target="../media/image180.wmf"/><Relationship Id="rId17" Type="http://schemas.openxmlformats.org/officeDocument/2006/relationships/oleObject" Target="../embeddings/oleObject190.bin"/><Relationship Id="rId16" Type="http://schemas.openxmlformats.org/officeDocument/2006/relationships/image" Target="../media/image179.wmf"/><Relationship Id="rId15" Type="http://schemas.openxmlformats.org/officeDocument/2006/relationships/oleObject" Target="../embeddings/oleObject189.bin"/><Relationship Id="rId14" Type="http://schemas.openxmlformats.org/officeDocument/2006/relationships/image" Target="../media/image178.wmf"/><Relationship Id="rId13" Type="http://schemas.openxmlformats.org/officeDocument/2006/relationships/oleObject" Target="../embeddings/oleObject188.bin"/><Relationship Id="rId12" Type="http://schemas.openxmlformats.org/officeDocument/2006/relationships/image" Target="../media/image177.wmf"/><Relationship Id="rId11" Type="http://schemas.openxmlformats.org/officeDocument/2006/relationships/oleObject" Target="../embeddings/oleObject187.bin"/><Relationship Id="rId10" Type="http://schemas.openxmlformats.org/officeDocument/2006/relationships/image" Target="../media/image176.wmf"/><Relationship Id="rId1" Type="http://schemas.openxmlformats.org/officeDocument/2006/relationships/oleObject" Target="../embeddings/oleObject182.bin"/></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slide" Target="slide67.xml"/><Relationship Id="rId4" Type="http://schemas.openxmlformats.org/officeDocument/2006/relationships/slide" Target="slide50.xml"/><Relationship Id="rId3" Type="http://schemas.openxmlformats.org/officeDocument/2006/relationships/slide" Target="slide34.xml"/><Relationship Id="rId2" Type="http://schemas.openxmlformats.org/officeDocument/2006/relationships/slide" Target="slide15.xml"/><Relationship Id="rId1" Type="http://schemas.openxmlformats.org/officeDocument/2006/relationships/slide" Target="slide6.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7.xml"/><Relationship Id="rId2" Type="http://schemas.openxmlformats.org/officeDocument/2006/relationships/image" Target="../media/image181.wmf"/><Relationship Id="rId1" Type="http://schemas.openxmlformats.org/officeDocument/2006/relationships/oleObject" Target="../embeddings/oleObject19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196.bin"/><Relationship Id="rId8" Type="http://schemas.openxmlformats.org/officeDocument/2006/relationships/image" Target="../media/image185.wmf"/><Relationship Id="rId7" Type="http://schemas.openxmlformats.org/officeDocument/2006/relationships/oleObject" Target="../embeddings/oleObject195.bin"/><Relationship Id="rId6" Type="http://schemas.openxmlformats.org/officeDocument/2006/relationships/image" Target="../media/image184.wmf"/><Relationship Id="rId5" Type="http://schemas.openxmlformats.org/officeDocument/2006/relationships/oleObject" Target="../embeddings/oleObject194.bin"/><Relationship Id="rId4" Type="http://schemas.openxmlformats.org/officeDocument/2006/relationships/image" Target="../media/image183.wmf"/><Relationship Id="rId3" Type="http://schemas.openxmlformats.org/officeDocument/2006/relationships/oleObject" Target="../embeddings/oleObject193.bin"/><Relationship Id="rId2" Type="http://schemas.openxmlformats.org/officeDocument/2006/relationships/image" Target="../media/image182.wmf"/><Relationship Id="rId16" Type="http://schemas.openxmlformats.org/officeDocument/2006/relationships/vmlDrawing" Target="../drawings/vmlDrawing22.vml"/><Relationship Id="rId15" Type="http://schemas.openxmlformats.org/officeDocument/2006/relationships/slideLayout" Target="../slideLayouts/slideLayout2.xml"/><Relationship Id="rId14" Type="http://schemas.openxmlformats.org/officeDocument/2006/relationships/image" Target="../media/image188.wmf"/><Relationship Id="rId13" Type="http://schemas.openxmlformats.org/officeDocument/2006/relationships/oleObject" Target="../embeddings/oleObject198.bin"/><Relationship Id="rId12" Type="http://schemas.openxmlformats.org/officeDocument/2006/relationships/image" Target="../media/image187.wmf"/><Relationship Id="rId11" Type="http://schemas.openxmlformats.org/officeDocument/2006/relationships/oleObject" Target="../embeddings/oleObject197.bin"/><Relationship Id="rId10" Type="http://schemas.openxmlformats.org/officeDocument/2006/relationships/image" Target="../media/image186.wmf"/><Relationship Id="rId1" Type="http://schemas.openxmlformats.org/officeDocument/2006/relationships/oleObject" Target="../embeddings/oleObject192.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203.bin"/><Relationship Id="rId8" Type="http://schemas.openxmlformats.org/officeDocument/2006/relationships/image" Target="../media/image192.wmf"/><Relationship Id="rId7" Type="http://schemas.openxmlformats.org/officeDocument/2006/relationships/oleObject" Target="../embeddings/oleObject202.bin"/><Relationship Id="rId6" Type="http://schemas.openxmlformats.org/officeDocument/2006/relationships/image" Target="../media/image191.wmf"/><Relationship Id="rId5" Type="http://schemas.openxmlformats.org/officeDocument/2006/relationships/oleObject" Target="../embeddings/oleObject201.bin"/><Relationship Id="rId4" Type="http://schemas.openxmlformats.org/officeDocument/2006/relationships/image" Target="../media/image190.wmf"/><Relationship Id="rId3" Type="http://schemas.openxmlformats.org/officeDocument/2006/relationships/oleObject" Target="../embeddings/oleObject200.bin"/><Relationship Id="rId20" Type="http://schemas.openxmlformats.org/officeDocument/2006/relationships/vmlDrawing" Target="../drawings/vmlDrawing23.vml"/><Relationship Id="rId2" Type="http://schemas.openxmlformats.org/officeDocument/2006/relationships/image" Target="../media/image189.wmf"/><Relationship Id="rId19" Type="http://schemas.openxmlformats.org/officeDocument/2006/relationships/slideLayout" Target="../slideLayouts/slideLayout7.xml"/><Relationship Id="rId18" Type="http://schemas.openxmlformats.org/officeDocument/2006/relationships/image" Target="../media/image197.wmf"/><Relationship Id="rId17" Type="http://schemas.openxmlformats.org/officeDocument/2006/relationships/oleObject" Target="../embeddings/oleObject207.bin"/><Relationship Id="rId16" Type="http://schemas.openxmlformats.org/officeDocument/2006/relationships/image" Target="../media/image196.wmf"/><Relationship Id="rId15" Type="http://schemas.openxmlformats.org/officeDocument/2006/relationships/oleObject" Target="../embeddings/oleObject206.bin"/><Relationship Id="rId14" Type="http://schemas.openxmlformats.org/officeDocument/2006/relationships/image" Target="../media/image195.wmf"/><Relationship Id="rId13" Type="http://schemas.openxmlformats.org/officeDocument/2006/relationships/oleObject" Target="../embeddings/oleObject205.bin"/><Relationship Id="rId12" Type="http://schemas.openxmlformats.org/officeDocument/2006/relationships/image" Target="../media/image194.wmf"/><Relationship Id="rId11" Type="http://schemas.openxmlformats.org/officeDocument/2006/relationships/oleObject" Target="../embeddings/oleObject204.bin"/><Relationship Id="rId10" Type="http://schemas.openxmlformats.org/officeDocument/2006/relationships/image" Target="../media/image193.wmf"/><Relationship Id="rId1" Type="http://schemas.openxmlformats.org/officeDocument/2006/relationships/oleObject" Target="../embeddings/oleObject199.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02.wmf"/><Relationship Id="rId7" Type="http://schemas.openxmlformats.org/officeDocument/2006/relationships/oleObject" Target="../embeddings/oleObject210.bin"/><Relationship Id="rId6" Type="http://schemas.openxmlformats.org/officeDocument/2006/relationships/image" Target="../media/image201.wmf"/><Relationship Id="rId5" Type="http://schemas.openxmlformats.org/officeDocument/2006/relationships/oleObject" Target="../embeddings/oleObject209.bin"/><Relationship Id="rId4" Type="http://schemas.openxmlformats.org/officeDocument/2006/relationships/image" Target="../media/image200.jpeg"/><Relationship Id="rId3" Type="http://schemas.openxmlformats.org/officeDocument/2006/relationships/image" Target="../media/image199.jpeg"/><Relationship Id="rId2" Type="http://schemas.openxmlformats.org/officeDocument/2006/relationships/image" Target="../media/image198.wmf"/><Relationship Id="rId10" Type="http://schemas.openxmlformats.org/officeDocument/2006/relationships/vmlDrawing" Target="../drawings/vmlDrawing24.vml"/><Relationship Id="rId1" Type="http://schemas.openxmlformats.org/officeDocument/2006/relationships/oleObject" Target="../embeddings/oleObject208.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215.bin"/><Relationship Id="rId8" Type="http://schemas.openxmlformats.org/officeDocument/2006/relationships/image" Target="../media/image206.wmf"/><Relationship Id="rId7" Type="http://schemas.openxmlformats.org/officeDocument/2006/relationships/oleObject" Target="../embeddings/oleObject214.bin"/><Relationship Id="rId6" Type="http://schemas.openxmlformats.org/officeDocument/2006/relationships/image" Target="../media/image205.wmf"/><Relationship Id="rId5" Type="http://schemas.openxmlformats.org/officeDocument/2006/relationships/oleObject" Target="../embeddings/oleObject213.bin"/><Relationship Id="rId4" Type="http://schemas.openxmlformats.org/officeDocument/2006/relationships/image" Target="../media/image204.wmf"/><Relationship Id="rId33" Type="http://schemas.openxmlformats.org/officeDocument/2006/relationships/vmlDrawing" Target="../drawings/vmlDrawing25.vml"/><Relationship Id="rId32" Type="http://schemas.openxmlformats.org/officeDocument/2006/relationships/slideLayout" Target="../slideLayouts/slideLayout7.xml"/><Relationship Id="rId31" Type="http://schemas.openxmlformats.org/officeDocument/2006/relationships/image" Target="../media/image218.wmf"/><Relationship Id="rId30" Type="http://schemas.openxmlformats.org/officeDocument/2006/relationships/oleObject" Target="../embeddings/oleObject225.bin"/><Relationship Id="rId3" Type="http://schemas.openxmlformats.org/officeDocument/2006/relationships/oleObject" Target="../embeddings/oleObject212.bin"/><Relationship Id="rId29" Type="http://schemas.openxmlformats.org/officeDocument/2006/relationships/image" Target="../media/image217.wmf"/><Relationship Id="rId28" Type="http://schemas.openxmlformats.org/officeDocument/2006/relationships/oleObject" Target="../embeddings/oleObject224.bin"/><Relationship Id="rId27" Type="http://schemas.openxmlformats.org/officeDocument/2006/relationships/image" Target="../media/image216.wmf"/><Relationship Id="rId26" Type="http://schemas.openxmlformats.org/officeDocument/2006/relationships/oleObject" Target="../embeddings/oleObject223.bin"/><Relationship Id="rId25" Type="http://schemas.openxmlformats.org/officeDocument/2006/relationships/image" Target="../media/image215.wmf"/><Relationship Id="rId24" Type="http://schemas.openxmlformats.org/officeDocument/2006/relationships/oleObject" Target="../embeddings/oleObject222.bin"/><Relationship Id="rId23" Type="http://schemas.openxmlformats.org/officeDocument/2006/relationships/image" Target="../media/image214.wmf"/><Relationship Id="rId22" Type="http://schemas.openxmlformats.org/officeDocument/2006/relationships/oleObject" Target="../embeddings/oleObject221.bin"/><Relationship Id="rId21" Type="http://schemas.openxmlformats.org/officeDocument/2006/relationships/image" Target="../media/image213.jpeg"/><Relationship Id="rId20" Type="http://schemas.openxmlformats.org/officeDocument/2006/relationships/image" Target="../media/image212.wmf"/><Relationship Id="rId2" Type="http://schemas.openxmlformats.org/officeDocument/2006/relationships/image" Target="../media/image203.wmf"/><Relationship Id="rId19" Type="http://schemas.openxmlformats.org/officeDocument/2006/relationships/oleObject" Target="../embeddings/oleObject220.bin"/><Relationship Id="rId18" Type="http://schemas.openxmlformats.org/officeDocument/2006/relationships/image" Target="../media/image211.wmf"/><Relationship Id="rId17" Type="http://schemas.openxmlformats.org/officeDocument/2006/relationships/oleObject" Target="../embeddings/oleObject219.bin"/><Relationship Id="rId16" Type="http://schemas.openxmlformats.org/officeDocument/2006/relationships/image" Target="../media/image210.wmf"/><Relationship Id="rId15" Type="http://schemas.openxmlformats.org/officeDocument/2006/relationships/oleObject" Target="../embeddings/oleObject218.bin"/><Relationship Id="rId14" Type="http://schemas.openxmlformats.org/officeDocument/2006/relationships/image" Target="../media/image209.wmf"/><Relationship Id="rId13" Type="http://schemas.openxmlformats.org/officeDocument/2006/relationships/oleObject" Target="../embeddings/oleObject217.bin"/><Relationship Id="rId12" Type="http://schemas.openxmlformats.org/officeDocument/2006/relationships/image" Target="../media/image208.wmf"/><Relationship Id="rId11" Type="http://schemas.openxmlformats.org/officeDocument/2006/relationships/oleObject" Target="../embeddings/oleObject216.bin"/><Relationship Id="rId10" Type="http://schemas.openxmlformats.org/officeDocument/2006/relationships/image" Target="../media/image207.wmf"/><Relationship Id="rId1" Type="http://schemas.openxmlformats.org/officeDocument/2006/relationships/oleObject" Target="../embeddings/oleObject211.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230.bin"/><Relationship Id="rId8" Type="http://schemas.openxmlformats.org/officeDocument/2006/relationships/image" Target="../media/image222.wmf"/><Relationship Id="rId7" Type="http://schemas.openxmlformats.org/officeDocument/2006/relationships/oleObject" Target="../embeddings/oleObject229.bin"/><Relationship Id="rId6" Type="http://schemas.openxmlformats.org/officeDocument/2006/relationships/image" Target="../media/image221.wmf"/><Relationship Id="rId5" Type="http://schemas.openxmlformats.org/officeDocument/2006/relationships/oleObject" Target="../embeddings/oleObject228.bin"/><Relationship Id="rId4" Type="http://schemas.openxmlformats.org/officeDocument/2006/relationships/image" Target="../media/image220.wmf"/><Relationship Id="rId3" Type="http://schemas.openxmlformats.org/officeDocument/2006/relationships/oleObject" Target="../embeddings/oleObject227.bin"/><Relationship Id="rId22" Type="http://schemas.openxmlformats.org/officeDocument/2006/relationships/vmlDrawing" Target="../drawings/vmlDrawing26.vml"/><Relationship Id="rId21" Type="http://schemas.openxmlformats.org/officeDocument/2006/relationships/slideLayout" Target="../slideLayouts/slideLayout7.xml"/><Relationship Id="rId20" Type="http://schemas.openxmlformats.org/officeDocument/2006/relationships/image" Target="../media/image215.wmf"/><Relationship Id="rId2" Type="http://schemas.openxmlformats.org/officeDocument/2006/relationships/image" Target="../media/image219.wmf"/><Relationship Id="rId19" Type="http://schemas.openxmlformats.org/officeDocument/2006/relationships/oleObject" Target="../embeddings/oleObject235.bin"/><Relationship Id="rId18" Type="http://schemas.openxmlformats.org/officeDocument/2006/relationships/image" Target="../media/image227.wmf"/><Relationship Id="rId17" Type="http://schemas.openxmlformats.org/officeDocument/2006/relationships/oleObject" Target="../embeddings/oleObject234.bin"/><Relationship Id="rId16" Type="http://schemas.openxmlformats.org/officeDocument/2006/relationships/image" Target="../media/image226.wmf"/><Relationship Id="rId15" Type="http://schemas.openxmlformats.org/officeDocument/2006/relationships/oleObject" Target="../embeddings/oleObject233.bin"/><Relationship Id="rId14" Type="http://schemas.openxmlformats.org/officeDocument/2006/relationships/image" Target="../media/image225.wmf"/><Relationship Id="rId13" Type="http://schemas.openxmlformats.org/officeDocument/2006/relationships/oleObject" Target="../embeddings/oleObject232.bin"/><Relationship Id="rId12" Type="http://schemas.openxmlformats.org/officeDocument/2006/relationships/image" Target="../media/image224.wmf"/><Relationship Id="rId11" Type="http://schemas.openxmlformats.org/officeDocument/2006/relationships/oleObject" Target="../embeddings/oleObject231.bin"/><Relationship Id="rId10" Type="http://schemas.openxmlformats.org/officeDocument/2006/relationships/image" Target="../media/image223.wmf"/><Relationship Id="rId1" Type="http://schemas.openxmlformats.org/officeDocument/2006/relationships/oleObject" Target="../embeddings/oleObject226.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240.bin"/><Relationship Id="rId8" Type="http://schemas.openxmlformats.org/officeDocument/2006/relationships/image" Target="../media/image231.wmf"/><Relationship Id="rId7" Type="http://schemas.openxmlformats.org/officeDocument/2006/relationships/oleObject" Target="../embeddings/oleObject239.bin"/><Relationship Id="rId6" Type="http://schemas.openxmlformats.org/officeDocument/2006/relationships/image" Target="../media/image230.wmf"/><Relationship Id="rId5" Type="http://schemas.openxmlformats.org/officeDocument/2006/relationships/oleObject" Target="../embeddings/oleObject238.bin"/><Relationship Id="rId4" Type="http://schemas.openxmlformats.org/officeDocument/2006/relationships/image" Target="../media/image229.wmf"/><Relationship Id="rId3" Type="http://schemas.openxmlformats.org/officeDocument/2006/relationships/oleObject" Target="../embeddings/oleObject237.bin"/><Relationship Id="rId20" Type="http://schemas.openxmlformats.org/officeDocument/2006/relationships/vmlDrawing" Target="../drawings/vmlDrawing27.vml"/><Relationship Id="rId2" Type="http://schemas.openxmlformats.org/officeDocument/2006/relationships/image" Target="../media/image228.wmf"/><Relationship Id="rId19" Type="http://schemas.openxmlformats.org/officeDocument/2006/relationships/slideLayout" Target="../slideLayouts/slideLayout7.xml"/><Relationship Id="rId18" Type="http://schemas.openxmlformats.org/officeDocument/2006/relationships/image" Target="../media/image236.wmf"/><Relationship Id="rId17" Type="http://schemas.openxmlformats.org/officeDocument/2006/relationships/oleObject" Target="../embeddings/oleObject244.bin"/><Relationship Id="rId16" Type="http://schemas.openxmlformats.org/officeDocument/2006/relationships/image" Target="../media/image235.wmf"/><Relationship Id="rId15" Type="http://schemas.openxmlformats.org/officeDocument/2006/relationships/oleObject" Target="../embeddings/oleObject243.bin"/><Relationship Id="rId14" Type="http://schemas.openxmlformats.org/officeDocument/2006/relationships/image" Target="../media/image234.wmf"/><Relationship Id="rId13" Type="http://schemas.openxmlformats.org/officeDocument/2006/relationships/oleObject" Target="../embeddings/oleObject242.bin"/><Relationship Id="rId12" Type="http://schemas.openxmlformats.org/officeDocument/2006/relationships/image" Target="../media/image233.wmf"/><Relationship Id="rId11" Type="http://schemas.openxmlformats.org/officeDocument/2006/relationships/oleObject" Target="../embeddings/oleObject241.bin"/><Relationship Id="rId10" Type="http://schemas.openxmlformats.org/officeDocument/2006/relationships/image" Target="../media/image232.wmf"/><Relationship Id="rId1" Type="http://schemas.openxmlformats.org/officeDocument/2006/relationships/oleObject" Target="../embeddings/oleObject236.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249.bin"/><Relationship Id="rId8" Type="http://schemas.openxmlformats.org/officeDocument/2006/relationships/image" Target="../media/image240.wmf"/><Relationship Id="rId7" Type="http://schemas.openxmlformats.org/officeDocument/2006/relationships/oleObject" Target="../embeddings/oleObject248.bin"/><Relationship Id="rId6" Type="http://schemas.openxmlformats.org/officeDocument/2006/relationships/image" Target="../media/image239.wmf"/><Relationship Id="rId5" Type="http://schemas.openxmlformats.org/officeDocument/2006/relationships/oleObject" Target="../embeddings/oleObject247.bin"/><Relationship Id="rId4" Type="http://schemas.openxmlformats.org/officeDocument/2006/relationships/image" Target="../media/image238.wmf"/><Relationship Id="rId3" Type="http://schemas.openxmlformats.org/officeDocument/2006/relationships/oleObject" Target="../embeddings/oleObject246.bin"/><Relationship Id="rId2" Type="http://schemas.openxmlformats.org/officeDocument/2006/relationships/image" Target="../media/image237.wmf"/><Relationship Id="rId19" Type="http://schemas.openxmlformats.org/officeDocument/2006/relationships/vmlDrawing" Target="../drawings/vmlDrawing28.vml"/><Relationship Id="rId18" Type="http://schemas.openxmlformats.org/officeDocument/2006/relationships/slideLayout" Target="../slideLayouts/slideLayout7.xml"/><Relationship Id="rId17" Type="http://schemas.openxmlformats.org/officeDocument/2006/relationships/image" Target="../media/image228.wmf"/><Relationship Id="rId16" Type="http://schemas.openxmlformats.org/officeDocument/2006/relationships/oleObject" Target="../embeddings/oleObject253.bin"/><Relationship Id="rId15" Type="http://schemas.openxmlformats.org/officeDocument/2006/relationships/image" Target="../media/image214.wmf"/><Relationship Id="rId14" Type="http://schemas.openxmlformats.org/officeDocument/2006/relationships/oleObject" Target="../embeddings/oleObject252.bin"/><Relationship Id="rId13" Type="http://schemas.openxmlformats.org/officeDocument/2006/relationships/image" Target="../media/image242.wmf"/><Relationship Id="rId12" Type="http://schemas.openxmlformats.org/officeDocument/2006/relationships/oleObject" Target="../embeddings/oleObject251.bin"/><Relationship Id="rId11" Type="http://schemas.openxmlformats.org/officeDocument/2006/relationships/oleObject" Target="../embeddings/oleObject250.bin"/><Relationship Id="rId10" Type="http://schemas.openxmlformats.org/officeDocument/2006/relationships/image" Target="../media/image241.wmf"/><Relationship Id="rId1" Type="http://schemas.openxmlformats.org/officeDocument/2006/relationships/oleObject" Target="../embeddings/oleObject245.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258.bin"/><Relationship Id="rId8" Type="http://schemas.openxmlformats.org/officeDocument/2006/relationships/image" Target="../media/image246.wmf"/><Relationship Id="rId7" Type="http://schemas.openxmlformats.org/officeDocument/2006/relationships/oleObject" Target="../embeddings/oleObject257.bin"/><Relationship Id="rId6" Type="http://schemas.openxmlformats.org/officeDocument/2006/relationships/image" Target="../media/image245.wmf"/><Relationship Id="rId5" Type="http://schemas.openxmlformats.org/officeDocument/2006/relationships/oleObject" Target="../embeddings/oleObject256.bin"/><Relationship Id="rId4" Type="http://schemas.openxmlformats.org/officeDocument/2006/relationships/image" Target="../media/image244.wmf"/><Relationship Id="rId3" Type="http://schemas.openxmlformats.org/officeDocument/2006/relationships/oleObject" Target="../embeddings/oleObject255.bin"/><Relationship Id="rId2" Type="http://schemas.openxmlformats.org/officeDocument/2006/relationships/image" Target="../media/image243.wmf"/><Relationship Id="rId16" Type="http://schemas.openxmlformats.org/officeDocument/2006/relationships/vmlDrawing" Target="../drawings/vmlDrawing29.vml"/><Relationship Id="rId15" Type="http://schemas.openxmlformats.org/officeDocument/2006/relationships/slideLayout" Target="../slideLayouts/slideLayout7.xml"/><Relationship Id="rId14" Type="http://schemas.openxmlformats.org/officeDocument/2006/relationships/image" Target="../media/image249.wmf"/><Relationship Id="rId13" Type="http://schemas.openxmlformats.org/officeDocument/2006/relationships/oleObject" Target="../embeddings/oleObject260.bin"/><Relationship Id="rId12" Type="http://schemas.openxmlformats.org/officeDocument/2006/relationships/image" Target="../media/image248.wmf"/><Relationship Id="rId11" Type="http://schemas.openxmlformats.org/officeDocument/2006/relationships/oleObject" Target="../embeddings/oleObject259.bin"/><Relationship Id="rId10" Type="http://schemas.openxmlformats.org/officeDocument/2006/relationships/image" Target="../media/image247.wmf"/><Relationship Id="rId1" Type="http://schemas.openxmlformats.org/officeDocument/2006/relationships/oleObject" Target="../embeddings/oleObject254.bin"/></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30.vml"/><Relationship Id="rId5" Type="http://schemas.openxmlformats.org/officeDocument/2006/relationships/slideLayout" Target="../slideLayouts/slideLayout7.xml"/><Relationship Id="rId4" Type="http://schemas.openxmlformats.org/officeDocument/2006/relationships/image" Target="../media/image251.wmf"/><Relationship Id="rId3" Type="http://schemas.openxmlformats.org/officeDocument/2006/relationships/oleObject" Target="../embeddings/oleObject262.bin"/><Relationship Id="rId2" Type="http://schemas.openxmlformats.org/officeDocument/2006/relationships/image" Target="../media/image250.wmf"/><Relationship Id="rId1" Type="http://schemas.openxmlformats.org/officeDocument/2006/relationships/oleObject" Target="../embeddings/oleObject26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267.bin"/><Relationship Id="rId8" Type="http://schemas.openxmlformats.org/officeDocument/2006/relationships/image" Target="../media/image255.wmf"/><Relationship Id="rId7" Type="http://schemas.openxmlformats.org/officeDocument/2006/relationships/oleObject" Target="../embeddings/oleObject266.bin"/><Relationship Id="rId6" Type="http://schemas.openxmlformats.org/officeDocument/2006/relationships/image" Target="../media/image254.wmf"/><Relationship Id="rId5" Type="http://schemas.openxmlformats.org/officeDocument/2006/relationships/oleObject" Target="../embeddings/oleObject265.bin"/><Relationship Id="rId4" Type="http://schemas.openxmlformats.org/officeDocument/2006/relationships/image" Target="../media/image253.wmf"/><Relationship Id="rId31" Type="http://schemas.openxmlformats.org/officeDocument/2006/relationships/vmlDrawing" Target="../drawings/vmlDrawing31.vml"/><Relationship Id="rId30" Type="http://schemas.openxmlformats.org/officeDocument/2006/relationships/slideLayout" Target="../slideLayouts/slideLayout7.xml"/><Relationship Id="rId3" Type="http://schemas.openxmlformats.org/officeDocument/2006/relationships/oleObject" Target="../embeddings/oleObject264.bin"/><Relationship Id="rId29" Type="http://schemas.openxmlformats.org/officeDocument/2006/relationships/oleObject" Target="../embeddings/oleObject277.bin"/><Relationship Id="rId28" Type="http://schemas.openxmlformats.org/officeDocument/2006/relationships/image" Target="../media/image264.wmf"/><Relationship Id="rId27" Type="http://schemas.openxmlformats.org/officeDocument/2006/relationships/oleObject" Target="../embeddings/oleObject276.bin"/><Relationship Id="rId26" Type="http://schemas.openxmlformats.org/officeDocument/2006/relationships/image" Target="../media/image263.wmf"/><Relationship Id="rId25" Type="http://schemas.openxmlformats.org/officeDocument/2006/relationships/oleObject" Target="../embeddings/oleObject275.bin"/><Relationship Id="rId24" Type="http://schemas.openxmlformats.org/officeDocument/2006/relationships/image" Target="../media/image151.wmf"/><Relationship Id="rId23" Type="http://schemas.openxmlformats.org/officeDocument/2006/relationships/oleObject" Target="../embeddings/oleObject274.bin"/><Relationship Id="rId22" Type="http://schemas.openxmlformats.org/officeDocument/2006/relationships/image" Target="../media/image262.wmf"/><Relationship Id="rId21" Type="http://schemas.openxmlformats.org/officeDocument/2006/relationships/oleObject" Target="../embeddings/oleObject273.bin"/><Relationship Id="rId20" Type="http://schemas.openxmlformats.org/officeDocument/2006/relationships/image" Target="../media/image261.wmf"/><Relationship Id="rId2" Type="http://schemas.openxmlformats.org/officeDocument/2006/relationships/image" Target="../media/image252.wmf"/><Relationship Id="rId19" Type="http://schemas.openxmlformats.org/officeDocument/2006/relationships/oleObject" Target="../embeddings/oleObject272.bin"/><Relationship Id="rId18" Type="http://schemas.openxmlformats.org/officeDocument/2006/relationships/image" Target="../media/image260.wmf"/><Relationship Id="rId17" Type="http://schemas.openxmlformats.org/officeDocument/2006/relationships/oleObject" Target="../embeddings/oleObject271.bin"/><Relationship Id="rId16" Type="http://schemas.openxmlformats.org/officeDocument/2006/relationships/image" Target="../media/image259.wmf"/><Relationship Id="rId15" Type="http://schemas.openxmlformats.org/officeDocument/2006/relationships/oleObject" Target="../embeddings/oleObject270.bin"/><Relationship Id="rId14" Type="http://schemas.openxmlformats.org/officeDocument/2006/relationships/image" Target="../media/image258.wmf"/><Relationship Id="rId13" Type="http://schemas.openxmlformats.org/officeDocument/2006/relationships/oleObject" Target="../embeddings/oleObject269.bin"/><Relationship Id="rId12" Type="http://schemas.openxmlformats.org/officeDocument/2006/relationships/image" Target="../media/image257.wmf"/><Relationship Id="rId11" Type="http://schemas.openxmlformats.org/officeDocument/2006/relationships/oleObject" Target="../embeddings/oleObject268.bin"/><Relationship Id="rId10" Type="http://schemas.openxmlformats.org/officeDocument/2006/relationships/image" Target="../media/image256.wmf"/><Relationship Id="rId1" Type="http://schemas.openxmlformats.org/officeDocument/2006/relationships/oleObject" Target="../embeddings/oleObject263.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282.bin"/><Relationship Id="rId8" Type="http://schemas.openxmlformats.org/officeDocument/2006/relationships/image" Target="../media/image151.wmf"/><Relationship Id="rId7" Type="http://schemas.openxmlformats.org/officeDocument/2006/relationships/oleObject" Target="../embeddings/oleObject281.bin"/><Relationship Id="rId6" Type="http://schemas.openxmlformats.org/officeDocument/2006/relationships/image" Target="../media/image267.wmf"/><Relationship Id="rId5" Type="http://schemas.openxmlformats.org/officeDocument/2006/relationships/oleObject" Target="../embeddings/oleObject280.bin"/><Relationship Id="rId4" Type="http://schemas.openxmlformats.org/officeDocument/2006/relationships/image" Target="../media/image266.wmf"/><Relationship Id="rId3" Type="http://schemas.openxmlformats.org/officeDocument/2006/relationships/oleObject" Target="../embeddings/oleObject279.bin"/><Relationship Id="rId22" Type="http://schemas.openxmlformats.org/officeDocument/2006/relationships/vmlDrawing" Target="../drawings/vmlDrawing32.vml"/><Relationship Id="rId21" Type="http://schemas.openxmlformats.org/officeDocument/2006/relationships/slideLayout" Target="../slideLayouts/slideLayout7.xml"/><Relationship Id="rId20" Type="http://schemas.openxmlformats.org/officeDocument/2006/relationships/image" Target="../media/image272.wmf"/><Relationship Id="rId2" Type="http://schemas.openxmlformats.org/officeDocument/2006/relationships/image" Target="../media/image265.wmf"/><Relationship Id="rId19" Type="http://schemas.openxmlformats.org/officeDocument/2006/relationships/oleObject" Target="../embeddings/oleObject287.bin"/><Relationship Id="rId18" Type="http://schemas.openxmlformats.org/officeDocument/2006/relationships/image" Target="../media/image262.wmf"/><Relationship Id="rId17" Type="http://schemas.openxmlformats.org/officeDocument/2006/relationships/oleObject" Target="../embeddings/oleObject286.bin"/><Relationship Id="rId16" Type="http://schemas.openxmlformats.org/officeDocument/2006/relationships/image" Target="../media/image271.wmf"/><Relationship Id="rId15" Type="http://schemas.openxmlformats.org/officeDocument/2006/relationships/oleObject" Target="../embeddings/oleObject285.bin"/><Relationship Id="rId14" Type="http://schemas.openxmlformats.org/officeDocument/2006/relationships/image" Target="../media/image270.wmf"/><Relationship Id="rId13" Type="http://schemas.openxmlformats.org/officeDocument/2006/relationships/oleObject" Target="../embeddings/oleObject284.bin"/><Relationship Id="rId12" Type="http://schemas.openxmlformats.org/officeDocument/2006/relationships/image" Target="../media/image269.wmf"/><Relationship Id="rId11" Type="http://schemas.openxmlformats.org/officeDocument/2006/relationships/oleObject" Target="../embeddings/oleObject283.bin"/><Relationship Id="rId10" Type="http://schemas.openxmlformats.org/officeDocument/2006/relationships/image" Target="../media/image268.wmf"/><Relationship Id="rId1" Type="http://schemas.openxmlformats.org/officeDocument/2006/relationships/oleObject" Target="../embeddings/oleObject278.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292.bin"/><Relationship Id="rId8" Type="http://schemas.openxmlformats.org/officeDocument/2006/relationships/image" Target="../media/image276.wmf"/><Relationship Id="rId7" Type="http://schemas.openxmlformats.org/officeDocument/2006/relationships/oleObject" Target="../embeddings/oleObject291.bin"/><Relationship Id="rId6" Type="http://schemas.openxmlformats.org/officeDocument/2006/relationships/image" Target="../media/image275.wmf"/><Relationship Id="rId5" Type="http://schemas.openxmlformats.org/officeDocument/2006/relationships/oleObject" Target="../embeddings/oleObject290.bin"/><Relationship Id="rId4" Type="http://schemas.openxmlformats.org/officeDocument/2006/relationships/image" Target="../media/image274.wmf"/><Relationship Id="rId3" Type="http://schemas.openxmlformats.org/officeDocument/2006/relationships/oleObject" Target="../embeddings/oleObject289.bin"/><Relationship Id="rId21" Type="http://schemas.openxmlformats.org/officeDocument/2006/relationships/vmlDrawing" Target="../drawings/vmlDrawing33.vml"/><Relationship Id="rId20" Type="http://schemas.openxmlformats.org/officeDocument/2006/relationships/slideLayout" Target="../slideLayouts/slideLayout7.xml"/><Relationship Id="rId2" Type="http://schemas.openxmlformats.org/officeDocument/2006/relationships/image" Target="../media/image273.wmf"/><Relationship Id="rId19" Type="http://schemas.openxmlformats.org/officeDocument/2006/relationships/image" Target="../media/image280.wmf"/><Relationship Id="rId18" Type="http://schemas.openxmlformats.org/officeDocument/2006/relationships/oleObject" Target="../embeddings/oleObject297.bin"/><Relationship Id="rId17" Type="http://schemas.openxmlformats.org/officeDocument/2006/relationships/image" Target="../media/image279.wmf"/><Relationship Id="rId16" Type="http://schemas.openxmlformats.org/officeDocument/2006/relationships/oleObject" Target="../embeddings/oleObject296.bin"/><Relationship Id="rId15" Type="http://schemas.openxmlformats.org/officeDocument/2006/relationships/image" Target="../media/image278.wmf"/><Relationship Id="rId14" Type="http://schemas.openxmlformats.org/officeDocument/2006/relationships/oleObject" Target="../embeddings/oleObject295.bin"/><Relationship Id="rId13" Type="http://schemas.openxmlformats.org/officeDocument/2006/relationships/oleObject" Target="../embeddings/oleObject294.bin"/><Relationship Id="rId12" Type="http://schemas.openxmlformats.org/officeDocument/2006/relationships/image" Target="../media/image277.wmf"/><Relationship Id="rId11" Type="http://schemas.openxmlformats.org/officeDocument/2006/relationships/oleObject" Target="../embeddings/oleObject293.bin"/><Relationship Id="rId10" Type="http://schemas.openxmlformats.org/officeDocument/2006/relationships/image" Target="../media/image98.wmf"/><Relationship Id="rId1" Type="http://schemas.openxmlformats.org/officeDocument/2006/relationships/oleObject" Target="../embeddings/oleObject288.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302.bin"/><Relationship Id="rId8" Type="http://schemas.openxmlformats.org/officeDocument/2006/relationships/image" Target="../media/image284.wmf"/><Relationship Id="rId7" Type="http://schemas.openxmlformats.org/officeDocument/2006/relationships/oleObject" Target="../embeddings/oleObject301.bin"/><Relationship Id="rId6" Type="http://schemas.openxmlformats.org/officeDocument/2006/relationships/image" Target="../media/image283.wmf"/><Relationship Id="rId5" Type="http://schemas.openxmlformats.org/officeDocument/2006/relationships/oleObject" Target="../embeddings/oleObject300.bin"/><Relationship Id="rId4" Type="http://schemas.openxmlformats.org/officeDocument/2006/relationships/image" Target="../media/image282.wmf"/><Relationship Id="rId3" Type="http://schemas.openxmlformats.org/officeDocument/2006/relationships/oleObject" Target="../embeddings/oleObject299.bin"/><Relationship Id="rId2" Type="http://schemas.openxmlformats.org/officeDocument/2006/relationships/image" Target="../media/image281.wmf"/><Relationship Id="rId18" Type="http://schemas.openxmlformats.org/officeDocument/2006/relationships/vmlDrawing" Target="../drawings/vmlDrawing34.vml"/><Relationship Id="rId17" Type="http://schemas.openxmlformats.org/officeDocument/2006/relationships/slideLayout" Target="../slideLayouts/slideLayout7.xml"/><Relationship Id="rId16" Type="http://schemas.openxmlformats.org/officeDocument/2006/relationships/oleObject" Target="../embeddings/oleObject306.bin"/><Relationship Id="rId15" Type="http://schemas.openxmlformats.org/officeDocument/2006/relationships/image" Target="../media/image98.wmf"/><Relationship Id="rId14" Type="http://schemas.openxmlformats.org/officeDocument/2006/relationships/oleObject" Target="../embeddings/oleObject305.bin"/><Relationship Id="rId13" Type="http://schemas.openxmlformats.org/officeDocument/2006/relationships/oleObject" Target="../embeddings/oleObject304.bin"/><Relationship Id="rId12" Type="http://schemas.openxmlformats.org/officeDocument/2006/relationships/image" Target="../media/image264.wmf"/><Relationship Id="rId11" Type="http://schemas.openxmlformats.org/officeDocument/2006/relationships/oleObject" Target="../embeddings/oleObject303.bin"/><Relationship Id="rId10" Type="http://schemas.openxmlformats.org/officeDocument/2006/relationships/image" Target="../media/image285.wmf"/><Relationship Id="rId1" Type="http://schemas.openxmlformats.org/officeDocument/2006/relationships/oleObject" Target="../embeddings/oleObject298.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311.bin"/><Relationship Id="rId8" Type="http://schemas.openxmlformats.org/officeDocument/2006/relationships/image" Target="../media/image289.wmf"/><Relationship Id="rId7" Type="http://schemas.openxmlformats.org/officeDocument/2006/relationships/oleObject" Target="../embeddings/oleObject310.bin"/><Relationship Id="rId6" Type="http://schemas.openxmlformats.org/officeDocument/2006/relationships/image" Target="../media/image288.wmf"/><Relationship Id="rId5" Type="http://schemas.openxmlformats.org/officeDocument/2006/relationships/oleObject" Target="../embeddings/oleObject309.bin"/><Relationship Id="rId4" Type="http://schemas.openxmlformats.org/officeDocument/2006/relationships/image" Target="../media/image287.wmf"/><Relationship Id="rId3" Type="http://schemas.openxmlformats.org/officeDocument/2006/relationships/oleObject" Target="../embeddings/oleObject308.bin"/><Relationship Id="rId2" Type="http://schemas.openxmlformats.org/officeDocument/2006/relationships/image" Target="../media/image286.wmf"/><Relationship Id="rId19" Type="http://schemas.openxmlformats.org/officeDocument/2006/relationships/vmlDrawing" Target="../drawings/vmlDrawing35.vml"/><Relationship Id="rId18" Type="http://schemas.openxmlformats.org/officeDocument/2006/relationships/slideLayout" Target="../slideLayouts/slideLayout7.xml"/><Relationship Id="rId17" Type="http://schemas.openxmlformats.org/officeDocument/2006/relationships/oleObject" Target="../embeddings/oleObject315.bin"/><Relationship Id="rId16" Type="http://schemas.openxmlformats.org/officeDocument/2006/relationships/image" Target="../media/image228.wmf"/><Relationship Id="rId15" Type="http://schemas.openxmlformats.org/officeDocument/2006/relationships/oleObject" Target="../embeddings/oleObject314.bin"/><Relationship Id="rId14" Type="http://schemas.openxmlformats.org/officeDocument/2006/relationships/image" Target="../media/image214.wmf"/><Relationship Id="rId13" Type="http://schemas.openxmlformats.org/officeDocument/2006/relationships/oleObject" Target="../embeddings/oleObject313.bin"/><Relationship Id="rId12" Type="http://schemas.openxmlformats.org/officeDocument/2006/relationships/image" Target="../media/image291.wmf"/><Relationship Id="rId11" Type="http://schemas.openxmlformats.org/officeDocument/2006/relationships/oleObject" Target="../embeddings/oleObject312.bin"/><Relationship Id="rId10" Type="http://schemas.openxmlformats.org/officeDocument/2006/relationships/image" Target="../media/image290.wmf"/><Relationship Id="rId1" Type="http://schemas.openxmlformats.org/officeDocument/2006/relationships/oleObject" Target="../embeddings/oleObject307.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slide" Target="slide67.xml"/><Relationship Id="rId4" Type="http://schemas.openxmlformats.org/officeDocument/2006/relationships/slide" Target="slide50.xml"/><Relationship Id="rId3" Type="http://schemas.openxmlformats.org/officeDocument/2006/relationships/slide" Target="slide34.xml"/><Relationship Id="rId2" Type="http://schemas.openxmlformats.org/officeDocument/2006/relationships/slide" Target="slide15.xml"/><Relationship Id="rId1"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320.bin"/><Relationship Id="rId8" Type="http://schemas.openxmlformats.org/officeDocument/2006/relationships/image" Target="../media/image295.wmf"/><Relationship Id="rId7" Type="http://schemas.openxmlformats.org/officeDocument/2006/relationships/oleObject" Target="../embeddings/oleObject319.bin"/><Relationship Id="rId6" Type="http://schemas.openxmlformats.org/officeDocument/2006/relationships/image" Target="../media/image294.wmf"/><Relationship Id="rId5" Type="http://schemas.openxmlformats.org/officeDocument/2006/relationships/oleObject" Target="../embeddings/oleObject318.bin"/><Relationship Id="rId4" Type="http://schemas.openxmlformats.org/officeDocument/2006/relationships/image" Target="../media/image293.wmf"/><Relationship Id="rId32" Type="http://schemas.openxmlformats.org/officeDocument/2006/relationships/vmlDrawing" Target="../drawings/vmlDrawing36.vml"/><Relationship Id="rId31" Type="http://schemas.openxmlformats.org/officeDocument/2006/relationships/slideLayout" Target="../slideLayouts/slideLayout7.xml"/><Relationship Id="rId30" Type="http://schemas.openxmlformats.org/officeDocument/2006/relationships/image" Target="../media/image264.wmf"/><Relationship Id="rId3" Type="http://schemas.openxmlformats.org/officeDocument/2006/relationships/oleObject" Target="../embeddings/oleObject317.bin"/><Relationship Id="rId29" Type="http://schemas.openxmlformats.org/officeDocument/2006/relationships/oleObject" Target="../embeddings/oleObject330.bin"/><Relationship Id="rId28" Type="http://schemas.openxmlformats.org/officeDocument/2006/relationships/image" Target="../media/image304.wmf"/><Relationship Id="rId27" Type="http://schemas.openxmlformats.org/officeDocument/2006/relationships/oleObject" Target="../embeddings/oleObject329.bin"/><Relationship Id="rId26" Type="http://schemas.openxmlformats.org/officeDocument/2006/relationships/image" Target="../media/image303.wmf"/><Relationship Id="rId25" Type="http://schemas.openxmlformats.org/officeDocument/2006/relationships/oleObject" Target="../embeddings/oleObject328.bin"/><Relationship Id="rId24" Type="http://schemas.openxmlformats.org/officeDocument/2006/relationships/image" Target="../media/image302.wmf"/><Relationship Id="rId23" Type="http://schemas.openxmlformats.org/officeDocument/2006/relationships/oleObject" Target="../embeddings/oleObject327.bin"/><Relationship Id="rId22" Type="http://schemas.openxmlformats.org/officeDocument/2006/relationships/image" Target="../media/image301.wmf"/><Relationship Id="rId21" Type="http://schemas.openxmlformats.org/officeDocument/2006/relationships/oleObject" Target="../embeddings/oleObject326.bin"/><Relationship Id="rId20" Type="http://schemas.openxmlformats.org/officeDocument/2006/relationships/image" Target="../media/image300.wmf"/><Relationship Id="rId2" Type="http://schemas.openxmlformats.org/officeDocument/2006/relationships/image" Target="../media/image292.wmf"/><Relationship Id="rId19" Type="http://schemas.openxmlformats.org/officeDocument/2006/relationships/oleObject" Target="../embeddings/oleObject325.bin"/><Relationship Id="rId18" Type="http://schemas.openxmlformats.org/officeDocument/2006/relationships/image" Target="../media/image299.wmf"/><Relationship Id="rId17" Type="http://schemas.openxmlformats.org/officeDocument/2006/relationships/oleObject" Target="../embeddings/oleObject324.bin"/><Relationship Id="rId16" Type="http://schemas.openxmlformats.org/officeDocument/2006/relationships/image" Target="../media/image180.wmf"/><Relationship Id="rId15" Type="http://schemas.openxmlformats.org/officeDocument/2006/relationships/oleObject" Target="../embeddings/oleObject323.bin"/><Relationship Id="rId14" Type="http://schemas.openxmlformats.org/officeDocument/2006/relationships/image" Target="../media/image298.wmf"/><Relationship Id="rId13" Type="http://schemas.openxmlformats.org/officeDocument/2006/relationships/oleObject" Target="../embeddings/oleObject322.bin"/><Relationship Id="rId12" Type="http://schemas.openxmlformats.org/officeDocument/2006/relationships/image" Target="../media/image297.wmf"/><Relationship Id="rId11" Type="http://schemas.openxmlformats.org/officeDocument/2006/relationships/oleObject" Target="../embeddings/oleObject321.bin"/><Relationship Id="rId10" Type="http://schemas.openxmlformats.org/officeDocument/2006/relationships/image" Target="../media/image296.wmf"/><Relationship Id="rId1" Type="http://schemas.openxmlformats.org/officeDocument/2006/relationships/oleObject" Target="../embeddings/oleObject316.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335.bin"/><Relationship Id="rId8" Type="http://schemas.openxmlformats.org/officeDocument/2006/relationships/image" Target="../media/image308.wmf"/><Relationship Id="rId7" Type="http://schemas.openxmlformats.org/officeDocument/2006/relationships/oleObject" Target="../embeddings/oleObject334.bin"/><Relationship Id="rId6" Type="http://schemas.openxmlformats.org/officeDocument/2006/relationships/image" Target="../media/image307.wmf"/><Relationship Id="rId5" Type="http://schemas.openxmlformats.org/officeDocument/2006/relationships/oleObject" Target="../embeddings/oleObject333.bin"/><Relationship Id="rId4" Type="http://schemas.openxmlformats.org/officeDocument/2006/relationships/image" Target="../media/image306.wmf"/><Relationship Id="rId3" Type="http://schemas.openxmlformats.org/officeDocument/2006/relationships/oleObject" Target="../embeddings/oleObject332.bin"/><Relationship Id="rId26" Type="http://schemas.openxmlformats.org/officeDocument/2006/relationships/vmlDrawing" Target="../drawings/vmlDrawing37.vml"/><Relationship Id="rId25" Type="http://schemas.openxmlformats.org/officeDocument/2006/relationships/slideLayout" Target="../slideLayouts/slideLayout7.xml"/><Relationship Id="rId24" Type="http://schemas.openxmlformats.org/officeDocument/2006/relationships/image" Target="../media/image316.wmf"/><Relationship Id="rId23" Type="http://schemas.openxmlformats.org/officeDocument/2006/relationships/oleObject" Target="../embeddings/oleObject342.bin"/><Relationship Id="rId22" Type="http://schemas.openxmlformats.org/officeDocument/2006/relationships/image" Target="../media/image315.wmf"/><Relationship Id="rId21" Type="http://schemas.openxmlformats.org/officeDocument/2006/relationships/oleObject" Target="../embeddings/oleObject341.bin"/><Relationship Id="rId20" Type="http://schemas.openxmlformats.org/officeDocument/2006/relationships/image" Target="../media/image314.wmf"/><Relationship Id="rId2" Type="http://schemas.openxmlformats.org/officeDocument/2006/relationships/image" Target="../media/image305.wmf"/><Relationship Id="rId19" Type="http://schemas.openxmlformats.org/officeDocument/2006/relationships/oleObject" Target="../embeddings/oleObject340.bin"/><Relationship Id="rId18" Type="http://schemas.openxmlformats.org/officeDocument/2006/relationships/image" Target="../media/image313.wmf"/><Relationship Id="rId17" Type="http://schemas.openxmlformats.org/officeDocument/2006/relationships/oleObject" Target="../embeddings/oleObject339.bin"/><Relationship Id="rId16" Type="http://schemas.openxmlformats.org/officeDocument/2006/relationships/image" Target="../media/image312.wmf"/><Relationship Id="rId15" Type="http://schemas.openxmlformats.org/officeDocument/2006/relationships/oleObject" Target="../embeddings/oleObject338.bin"/><Relationship Id="rId14" Type="http://schemas.openxmlformats.org/officeDocument/2006/relationships/image" Target="../media/image311.wmf"/><Relationship Id="rId13" Type="http://schemas.openxmlformats.org/officeDocument/2006/relationships/oleObject" Target="../embeddings/oleObject337.bin"/><Relationship Id="rId12" Type="http://schemas.openxmlformats.org/officeDocument/2006/relationships/image" Target="../media/image310.wmf"/><Relationship Id="rId11" Type="http://schemas.openxmlformats.org/officeDocument/2006/relationships/oleObject" Target="../embeddings/oleObject336.bin"/><Relationship Id="rId10" Type="http://schemas.openxmlformats.org/officeDocument/2006/relationships/image" Target="../media/image309.wmf"/><Relationship Id="rId1" Type="http://schemas.openxmlformats.org/officeDocument/2006/relationships/oleObject" Target="../embeddings/oleObject331.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347.bin"/><Relationship Id="rId8" Type="http://schemas.openxmlformats.org/officeDocument/2006/relationships/image" Target="../media/image320.wmf"/><Relationship Id="rId7" Type="http://schemas.openxmlformats.org/officeDocument/2006/relationships/oleObject" Target="../embeddings/oleObject346.bin"/><Relationship Id="rId6" Type="http://schemas.openxmlformats.org/officeDocument/2006/relationships/image" Target="../media/image319.wmf"/><Relationship Id="rId5" Type="http://schemas.openxmlformats.org/officeDocument/2006/relationships/oleObject" Target="../embeddings/oleObject345.bin"/><Relationship Id="rId4" Type="http://schemas.openxmlformats.org/officeDocument/2006/relationships/image" Target="../media/image318.wmf"/><Relationship Id="rId3" Type="http://schemas.openxmlformats.org/officeDocument/2006/relationships/oleObject" Target="../embeddings/oleObject344.bin"/><Relationship Id="rId2" Type="http://schemas.openxmlformats.org/officeDocument/2006/relationships/image" Target="../media/image317.wmf"/><Relationship Id="rId14" Type="http://schemas.openxmlformats.org/officeDocument/2006/relationships/vmlDrawing" Target="../drawings/vmlDrawing38.vml"/><Relationship Id="rId13" Type="http://schemas.openxmlformats.org/officeDocument/2006/relationships/slideLayout" Target="../slideLayouts/slideLayout7.xml"/><Relationship Id="rId12" Type="http://schemas.openxmlformats.org/officeDocument/2006/relationships/image" Target="../media/image300.wmf"/><Relationship Id="rId11" Type="http://schemas.openxmlformats.org/officeDocument/2006/relationships/oleObject" Target="../embeddings/oleObject348.bin"/><Relationship Id="rId10" Type="http://schemas.openxmlformats.org/officeDocument/2006/relationships/image" Target="../media/image321.wmf"/><Relationship Id="rId1" Type="http://schemas.openxmlformats.org/officeDocument/2006/relationships/oleObject" Target="../embeddings/oleObject343.bin"/></Relationships>
</file>

<file path=ppt/slides/_rels/slide5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24.wmf"/><Relationship Id="rId7" Type="http://schemas.openxmlformats.org/officeDocument/2006/relationships/oleObject" Target="../embeddings/oleObject352.bin"/><Relationship Id="rId6" Type="http://schemas.openxmlformats.org/officeDocument/2006/relationships/image" Target="../media/image323.wmf"/><Relationship Id="rId5" Type="http://schemas.openxmlformats.org/officeDocument/2006/relationships/oleObject" Target="../embeddings/oleObject351.bin"/><Relationship Id="rId4" Type="http://schemas.openxmlformats.org/officeDocument/2006/relationships/image" Target="../media/image322.wmf"/><Relationship Id="rId3" Type="http://schemas.openxmlformats.org/officeDocument/2006/relationships/oleObject" Target="../embeddings/oleObject350.bin"/><Relationship Id="rId2" Type="http://schemas.openxmlformats.org/officeDocument/2006/relationships/image" Target="../media/image98.wmf"/><Relationship Id="rId10" Type="http://schemas.openxmlformats.org/officeDocument/2006/relationships/vmlDrawing" Target="../drawings/vmlDrawing39.vml"/><Relationship Id="rId1" Type="http://schemas.openxmlformats.org/officeDocument/2006/relationships/oleObject" Target="../embeddings/oleObject349.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357.bin"/><Relationship Id="rId8" Type="http://schemas.openxmlformats.org/officeDocument/2006/relationships/image" Target="../media/image328.wmf"/><Relationship Id="rId7" Type="http://schemas.openxmlformats.org/officeDocument/2006/relationships/oleObject" Target="../embeddings/oleObject356.bin"/><Relationship Id="rId6" Type="http://schemas.openxmlformats.org/officeDocument/2006/relationships/image" Target="../media/image327.wmf"/><Relationship Id="rId5" Type="http://schemas.openxmlformats.org/officeDocument/2006/relationships/oleObject" Target="../embeddings/oleObject355.bin"/><Relationship Id="rId4" Type="http://schemas.openxmlformats.org/officeDocument/2006/relationships/image" Target="../media/image326.wmf"/><Relationship Id="rId3" Type="http://schemas.openxmlformats.org/officeDocument/2006/relationships/oleObject" Target="../embeddings/oleObject354.bin"/><Relationship Id="rId2" Type="http://schemas.openxmlformats.org/officeDocument/2006/relationships/image" Target="../media/image325.wmf"/><Relationship Id="rId16" Type="http://schemas.openxmlformats.org/officeDocument/2006/relationships/vmlDrawing" Target="../drawings/vmlDrawing40.vml"/><Relationship Id="rId15" Type="http://schemas.openxmlformats.org/officeDocument/2006/relationships/slideLayout" Target="../slideLayouts/slideLayout7.xml"/><Relationship Id="rId14" Type="http://schemas.openxmlformats.org/officeDocument/2006/relationships/image" Target="../media/image330.wmf"/><Relationship Id="rId13" Type="http://schemas.openxmlformats.org/officeDocument/2006/relationships/oleObject" Target="../embeddings/oleObject359.bin"/><Relationship Id="rId12" Type="http://schemas.openxmlformats.org/officeDocument/2006/relationships/image" Target="../media/image329.wmf"/><Relationship Id="rId11" Type="http://schemas.openxmlformats.org/officeDocument/2006/relationships/oleObject" Target="../embeddings/oleObject358.bin"/><Relationship Id="rId10" Type="http://schemas.openxmlformats.org/officeDocument/2006/relationships/image" Target="../media/image45.wmf"/><Relationship Id="rId1" Type="http://schemas.openxmlformats.org/officeDocument/2006/relationships/oleObject" Target="../embeddings/oleObject353.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364.bin"/><Relationship Id="rId8" Type="http://schemas.openxmlformats.org/officeDocument/2006/relationships/image" Target="../media/image334.wmf"/><Relationship Id="rId7" Type="http://schemas.openxmlformats.org/officeDocument/2006/relationships/oleObject" Target="../embeddings/oleObject363.bin"/><Relationship Id="rId6" Type="http://schemas.openxmlformats.org/officeDocument/2006/relationships/image" Target="../media/image333.wmf"/><Relationship Id="rId5" Type="http://schemas.openxmlformats.org/officeDocument/2006/relationships/oleObject" Target="../embeddings/oleObject362.bin"/><Relationship Id="rId4" Type="http://schemas.openxmlformats.org/officeDocument/2006/relationships/image" Target="../media/image332.wmf"/><Relationship Id="rId3" Type="http://schemas.openxmlformats.org/officeDocument/2006/relationships/oleObject" Target="../embeddings/oleObject361.bin"/><Relationship Id="rId2" Type="http://schemas.openxmlformats.org/officeDocument/2006/relationships/image" Target="../media/image331.wmf"/><Relationship Id="rId14" Type="http://schemas.openxmlformats.org/officeDocument/2006/relationships/vmlDrawing" Target="../drawings/vmlDrawing41.vml"/><Relationship Id="rId13" Type="http://schemas.openxmlformats.org/officeDocument/2006/relationships/slideLayout" Target="../slideLayouts/slideLayout2.xml"/><Relationship Id="rId12" Type="http://schemas.openxmlformats.org/officeDocument/2006/relationships/image" Target="../media/image336.wmf"/><Relationship Id="rId11" Type="http://schemas.openxmlformats.org/officeDocument/2006/relationships/oleObject" Target="../embeddings/oleObject365.bin"/><Relationship Id="rId10" Type="http://schemas.openxmlformats.org/officeDocument/2006/relationships/image" Target="../media/image335.wmf"/><Relationship Id="rId1" Type="http://schemas.openxmlformats.org/officeDocument/2006/relationships/oleObject" Target="../embeddings/oleObject360.bin"/></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370.bin"/><Relationship Id="rId8" Type="http://schemas.openxmlformats.org/officeDocument/2006/relationships/image" Target="../media/image340.wmf"/><Relationship Id="rId7" Type="http://schemas.openxmlformats.org/officeDocument/2006/relationships/oleObject" Target="../embeddings/oleObject369.bin"/><Relationship Id="rId6" Type="http://schemas.openxmlformats.org/officeDocument/2006/relationships/image" Target="../media/image339.wmf"/><Relationship Id="rId5" Type="http://schemas.openxmlformats.org/officeDocument/2006/relationships/oleObject" Target="../embeddings/oleObject368.bin"/><Relationship Id="rId4" Type="http://schemas.openxmlformats.org/officeDocument/2006/relationships/image" Target="../media/image338.wmf"/><Relationship Id="rId3" Type="http://schemas.openxmlformats.org/officeDocument/2006/relationships/oleObject" Target="../embeddings/oleObject367.bin"/><Relationship Id="rId2" Type="http://schemas.openxmlformats.org/officeDocument/2006/relationships/image" Target="../media/image337.wmf"/><Relationship Id="rId14" Type="http://schemas.openxmlformats.org/officeDocument/2006/relationships/vmlDrawing" Target="../drawings/vmlDrawing42.vml"/><Relationship Id="rId13" Type="http://schemas.openxmlformats.org/officeDocument/2006/relationships/slideLayout" Target="../slideLayouts/slideLayout7.xml"/><Relationship Id="rId12" Type="http://schemas.openxmlformats.org/officeDocument/2006/relationships/image" Target="../media/image342.wmf"/><Relationship Id="rId11" Type="http://schemas.openxmlformats.org/officeDocument/2006/relationships/oleObject" Target="../embeddings/oleObject371.bin"/><Relationship Id="rId10" Type="http://schemas.openxmlformats.org/officeDocument/2006/relationships/image" Target="../media/image341.wmf"/><Relationship Id="rId1" Type="http://schemas.openxmlformats.org/officeDocument/2006/relationships/oleObject" Target="../embeddings/oleObject366.bin"/></Relationships>
</file>

<file path=ppt/slides/_rels/slide59.xml.rels><?xml version="1.0" encoding="UTF-8" standalone="yes"?>
<Relationships xmlns="http://schemas.openxmlformats.org/package/2006/relationships"><Relationship Id="rId8" Type="http://schemas.openxmlformats.org/officeDocument/2006/relationships/vmlDrawing" Target="../drawings/vmlDrawing43.vml"/><Relationship Id="rId7" Type="http://schemas.openxmlformats.org/officeDocument/2006/relationships/slideLayout" Target="../slideLayouts/slideLayout7.xml"/><Relationship Id="rId6" Type="http://schemas.openxmlformats.org/officeDocument/2006/relationships/image" Target="../media/image345.wmf"/><Relationship Id="rId5" Type="http://schemas.openxmlformats.org/officeDocument/2006/relationships/oleObject" Target="../embeddings/oleObject374.bin"/><Relationship Id="rId4" Type="http://schemas.openxmlformats.org/officeDocument/2006/relationships/image" Target="../media/image344.wmf"/><Relationship Id="rId3" Type="http://schemas.openxmlformats.org/officeDocument/2006/relationships/oleObject" Target="../embeddings/oleObject373.bin"/><Relationship Id="rId2" Type="http://schemas.openxmlformats.org/officeDocument/2006/relationships/image" Target="../media/image343.wmf"/><Relationship Id="rId1" Type="http://schemas.openxmlformats.org/officeDocument/2006/relationships/oleObject" Target="../embeddings/oleObject37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379.bin"/><Relationship Id="rId8" Type="http://schemas.openxmlformats.org/officeDocument/2006/relationships/image" Target="../media/image349.wmf"/><Relationship Id="rId7" Type="http://schemas.openxmlformats.org/officeDocument/2006/relationships/oleObject" Target="../embeddings/oleObject378.bin"/><Relationship Id="rId6" Type="http://schemas.openxmlformats.org/officeDocument/2006/relationships/image" Target="../media/image348.wmf"/><Relationship Id="rId5" Type="http://schemas.openxmlformats.org/officeDocument/2006/relationships/oleObject" Target="../embeddings/oleObject377.bin"/><Relationship Id="rId4" Type="http://schemas.openxmlformats.org/officeDocument/2006/relationships/image" Target="../media/image347.wmf"/><Relationship Id="rId3" Type="http://schemas.openxmlformats.org/officeDocument/2006/relationships/oleObject" Target="../embeddings/oleObject376.bin"/><Relationship Id="rId24" Type="http://schemas.openxmlformats.org/officeDocument/2006/relationships/vmlDrawing" Target="../drawings/vmlDrawing44.vml"/><Relationship Id="rId23" Type="http://schemas.openxmlformats.org/officeDocument/2006/relationships/slideLayout" Target="../slideLayouts/slideLayout7.xml"/><Relationship Id="rId22" Type="http://schemas.openxmlformats.org/officeDocument/2006/relationships/image" Target="../media/image356.wmf"/><Relationship Id="rId21" Type="http://schemas.openxmlformats.org/officeDocument/2006/relationships/oleObject" Target="../embeddings/oleObject385.bin"/><Relationship Id="rId20" Type="http://schemas.openxmlformats.org/officeDocument/2006/relationships/image" Target="../media/image355.wmf"/><Relationship Id="rId2" Type="http://schemas.openxmlformats.org/officeDocument/2006/relationships/image" Target="../media/image346.wmf"/><Relationship Id="rId19" Type="http://schemas.openxmlformats.org/officeDocument/2006/relationships/oleObject" Target="../embeddings/oleObject384.bin"/><Relationship Id="rId18" Type="http://schemas.openxmlformats.org/officeDocument/2006/relationships/image" Target="../media/image354.wmf"/><Relationship Id="rId17" Type="http://schemas.openxmlformats.org/officeDocument/2006/relationships/oleObject" Target="../embeddings/oleObject383.bin"/><Relationship Id="rId16" Type="http://schemas.openxmlformats.org/officeDocument/2006/relationships/image" Target="../media/image353.wmf"/><Relationship Id="rId15" Type="http://schemas.openxmlformats.org/officeDocument/2006/relationships/oleObject" Target="../embeddings/oleObject382.bin"/><Relationship Id="rId14" Type="http://schemas.openxmlformats.org/officeDocument/2006/relationships/image" Target="../media/image352.wmf"/><Relationship Id="rId13" Type="http://schemas.openxmlformats.org/officeDocument/2006/relationships/oleObject" Target="../embeddings/oleObject381.bin"/><Relationship Id="rId12" Type="http://schemas.openxmlformats.org/officeDocument/2006/relationships/image" Target="../media/image351.wmf"/><Relationship Id="rId11" Type="http://schemas.openxmlformats.org/officeDocument/2006/relationships/oleObject" Target="../embeddings/oleObject380.bin"/><Relationship Id="rId10" Type="http://schemas.openxmlformats.org/officeDocument/2006/relationships/image" Target="../media/image350.wmf"/><Relationship Id="rId1" Type="http://schemas.openxmlformats.org/officeDocument/2006/relationships/oleObject" Target="../embeddings/oleObject375.bin"/></Relationships>
</file>

<file path=ppt/slides/_rels/slide61.xml.rels><?xml version="1.0" encoding="UTF-8" standalone="yes"?>
<Relationships xmlns="http://schemas.openxmlformats.org/package/2006/relationships"><Relationship Id="rId9" Type="http://schemas.openxmlformats.org/officeDocument/2006/relationships/oleObject" Target="../embeddings/oleObject390.bin"/><Relationship Id="rId8" Type="http://schemas.openxmlformats.org/officeDocument/2006/relationships/image" Target="../media/image359.wmf"/><Relationship Id="rId7" Type="http://schemas.openxmlformats.org/officeDocument/2006/relationships/oleObject" Target="../embeddings/oleObject389.bin"/><Relationship Id="rId6" Type="http://schemas.openxmlformats.org/officeDocument/2006/relationships/image" Target="../media/image355.wmf"/><Relationship Id="rId5" Type="http://schemas.openxmlformats.org/officeDocument/2006/relationships/oleObject" Target="../embeddings/oleObject388.bin"/><Relationship Id="rId4" Type="http://schemas.openxmlformats.org/officeDocument/2006/relationships/image" Target="../media/image358.wmf"/><Relationship Id="rId3" Type="http://schemas.openxmlformats.org/officeDocument/2006/relationships/oleObject" Target="../embeddings/oleObject387.bin"/><Relationship Id="rId2" Type="http://schemas.openxmlformats.org/officeDocument/2006/relationships/image" Target="../media/image357.wmf"/><Relationship Id="rId16" Type="http://schemas.openxmlformats.org/officeDocument/2006/relationships/vmlDrawing" Target="../drawings/vmlDrawing45.vml"/><Relationship Id="rId15" Type="http://schemas.openxmlformats.org/officeDocument/2006/relationships/slideLayout" Target="../slideLayouts/slideLayout7.xml"/><Relationship Id="rId14" Type="http://schemas.openxmlformats.org/officeDocument/2006/relationships/image" Target="../media/image356.wmf"/><Relationship Id="rId13" Type="http://schemas.openxmlformats.org/officeDocument/2006/relationships/oleObject" Target="../embeddings/oleObject392.bin"/><Relationship Id="rId12" Type="http://schemas.openxmlformats.org/officeDocument/2006/relationships/image" Target="../media/image360.wmf"/><Relationship Id="rId11" Type="http://schemas.openxmlformats.org/officeDocument/2006/relationships/oleObject" Target="../embeddings/oleObject391.bin"/><Relationship Id="rId10" Type="http://schemas.openxmlformats.org/officeDocument/2006/relationships/image" Target="../media/image351.wmf"/><Relationship Id="rId1" Type="http://schemas.openxmlformats.org/officeDocument/2006/relationships/oleObject" Target="../embeddings/oleObject386.bin"/></Relationships>
</file>

<file path=ppt/slides/_rels/slide62.xml.rels><?xml version="1.0" encoding="UTF-8" standalone="yes"?>
<Relationships xmlns="http://schemas.openxmlformats.org/package/2006/relationships"><Relationship Id="rId9" Type="http://schemas.openxmlformats.org/officeDocument/2006/relationships/oleObject" Target="../embeddings/oleObject397.bin"/><Relationship Id="rId8" Type="http://schemas.openxmlformats.org/officeDocument/2006/relationships/image" Target="../media/image364.wmf"/><Relationship Id="rId7" Type="http://schemas.openxmlformats.org/officeDocument/2006/relationships/oleObject" Target="../embeddings/oleObject396.bin"/><Relationship Id="rId6" Type="http://schemas.openxmlformats.org/officeDocument/2006/relationships/image" Target="../media/image363.wmf"/><Relationship Id="rId5" Type="http://schemas.openxmlformats.org/officeDocument/2006/relationships/oleObject" Target="../embeddings/oleObject395.bin"/><Relationship Id="rId4" Type="http://schemas.openxmlformats.org/officeDocument/2006/relationships/image" Target="../media/image362.wmf"/><Relationship Id="rId3" Type="http://schemas.openxmlformats.org/officeDocument/2006/relationships/oleObject" Target="../embeddings/oleObject394.bin"/><Relationship Id="rId2" Type="http://schemas.openxmlformats.org/officeDocument/2006/relationships/image" Target="../media/image361.wmf"/><Relationship Id="rId16" Type="http://schemas.openxmlformats.org/officeDocument/2006/relationships/vmlDrawing" Target="../drawings/vmlDrawing46.vml"/><Relationship Id="rId15" Type="http://schemas.openxmlformats.org/officeDocument/2006/relationships/slideLayout" Target="../slideLayouts/slideLayout7.xml"/><Relationship Id="rId14" Type="http://schemas.openxmlformats.org/officeDocument/2006/relationships/image" Target="../media/image367.wmf"/><Relationship Id="rId13" Type="http://schemas.openxmlformats.org/officeDocument/2006/relationships/oleObject" Target="../embeddings/oleObject399.bin"/><Relationship Id="rId12" Type="http://schemas.openxmlformats.org/officeDocument/2006/relationships/image" Target="../media/image366.wmf"/><Relationship Id="rId11" Type="http://schemas.openxmlformats.org/officeDocument/2006/relationships/oleObject" Target="../embeddings/oleObject398.bin"/><Relationship Id="rId10" Type="http://schemas.openxmlformats.org/officeDocument/2006/relationships/image" Target="../media/image365.wmf"/><Relationship Id="rId1" Type="http://schemas.openxmlformats.org/officeDocument/2006/relationships/oleObject" Target="../embeddings/oleObject393.bin"/></Relationships>
</file>

<file path=ppt/slides/_rels/slide6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71.wmf"/><Relationship Id="rId7" Type="http://schemas.openxmlformats.org/officeDocument/2006/relationships/oleObject" Target="../embeddings/oleObject403.bin"/><Relationship Id="rId6" Type="http://schemas.openxmlformats.org/officeDocument/2006/relationships/image" Target="../media/image370.wmf"/><Relationship Id="rId5" Type="http://schemas.openxmlformats.org/officeDocument/2006/relationships/oleObject" Target="../embeddings/oleObject402.bin"/><Relationship Id="rId4" Type="http://schemas.openxmlformats.org/officeDocument/2006/relationships/image" Target="../media/image369.wmf"/><Relationship Id="rId3" Type="http://schemas.openxmlformats.org/officeDocument/2006/relationships/oleObject" Target="../embeddings/oleObject401.bin"/><Relationship Id="rId2" Type="http://schemas.openxmlformats.org/officeDocument/2006/relationships/image" Target="../media/image368.wmf"/><Relationship Id="rId10" Type="http://schemas.openxmlformats.org/officeDocument/2006/relationships/vmlDrawing" Target="../drawings/vmlDrawing47.vml"/><Relationship Id="rId1" Type="http://schemas.openxmlformats.org/officeDocument/2006/relationships/oleObject" Target="../embeddings/oleObject400.bin"/></Relationships>
</file>

<file path=ppt/slides/_rels/slide64.xml.rels><?xml version="1.0" encoding="UTF-8" standalone="yes"?>
<Relationships xmlns="http://schemas.openxmlformats.org/package/2006/relationships"><Relationship Id="rId6" Type="http://schemas.openxmlformats.org/officeDocument/2006/relationships/vmlDrawing" Target="../drawings/vmlDrawing48.vml"/><Relationship Id="rId5" Type="http://schemas.openxmlformats.org/officeDocument/2006/relationships/slideLayout" Target="../slideLayouts/slideLayout7.xml"/><Relationship Id="rId4" Type="http://schemas.openxmlformats.org/officeDocument/2006/relationships/image" Target="../media/image373.wmf"/><Relationship Id="rId3" Type="http://schemas.openxmlformats.org/officeDocument/2006/relationships/oleObject" Target="../embeddings/oleObject405.bin"/><Relationship Id="rId2" Type="http://schemas.openxmlformats.org/officeDocument/2006/relationships/image" Target="../media/image372.wmf"/><Relationship Id="rId1" Type="http://schemas.openxmlformats.org/officeDocument/2006/relationships/oleObject" Target="../embeddings/oleObject404.bin"/></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410.bin"/><Relationship Id="rId8" Type="http://schemas.openxmlformats.org/officeDocument/2006/relationships/image" Target="../media/image377.wmf"/><Relationship Id="rId7" Type="http://schemas.openxmlformats.org/officeDocument/2006/relationships/oleObject" Target="../embeddings/oleObject409.bin"/><Relationship Id="rId6" Type="http://schemas.openxmlformats.org/officeDocument/2006/relationships/image" Target="../media/image376.wmf"/><Relationship Id="rId5" Type="http://schemas.openxmlformats.org/officeDocument/2006/relationships/oleObject" Target="../embeddings/oleObject408.bin"/><Relationship Id="rId4" Type="http://schemas.openxmlformats.org/officeDocument/2006/relationships/image" Target="../media/image375.wmf"/><Relationship Id="rId3" Type="http://schemas.openxmlformats.org/officeDocument/2006/relationships/oleObject" Target="../embeddings/oleObject407.bin"/><Relationship Id="rId2" Type="http://schemas.openxmlformats.org/officeDocument/2006/relationships/image" Target="../media/image374.wmf"/><Relationship Id="rId15" Type="http://schemas.openxmlformats.org/officeDocument/2006/relationships/vmlDrawing" Target="../drawings/vmlDrawing49.vml"/><Relationship Id="rId14" Type="http://schemas.openxmlformats.org/officeDocument/2006/relationships/slideLayout" Target="../slideLayouts/slideLayout7.xml"/><Relationship Id="rId13" Type="http://schemas.openxmlformats.org/officeDocument/2006/relationships/image" Target="../media/image380.png"/><Relationship Id="rId12" Type="http://schemas.openxmlformats.org/officeDocument/2006/relationships/image" Target="../media/image379.wmf"/><Relationship Id="rId11" Type="http://schemas.openxmlformats.org/officeDocument/2006/relationships/oleObject" Target="../embeddings/oleObject411.bin"/><Relationship Id="rId10" Type="http://schemas.openxmlformats.org/officeDocument/2006/relationships/image" Target="../media/image378.wmf"/><Relationship Id="rId1" Type="http://schemas.openxmlformats.org/officeDocument/2006/relationships/oleObject" Target="../embeddings/oleObject406.bin"/></Relationships>
</file>

<file path=ppt/slides/_rels/slide66.xml.rels><?xml version="1.0" encoding="UTF-8" standalone="yes"?>
<Relationships xmlns="http://schemas.openxmlformats.org/package/2006/relationships"><Relationship Id="rId9" Type="http://schemas.openxmlformats.org/officeDocument/2006/relationships/vmlDrawing" Target="../drawings/vmlDrawing50.vml"/><Relationship Id="rId8" Type="http://schemas.openxmlformats.org/officeDocument/2006/relationships/slideLayout" Target="../slideLayouts/slideLayout7.xml"/><Relationship Id="rId7" Type="http://schemas.openxmlformats.org/officeDocument/2006/relationships/image" Target="../media/image380.png"/><Relationship Id="rId6" Type="http://schemas.openxmlformats.org/officeDocument/2006/relationships/image" Target="../media/image383.wmf"/><Relationship Id="rId5" Type="http://schemas.openxmlformats.org/officeDocument/2006/relationships/oleObject" Target="../embeddings/oleObject414.bin"/><Relationship Id="rId4" Type="http://schemas.openxmlformats.org/officeDocument/2006/relationships/image" Target="../media/image382.wmf"/><Relationship Id="rId3" Type="http://schemas.openxmlformats.org/officeDocument/2006/relationships/oleObject" Target="../embeddings/oleObject413.bin"/><Relationship Id="rId2" Type="http://schemas.openxmlformats.org/officeDocument/2006/relationships/image" Target="../media/image381.wmf"/><Relationship Id="rId1" Type="http://schemas.openxmlformats.org/officeDocument/2006/relationships/oleObject" Target="../embeddings/oleObject412.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5" Type="http://schemas.openxmlformats.org/officeDocument/2006/relationships/vmlDrawing" Target="../drawings/vmlDrawing51.vml"/><Relationship Id="rId4" Type="http://schemas.openxmlformats.org/officeDocument/2006/relationships/slideLayout" Target="../slideLayouts/slideLayout7.xml"/><Relationship Id="rId3" Type="http://schemas.openxmlformats.org/officeDocument/2006/relationships/image" Target="../media/image384.wmf"/><Relationship Id="rId2" Type="http://schemas.openxmlformats.org/officeDocument/2006/relationships/oleObject" Target="../embeddings/oleObject415.bin"/><Relationship Id="rId1" Type="http://schemas.openxmlformats.org/officeDocument/2006/relationships/image" Target="../media/image199.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9" Type="http://schemas.openxmlformats.org/officeDocument/2006/relationships/image" Target="../media/image389.wmf"/><Relationship Id="rId8" Type="http://schemas.openxmlformats.org/officeDocument/2006/relationships/oleObject" Target="../embeddings/oleObject419.bin"/><Relationship Id="rId7" Type="http://schemas.openxmlformats.org/officeDocument/2006/relationships/image" Target="../media/image388.wmf"/><Relationship Id="rId6" Type="http://schemas.openxmlformats.org/officeDocument/2006/relationships/oleObject" Target="../embeddings/oleObject418.bin"/><Relationship Id="rId5" Type="http://schemas.openxmlformats.org/officeDocument/2006/relationships/image" Target="../media/image387.wmf"/><Relationship Id="rId4" Type="http://schemas.openxmlformats.org/officeDocument/2006/relationships/oleObject" Target="../embeddings/oleObject417.bin"/><Relationship Id="rId3" Type="http://schemas.openxmlformats.org/officeDocument/2006/relationships/image" Target="../media/image386.wmf"/><Relationship Id="rId24" Type="http://schemas.openxmlformats.org/officeDocument/2006/relationships/vmlDrawing" Target="../drawings/vmlDrawing52.vml"/><Relationship Id="rId23" Type="http://schemas.openxmlformats.org/officeDocument/2006/relationships/slideLayout" Target="../slideLayouts/slideLayout7.xml"/><Relationship Id="rId22" Type="http://schemas.openxmlformats.org/officeDocument/2006/relationships/oleObject" Target="../embeddings/oleObject426.bin"/><Relationship Id="rId21" Type="http://schemas.openxmlformats.org/officeDocument/2006/relationships/image" Target="../media/image395.wmf"/><Relationship Id="rId20" Type="http://schemas.openxmlformats.org/officeDocument/2006/relationships/oleObject" Target="../embeddings/oleObject425.bin"/><Relationship Id="rId2" Type="http://schemas.openxmlformats.org/officeDocument/2006/relationships/oleObject" Target="../embeddings/oleObject416.bin"/><Relationship Id="rId19" Type="http://schemas.openxmlformats.org/officeDocument/2006/relationships/image" Target="../media/image394.wmf"/><Relationship Id="rId18" Type="http://schemas.openxmlformats.org/officeDocument/2006/relationships/oleObject" Target="../embeddings/oleObject424.bin"/><Relationship Id="rId17" Type="http://schemas.openxmlformats.org/officeDocument/2006/relationships/image" Target="../media/image393.wmf"/><Relationship Id="rId16" Type="http://schemas.openxmlformats.org/officeDocument/2006/relationships/oleObject" Target="../embeddings/oleObject423.bin"/><Relationship Id="rId15" Type="http://schemas.openxmlformats.org/officeDocument/2006/relationships/image" Target="../media/image392.wmf"/><Relationship Id="rId14" Type="http://schemas.openxmlformats.org/officeDocument/2006/relationships/oleObject" Target="../embeddings/oleObject422.bin"/><Relationship Id="rId13" Type="http://schemas.openxmlformats.org/officeDocument/2006/relationships/image" Target="../media/image391.wmf"/><Relationship Id="rId12" Type="http://schemas.openxmlformats.org/officeDocument/2006/relationships/oleObject" Target="../embeddings/oleObject421.bin"/><Relationship Id="rId11" Type="http://schemas.openxmlformats.org/officeDocument/2006/relationships/image" Target="../media/image390.wmf"/><Relationship Id="rId10" Type="http://schemas.openxmlformats.org/officeDocument/2006/relationships/oleObject" Target="../embeddings/oleObject420.bin"/><Relationship Id="rId1" Type="http://schemas.openxmlformats.org/officeDocument/2006/relationships/image" Target="../media/image385.wmf"/></Relationships>
</file>

<file path=ppt/slides/_rels/slide71.xml.rels><?xml version="1.0" encoding="UTF-8" standalone="yes"?>
<Relationships xmlns="http://schemas.openxmlformats.org/package/2006/relationships"><Relationship Id="rId9" Type="http://schemas.openxmlformats.org/officeDocument/2006/relationships/image" Target="../media/image397.wmf"/><Relationship Id="rId8" Type="http://schemas.openxmlformats.org/officeDocument/2006/relationships/oleObject" Target="../embeddings/oleObject430.bin"/><Relationship Id="rId7" Type="http://schemas.openxmlformats.org/officeDocument/2006/relationships/image" Target="../media/image396.wmf"/><Relationship Id="rId6" Type="http://schemas.openxmlformats.org/officeDocument/2006/relationships/oleObject" Target="../embeddings/oleObject429.bin"/><Relationship Id="rId5" Type="http://schemas.openxmlformats.org/officeDocument/2006/relationships/image" Target="../media/image395.wmf"/><Relationship Id="rId4" Type="http://schemas.openxmlformats.org/officeDocument/2006/relationships/oleObject" Target="../embeddings/oleObject428.bin"/><Relationship Id="rId3" Type="http://schemas.openxmlformats.org/officeDocument/2006/relationships/image" Target="../media/image386.wmf"/><Relationship Id="rId23" Type="http://schemas.openxmlformats.org/officeDocument/2006/relationships/vmlDrawing" Target="../drawings/vmlDrawing53.vml"/><Relationship Id="rId22" Type="http://schemas.openxmlformats.org/officeDocument/2006/relationships/slideLayout" Target="../slideLayouts/slideLayout7.xml"/><Relationship Id="rId21" Type="http://schemas.openxmlformats.org/officeDocument/2006/relationships/image" Target="../media/image402.wmf"/><Relationship Id="rId20" Type="http://schemas.openxmlformats.org/officeDocument/2006/relationships/oleObject" Target="../embeddings/oleObject436.bin"/><Relationship Id="rId2" Type="http://schemas.openxmlformats.org/officeDocument/2006/relationships/oleObject" Target="../embeddings/oleObject427.bin"/><Relationship Id="rId19" Type="http://schemas.openxmlformats.org/officeDocument/2006/relationships/image" Target="../media/image388.wmf"/><Relationship Id="rId18" Type="http://schemas.openxmlformats.org/officeDocument/2006/relationships/oleObject" Target="../embeddings/oleObject435.bin"/><Relationship Id="rId17" Type="http://schemas.openxmlformats.org/officeDocument/2006/relationships/image" Target="../media/image401.wmf"/><Relationship Id="rId16" Type="http://schemas.openxmlformats.org/officeDocument/2006/relationships/oleObject" Target="../embeddings/oleObject434.bin"/><Relationship Id="rId15" Type="http://schemas.openxmlformats.org/officeDocument/2006/relationships/image" Target="../media/image400.wmf"/><Relationship Id="rId14" Type="http://schemas.openxmlformats.org/officeDocument/2006/relationships/oleObject" Target="../embeddings/oleObject433.bin"/><Relationship Id="rId13" Type="http://schemas.openxmlformats.org/officeDocument/2006/relationships/image" Target="../media/image399.wmf"/><Relationship Id="rId12" Type="http://schemas.openxmlformats.org/officeDocument/2006/relationships/oleObject" Target="../embeddings/oleObject432.bin"/><Relationship Id="rId11" Type="http://schemas.openxmlformats.org/officeDocument/2006/relationships/image" Target="../media/image398.wmf"/><Relationship Id="rId10" Type="http://schemas.openxmlformats.org/officeDocument/2006/relationships/oleObject" Target="../embeddings/oleObject431.bin"/><Relationship Id="rId1" Type="http://schemas.openxmlformats.org/officeDocument/2006/relationships/image" Target="../media/image385.wmf"/></Relationships>
</file>

<file path=ppt/slides/_rels/slide72.xml.rels><?xml version="1.0" encoding="UTF-8" standalone="yes"?>
<Relationships xmlns="http://schemas.openxmlformats.org/package/2006/relationships"><Relationship Id="rId9" Type="http://schemas.openxmlformats.org/officeDocument/2006/relationships/oleObject" Target="../embeddings/oleObject441.bin"/><Relationship Id="rId8" Type="http://schemas.openxmlformats.org/officeDocument/2006/relationships/image" Target="../media/image405.wmf"/><Relationship Id="rId7" Type="http://schemas.openxmlformats.org/officeDocument/2006/relationships/oleObject" Target="../embeddings/oleObject440.bin"/><Relationship Id="rId6" Type="http://schemas.openxmlformats.org/officeDocument/2006/relationships/image" Target="../media/image404.wmf"/><Relationship Id="rId5" Type="http://schemas.openxmlformats.org/officeDocument/2006/relationships/oleObject" Target="../embeddings/oleObject439.bin"/><Relationship Id="rId4" Type="http://schemas.openxmlformats.org/officeDocument/2006/relationships/image" Target="../media/image403.wmf"/><Relationship Id="rId3" Type="http://schemas.openxmlformats.org/officeDocument/2006/relationships/oleObject" Target="../embeddings/oleObject438.bin"/><Relationship Id="rId22" Type="http://schemas.openxmlformats.org/officeDocument/2006/relationships/vmlDrawing" Target="../drawings/vmlDrawing54.vml"/><Relationship Id="rId21" Type="http://schemas.openxmlformats.org/officeDocument/2006/relationships/slideLayout" Target="../slideLayouts/slideLayout7.xml"/><Relationship Id="rId20" Type="http://schemas.openxmlformats.org/officeDocument/2006/relationships/image" Target="../media/image386.wmf"/><Relationship Id="rId2" Type="http://schemas.openxmlformats.org/officeDocument/2006/relationships/image" Target="../media/image399.wmf"/><Relationship Id="rId19" Type="http://schemas.openxmlformats.org/officeDocument/2006/relationships/oleObject" Target="../embeddings/oleObject446.bin"/><Relationship Id="rId18" Type="http://schemas.openxmlformats.org/officeDocument/2006/relationships/image" Target="../media/image410.wmf"/><Relationship Id="rId17" Type="http://schemas.openxmlformats.org/officeDocument/2006/relationships/oleObject" Target="../embeddings/oleObject445.bin"/><Relationship Id="rId16" Type="http://schemas.openxmlformats.org/officeDocument/2006/relationships/image" Target="../media/image409.wmf"/><Relationship Id="rId15" Type="http://schemas.openxmlformats.org/officeDocument/2006/relationships/oleObject" Target="../embeddings/oleObject444.bin"/><Relationship Id="rId14" Type="http://schemas.openxmlformats.org/officeDocument/2006/relationships/image" Target="../media/image408.wmf"/><Relationship Id="rId13" Type="http://schemas.openxmlformats.org/officeDocument/2006/relationships/oleObject" Target="../embeddings/oleObject443.bin"/><Relationship Id="rId12" Type="http://schemas.openxmlformats.org/officeDocument/2006/relationships/image" Target="../media/image407.wmf"/><Relationship Id="rId11" Type="http://schemas.openxmlformats.org/officeDocument/2006/relationships/oleObject" Target="../embeddings/oleObject442.bin"/><Relationship Id="rId10" Type="http://schemas.openxmlformats.org/officeDocument/2006/relationships/image" Target="../media/image406.wmf"/><Relationship Id="rId1" Type="http://schemas.openxmlformats.org/officeDocument/2006/relationships/oleObject" Target="../embeddings/oleObject437.bin"/></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55.vml"/><Relationship Id="rId3" Type="http://schemas.openxmlformats.org/officeDocument/2006/relationships/slideLayout" Target="../slideLayouts/slideLayout7.xml"/><Relationship Id="rId2" Type="http://schemas.openxmlformats.org/officeDocument/2006/relationships/image" Target="../media/image411.wmf"/><Relationship Id="rId1" Type="http://schemas.openxmlformats.org/officeDocument/2006/relationships/oleObject" Target="../embeddings/oleObject447.bin"/></Relationships>
</file>

<file path=ppt/slides/_rels/slide74.xml.rels><?xml version="1.0" encoding="UTF-8" standalone="yes"?>
<Relationships xmlns="http://schemas.openxmlformats.org/package/2006/relationships"><Relationship Id="rId9" Type="http://schemas.openxmlformats.org/officeDocument/2006/relationships/oleObject" Target="../embeddings/oleObject452.bin"/><Relationship Id="rId8" Type="http://schemas.openxmlformats.org/officeDocument/2006/relationships/image" Target="../media/image415.wmf"/><Relationship Id="rId7" Type="http://schemas.openxmlformats.org/officeDocument/2006/relationships/oleObject" Target="../embeddings/oleObject451.bin"/><Relationship Id="rId6" Type="http://schemas.openxmlformats.org/officeDocument/2006/relationships/image" Target="../media/image414.wmf"/><Relationship Id="rId5" Type="http://schemas.openxmlformats.org/officeDocument/2006/relationships/oleObject" Target="../embeddings/oleObject450.bin"/><Relationship Id="rId4" Type="http://schemas.openxmlformats.org/officeDocument/2006/relationships/image" Target="../media/image413.wmf"/><Relationship Id="rId3" Type="http://schemas.openxmlformats.org/officeDocument/2006/relationships/oleObject" Target="../embeddings/oleObject449.bin"/><Relationship Id="rId2" Type="http://schemas.openxmlformats.org/officeDocument/2006/relationships/image" Target="../media/image412.wmf"/><Relationship Id="rId12" Type="http://schemas.openxmlformats.org/officeDocument/2006/relationships/vmlDrawing" Target="../drawings/vmlDrawing56.vml"/><Relationship Id="rId11" Type="http://schemas.openxmlformats.org/officeDocument/2006/relationships/slideLayout" Target="../slideLayouts/slideLayout7.xml"/><Relationship Id="rId10" Type="http://schemas.openxmlformats.org/officeDocument/2006/relationships/image" Target="../media/image416.wmf"/><Relationship Id="rId1" Type="http://schemas.openxmlformats.org/officeDocument/2006/relationships/oleObject" Target="../embeddings/oleObject448.bin"/></Relationships>
</file>

<file path=ppt/slides/_rels/slide75.xml.rels><?xml version="1.0" encoding="UTF-8" standalone="yes"?>
<Relationships xmlns="http://schemas.openxmlformats.org/package/2006/relationships"><Relationship Id="rId9" Type="http://schemas.openxmlformats.org/officeDocument/2006/relationships/oleObject" Target="../embeddings/oleObject457.bin"/><Relationship Id="rId8" Type="http://schemas.openxmlformats.org/officeDocument/2006/relationships/image" Target="../media/image420.wmf"/><Relationship Id="rId7" Type="http://schemas.openxmlformats.org/officeDocument/2006/relationships/oleObject" Target="../embeddings/oleObject456.bin"/><Relationship Id="rId6" Type="http://schemas.openxmlformats.org/officeDocument/2006/relationships/image" Target="../media/image419.wmf"/><Relationship Id="rId5" Type="http://schemas.openxmlformats.org/officeDocument/2006/relationships/oleObject" Target="../embeddings/oleObject455.bin"/><Relationship Id="rId4" Type="http://schemas.openxmlformats.org/officeDocument/2006/relationships/image" Target="../media/image418.wmf"/><Relationship Id="rId32" Type="http://schemas.openxmlformats.org/officeDocument/2006/relationships/vmlDrawing" Target="../drawings/vmlDrawing57.vml"/><Relationship Id="rId31" Type="http://schemas.openxmlformats.org/officeDocument/2006/relationships/slideLayout" Target="../slideLayouts/slideLayout7.xml"/><Relationship Id="rId30" Type="http://schemas.openxmlformats.org/officeDocument/2006/relationships/image" Target="../media/image430.wmf"/><Relationship Id="rId3" Type="http://schemas.openxmlformats.org/officeDocument/2006/relationships/oleObject" Target="../embeddings/oleObject454.bin"/><Relationship Id="rId29" Type="http://schemas.openxmlformats.org/officeDocument/2006/relationships/oleObject" Target="../embeddings/oleObject467.bin"/><Relationship Id="rId28" Type="http://schemas.openxmlformats.org/officeDocument/2006/relationships/image" Target="../media/image429.wmf"/><Relationship Id="rId27" Type="http://schemas.openxmlformats.org/officeDocument/2006/relationships/oleObject" Target="../embeddings/oleObject466.bin"/><Relationship Id="rId26" Type="http://schemas.openxmlformats.org/officeDocument/2006/relationships/image" Target="../media/image428.wmf"/><Relationship Id="rId25" Type="http://schemas.openxmlformats.org/officeDocument/2006/relationships/oleObject" Target="../embeddings/oleObject465.bin"/><Relationship Id="rId24" Type="http://schemas.openxmlformats.org/officeDocument/2006/relationships/image" Target="../media/image427.wmf"/><Relationship Id="rId23" Type="http://schemas.openxmlformats.org/officeDocument/2006/relationships/oleObject" Target="../embeddings/oleObject464.bin"/><Relationship Id="rId22" Type="http://schemas.openxmlformats.org/officeDocument/2006/relationships/image" Target="../media/image426.wmf"/><Relationship Id="rId21" Type="http://schemas.openxmlformats.org/officeDocument/2006/relationships/oleObject" Target="../embeddings/oleObject463.bin"/><Relationship Id="rId20" Type="http://schemas.openxmlformats.org/officeDocument/2006/relationships/image" Target="../media/image425.wmf"/><Relationship Id="rId2" Type="http://schemas.openxmlformats.org/officeDocument/2006/relationships/image" Target="../media/image417.wmf"/><Relationship Id="rId19" Type="http://schemas.openxmlformats.org/officeDocument/2006/relationships/oleObject" Target="../embeddings/oleObject462.bin"/><Relationship Id="rId18" Type="http://schemas.openxmlformats.org/officeDocument/2006/relationships/image" Target="../media/image388.wmf"/><Relationship Id="rId17" Type="http://schemas.openxmlformats.org/officeDocument/2006/relationships/oleObject" Target="../embeddings/oleObject461.bin"/><Relationship Id="rId16" Type="http://schemas.openxmlformats.org/officeDocument/2006/relationships/image" Target="../media/image424.wmf"/><Relationship Id="rId15" Type="http://schemas.openxmlformats.org/officeDocument/2006/relationships/oleObject" Target="../embeddings/oleObject460.bin"/><Relationship Id="rId14" Type="http://schemas.openxmlformats.org/officeDocument/2006/relationships/image" Target="../media/image423.wmf"/><Relationship Id="rId13" Type="http://schemas.openxmlformats.org/officeDocument/2006/relationships/oleObject" Target="../embeddings/oleObject459.bin"/><Relationship Id="rId12" Type="http://schemas.openxmlformats.org/officeDocument/2006/relationships/image" Target="../media/image422.wmf"/><Relationship Id="rId11" Type="http://schemas.openxmlformats.org/officeDocument/2006/relationships/oleObject" Target="../embeddings/oleObject458.bin"/><Relationship Id="rId10" Type="http://schemas.openxmlformats.org/officeDocument/2006/relationships/image" Target="../media/image421.wmf"/><Relationship Id="rId1" Type="http://schemas.openxmlformats.org/officeDocument/2006/relationships/oleObject" Target="../embeddings/oleObject453.bin"/></Relationships>
</file>

<file path=ppt/slides/_rels/slide76.xml.rels><?xml version="1.0" encoding="UTF-8" standalone="yes"?>
<Relationships xmlns="http://schemas.openxmlformats.org/package/2006/relationships"><Relationship Id="rId9" Type="http://schemas.openxmlformats.org/officeDocument/2006/relationships/oleObject" Target="../embeddings/oleObject472.bin"/><Relationship Id="rId8" Type="http://schemas.openxmlformats.org/officeDocument/2006/relationships/image" Target="../media/image434.wmf"/><Relationship Id="rId7" Type="http://schemas.openxmlformats.org/officeDocument/2006/relationships/oleObject" Target="../embeddings/oleObject471.bin"/><Relationship Id="rId6" Type="http://schemas.openxmlformats.org/officeDocument/2006/relationships/image" Target="../media/image433.wmf"/><Relationship Id="rId5" Type="http://schemas.openxmlformats.org/officeDocument/2006/relationships/oleObject" Target="../embeddings/oleObject470.bin"/><Relationship Id="rId4" Type="http://schemas.openxmlformats.org/officeDocument/2006/relationships/image" Target="../media/image432.wmf"/><Relationship Id="rId30" Type="http://schemas.openxmlformats.org/officeDocument/2006/relationships/vmlDrawing" Target="../drawings/vmlDrawing58.vml"/><Relationship Id="rId3" Type="http://schemas.openxmlformats.org/officeDocument/2006/relationships/oleObject" Target="../embeddings/oleObject469.bin"/><Relationship Id="rId29" Type="http://schemas.openxmlformats.org/officeDocument/2006/relationships/slideLayout" Target="../slideLayouts/slideLayout7.xml"/><Relationship Id="rId28" Type="http://schemas.openxmlformats.org/officeDocument/2006/relationships/image" Target="../media/image439.wmf"/><Relationship Id="rId27" Type="http://schemas.openxmlformats.org/officeDocument/2006/relationships/oleObject" Target="../embeddings/oleObject481.bin"/><Relationship Id="rId26" Type="http://schemas.openxmlformats.org/officeDocument/2006/relationships/image" Target="../media/image388.wmf"/><Relationship Id="rId25" Type="http://schemas.openxmlformats.org/officeDocument/2006/relationships/oleObject" Target="../embeddings/oleObject480.bin"/><Relationship Id="rId24" Type="http://schemas.openxmlformats.org/officeDocument/2006/relationships/image" Target="../media/image421.wmf"/><Relationship Id="rId23" Type="http://schemas.openxmlformats.org/officeDocument/2006/relationships/oleObject" Target="../embeddings/oleObject479.bin"/><Relationship Id="rId22" Type="http://schemas.openxmlformats.org/officeDocument/2006/relationships/image" Target="../media/image420.wmf"/><Relationship Id="rId21" Type="http://schemas.openxmlformats.org/officeDocument/2006/relationships/oleObject" Target="../embeddings/oleObject478.bin"/><Relationship Id="rId20" Type="http://schemas.openxmlformats.org/officeDocument/2006/relationships/image" Target="../media/image419.wmf"/><Relationship Id="rId2" Type="http://schemas.openxmlformats.org/officeDocument/2006/relationships/image" Target="../media/image431.wmf"/><Relationship Id="rId19" Type="http://schemas.openxmlformats.org/officeDocument/2006/relationships/oleObject" Target="../embeddings/oleObject477.bin"/><Relationship Id="rId18" Type="http://schemas.openxmlformats.org/officeDocument/2006/relationships/image" Target="../media/image418.wmf"/><Relationship Id="rId17" Type="http://schemas.openxmlformats.org/officeDocument/2006/relationships/oleObject" Target="../embeddings/oleObject476.bin"/><Relationship Id="rId16" Type="http://schemas.openxmlformats.org/officeDocument/2006/relationships/image" Target="../media/image438.wmf"/><Relationship Id="rId15" Type="http://schemas.openxmlformats.org/officeDocument/2006/relationships/oleObject" Target="../embeddings/oleObject475.bin"/><Relationship Id="rId14" Type="http://schemas.openxmlformats.org/officeDocument/2006/relationships/image" Target="../media/image437.wmf"/><Relationship Id="rId13" Type="http://schemas.openxmlformats.org/officeDocument/2006/relationships/oleObject" Target="../embeddings/oleObject474.bin"/><Relationship Id="rId12" Type="http://schemas.openxmlformats.org/officeDocument/2006/relationships/image" Target="../media/image436.wmf"/><Relationship Id="rId11" Type="http://schemas.openxmlformats.org/officeDocument/2006/relationships/oleObject" Target="../embeddings/oleObject473.bin"/><Relationship Id="rId10" Type="http://schemas.openxmlformats.org/officeDocument/2006/relationships/image" Target="../media/image435.wmf"/><Relationship Id="rId1" Type="http://schemas.openxmlformats.org/officeDocument/2006/relationships/oleObject" Target="../embeddings/oleObject468.bin"/></Relationships>
</file>

<file path=ppt/slides/_rels/slide77.xml.rels><?xml version="1.0" encoding="UTF-8" standalone="yes"?>
<Relationships xmlns="http://schemas.openxmlformats.org/package/2006/relationships"><Relationship Id="rId9" Type="http://schemas.openxmlformats.org/officeDocument/2006/relationships/oleObject" Target="../embeddings/oleObject486.bin"/><Relationship Id="rId8" Type="http://schemas.openxmlformats.org/officeDocument/2006/relationships/image" Target="../media/image419.wmf"/><Relationship Id="rId7" Type="http://schemas.openxmlformats.org/officeDocument/2006/relationships/oleObject" Target="../embeddings/oleObject485.bin"/><Relationship Id="rId6" Type="http://schemas.openxmlformats.org/officeDocument/2006/relationships/image" Target="../media/image418.wmf"/><Relationship Id="rId5" Type="http://schemas.openxmlformats.org/officeDocument/2006/relationships/oleObject" Target="../embeddings/oleObject484.bin"/><Relationship Id="rId4" Type="http://schemas.openxmlformats.org/officeDocument/2006/relationships/image" Target="../media/image441.wmf"/><Relationship Id="rId3" Type="http://schemas.openxmlformats.org/officeDocument/2006/relationships/oleObject" Target="../embeddings/oleObject483.bin"/><Relationship Id="rId24" Type="http://schemas.openxmlformats.org/officeDocument/2006/relationships/vmlDrawing" Target="../drawings/vmlDrawing59.vml"/><Relationship Id="rId23" Type="http://schemas.openxmlformats.org/officeDocument/2006/relationships/slideLayout" Target="../slideLayouts/slideLayout7.xml"/><Relationship Id="rId22" Type="http://schemas.openxmlformats.org/officeDocument/2006/relationships/image" Target="../media/image445.wmf"/><Relationship Id="rId21" Type="http://schemas.openxmlformats.org/officeDocument/2006/relationships/oleObject" Target="../embeddings/oleObject492.bin"/><Relationship Id="rId20" Type="http://schemas.openxmlformats.org/officeDocument/2006/relationships/image" Target="../media/image444.wmf"/><Relationship Id="rId2" Type="http://schemas.openxmlformats.org/officeDocument/2006/relationships/image" Target="../media/image440.wmf"/><Relationship Id="rId19" Type="http://schemas.openxmlformats.org/officeDocument/2006/relationships/oleObject" Target="../embeddings/oleObject491.bin"/><Relationship Id="rId18" Type="http://schemas.openxmlformats.org/officeDocument/2006/relationships/image" Target="../media/image443.wmf"/><Relationship Id="rId17" Type="http://schemas.openxmlformats.org/officeDocument/2006/relationships/oleObject" Target="../embeddings/oleObject490.bin"/><Relationship Id="rId16" Type="http://schemas.openxmlformats.org/officeDocument/2006/relationships/image" Target="../media/image442.wmf"/><Relationship Id="rId15" Type="http://schemas.openxmlformats.org/officeDocument/2006/relationships/oleObject" Target="../embeddings/oleObject489.bin"/><Relationship Id="rId14" Type="http://schemas.openxmlformats.org/officeDocument/2006/relationships/image" Target="../media/image388.wmf"/><Relationship Id="rId13" Type="http://schemas.openxmlformats.org/officeDocument/2006/relationships/oleObject" Target="../embeddings/oleObject488.bin"/><Relationship Id="rId12" Type="http://schemas.openxmlformats.org/officeDocument/2006/relationships/image" Target="../media/image421.wmf"/><Relationship Id="rId11" Type="http://schemas.openxmlformats.org/officeDocument/2006/relationships/oleObject" Target="../embeddings/oleObject487.bin"/><Relationship Id="rId10" Type="http://schemas.openxmlformats.org/officeDocument/2006/relationships/image" Target="../media/image420.wmf"/><Relationship Id="rId1" Type="http://schemas.openxmlformats.org/officeDocument/2006/relationships/oleObject" Target="../embeddings/oleObject482.bin"/></Relationships>
</file>

<file path=ppt/slides/_rels/slide78.xml.rels><?xml version="1.0" encoding="UTF-8" standalone="yes"?>
<Relationships xmlns="http://schemas.openxmlformats.org/package/2006/relationships"><Relationship Id="rId9" Type="http://schemas.openxmlformats.org/officeDocument/2006/relationships/oleObject" Target="../embeddings/oleObject497.bin"/><Relationship Id="rId8" Type="http://schemas.openxmlformats.org/officeDocument/2006/relationships/image" Target="../media/image116.wmf"/><Relationship Id="rId7" Type="http://schemas.openxmlformats.org/officeDocument/2006/relationships/oleObject" Target="../embeddings/oleObject496.bin"/><Relationship Id="rId6" Type="http://schemas.openxmlformats.org/officeDocument/2006/relationships/image" Target="../media/image115.wmf"/><Relationship Id="rId5" Type="http://schemas.openxmlformats.org/officeDocument/2006/relationships/oleObject" Target="../embeddings/oleObject495.bin"/><Relationship Id="rId4" Type="http://schemas.openxmlformats.org/officeDocument/2006/relationships/image" Target="../media/image114.wmf"/><Relationship Id="rId32" Type="http://schemas.openxmlformats.org/officeDocument/2006/relationships/vmlDrawing" Target="../drawings/vmlDrawing60.vml"/><Relationship Id="rId31" Type="http://schemas.openxmlformats.org/officeDocument/2006/relationships/slideLayout" Target="../slideLayouts/slideLayout7.xml"/><Relationship Id="rId30" Type="http://schemas.openxmlformats.org/officeDocument/2006/relationships/image" Target="../media/image456.wmf"/><Relationship Id="rId3" Type="http://schemas.openxmlformats.org/officeDocument/2006/relationships/oleObject" Target="../embeddings/oleObject494.bin"/><Relationship Id="rId29" Type="http://schemas.openxmlformats.org/officeDocument/2006/relationships/oleObject" Target="../embeddings/oleObject507.bin"/><Relationship Id="rId28" Type="http://schemas.openxmlformats.org/officeDocument/2006/relationships/image" Target="../media/image455.wmf"/><Relationship Id="rId27" Type="http://schemas.openxmlformats.org/officeDocument/2006/relationships/oleObject" Target="../embeddings/oleObject506.bin"/><Relationship Id="rId26" Type="http://schemas.openxmlformats.org/officeDocument/2006/relationships/image" Target="../media/image454.wmf"/><Relationship Id="rId25" Type="http://schemas.openxmlformats.org/officeDocument/2006/relationships/oleObject" Target="../embeddings/oleObject505.bin"/><Relationship Id="rId24" Type="http://schemas.openxmlformats.org/officeDocument/2006/relationships/image" Target="../media/image453.wmf"/><Relationship Id="rId23" Type="http://schemas.openxmlformats.org/officeDocument/2006/relationships/oleObject" Target="../embeddings/oleObject504.bin"/><Relationship Id="rId22" Type="http://schemas.openxmlformats.org/officeDocument/2006/relationships/image" Target="../media/image452.wmf"/><Relationship Id="rId21" Type="http://schemas.openxmlformats.org/officeDocument/2006/relationships/oleObject" Target="../embeddings/oleObject503.bin"/><Relationship Id="rId20" Type="http://schemas.openxmlformats.org/officeDocument/2006/relationships/image" Target="../media/image451.wmf"/><Relationship Id="rId2" Type="http://schemas.openxmlformats.org/officeDocument/2006/relationships/image" Target="../media/image446.wmf"/><Relationship Id="rId19" Type="http://schemas.openxmlformats.org/officeDocument/2006/relationships/oleObject" Target="../embeddings/oleObject502.bin"/><Relationship Id="rId18" Type="http://schemas.openxmlformats.org/officeDocument/2006/relationships/image" Target="../media/image450.wmf"/><Relationship Id="rId17" Type="http://schemas.openxmlformats.org/officeDocument/2006/relationships/oleObject" Target="../embeddings/oleObject501.bin"/><Relationship Id="rId16" Type="http://schemas.openxmlformats.org/officeDocument/2006/relationships/image" Target="../media/image449.wmf"/><Relationship Id="rId15" Type="http://schemas.openxmlformats.org/officeDocument/2006/relationships/oleObject" Target="../embeddings/oleObject500.bin"/><Relationship Id="rId14" Type="http://schemas.openxmlformats.org/officeDocument/2006/relationships/image" Target="../media/image119.wmf"/><Relationship Id="rId13" Type="http://schemas.openxmlformats.org/officeDocument/2006/relationships/oleObject" Target="../embeddings/oleObject499.bin"/><Relationship Id="rId12" Type="http://schemas.openxmlformats.org/officeDocument/2006/relationships/image" Target="../media/image448.wmf"/><Relationship Id="rId11" Type="http://schemas.openxmlformats.org/officeDocument/2006/relationships/oleObject" Target="../embeddings/oleObject498.bin"/><Relationship Id="rId10" Type="http://schemas.openxmlformats.org/officeDocument/2006/relationships/image" Target="../media/image447.wmf"/><Relationship Id="rId1" Type="http://schemas.openxmlformats.org/officeDocument/2006/relationships/oleObject" Target="../embeddings/oleObject493.bin"/></Relationships>
</file>

<file path=ppt/slides/_rels/slide7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60.wmf"/><Relationship Id="rId7" Type="http://schemas.openxmlformats.org/officeDocument/2006/relationships/oleObject" Target="../embeddings/oleObject511.bin"/><Relationship Id="rId6" Type="http://schemas.openxmlformats.org/officeDocument/2006/relationships/image" Target="../media/image459.wmf"/><Relationship Id="rId5" Type="http://schemas.openxmlformats.org/officeDocument/2006/relationships/oleObject" Target="../embeddings/oleObject510.bin"/><Relationship Id="rId4" Type="http://schemas.openxmlformats.org/officeDocument/2006/relationships/image" Target="../media/image458.wmf"/><Relationship Id="rId3" Type="http://schemas.openxmlformats.org/officeDocument/2006/relationships/oleObject" Target="../embeddings/oleObject509.bin"/><Relationship Id="rId2" Type="http://schemas.openxmlformats.org/officeDocument/2006/relationships/image" Target="../media/image457.wmf"/><Relationship Id="rId10" Type="http://schemas.openxmlformats.org/officeDocument/2006/relationships/vmlDrawing" Target="../drawings/vmlDrawing61.vml"/><Relationship Id="rId1" Type="http://schemas.openxmlformats.org/officeDocument/2006/relationships/oleObject" Target="../embeddings/oleObject508.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8.wmf"/><Relationship Id="rId7" Type="http://schemas.openxmlformats.org/officeDocument/2006/relationships/oleObject" Target="../embeddings/oleObject4.bin"/><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 Id="rId3" Type="http://schemas.openxmlformats.org/officeDocument/2006/relationships/oleObject" Target="../embeddings/oleObject2.bin"/><Relationship Id="rId2" Type="http://schemas.openxmlformats.org/officeDocument/2006/relationships/image" Target="../media/image5.wmf"/><Relationship Id="rId12" Type="http://schemas.openxmlformats.org/officeDocument/2006/relationships/vmlDrawing" Target="../drawings/vmlDrawing1.vml"/><Relationship Id="rId11" Type="http://schemas.openxmlformats.org/officeDocument/2006/relationships/slideLayout" Target="../slideLayouts/slideLayout7.xml"/><Relationship Id="rId10" Type="http://schemas.openxmlformats.org/officeDocument/2006/relationships/image" Target="../media/image9.wmf"/><Relationship Id="rId1"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64.wmf"/><Relationship Id="rId7" Type="http://schemas.openxmlformats.org/officeDocument/2006/relationships/oleObject" Target="../embeddings/oleObject515.bin"/><Relationship Id="rId6" Type="http://schemas.openxmlformats.org/officeDocument/2006/relationships/image" Target="../media/image463.wmf"/><Relationship Id="rId5" Type="http://schemas.openxmlformats.org/officeDocument/2006/relationships/oleObject" Target="../embeddings/oleObject514.bin"/><Relationship Id="rId4" Type="http://schemas.openxmlformats.org/officeDocument/2006/relationships/image" Target="../media/image462.wmf"/><Relationship Id="rId3" Type="http://schemas.openxmlformats.org/officeDocument/2006/relationships/oleObject" Target="../embeddings/oleObject513.bin"/><Relationship Id="rId2" Type="http://schemas.openxmlformats.org/officeDocument/2006/relationships/image" Target="../media/image461.wmf"/><Relationship Id="rId10" Type="http://schemas.openxmlformats.org/officeDocument/2006/relationships/vmlDrawing" Target="../drawings/vmlDrawing62.vml"/><Relationship Id="rId1" Type="http://schemas.openxmlformats.org/officeDocument/2006/relationships/oleObject" Target="../embeddings/oleObject512.bin"/></Relationships>
</file>

<file path=ppt/slides/_rels/slide81.xml.rels><?xml version="1.0" encoding="UTF-8" standalone="yes"?>
<Relationships xmlns="http://schemas.openxmlformats.org/package/2006/relationships"><Relationship Id="rId6" Type="http://schemas.openxmlformats.org/officeDocument/2006/relationships/vmlDrawing" Target="../drawings/vmlDrawing63.vml"/><Relationship Id="rId5" Type="http://schemas.openxmlformats.org/officeDocument/2006/relationships/slideLayout" Target="../slideLayouts/slideLayout7.xml"/><Relationship Id="rId4" Type="http://schemas.openxmlformats.org/officeDocument/2006/relationships/image" Target="../media/image466.wmf"/><Relationship Id="rId3" Type="http://schemas.openxmlformats.org/officeDocument/2006/relationships/oleObject" Target="../embeddings/oleObject517.bin"/><Relationship Id="rId2" Type="http://schemas.openxmlformats.org/officeDocument/2006/relationships/image" Target="../media/image465.wmf"/><Relationship Id="rId1" Type="http://schemas.openxmlformats.org/officeDocument/2006/relationships/oleObject" Target="../embeddings/oleObject516.bin"/></Relationships>
</file>

<file path=ppt/slides/_rels/slide8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68.wmf"/><Relationship Id="rId7" Type="http://schemas.openxmlformats.org/officeDocument/2006/relationships/oleObject" Target="../embeddings/oleObject521.bin"/><Relationship Id="rId6" Type="http://schemas.openxmlformats.org/officeDocument/2006/relationships/image" Target="../media/image467.wmf"/><Relationship Id="rId5" Type="http://schemas.openxmlformats.org/officeDocument/2006/relationships/oleObject" Target="../embeddings/oleObject520.bin"/><Relationship Id="rId4" Type="http://schemas.openxmlformats.org/officeDocument/2006/relationships/image" Target="../media/image330.wmf"/><Relationship Id="rId3" Type="http://schemas.openxmlformats.org/officeDocument/2006/relationships/oleObject" Target="../embeddings/oleObject519.bin"/><Relationship Id="rId2" Type="http://schemas.openxmlformats.org/officeDocument/2006/relationships/image" Target="../media/image321.wmf"/><Relationship Id="rId10" Type="http://schemas.openxmlformats.org/officeDocument/2006/relationships/vmlDrawing" Target="../drawings/vmlDrawing64.vml"/><Relationship Id="rId1" Type="http://schemas.openxmlformats.org/officeDocument/2006/relationships/oleObject" Target="../embeddings/oleObject518.bin"/></Relationships>
</file>

<file path=ppt/slides/_rels/slide83.xml.rels><?xml version="1.0" encoding="UTF-8" standalone="yes"?>
<Relationships xmlns="http://schemas.openxmlformats.org/package/2006/relationships"><Relationship Id="rId9" Type="http://schemas.openxmlformats.org/officeDocument/2006/relationships/oleObject" Target="../embeddings/oleObject526.bin"/><Relationship Id="rId8" Type="http://schemas.openxmlformats.org/officeDocument/2006/relationships/image" Target="../media/image344.wmf"/><Relationship Id="rId7" Type="http://schemas.openxmlformats.org/officeDocument/2006/relationships/oleObject" Target="../embeddings/oleObject525.bin"/><Relationship Id="rId6" Type="http://schemas.openxmlformats.org/officeDocument/2006/relationships/image" Target="../media/image343.wmf"/><Relationship Id="rId5" Type="http://schemas.openxmlformats.org/officeDocument/2006/relationships/oleObject" Target="../embeddings/oleObject524.bin"/><Relationship Id="rId4" Type="http://schemas.openxmlformats.org/officeDocument/2006/relationships/image" Target="../media/image470.wmf"/><Relationship Id="rId3" Type="http://schemas.openxmlformats.org/officeDocument/2006/relationships/oleObject" Target="../embeddings/oleObject523.bin"/><Relationship Id="rId2" Type="http://schemas.openxmlformats.org/officeDocument/2006/relationships/image" Target="../media/image469.wmf"/><Relationship Id="rId12" Type="http://schemas.openxmlformats.org/officeDocument/2006/relationships/vmlDrawing" Target="../drawings/vmlDrawing65.vml"/><Relationship Id="rId11" Type="http://schemas.openxmlformats.org/officeDocument/2006/relationships/slideLayout" Target="../slideLayouts/slideLayout2.xml"/><Relationship Id="rId10" Type="http://schemas.openxmlformats.org/officeDocument/2006/relationships/image" Target="../media/image345.wmf"/><Relationship Id="rId1" Type="http://schemas.openxmlformats.org/officeDocument/2006/relationships/oleObject" Target="../embeddings/oleObject522.bin"/></Relationships>
</file>

<file path=ppt/slides/_rels/slide84.xml.rels><?xml version="1.0" encoding="UTF-8" standalone="yes"?>
<Relationships xmlns="http://schemas.openxmlformats.org/package/2006/relationships"><Relationship Id="rId9" Type="http://schemas.openxmlformats.org/officeDocument/2006/relationships/oleObject" Target="../embeddings/oleObject531.bin"/><Relationship Id="rId8" Type="http://schemas.openxmlformats.org/officeDocument/2006/relationships/image" Target="../media/image474.wmf"/><Relationship Id="rId7" Type="http://schemas.openxmlformats.org/officeDocument/2006/relationships/oleObject" Target="../embeddings/oleObject530.bin"/><Relationship Id="rId6" Type="http://schemas.openxmlformats.org/officeDocument/2006/relationships/image" Target="../media/image473.wmf"/><Relationship Id="rId5" Type="http://schemas.openxmlformats.org/officeDocument/2006/relationships/oleObject" Target="../embeddings/oleObject529.bin"/><Relationship Id="rId4" Type="http://schemas.openxmlformats.org/officeDocument/2006/relationships/image" Target="../media/image472.wmf"/><Relationship Id="rId3" Type="http://schemas.openxmlformats.org/officeDocument/2006/relationships/oleObject" Target="../embeddings/oleObject528.bin"/><Relationship Id="rId2" Type="http://schemas.openxmlformats.org/officeDocument/2006/relationships/image" Target="../media/image471.wmf"/><Relationship Id="rId18" Type="http://schemas.openxmlformats.org/officeDocument/2006/relationships/vmlDrawing" Target="../drawings/vmlDrawing66.vml"/><Relationship Id="rId17" Type="http://schemas.openxmlformats.org/officeDocument/2006/relationships/slideLayout" Target="../slideLayouts/slideLayout7.xml"/><Relationship Id="rId16" Type="http://schemas.openxmlformats.org/officeDocument/2006/relationships/image" Target="../media/image478.wmf"/><Relationship Id="rId15" Type="http://schemas.openxmlformats.org/officeDocument/2006/relationships/oleObject" Target="../embeddings/oleObject534.bin"/><Relationship Id="rId14" Type="http://schemas.openxmlformats.org/officeDocument/2006/relationships/image" Target="../media/image477.wmf"/><Relationship Id="rId13" Type="http://schemas.openxmlformats.org/officeDocument/2006/relationships/oleObject" Target="../embeddings/oleObject533.bin"/><Relationship Id="rId12" Type="http://schemas.openxmlformats.org/officeDocument/2006/relationships/image" Target="../media/image476.wmf"/><Relationship Id="rId11" Type="http://schemas.openxmlformats.org/officeDocument/2006/relationships/oleObject" Target="../embeddings/oleObject532.bin"/><Relationship Id="rId10" Type="http://schemas.openxmlformats.org/officeDocument/2006/relationships/image" Target="../media/image475.wmf"/><Relationship Id="rId1" Type="http://schemas.openxmlformats.org/officeDocument/2006/relationships/oleObject" Target="../embeddings/oleObject527.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7" name="矩形 3073"/>
          <p:cNvSpPr/>
          <p:nvPr/>
        </p:nvSpPr>
        <p:spPr>
          <a:xfrm>
            <a:off x="2052638" y="2349500"/>
            <a:ext cx="5111750" cy="2303463"/>
          </a:xfrm>
          <a:prstGeom prst="rect">
            <a:avLst/>
          </a:prstGeom>
        </p:spPr>
        <p:txBody>
          <a:bodyPr wrap="none" fromWordArt="1">
            <a:prstTxWarp prst="textPlain">
              <a:avLst>
                <a:gd name="adj" fmla="val 50000"/>
              </a:avLst>
            </a:prstTxWarp>
            <a:normAutofit/>
          </a:bodyPr>
          <a:p>
            <a:pPr algn="ctr"/>
            <a:r>
              <a:rPr lang="zh-CN" altLang="en-US" sz="6000">
                <a:solidFill>
                  <a:srgbClr val="003366"/>
                </a:solidFill>
                <a:effectLst>
                  <a:outerShdw dist="35921" dir="2699999" algn="ctr" rotWithShape="0">
                    <a:srgbClr val="C0C0C0">
                      <a:alpha val="75000"/>
                    </a:srgbClr>
                  </a:outerShdw>
                </a:effectLst>
                <a:latin typeface="华文行楷" charset="0"/>
                <a:ea typeface="华文行楷" charset="0"/>
              </a:rPr>
              <a:t>电磁学</a:t>
            </a:r>
            <a:endParaRPr lang="zh-CN" altLang="en-US" sz="6000">
              <a:solidFill>
                <a:srgbClr val="003366"/>
              </a:solidFill>
              <a:effectLst>
                <a:outerShdw dist="35921" dir="2699999" algn="ctr" rotWithShape="0">
                  <a:srgbClr val="C0C0C0">
                    <a:alpha val="75000"/>
                  </a:srgbClr>
                </a:outerShdw>
              </a:effectLst>
              <a:latin typeface="华文行楷" charset="0"/>
              <a:ea typeface="华文行楷" charset="0"/>
            </a:endParaRPr>
          </a:p>
        </p:txBody>
      </p:sp>
      <p:pic>
        <p:nvPicPr>
          <p:cNvPr id="4098" name="图片 9" descr="logo.jpg"/>
          <p:cNvPicPr>
            <a:picLocks noChangeAspect="1"/>
          </p:cNvPicPr>
          <p:nvPr/>
        </p:nvPicPr>
        <p:blipFill>
          <a:blip r:embed="rId1"/>
          <a:stretch>
            <a:fillRect/>
          </a:stretch>
        </p:blipFill>
        <p:spPr>
          <a:xfrm>
            <a:off x="0" y="0"/>
            <a:ext cx="9144000" cy="1666875"/>
          </a:xfrm>
          <a:prstGeom prst="rect">
            <a:avLst/>
          </a:prstGeom>
          <a:noFill/>
          <a:ln w="9525">
            <a:noFill/>
          </a:ln>
        </p:spPr>
      </p:pic>
      <p:sp>
        <p:nvSpPr>
          <p:cNvPr id="4099" name="TextBox 4"/>
          <p:cNvSpPr/>
          <p:nvPr/>
        </p:nvSpPr>
        <p:spPr>
          <a:xfrm>
            <a:off x="5429250" y="5500688"/>
            <a:ext cx="3143250" cy="831850"/>
          </a:xfrm>
          <a:prstGeom prst="rect">
            <a:avLst/>
          </a:prstGeom>
          <a:noFill/>
          <a:ln w="9525">
            <a:noFill/>
          </a:ln>
        </p:spPr>
        <p:txBody>
          <a:bodyPr wrap="square" anchor="t">
            <a:spAutoFit/>
          </a:bodyPr>
          <a:p>
            <a:pPr lvl="0" indent="0" algn="ctr"/>
            <a:r>
              <a:rPr lang="zh-CN" altLang="en-US" dirty="0">
                <a:solidFill>
                  <a:srgbClr val="000000"/>
                </a:solidFill>
                <a:latin typeface="华文新魏" pitchFamily="2" charset="-122"/>
                <a:ea typeface="华文新魏" pitchFamily="2" charset="-122"/>
                <a:sym typeface="华文新魏" pitchFamily="2" charset="-122"/>
              </a:rPr>
              <a:t>北京邮电大学</a:t>
            </a:r>
            <a:endParaRPr lang="en-US" altLang="x-none" dirty="0">
              <a:solidFill>
                <a:srgbClr val="000000"/>
              </a:solidFill>
              <a:latin typeface="华文新魏" pitchFamily="2" charset="-122"/>
              <a:ea typeface="华文新魏" pitchFamily="2" charset="-122"/>
              <a:sym typeface="华文新魏" pitchFamily="2" charset="-122"/>
            </a:endParaRPr>
          </a:p>
          <a:p>
            <a:pPr lvl="0" indent="0" algn="ctr"/>
            <a:r>
              <a:rPr lang="zh-CN" altLang="en-US" dirty="0">
                <a:solidFill>
                  <a:srgbClr val="000000"/>
                </a:solidFill>
                <a:latin typeface="华文新魏" pitchFamily="2" charset="-122"/>
                <a:ea typeface="华文新魏" pitchFamily="2" charset="-122"/>
                <a:sym typeface="华文新魏" pitchFamily="2" charset="-122"/>
              </a:rPr>
              <a:t>    </a:t>
            </a:r>
            <a:r>
              <a:rPr lang="en-US" altLang="x-none" dirty="0">
                <a:solidFill>
                  <a:srgbClr val="000000"/>
                </a:solidFill>
                <a:latin typeface="华文新魏" pitchFamily="2" charset="-122"/>
                <a:ea typeface="华文新魏" pitchFamily="2" charset="-122"/>
                <a:sym typeface="华文新魏" pitchFamily="2" charset="-122"/>
              </a:rPr>
              <a:t>	</a:t>
            </a:r>
            <a:r>
              <a:rPr lang="zh-CN" altLang="en-US" dirty="0">
                <a:solidFill>
                  <a:srgbClr val="000000"/>
                </a:solidFill>
                <a:latin typeface="华文新魏" pitchFamily="2" charset="-122"/>
                <a:ea typeface="华文新魏" pitchFamily="2" charset="-122"/>
                <a:sym typeface="华文新魏" pitchFamily="2" charset="-122"/>
              </a:rPr>
              <a:t>理学院物理系</a:t>
            </a:r>
            <a:endParaRPr lang="zh-CN" altLang="en-US" dirty="0">
              <a:solidFill>
                <a:srgbClr val="000000"/>
              </a:solidFill>
              <a:latin typeface="华文新魏" pitchFamily="2" charset="-122"/>
              <a:ea typeface="华文新魏" pitchFamily="2" charset="-122"/>
              <a:sym typeface="华文新魏"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290" name="椭圆 12289"/>
          <p:cNvSpPr/>
          <p:nvPr/>
        </p:nvSpPr>
        <p:spPr>
          <a:xfrm>
            <a:off x="7848600" y="1162050"/>
            <a:ext cx="179388" cy="179388"/>
          </a:xfrm>
          <a:prstGeom prst="ellipse">
            <a:avLst/>
          </a:prstGeom>
          <a:solidFill>
            <a:srgbClr val="FF0000"/>
          </a:solidFill>
          <a:ln w="12700"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2291" name="椭圆 12290"/>
          <p:cNvSpPr/>
          <p:nvPr/>
        </p:nvSpPr>
        <p:spPr>
          <a:xfrm>
            <a:off x="5405438" y="1162050"/>
            <a:ext cx="179387" cy="179388"/>
          </a:xfrm>
          <a:prstGeom prst="ellipse">
            <a:avLst/>
          </a:prstGeom>
          <a:solidFill>
            <a:srgbClr val="FF0000"/>
          </a:solidFill>
          <a:ln w="12700"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12292" name="对象 12291"/>
          <p:cNvGraphicFramePr/>
          <p:nvPr/>
        </p:nvGraphicFramePr>
        <p:xfrm>
          <a:off x="5405438" y="752475"/>
          <a:ext cx="292100" cy="419100"/>
        </p:xfrm>
        <a:graphic>
          <a:graphicData uri="http://schemas.openxmlformats.org/presentationml/2006/ole">
            <mc:AlternateContent xmlns:mc="http://schemas.openxmlformats.org/markup-compatibility/2006">
              <mc:Choice xmlns:v="urn:schemas-microsoft-com:vml" Requires="v">
                <p:oleObj spid="_x0000_s3092" name="" r:id="rId1" imgW="296545" imgH="425450" progId="Equation.DSMT4">
                  <p:embed/>
                </p:oleObj>
              </mc:Choice>
              <mc:Fallback>
                <p:oleObj name="" r:id="rId1" imgW="296545" imgH="425450" progId="Equation.DSMT4">
                  <p:embed/>
                  <p:pic>
                    <p:nvPicPr>
                      <p:cNvPr id="0" name="图片 3091"/>
                      <p:cNvPicPr/>
                      <p:nvPr/>
                    </p:nvPicPr>
                    <p:blipFill>
                      <a:blip r:embed="rId2"/>
                      <a:stretch>
                        <a:fillRect/>
                      </a:stretch>
                    </p:blipFill>
                    <p:spPr>
                      <a:xfrm>
                        <a:off x="5405438" y="752475"/>
                        <a:ext cx="292100" cy="419100"/>
                      </a:xfrm>
                      <a:prstGeom prst="rect">
                        <a:avLst/>
                      </a:prstGeom>
                      <a:noFill/>
                      <a:ln w="38100">
                        <a:noFill/>
                        <a:miter/>
                      </a:ln>
                    </p:spPr>
                  </p:pic>
                </p:oleObj>
              </mc:Fallback>
            </mc:AlternateContent>
          </a:graphicData>
        </a:graphic>
      </p:graphicFrame>
      <p:graphicFrame>
        <p:nvGraphicFramePr>
          <p:cNvPr id="12293" name="对象 12292"/>
          <p:cNvGraphicFramePr/>
          <p:nvPr/>
        </p:nvGraphicFramePr>
        <p:xfrm>
          <a:off x="7831138" y="752475"/>
          <a:ext cx="331787" cy="417513"/>
        </p:xfrm>
        <a:graphic>
          <a:graphicData uri="http://schemas.openxmlformats.org/presentationml/2006/ole">
            <mc:AlternateContent xmlns:mc="http://schemas.openxmlformats.org/markup-compatibility/2006">
              <mc:Choice xmlns:v="urn:schemas-microsoft-com:vml" Requires="v">
                <p:oleObj spid="_x0000_s3076" name="" r:id="rId3" imgW="335280" imgH="425450" progId="Equation.3">
                  <p:embed/>
                </p:oleObj>
              </mc:Choice>
              <mc:Fallback>
                <p:oleObj name="" r:id="rId3" imgW="335280" imgH="425450" progId="Equation.3">
                  <p:embed/>
                  <p:pic>
                    <p:nvPicPr>
                      <p:cNvPr id="0" name="图片 3075"/>
                      <p:cNvPicPr/>
                      <p:nvPr/>
                    </p:nvPicPr>
                    <p:blipFill>
                      <a:blip r:embed="rId4"/>
                      <a:stretch>
                        <a:fillRect/>
                      </a:stretch>
                    </p:blipFill>
                    <p:spPr>
                      <a:xfrm>
                        <a:off x="7831138" y="752475"/>
                        <a:ext cx="331787" cy="417513"/>
                      </a:xfrm>
                      <a:prstGeom prst="rect">
                        <a:avLst/>
                      </a:prstGeom>
                      <a:noFill/>
                      <a:ln w="38100">
                        <a:noFill/>
                        <a:miter/>
                      </a:ln>
                    </p:spPr>
                  </p:pic>
                </p:oleObj>
              </mc:Fallback>
            </mc:AlternateContent>
          </a:graphicData>
        </a:graphic>
      </p:graphicFrame>
      <p:sp>
        <p:nvSpPr>
          <p:cNvPr id="12294" name="直接连接符 12293"/>
          <p:cNvSpPr/>
          <p:nvPr/>
        </p:nvSpPr>
        <p:spPr>
          <a:xfrm>
            <a:off x="5546725" y="1268413"/>
            <a:ext cx="2371725" cy="0"/>
          </a:xfrm>
          <a:prstGeom prst="line">
            <a:avLst/>
          </a:prstGeom>
          <a:ln w="38100"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12295" name="对象 12294"/>
          <p:cNvGraphicFramePr>
            <a:graphicFrameLocks noChangeAspect="1"/>
          </p:cNvGraphicFramePr>
          <p:nvPr/>
        </p:nvGraphicFramePr>
        <p:xfrm>
          <a:off x="6846888" y="1341438"/>
          <a:ext cx="247650" cy="276225"/>
        </p:xfrm>
        <a:graphic>
          <a:graphicData uri="http://schemas.openxmlformats.org/presentationml/2006/ole">
            <mc:AlternateContent xmlns:mc="http://schemas.openxmlformats.org/markup-compatibility/2006">
              <mc:Choice xmlns:v="urn:schemas-microsoft-com:vml" Requires="v">
                <p:oleObj spid="_x0000_s3077" name="" r:id="rId5" imgW="118745" imgH="132080" progId="Equation.3">
                  <p:embed/>
                </p:oleObj>
              </mc:Choice>
              <mc:Fallback>
                <p:oleObj name="" r:id="rId5" imgW="118745" imgH="132080" progId="Equation.3">
                  <p:embed/>
                  <p:pic>
                    <p:nvPicPr>
                      <p:cNvPr id="0" name="图片 3076"/>
                      <p:cNvPicPr/>
                      <p:nvPr/>
                    </p:nvPicPr>
                    <p:blipFill>
                      <a:blip r:embed="rId6"/>
                      <a:stretch>
                        <a:fillRect/>
                      </a:stretch>
                    </p:blipFill>
                    <p:spPr>
                      <a:xfrm>
                        <a:off x="6846888" y="1341438"/>
                        <a:ext cx="247650" cy="276225"/>
                      </a:xfrm>
                      <a:prstGeom prst="rect">
                        <a:avLst/>
                      </a:prstGeom>
                      <a:noFill/>
                      <a:ln w="38100">
                        <a:noFill/>
                        <a:miter/>
                      </a:ln>
                    </p:spPr>
                  </p:pic>
                </p:oleObj>
              </mc:Fallback>
            </mc:AlternateContent>
          </a:graphicData>
        </a:graphic>
      </p:graphicFrame>
      <p:graphicFrame>
        <p:nvGraphicFramePr>
          <p:cNvPr id="12296" name="对象 12295"/>
          <p:cNvGraphicFramePr/>
          <p:nvPr/>
        </p:nvGraphicFramePr>
        <p:xfrm>
          <a:off x="6038850" y="801688"/>
          <a:ext cx="292100" cy="444500"/>
        </p:xfrm>
        <a:graphic>
          <a:graphicData uri="http://schemas.openxmlformats.org/presentationml/2006/ole">
            <mc:AlternateContent xmlns:mc="http://schemas.openxmlformats.org/markup-compatibility/2006">
              <mc:Choice xmlns:v="urn:schemas-microsoft-com:vml" Requires="v">
                <p:oleObj spid="_x0000_s3081" name="" r:id="rId7" imgW="296545" imgH="450850" progId="Equation.DSMT4">
                  <p:embed/>
                </p:oleObj>
              </mc:Choice>
              <mc:Fallback>
                <p:oleObj name="" r:id="rId7" imgW="296545" imgH="450850" progId="Equation.DSMT4">
                  <p:embed/>
                  <p:pic>
                    <p:nvPicPr>
                      <p:cNvPr id="0" name="图片 3080"/>
                      <p:cNvPicPr/>
                      <p:nvPr/>
                    </p:nvPicPr>
                    <p:blipFill>
                      <a:blip r:embed="rId8"/>
                      <a:stretch>
                        <a:fillRect/>
                      </a:stretch>
                    </p:blipFill>
                    <p:spPr>
                      <a:xfrm>
                        <a:off x="6038850" y="801688"/>
                        <a:ext cx="292100" cy="444500"/>
                      </a:xfrm>
                      <a:prstGeom prst="rect">
                        <a:avLst/>
                      </a:prstGeom>
                      <a:noFill/>
                      <a:ln w="38100">
                        <a:noFill/>
                        <a:miter/>
                      </a:ln>
                    </p:spPr>
                  </p:pic>
                </p:oleObj>
              </mc:Fallback>
            </mc:AlternateContent>
          </a:graphicData>
        </a:graphic>
      </p:graphicFrame>
      <p:sp>
        <p:nvSpPr>
          <p:cNvPr id="12297" name="直接连接符 12296"/>
          <p:cNvSpPr/>
          <p:nvPr/>
        </p:nvSpPr>
        <p:spPr>
          <a:xfrm>
            <a:off x="5478463" y="1266825"/>
            <a:ext cx="757237" cy="3175"/>
          </a:xfrm>
          <a:prstGeom prst="line">
            <a:avLst/>
          </a:prstGeom>
          <a:ln w="38100" cap="flat" cmpd="sng">
            <a:solidFill>
              <a:schemeClr val="accent2"/>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12298" name="对象 12297"/>
          <p:cNvGraphicFramePr>
            <a:graphicFrameLocks noChangeAspect="1"/>
          </p:cNvGraphicFramePr>
          <p:nvPr/>
        </p:nvGraphicFramePr>
        <p:xfrm>
          <a:off x="1554163" y="1341438"/>
          <a:ext cx="1689100" cy="723900"/>
        </p:xfrm>
        <a:graphic>
          <a:graphicData uri="http://schemas.openxmlformats.org/presentationml/2006/ole">
            <mc:AlternateContent xmlns:mc="http://schemas.openxmlformats.org/markup-compatibility/2006">
              <mc:Choice xmlns:v="urn:schemas-microsoft-com:vml" Requires="v">
                <p:oleObj spid="_x0000_s3082" name="" r:id="rId9" imgW="1688465" imgH="723900" progId="Equation.3">
                  <p:embed/>
                </p:oleObj>
              </mc:Choice>
              <mc:Fallback>
                <p:oleObj name="" r:id="rId9" imgW="1688465" imgH="723900" progId="Equation.3">
                  <p:embed/>
                  <p:pic>
                    <p:nvPicPr>
                      <p:cNvPr id="0" name="图片 3081"/>
                      <p:cNvPicPr/>
                      <p:nvPr/>
                    </p:nvPicPr>
                    <p:blipFill>
                      <a:blip r:embed="rId10"/>
                      <a:stretch>
                        <a:fillRect/>
                      </a:stretch>
                    </p:blipFill>
                    <p:spPr>
                      <a:xfrm>
                        <a:off x="1554163" y="1341438"/>
                        <a:ext cx="1689100" cy="723900"/>
                      </a:xfrm>
                      <a:prstGeom prst="rect">
                        <a:avLst/>
                      </a:prstGeom>
                      <a:noFill/>
                      <a:ln w="38100">
                        <a:noFill/>
                        <a:miter/>
                      </a:ln>
                    </p:spPr>
                  </p:pic>
                </p:oleObj>
              </mc:Fallback>
            </mc:AlternateContent>
          </a:graphicData>
        </a:graphic>
      </p:graphicFrame>
      <p:sp>
        <p:nvSpPr>
          <p:cNvPr id="12299" name="直接连接符 12298"/>
          <p:cNvSpPr/>
          <p:nvPr/>
        </p:nvSpPr>
        <p:spPr>
          <a:xfrm>
            <a:off x="7956550" y="1268413"/>
            <a:ext cx="609600" cy="0"/>
          </a:xfrm>
          <a:prstGeom prst="line">
            <a:avLst/>
          </a:prstGeom>
          <a:ln w="38100" cap="flat" cmpd="sng">
            <a:solidFill>
              <a:schemeClr val="accent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2300" name="文本框 12299"/>
          <p:cNvSpPr txBox="1"/>
          <p:nvPr/>
        </p:nvSpPr>
        <p:spPr>
          <a:xfrm>
            <a:off x="582613" y="752475"/>
            <a:ext cx="3584575" cy="517525"/>
          </a:xfrm>
          <a:prstGeom prst="rect">
            <a:avLst/>
          </a:prstGeom>
          <a:noFill/>
          <a:ln w="9525">
            <a:noFill/>
          </a:ln>
        </p:spPr>
        <p:txBody>
          <a:bodyPr anchor="t">
            <a:spAutoFit/>
          </a:bodyPr>
          <a:p>
            <a:pPr lvl="0" indent="0"/>
            <a:r>
              <a:rPr lang="zh-CN" altLang="en-US" dirty="0">
                <a:latin typeface="Times New Roman" panose="02020603050405020304" pitchFamily="2" charset="0"/>
                <a:ea typeface="楷体_GB2312" pitchFamily="1" charset="-122"/>
              </a:rPr>
              <a:t>电荷</a:t>
            </a:r>
            <a:r>
              <a:rPr lang="en-US" altLang="x-none" i="1" dirty="0">
                <a:latin typeface="Times New Roman" panose="02020603050405020304" pitchFamily="2" charset="0"/>
                <a:ea typeface="仿宋_GB2312" pitchFamily="1" charset="-122"/>
              </a:rPr>
              <a:t>q</a:t>
            </a:r>
            <a:r>
              <a:rPr lang="en-US" altLang="x-none" baseline="-25000" dirty="0">
                <a:latin typeface="Times New Roman" panose="02020603050405020304" pitchFamily="2" charset="0"/>
                <a:ea typeface="仿宋_GB2312" pitchFamily="1" charset="-122"/>
              </a:rPr>
              <a:t>1 </a:t>
            </a:r>
            <a:r>
              <a:rPr lang="zh-CN" altLang="en-US" dirty="0">
                <a:latin typeface="Times New Roman" panose="02020603050405020304" pitchFamily="2" charset="0"/>
                <a:ea typeface="楷体_GB2312" pitchFamily="1" charset="-122"/>
              </a:rPr>
              <a:t>对</a:t>
            </a:r>
            <a:r>
              <a:rPr lang="en-US" altLang="x-none" i="1" dirty="0">
                <a:latin typeface="Times New Roman" panose="02020603050405020304" pitchFamily="2" charset="0"/>
                <a:ea typeface="仿宋_GB2312" pitchFamily="1" charset="-122"/>
              </a:rPr>
              <a:t>q</a:t>
            </a:r>
            <a:r>
              <a:rPr lang="en-US" altLang="x-none" baseline="-25000" dirty="0">
                <a:latin typeface="Times New Roman" panose="02020603050405020304" pitchFamily="2" charset="0"/>
                <a:ea typeface="仿宋_GB2312" pitchFamily="1" charset="-122"/>
              </a:rPr>
              <a:t>2 </a:t>
            </a:r>
            <a:r>
              <a:rPr lang="zh-CN" altLang="en-US" dirty="0">
                <a:latin typeface="Times New Roman" panose="02020603050405020304" pitchFamily="2" charset="0"/>
                <a:ea typeface="楷体_GB2312" pitchFamily="1" charset="-122"/>
              </a:rPr>
              <a:t>的作用力</a:t>
            </a:r>
            <a:r>
              <a:rPr lang="en-US" altLang="x-none" i="1" dirty="0">
                <a:latin typeface="Times New Roman" panose="02020603050405020304" pitchFamily="2" charset="0"/>
                <a:ea typeface="仿宋_GB2312" pitchFamily="1" charset="-122"/>
              </a:rPr>
              <a:t>F</a:t>
            </a:r>
            <a:r>
              <a:rPr lang="en-US" altLang="x-none" baseline="-25000" dirty="0">
                <a:latin typeface="Times New Roman" panose="02020603050405020304" pitchFamily="2" charset="0"/>
                <a:ea typeface="仿宋_GB2312" pitchFamily="1" charset="-122"/>
              </a:rPr>
              <a:t>21</a:t>
            </a:r>
            <a:endParaRPr lang="en-US" altLang="x-none" dirty="0">
              <a:latin typeface="Times New Roman" panose="02020603050405020304" pitchFamily="2" charset="0"/>
              <a:ea typeface="仿宋_GB2312" pitchFamily="1" charset="-122"/>
            </a:endParaRPr>
          </a:p>
        </p:txBody>
      </p:sp>
      <p:graphicFrame>
        <p:nvGraphicFramePr>
          <p:cNvPr id="12301" name="对象 12300"/>
          <p:cNvGraphicFramePr>
            <a:graphicFrameLocks noChangeAspect="1"/>
          </p:cNvGraphicFramePr>
          <p:nvPr/>
        </p:nvGraphicFramePr>
        <p:xfrm>
          <a:off x="8251825" y="1427163"/>
          <a:ext cx="452438" cy="479425"/>
        </p:xfrm>
        <a:graphic>
          <a:graphicData uri="http://schemas.openxmlformats.org/presentationml/2006/ole">
            <mc:AlternateContent xmlns:mc="http://schemas.openxmlformats.org/markup-compatibility/2006">
              <mc:Choice xmlns:v="urn:schemas-microsoft-com:vml" Requires="v">
                <p:oleObj spid="_x0000_s3078" name="" r:id="rId11" imgW="220345" imgH="233680" progId="Equation.3">
                  <p:embed/>
                </p:oleObj>
              </mc:Choice>
              <mc:Fallback>
                <p:oleObj name="" r:id="rId11" imgW="220345" imgH="233680" progId="Equation.3">
                  <p:embed/>
                  <p:pic>
                    <p:nvPicPr>
                      <p:cNvPr id="0" name="图片 3077"/>
                      <p:cNvPicPr/>
                      <p:nvPr/>
                    </p:nvPicPr>
                    <p:blipFill>
                      <a:blip r:embed="rId12"/>
                      <a:stretch>
                        <a:fillRect/>
                      </a:stretch>
                    </p:blipFill>
                    <p:spPr>
                      <a:xfrm>
                        <a:off x="8251825" y="1427163"/>
                        <a:ext cx="452438" cy="479425"/>
                      </a:xfrm>
                      <a:prstGeom prst="rect">
                        <a:avLst/>
                      </a:prstGeom>
                      <a:noFill/>
                      <a:ln w="38100">
                        <a:noFill/>
                        <a:miter/>
                      </a:ln>
                    </p:spPr>
                  </p:pic>
                </p:oleObj>
              </mc:Fallback>
            </mc:AlternateContent>
          </a:graphicData>
        </a:graphic>
      </p:graphicFrame>
      <p:graphicFrame>
        <p:nvGraphicFramePr>
          <p:cNvPr id="12302" name="对象 12301"/>
          <p:cNvGraphicFramePr>
            <a:graphicFrameLocks noChangeAspect="1"/>
          </p:cNvGraphicFramePr>
          <p:nvPr/>
        </p:nvGraphicFramePr>
        <p:xfrm>
          <a:off x="4787900" y="1427163"/>
          <a:ext cx="452438" cy="479425"/>
        </p:xfrm>
        <a:graphic>
          <a:graphicData uri="http://schemas.openxmlformats.org/presentationml/2006/ole">
            <mc:AlternateContent xmlns:mc="http://schemas.openxmlformats.org/markup-compatibility/2006">
              <mc:Choice xmlns:v="urn:schemas-microsoft-com:vml" Requires="v">
                <p:oleObj spid="_x0000_s3079" name="" r:id="rId13" imgW="220345" imgH="233680" progId="Equation.3">
                  <p:embed/>
                </p:oleObj>
              </mc:Choice>
              <mc:Fallback>
                <p:oleObj name="" r:id="rId13" imgW="220345" imgH="233680" progId="Equation.3">
                  <p:embed/>
                  <p:pic>
                    <p:nvPicPr>
                      <p:cNvPr id="0" name="图片 3078"/>
                      <p:cNvPicPr/>
                      <p:nvPr/>
                    </p:nvPicPr>
                    <p:blipFill>
                      <a:blip r:embed="rId14"/>
                      <a:stretch>
                        <a:fillRect/>
                      </a:stretch>
                    </p:blipFill>
                    <p:spPr>
                      <a:xfrm>
                        <a:off x="4787900" y="1427163"/>
                        <a:ext cx="452438" cy="479425"/>
                      </a:xfrm>
                      <a:prstGeom prst="rect">
                        <a:avLst/>
                      </a:prstGeom>
                      <a:noFill/>
                      <a:ln w="38100">
                        <a:noFill/>
                        <a:miter/>
                      </a:ln>
                    </p:spPr>
                  </p:pic>
                </p:oleObj>
              </mc:Fallback>
            </mc:AlternateContent>
          </a:graphicData>
        </a:graphic>
      </p:graphicFrame>
      <p:sp>
        <p:nvSpPr>
          <p:cNvPr id="12303" name="直接连接符 12302"/>
          <p:cNvSpPr/>
          <p:nvPr/>
        </p:nvSpPr>
        <p:spPr>
          <a:xfrm rot="10800000">
            <a:off x="4859338" y="1268413"/>
            <a:ext cx="609600" cy="0"/>
          </a:xfrm>
          <a:prstGeom prst="line">
            <a:avLst/>
          </a:prstGeom>
          <a:ln w="38100" cap="flat" cmpd="sng">
            <a:solidFill>
              <a:schemeClr val="accent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2304" name="矩形 12303"/>
          <p:cNvSpPr/>
          <p:nvPr/>
        </p:nvSpPr>
        <p:spPr>
          <a:xfrm>
            <a:off x="558800" y="2251075"/>
            <a:ext cx="4953000" cy="517525"/>
          </a:xfrm>
          <a:prstGeom prst="rect">
            <a:avLst/>
          </a:prstGeom>
          <a:noFill/>
          <a:ln w="9525">
            <a:noFill/>
          </a:ln>
        </p:spPr>
        <p:txBody>
          <a:bodyPr anchor="t">
            <a:spAutoFit/>
          </a:bodyPr>
          <a:p>
            <a:pPr lvl="0" indent="0"/>
            <a:r>
              <a:rPr lang="zh-CN" altLang="en-US" dirty="0">
                <a:latin typeface="Times New Roman" panose="02020603050405020304" pitchFamily="2" charset="0"/>
                <a:ea typeface="楷体_GB2312" pitchFamily="1" charset="-122"/>
              </a:rPr>
              <a:t>电荷</a:t>
            </a:r>
            <a:r>
              <a:rPr lang="en-US" altLang="x-none" i="1" dirty="0">
                <a:latin typeface="Times New Roman" panose="02020603050405020304" pitchFamily="2" charset="0"/>
                <a:ea typeface="仿宋_GB2312" pitchFamily="1" charset="-122"/>
              </a:rPr>
              <a:t>q</a:t>
            </a:r>
            <a:r>
              <a:rPr lang="en-US" altLang="x-none" baseline="-25000" dirty="0">
                <a:latin typeface="Times New Roman" panose="02020603050405020304" pitchFamily="2" charset="0"/>
                <a:ea typeface="仿宋_GB2312" pitchFamily="1" charset="-122"/>
              </a:rPr>
              <a:t>2</a:t>
            </a:r>
            <a:r>
              <a:rPr lang="zh-CN" altLang="en-US" dirty="0">
                <a:latin typeface="Times New Roman" panose="02020603050405020304" pitchFamily="2" charset="0"/>
                <a:ea typeface="楷体_GB2312" pitchFamily="1" charset="-122"/>
              </a:rPr>
              <a:t>对</a:t>
            </a:r>
            <a:r>
              <a:rPr lang="en-US" altLang="x-none" i="1" dirty="0">
                <a:latin typeface="Times New Roman" panose="02020603050405020304" pitchFamily="2" charset="0"/>
                <a:ea typeface="仿宋_GB2312" pitchFamily="1" charset="-122"/>
              </a:rPr>
              <a:t>q</a:t>
            </a:r>
            <a:r>
              <a:rPr lang="en-US" altLang="x-none" baseline="-25000" dirty="0">
                <a:latin typeface="Times New Roman" panose="02020603050405020304" pitchFamily="2" charset="0"/>
                <a:ea typeface="仿宋_GB2312" pitchFamily="1" charset="-122"/>
              </a:rPr>
              <a:t>1</a:t>
            </a:r>
            <a:r>
              <a:rPr lang="zh-CN" altLang="en-US" dirty="0">
                <a:latin typeface="Times New Roman" panose="02020603050405020304" pitchFamily="2" charset="0"/>
                <a:ea typeface="楷体_GB2312" pitchFamily="1" charset="-122"/>
              </a:rPr>
              <a:t>的作用力</a:t>
            </a:r>
            <a:r>
              <a:rPr lang="en-US" altLang="x-none" i="1" dirty="0">
                <a:latin typeface="Times New Roman" panose="02020603050405020304" pitchFamily="2" charset="0"/>
                <a:ea typeface="仿宋_GB2312" pitchFamily="1" charset="-122"/>
              </a:rPr>
              <a:t>F</a:t>
            </a:r>
            <a:r>
              <a:rPr lang="en-US" altLang="x-none" baseline="-25000" dirty="0">
                <a:latin typeface="Times New Roman" panose="02020603050405020304" pitchFamily="2" charset="0"/>
                <a:ea typeface="仿宋_GB2312" pitchFamily="1" charset="-122"/>
              </a:rPr>
              <a:t>12</a:t>
            </a:r>
            <a:r>
              <a:rPr lang="en-US" altLang="x-none" dirty="0">
                <a:latin typeface="Times New Roman" panose="02020603050405020304" pitchFamily="2" charset="0"/>
                <a:ea typeface="仿宋_GB2312" pitchFamily="1" charset="-122"/>
              </a:rPr>
              <a:t> </a:t>
            </a:r>
            <a:endParaRPr lang="en-US" altLang="x-none" dirty="0">
              <a:latin typeface="Times New Roman" panose="02020603050405020304" pitchFamily="2" charset="0"/>
              <a:ea typeface="仿宋_GB2312" pitchFamily="1" charset="-122"/>
            </a:endParaRPr>
          </a:p>
        </p:txBody>
      </p:sp>
      <p:graphicFrame>
        <p:nvGraphicFramePr>
          <p:cNvPr id="12305" name="对象 12304"/>
          <p:cNvGraphicFramePr>
            <a:graphicFrameLocks noChangeAspect="1"/>
          </p:cNvGraphicFramePr>
          <p:nvPr/>
        </p:nvGraphicFramePr>
        <p:xfrm>
          <a:off x="4167188" y="2139950"/>
          <a:ext cx="1743075" cy="720725"/>
        </p:xfrm>
        <a:graphic>
          <a:graphicData uri="http://schemas.openxmlformats.org/presentationml/2006/ole">
            <mc:AlternateContent xmlns:mc="http://schemas.openxmlformats.org/markup-compatibility/2006">
              <mc:Choice xmlns:v="urn:schemas-microsoft-com:vml" Requires="v">
                <p:oleObj spid="_x0000_s3083" name="" r:id="rId15" imgW="954405" imgH="394335" progId="Equation.3">
                  <p:embed/>
                </p:oleObj>
              </mc:Choice>
              <mc:Fallback>
                <p:oleObj name="" r:id="rId15" imgW="954405" imgH="394335" progId="Equation.3">
                  <p:embed/>
                  <p:pic>
                    <p:nvPicPr>
                      <p:cNvPr id="0" name="图片 3082"/>
                      <p:cNvPicPr/>
                      <p:nvPr/>
                    </p:nvPicPr>
                    <p:blipFill>
                      <a:blip r:embed="rId16"/>
                      <a:stretch>
                        <a:fillRect/>
                      </a:stretch>
                    </p:blipFill>
                    <p:spPr>
                      <a:xfrm>
                        <a:off x="4167188" y="2139950"/>
                        <a:ext cx="1743075" cy="720725"/>
                      </a:xfrm>
                      <a:prstGeom prst="rect">
                        <a:avLst/>
                      </a:prstGeom>
                      <a:noFill/>
                      <a:ln w="38100">
                        <a:noFill/>
                        <a:miter/>
                      </a:ln>
                    </p:spPr>
                  </p:pic>
                </p:oleObj>
              </mc:Fallback>
            </mc:AlternateContent>
          </a:graphicData>
        </a:graphic>
      </p:graphicFrame>
      <p:graphicFrame>
        <p:nvGraphicFramePr>
          <p:cNvPr id="12306" name="对象 12305"/>
          <p:cNvGraphicFramePr/>
          <p:nvPr/>
        </p:nvGraphicFramePr>
        <p:xfrm>
          <a:off x="1214438" y="3970338"/>
          <a:ext cx="1320800" cy="381000"/>
        </p:xfrm>
        <a:graphic>
          <a:graphicData uri="http://schemas.openxmlformats.org/presentationml/2006/ole">
            <mc:AlternateContent xmlns:mc="http://schemas.openxmlformats.org/markup-compatibility/2006">
              <mc:Choice xmlns:v="urn:schemas-microsoft-com:vml" Requires="v">
                <p:oleObj spid="_x0000_s3080" name="" r:id="rId17" imgW="1330325" imgH="383540" progId="Equation.3">
                  <p:embed/>
                </p:oleObj>
              </mc:Choice>
              <mc:Fallback>
                <p:oleObj name="" r:id="rId17" imgW="1330325" imgH="383540" progId="Equation.3">
                  <p:embed/>
                  <p:pic>
                    <p:nvPicPr>
                      <p:cNvPr id="0" name="图片 3079"/>
                      <p:cNvPicPr/>
                      <p:nvPr/>
                    </p:nvPicPr>
                    <p:blipFill>
                      <a:blip r:embed="rId18"/>
                      <a:stretch>
                        <a:fillRect/>
                      </a:stretch>
                    </p:blipFill>
                    <p:spPr>
                      <a:xfrm>
                        <a:off x="1214438" y="3970338"/>
                        <a:ext cx="1320800" cy="381000"/>
                      </a:xfrm>
                      <a:prstGeom prst="rect">
                        <a:avLst/>
                      </a:prstGeom>
                      <a:noFill/>
                      <a:ln w="38100">
                        <a:noFill/>
                        <a:miter/>
                      </a:ln>
                    </p:spPr>
                  </p:pic>
                </p:oleObj>
              </mc:Fallback>
            </mc:AlternateContent>
          </a:graphicData>
        </a:graphic>
      </p:graphicFrame>
      <p:sp>
        <p:nvSpPr>
          <p:cNvPr id="12307" name="矩形 12306"/>
          <p:cNvSpPr/>
          <p:nvPr/>
        </p:nvSpPr>
        <p:spPr>
          <a:xfrm>
            <a:off x="4629150" y="4627563"/>
            <a:ext cx="4103688" cy="396875"/>
          </a:xfrm>
          <a:prstGeom prst="rect">
            <a:avLst/>
          </a:prstGeom>
          <a:noFill/>
          <a:ln w="9525">
            <a:noFill/>
          </a:ln>
        </p:spPr>
        <p:txBody>
          <a:bodyPr anchor="t">
            <a:spAutoFit/>
          </a:bodyPr>
          <a:p>
            <a:pPr lvl="0" indent="0"/>
            <a:r>
              <a:rPr lang="en-US" altLang="x-none" sz="2000" dirty="0">
                <a:solidFill>
                  <a:schemeClr val="bg1"/>
                </a:solidFill>
                <a:latin typeface="Arial" panose="020B0604020202020204" pitchFamily="34" charset="0"/>
                <a:ea typeface="宋体" panose="02010600030101010101" pitchFamily="2" charset="-122"/>
              </a:rPr>
              <a:t>—— </a:t>
            </a:r>
            <a:r>
              <a:rPr lang="zh-CN" altLang="en-US" sz="2000" dirty="0">
                <a:solidFill>
                  <a:schemeClr val="bg1"/>
                </a:solidFill>
                <a:latin typeface="Times New Roman" panose="02020603050405020304" pitchFamily="2" charset="0"/>
                <a:ea typeface="楷体_GB2312" pitchFamily="1" charset="-122"/>
              </a:rPr>
              <a:t>真空中的电容率</a:t>
            </a:r>
            <a:r>
              <a:rPr lang="en-US" altLang="x-none" sz="2000" dirty="0">
                <a:solidFill>
                  <a:schemeClr val="bg1"/>
                </a:solidFill>
                <a:latin typeface="Times New Roman" panose="02020603050405020304" pitchFamily="2" charset="0"/>
                <a:ea typeface="楷体_GB2312" pitchFamily="1" charset="-122"/>
              </a:rPr>
              <a:t>(</a:t>
            </a:r>
            <a:r>
              <a:rPr lang="zh-CN" altLang="en-US" sz="2000" dirty="0">
                <a:solidFill>
                  <a:schemeClr val="bg1"/>
                </a:solidFill>
                <a:latin typeface="Times New Roman" panose="02020603050405020304" pitchFamily="2" charset="0"/>
                <a:ea typeface="楷体_GB2312" pitchFamily="1" charset="-122"/>
              </a:rPr>
              <a:t>介电常数</a:t>
            </a:r>
            <a:r>
              <a:rPr lang="en-US" altLang="x-none" sz="2000" dirty="0">
                <a:solidFill>
                  <a:schemeClr val="bg1"/>
                </a:solidFill>
                <a:latin typeface="Times New Roman" panose="02020603050405020304" pitchFamily="2" charset="0"/>
                <a:ea typeface="楷体_GB2312" pitchFamily="1" charset="-122"/>
              </a:rPr>
              <a:t>) </a:t>
            </a:r>
            <a:endParaRPr lang="en-US" altLang="x-none" sz="2000" dirty="0">
              <a:solidFill>
                <a:schemeClr val="bg1"/>
              </a:solidFill>
              <a:latin typeface="Times New Roman" panose="02020603050405020304" pitchFamily="2" charset="0"/>
              <a:ea typeface="楷体_GB2312" pitchFamily="1" charset="-122"/>
            </a:endParaRPr>
          </a:p>
        </p:txBody>
      </p:sp>
      <p:graphicFrame>
        <p:nvGraphicFramePr>
          <p:cNvPr id="12308" name="对象 12307"/>
          <p:cNvGraphicFramePr>
            <a:graphicFrameLocks noChangeAspect="1"/>
          </p:cNvGraphicFramePr>
          <p:nvPr/>
        </p:nvGraphicFramePr>
        <p:xfrm>
          <a:off x="3276600" y="3736975"/>
          <a:ext cx="5421313" cy="771525"/>
        </p:xfrm>
        <a:graphic>
          <a:graphicData uri="http://schemas.openxmlformats.org/presentationml/2006/ole">
            <mc:AlternateContent xmlns:mc="http://schemas.openxmlformats.org/markup-compatibility/2006">
              <mc:Choice xmlns:v="urn:schemas-microsoft-com:vml" Requires="v">
                <p:oleObj spid="_x0000_s3084" name="" r:id="rId19" imgW="2767330" imgH="393700" progId="Equation.DSMT4">
                  <p:embed/>
                </p:oleObj>
              </mc:Choice>
              <mc:Fallback>
                <p:oleObj name="" r:id="rId19" imgW="2767330" imgH="393700" progId="Equation.DSMT4">
                  <p:embed/>
                  <p:pic>
                    <p:nvPicPr>
                      <p:cNvPr id="0" name="图片 3083"/>
                      <p:cNvPicPr/>
                      <p:nvPr/>
                    </p:nvPicPr>
                    <p:blipFill>
                      <a:blip r:embed="rId20"/>
                      <a:stretch>
                        <a:fillRect/>
                      </a:stretch>
                    </p:blipFill>
                    <p:spPr>
                      <a:xfrm>
                        <a:off x="3276600" y="3736975"/>
                        <a:ext cx="5421313" cy="771525"/>
                      </a:xfrm>
                      <a:prstGeom prst="rect">
                        <a:avLst/>
                      </a:prstGeom>
                      <a:noFill/>
                      <a:ln w="38100">
                        <a:noFill/>
                        <a:miter/>
                      </a:ln>
                    </p:spPr>
                  </p:pic>
                </p:oleObj>
              </mc:Fallback>
            </mc:AlternateContent>
          </a:graphicData>
        </a:graphic>
      </p:graphicFrame>
      <p:graphicFrame>
        <p:nvGraphicFramePr>
          <p:cNvPr id="12309" name="对象 12308"/>
          <p:cNvGraphicFramePr>
            <a:graphicFrameLocks noChangeAspect="1"/>
          </p:cNvGraphicFramePr>
          <p:nvPr/>
        </p:nvGraphicFramePr>
        <p:xfrm>
          <a:off x="755650" y="4508500"/>
          <a:ext cx="2817813" cy="1122363"/>
        </p:xfrm>
        <a:graphic>
          <a:graphicData uri="http://schemas.openxmlformats.org/presentationml/2006/ole">
            <mc:AlternateContent xmlns:mc="http://schemas.openxmlformats.org/markup-compatibility/2006">
              <mc:Choice xmlns:v="urn:schemas-microsoft-com:vml" Requires="v">
                <p:oleObj spid="_x0000_s3086" name="" r:id="rId21" imgW="2005965" imgH="799465" progId="Equation.DSMT4">
                  <p:embed/>
                </p:oleObj>
              </mc:Choice>
              <mc:Fallback>
                <p:oleObj name="" r:id="rId21" imgW="2005965" imgH="799465" progId="Equation.DSMT4">
                  <p:embed/>
                  <p:pic>
                    <p:nvPicPr>
                      <p:cNvPr id="0" name="图片 3085"/>
                      <p:cNvPicPr/>
                      <p:nvPr/>
                    </p:nvPicPr>
                    <p:blipFill>
                      <a:blip r:embed="rId22"/>
                      <a:stretch>
                        <a:fillRect/>
                      </a:stretch>
                    </p:blipFill>
                    <p:spPr>
                      <a:xfrm>
                        <a:off x="755650" y="4508500"/>
                        <a:ext cx="2817813" cy="1122363"/>
                      </a:xfrm>
                      <a:prstGeom prst="rect">
                        <a:avLst/>
                      </a:prstGeom>
                      <a:noFill/>
                      <a:ln w="41275" cap="flat" cmpd="sng">
                        <a:solidFill>
                          <a:srgbClr val="FF0000">
                            <a:alpha val="50000"/>
                          </a:srgbClr>
                        </a:solidFill>
                        <a:prstDash val="solid"/>
                        <a:miter/>
                        <a:headEnd type="none" w="med" len="med"/>
                        <a:tailEnd type="none" w="med" len="med"/>
                      </a:ln>
                    </p:spPr>
                  </p:pic>
                </p:oleObj>
              </mc:Fallback>
            </mc:AlternateContent>
          </a:graphicData>
        </a:graphic>
      </p:graphicFrame>
      <p:sp>
        <p:nvSpPr>
          <p:cNvPr id="12310" name="矩形 12309"/>
          <p:cNvSpPr/>
          <p:nvPr/>
        </p:nvSpPr>
        <p:spPr>
          <a:xfrm>
            <a:off x="525463" y="3068638"/>
            <a:ext cx="495300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楷体_GB2312" pitchFamily="1" charset="-122"/>
              </a:rPr>
              <a:t>实验测得比例系数</a:t>
            </a:r>
            <a:r>
              <a:rPr lang="zh-CN" altLang="en-US" dirty="0">
                <a:latin typeface="Times New Roman" panose="02020603050405020304" pitchFamily="2" charset="0"/>
                <a:ea typeface="仿宋_GB2312" pitchFamily="1" charset="-122"/>
              </a:rPr>
              <a:t> </a:t>
            </a:r>
            <a:r>
              <a:rPr lang="en-US" altLang="x-none" i="1" dirty="0">
                <a:latin typeface="Times New Roman" panose="02020603050405020304" pitchFamily="2" charset="0"/>
                <a:ea typeface="仿宋_GB2312" pitchFamily="1" charset="-122"/>
              </a:rPr>
              <a:t>k </a:t>
            </a:r>
            <a:r>
              <a:rPr lang="zh-CN" altLang="en-US" dirty="0">
                <a:latin typeface="Times New Roman" panose="02020603050405020304" pitchFamily="2" charset="0"/>
                <a:ea typeface="楷体_GB2312" pitchFamily="1" charset="-122"/>
              </a:rPr>
              <a:t>为</a:t>
            </a:r>
            <a:endParaRPr lang="zh-CN" altLang="en-US" dirty="0">
              <a:latin typeface="Times New Roman" panose="02020603050405020304" pitchFamily="2" charset="0"/>
              <a:ea typeface="楷体_GB2312" pitchFamily="1" charset="-122"/>
            </a:endParaRPr>
          </a:p>
        </p:txBody>
      </p:sp>
      <p:graphicFrame>
        <p:nvGraphicFramePr>
          <p:cNvPr id="12311" name="对象 12310"/>
          <p:cNvGraphicFramePr>
            <a:graphicFrameLocks noChangeAspect="1"/>
          </p:cNvGraphicFramePr>
          <p:nvPr/>
        </p:nvGraphicFramePr>
        <p:xfrm>
          <a:off x="3851275" y="3086100"/>
          <a:ext cx="3554413" cy="342900"/>
        </p:xfrm>
        <a:graphic>
          <a:graphicData uri="http://schemas.openxmlformats.org/presentationml/2006/ole">
            <mc:AlternateContent xmlns:mc="http://schemas.openxmlformats.org/markup-compatibility/2006">
              <mc:Choice xmlns:v="urn:schemas-microsoft-com:vml" Requires="v">
                <p:oleObj spid="_x0000_s3085" name="" r:id="rId23" imgW="3554730" imgH="342900" progId="Equation.3">
                  <p:embed/>
                </p:oleObj>
              </mc:Choice>
              <mc:Fallback>
                <p:oleObj name="" r:id="rId23" imgW="3554730" imgH="342900" progId="Equation.3">
                  <p:embed/>
                  <p:pic>
                    <p:nvPicPr>
                      <p:cNvPr id="0" name="图片 3084"/>
                      <p:cNvPicPr/>
                      <p:nvPr/>
                    </p:nvPicPr>
                    <p:blipFill>
                      <a:blip r:embed="rId24"/>
                      <a:stretch>
                        <a:fillRect/>
                      </a:stretch>
                    </p:blipFill>
                    <p:spPr>
                      <a:xfrm>
                        <a:off x="3851275" y="3086100"/>
                        <a:ext cx="3554413" cy="342900"/>
                      </a:xfrm>
                      <a:prstGeom prst="rect">
                        <a:avLst/>
                      </a:prstGeom>
                      <a:noFill/>
                      <a:ln w="38100">
                        <a:noFill/>
                        <a:miter/>
                      </a:ln>
                    </p:spPr>
                  </p:pic>
                </p:oleObj>
              </mc:Fallback>
            </mc:AlternateContent>
          </a:graphicData>
        </a:graphic>
      </p:graphicFrame>
      <p:sp>
        <p:nvSpPr>
          <p:cNvPr id="12312" name="矩形 12311"/>
          <p:cNvSpPr/>
          <p:nvPr/>
        </p:nvSpPr>
        <p:spPr>
          <a:xfrm>
            <a:off x="558800" y="3908425"/>
            <a:ext cx="3024188"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楷体_GB2312" pitchFamily="1" charset="-122"/>
              </a:rPr>
              <a:t>令</a:t>
            </a:r>
            <a:r>
              <a:rPr lang="zh-CN" altLang="en-US" dirty="0">
                <a:latin typeface="Times New Roman" panose="02020603050405020304" pitchFamily="2" charset="0"/>
                <a:ea typeface="仿宋_GB2312" pitchFamily="1" charset="-122"/>
              </a:rPr>
              <a:t>                       </a:t>
            </a:r>
            <a:r>
              <a:rPr lang="en-US" altLang="x-none" dirty="0">
                <a:latin typeface="Times New Roman" panose="02020603050405020304" pitchFamily="2" charset="0"/>
                <a:ea typeface="仿宋_GB2312" pitchFamily="1" charset="-122"/>
              </a:rPr>
              <a:t>, </a:t>
            </a:r>
            <a:r>
              <a:rPr lang="zh-CN" altLang="en-US" dirty="0">
                <a:latin typeface="Times New Roman" panose="02020603050405020304" pitchFamily="2" charset="0"/>
                <a:ea typeface="楷体_GB2312" pitchFamily="1" charset="-122"/>
              </a:rPr>
              <a:t>则</a:t>
            </a:r>
            <a:r>
              <a:rPr lang="zh-CN" altLang="en-US" dirty="0">
                <a:latin typeface="Times New Roman" panose="02020603050405020304" pitchFamily="2" charset="0"/>
                <a:ea typeface="仿宋_GB2312" pitchFamily="1" charset="-122"/>
              </a:rPr>
              <a:t>  </a:t>
            </a:r>
            <a:endParaRPr lang="zh-CN" altLang="en-US" dirty="0">
              <a:latin typeface="Times New Roman" panose="02020603050405020304" pitchFamily="2" charset="0"/>
              <a:ea typeface="仿宋_GB2312" pitchFamily="1" charset="-122"/>
            </a:endParaRPr>
          </a:p>
        </p:txBody>
      </p:sp>
      <p:sp>
        <p:nvSpPr>
          <p:cNvPr id="12313" name="矩形 12312"/>
          <p:cNvSpPr/>
          <p:nvPr/>
        </p:nvSpPr>
        <p:spPr>
          <a:xfrm>
            <a:off x="4167188" y="4795838"/>
            <a:ext cx="3600450" cy="457200"/>
          </a:xfrm>
          <a:prstGeom prst="rect">
            <a:avLst/>
          </a:prstGeom>
          <a:noFill/>
          <a:ln w="9525">
            <a:noFill/>
          </a:ln>
        </p:spPr>
        <p:txBody>
          <a:bodyPr anchor="t">
            <a:spAutoFit/>
          </a:bodyPr>
          <a:p>
            <a:pPr lvl="0" indent="0"/>
            <a:r>
              <a:rPr lang="en-US" altLang="x-none" sz="1800" dirty="0">
                <a:latin typeface="Arial" panose="020B0604020202020204" pitchFamily="34" charset="0"/>
                <a:ea typeface="宋体" panose="02010600030101010101" pitchFamily="2" charset="-122"/>
              </a:rPr>
              <a:t>——</a:t>
            </a:r>
            <a:r>
              <a:rPr lang="en-US" altLang="x-none" dirty="0">
                <a:latin typeface="Times New Roman" panose="02020603050405020304" pitchFamily="2" charset="0"/>
                <a:ea typeface="楷体_GB2312" pitchFamily="1" charset="-122"/>
              </a:rPr>
              <a:t> </a:t>
            </a:r>
            <a:r>
              <a:rPr lang="zh-CN" altLang="en-US" dirty="0">
                <a:latin typeface="Times New Roman" panose="02020603050405020304" pitchFamily="2" charset="0"/>
                <a:ea typeface="楷体_GB2312" pitchFamily="1" charset="-122"/>
              </a:rPr>
              <a:t>真空中库仑定律 </a:t>
            </a:r>
            <a:endParaRPr lang="zh-CN" altLang="en-US" dirty="0">
              <a:latin typeface="Times New Roman" panose="02020603050405020304" pitchFamily="2" charset="0"/>
              <a:ea typeface="楷体_GB2312" pitchFamily="1" charset="-122"/>
            </a:endParaRPr>
          </a:p>
        </p:txBody>
      </p:sp>
      <p:sp>
        <p:nvSpPr>
          <p:cNvPr id="12314" name="文本框 12313"/>
          <p:cNvSpPr txBox="1"/>
          <p:nvPr/>
        </p:nvSpPr>
        <p:spPr>
          <a:xfrm>
            <a:off x="3582988" y="5635625"/>
            <a:ext cx="514985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楷体_GB2312" pitchFamily="1" charset="-122"/>
              </a:rPr>
              <a:t>(2) </a:t>
            </a:r>
            <a:r>
              <a:rPr lang="zh-CN" altLang="en-US" dirty="0">
                <a:latin typeface="楷体_GB2312" pitchFamily="1" charset="-122"/>
                <a:ea typeface="楷体_GB2312" pitchFamily="1" charset="-122"/>
              </a:rPr>
              <a:t>适用于真空中的静止点电荷；</a:t>
            </a:r>
            <a:endParaRPr lang="zh-CN" altLang="en-US" dirty="0">
              <a:latin typeface="楷体_GB2312" pitchFamily="1" charset="-122"/>
              <a:ea typeface="楷体_GB2312" pitchFamily="1" charset="-122"/>
            </a:endParaRPr>
          </a:p>
        </p:txBody>
      </p:sp>
      <p:sp>
        <p:nvSpPr>
          <p:cNvPr id="12315" name="文本框 12314"/>
          <p:cNvSpPr txBox="1"/>
          <p:nvPr/>
        </p:nvSpPr>
        <p:spPr>
          <a:xfrm>
            <a:off x="757238" y="6200775"/>
            <a:ext cx="3871912"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楷体_GB2312" pitchFamily="1" charset="-122"/>
              </a:rPr>
              <a:t>(3) </a:t>
            </a:r>
            <a:r>
              <a:rPr lang="zh-CN" altLang="en-US" dirty="0">
                <a:latin typeface="楷体_GB2312" pitchFamily="1" charset="-122"/>
                <a:ea typeface="楷体_GB2312" pitchFamily="1" charset="-122"/>
              </a:rPr>
              <a:t>满足牛顿第三定律。</a:t>
            </a:r>
            <a:endParaRPr lang="zh-CN" altLang="en-US" dirty="0">
              <a:latin typeface="楷体_GB2312" pitchFamily="1" charset="-122"/>
              <a:ea typeface="楷体_GB2312" pitchFamily="1" charset="-122"/>
            </a:endParaRPr>
          </a:p>
        </p:txBody>
      </p:sp>
      <p:sp>
        <p:nvSpPr>
          <p:cNvPr id="12316" name="文本框 12315"/>
          <p:cNvSpPr txBox="1"/>
          <p:nvPr/>
        </p:nvSpPr>
        <p:spPr>
          <a:xfrm>
            <a:off x="755650" y="5635625"/>
            <a:ext cx="2827338"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楷体_GB2312" pitchFamily="1" charset="-122"/>
              </a:rPr>
              <a:t>(1) </a:t>
            </a:r>
            <a:r>
              <a:rPr lang="zh-CN" altLang="en-US" dirty="0">
                <a:latin typeface="楷体_GB2312" pitchFamily="1" charset="-122"/>
                <a:ea typeface="楷体_GB2312" pitchFamily="1" charset="-122"/>
              </a:rPr>
              <a:t>平方反比定律；</a:t>
            </a:r>
            <a:endParaRPr lang="zh-CN" altLang="en-US" dirty="0">
              <a:latin typeface="楷体_GB2312" pitchFamily="1" charset="-122"/>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291"/>
                                        </p:tgtEl>
                                        <p:attrNameLst>
                                          <p:attrName>style.visibility</p:attrName>
                                        </p:attrNameLst>
                                      </p:cBhvr>
                                      <p:to>
                                        <p:strVal val="visible"/>
                                      </p:to>
                                    </p:set>
                                  </p:childTnLst>
                                </p:cTn>
                              </p:par>
                            </p:childTnLst>
                          </p:cTn>
                        </p:par>
                        <p:par>
                          <p:cTn id="7" fill="hold">
                            <p:stCondLst>
                              <p:cond delay="500"/>
                            </p:stCondLst>
                            <p:childTnLst>
                              <p:par>
                                <p:cTn id="8" presetID="3" presetClass="entr" presetSubtype="10" fill="hold" nodeType="afterEffect">
                                  <p:stCondLst>
                                    <p:cond delay="0"/>
                                  </p:stCondLst>
                                  <p:childTnLst>
                                    <p:set>
                                      <p:cBhvr>
                                        <p:cTn id="9" dur="1" fill="hold">
                                          <p:stCondLst>
                                            <p:cond delay="0"/>
                                          </p:stCondLst>
                                        </p:cTn>
                                        <p:tgtEl>
                                          <p:spTgt spid="12292"/>
                                        </p:tgtEl>
                                        <p:attrNameLst>
                                          <p:attrName>style.visibility</p:attrName>
                                        </p:attrNameLst>
                                      </p:cBhvr>
                                      <p:to>
                                        <p:strVal val="visible"/>
                                      </p:to>
                                    </p:set>
                                    <p:animEffect transition="in" filter="blinds(horizontal)">
                                      <p:cBhvr>
                                        <p:cTn id="10" dur="500"/>
                                        <p:tgtEl>
                                          <p:spTgt spid="1229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2290"/>
                                        </p:tgtEl>
                                        <p:attrNameLst>
                                          <p:attrName>style.visibility</p:attrName>
                                        </p:attrNameLst>
                                      </p:cBhvr>
                                      <p:to>
                                        <p:strVal val="visible"/>
                                      </p:to>
                                    </p:set>
                                  </p:childTnLst>
                                </p:cTn>
                              </p:par>
                            </p:childTnLst>
                          </p:cTn>
                        </p:par>
                        <p:par>
                          <p:cTn id="15" fill="hold">
                            <p:stCondLst>
                              <p:cond delay="500"/>
                            </p:stCondLst>
                            <p:childTnLst>
                              <p:par>
                                <p:cTn id="16" presetID="4" presetClass="entr" presetSubtype="32" fill="hold" nodeType="afterEffect">
                                  <p:stCondLst>
                                    <p:cond delay="0"/>
                                  </p:stCondLst>
                                  <p:childTnLst>
                                    <p:set>
                                      <p:cBhvr>
                                        <p:cTn id="17" dur="1" fill="hold">
                                          <p:stCondLst>
                                            <p:cond delay="0"/>
                                          </p:stCondLst>
                                        </p:cTn>
                                        <p:tgtEl>
                                          <p:spTgt spid="12293"/>
                                        </p:tgtEl>
                                        <p:attrNameLst>
                                          <p:attrName>style.visibility</p:attrName>
                                        </p:attrNameLst>
                                      </p:cBhvr>
                                      <p:to>
                                        <p:strVal val="visible"/>
                                      </p:to>
                                    </p:set>
                                    <p:animEffect transition="in" filter="box(out)">
                                      <p:cBhvr>
                                        <p:cTn id="18" dur="500"/>
                                        <p:tgtEl>
                                          <p:spTgt spid="1229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2295"/>
                                        </p:tgtEl>
                                        <p:attrNameLst>
                                          <p:attrName>style.visibility</p:attrName>
                                        </p:attrNameLst>
                                      </p:cBhvr>
                                      <p:to>
                                        <p:strVal val="visible"/>
                                      </p:to>
                                    </p:set>
                                    <p:animEffect transition="in" filter="wipe(left)">
                                      <p:cBhvr>
                                        <p:cTn id="23" dur="500"/>
                                        <p:tgtEl>
                                          <p:spTgt spid="12295"/>
                                        </p:tgtEl>
                                      </p:cBhvr>
                                    </p:animEffect>
                                  </p:childTnLst>
                                </p:cTn>
                              </p:par>
                              <p:par>
                                <p:cTn id="24" presetID="22" presetClass="entr" presetSubtype="8" fill="hold" nodeType="withEffect">
                                  <p:stCondLst>
                                    <p:cond delay="0"/>
                                  </p:stCondLst>
                                  <p:childTnLst>
                                    <p:set>
                                      <p:cBhvr>
                                        <p:cTn id="25" dur="1" fill="hold">
                                          <p:stCondLst>
                                            <p:cond delay="0"/>
                                          </p:stCondLst>
                                        </p:cTn>
                                        <p:tgtEl>
                                          <p:spTgt spid="12294"/>
                                        </p:tgtEl>
                                        <p:attrNameLst>
                                          <p:attrName>style.visibility</p:attrName>
                                        </p:attrNameLst>
                                      </p:cBhvr>
                                      <p:to>
                                        <p:strVal val="visible"/>
                                      </p:to>
                                    </p:set>
                                    <p:animEffect transition="in" filter="wipe(left)">
                                      <p:cBhvr>
                                        <p:cTn id="26" dur="500"/>
                                        <p:tgtEl>
                                          <p:spTgt spid="1229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300"/>
                                        </p:tgtEl>
                                        <p:attrNameLst>
                                          <p:attrName>style.visibility</p:attrName>
                                        </p:attrNameLst>
                                      </p:cBhvr>
                                      <p:to>
                                        <p:strVal val="visible"/>
                                      </p:to>
                                    </p:set>
                                    <p:animEffect transition="in" filter="wipe(left)">
                                      <p:cBhvr>
                                        <p:cTn id="31" dur="500"/>
                                        <p:tgtEl>
                                          <p:spTgt spid="1230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299"/>
                                        </p:tgtEl>
                                        <p:attrNameLst>
                                          <p:attrName>style.visibility</p:attrName>
                                        </p:attrNameLst>
                                      </p:cBhvr>
                                      <p:to>
                                        <p:strVal val="visible"/>
                                      </p:to>
                                    </p:set>
                                    <p:animEffect transition="in" filter="wipe(left)">
                                      <p:cBhvr>
                                        <p:cTn id="36" dur="500"/>
                                        <p:tgtEl>
                                          <p:spTgt spid="12299"/>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499"/>
                                          </p:stCondLst>
                                        </p:cTn>
                                        <p:tgtEl>
                                          <p:spTgt spid="1230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2297"/>
                                        </p:tgtEl>
                                        <p:attrNameLst>
                                          <p:attrName>style.visibility</p:attrName>
                                        </p:attrNameLst>
                                      </p:cBhvr>
                                      <p:to>
                                        <p:strVal val="visible"/>
                                      </p:to>
                                    </p:set>
                                    <p:animEffect transition="in" filter="wipe(left)">
                                      <p:cBhvr>
                                        <p:cTn id="44" dur="500"/>
                                        <p:tgtEl>
                                          <p:spTgt spid="12297"/>
                                        </p:tgtEl>
                                      </p:cBhvr>
                                    </p:animEffect>
                                  </p:childTnLst>
                                </p:cTn>
                              </p:par>
                            </p:childTnLst>
                          </p:cTn>
                        </p:par>
                        <p:par>
                          <p:cTn id="45" fill="hold">
                            <p:stCondLst>
                              <p:cond delay="500"/>
                            </p:stCondLst>
                            <p:childTnLst>
                              <p:par>
                                <p:cTn id="46" presetID="1" presetClass="entr" presetSubtype="0" fill="hold" nodeType="afterEffect">
                                  <p:stCondLst>
                                    <p:cond delay="0"/>
                                  </p:stCondLst>
                                  <p:childTnLst>
                                    <p:set>
                                      <p:cBhvr>
                                        <p:cTn id="47" dur="1" fill="hold">
                                          <p:stCondLst>
                                            <p:cond delay="499"/>
                                          </p:stCondLst>
                                        </p:cTn>
                                        <p:tgtEl>
                                          <p:spTgt spid="1229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298"/>
                                        </p:tgtEl>
                                        <p:attrNameLst>
                                          <p:attrName>style.visibility</p:attrName>
                                        </p:attrNameLst>
                                      </p:cBhvr>
                                      <p:to>
                                        <p:strVal val="visible"/>
                                      </p:to>
                                    </p:set>
                                    <p:animEffect transition="in" filter="wipe(left)">
                                      <p:cBhvr>
                                        <p:cTn id="52" dur="500"/>
                                        <p:tgtEl>
                                          <p:spTgt spid="1229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2303"/>
                                        </p:tgtEl>
                                        <p:attrNameLst>
                                          <p:attrName>style.visibility</p:attrName>
                                        </p:attrNameLst>
                                      </p:cBhvr>
                                      <p:to>
                                        <p:strVal val="visible"/>
                                      </p:to>
                                    </p:set>
                                    <p:animEffect transition="in" filter="wipe(left)">
                                      <p:cBhvr>
                                        <p:cTn id="57" dur="500"/>
                                        <p:tgtEl>
                                          <p:spTgt spid="12303"/>
                                        </p:tgtEl>
                                      </p:cBhvr>
                                    </p:animEffect>
                                  </p:childTnLst>
                                </p:cTn>
                              </p:par>
                            </p:childTnLst>
                          </p:cTn>
                        </p:par>
                        <p:par>
                          <p:cTn id="58" fill="hold">
                            <p:stCondLst>
                              <p:cond delay="500"/>
                            </p:stCondLst>
                            <p:childTnLst>
                              <p:par>
                                <p:cTn id="59" presetID="1" presetClass="entr" presetSubtype="0" fill="hold" nodeType="afterEffect">
                                  <p:stCondLst>
                                    <p:cond delay="0"/>
                                  </p:stCondLst>
                                  <p:childTnLst>
                                    <p:set>
                                      <p:cBhvr>
                                        <p:cTn id="60" dur="1" fill="hold">
                                          <p:stCondLst>
                                            <p:cond delay="499"/>
                                          </p:stCondLst>
                                        </p:cTn>
                                        <p:tgtEl>
                                          <p:spTgt spid="1230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2304"/>
                                        </p:tgtEl>
                                        <p:attrNameLst>
                                          <p:attrName>style.visibility</p:attrName>
                                        </p:attrNameLst>
                                      </p:cBhvr>
                                      <p:to>
                                        <p:strVal val="visible"/>
                                      </p:to>
                                    </p:set>
                                    <p:animEffect transition="in" filter="wipe(left)">
                                      <p:cBhvr>
                                        <p:cTn id="65" dur="500"/>
                                        <p:tgtEl>
                                          <p:spTgt spid="1230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2305"/>
                                        </p:tgtEl>
                                        <p:attrNameLst>
                                          <p:attrName>style.visibility</p:attrName>
                                        </p:attrNameLst>
                                      </p:cBhvr>
                                      <p:to>
                                        <p:strVal val="visible"/>
                                      </p:to>
                                    </p:set>
                                    <p:animEffect transition="in" filter="wipe(left)">
                                      <p:cBhvr>
                                        <p:cTn id="70" dur="500"/>
                                        <p:tgtEl>
                                          <p:spTgt spid="1230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2310"/>
                                        </p:tgtEl>
                                        <p:attrNameLst>
                                          <p:attrName>style.visibility</p:attrName>
                                        </p:attrNameLst>
                                      </p:cBhvr>
                                      <p:to>
                                        <p:strVal val="visible"/>
                                      </p:to>
                                    </p:set>
                                    <p:animEffect transition="in" filter="wipe(left)">
                                      <p:cBhvr>
                                        <p:cTn id="75" dur="500"/>
                                        <p:tgtEl>
                                          <p:spTgt spid="1231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2311"/>
                                        </p:tgtEl>
                                        <p:attrNameLst>
                                          <p:attrName>style.visibility</p:attrName>
                                        </p:attrNameLst>
                                      </p:cBhvr>
                                      <p:to>
                                        <p:strVal val="visible"/>
                                      </p:to>
                                    </p:set>
                                    <p:animEffect transition="in" filter="wipe(left)">
                                      <p:cBhvr>
                                        <p:cTn id="80" dur="500"/>
                                        <p:tgtEl>
                                          <p:spTgt spid="1231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2312"/>
                                        </p:tgtEl>
                                        <p:attrNameLst>
                                          <p:attrName>style.visibility</p:attrName>
                                        </p:attrNameLst>
                                      </p:cBhvr>
                                      <p:to>
                                        <p:strVal val="visible"/>
                                      </p:to>
                                    </p:set>
                                    <p:animEffect transition="in" filter="wipe(left)">
                                      <p:cBhvr>
                                        <p:cTn id="85" dur="500"/>
                                        <p:tgtEl>
                                          <p:spTgt spid="12312"/>
                                        </p:tgtEl>
                                      </p:cBhvr>
                                    </p:animEffect>
                                  </p:childTnLst>
                                </p:cTn>
                              </p:par>
                              <p:par>
                                <p:cTn id="86" presetID="22" presetClass="entr" presetSubtype="8" fill="hold" nodeType="withEffect">
                                  <p:stCondLst>
                                    <p:cond delay="0"/>
                                  </p:stCondLst>
                                  <p:childTnLst>
                                    <p:set>
                                      <p:cBhvr>
                                        <p:cTn id="87" dur="1" fill="hold">
                                          <p:stCondLst>
                                            <p:cond delay="0"/>
                                          </p:stCondLst>
                                        </p:cTn>
                                        <p:tgtEl>
                                          <p:spTgt spid="12306"/>
                                        </p:tgtEl>
                                        <p:attrNameLst>
                                          <p:attrName>style.visibility</p:attrName>
                                        </p:attrNameLst>
                                      </p:cBhvr>
                                      <p:to>
                                        <p:strVal val="visible"/>
                                      </p:to>
                                    </p:set>
                                    <p:animEffect transition="in" filter="wipe(left)">
                                      <p:cBhvr>
                                        <p:cTn id="88" dur="500"/>
                                        <p:tgtEl>
                                          <p:spTgt spid="12306"/>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2308"/>
                                        </p:tgtEl>
                                        <p:attrNameLst>
                                          <p:attrName>style.visibility</p:attrName>
                                        </p:attrNameLst>
                                      </p:cBhvr>
                                      <p:to>
                                        <p:strVal val="visible"/>
                                      </p:to>
                                    </p:set>
                                    <p:animEffect transition="in" filter="wipe(left)">
                                      <p:cBhvr>
                                        <p:cTn id="93" dur="500"/>
                                        <p:tgtEl>
                                          <p:spTgt spid="12308"/>
                                        </p:tgtEl>
                                      </p:cBhvr>
                                    </p:animEffect>
                                  </p:childTnLst>
                                </p:cTn>
                              </p:par>
                            </p:childTnLst>
                          </p:cTn>
                        </p:par>
                        <p:par>
                          <p:cTn id="94" fill="hold">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12307"/>
                                        </p:tgtEl>
                                        <p:attrNameLst>
                                          <p:attrName>style.visibility</p:attrName>
                                        </p:attrNameLst>
                                      </p:cBhvr>
                                      <p:to>
                                        <p:strVal val="visible"/>
                                      </p:to>
                                    </p:set>
                                    <p:animEffect transition="in" filter="wipe(left)">
                                      <p:cBhvr>
                                        <p:cTn id="97" dur="500"/>
                                        <p:tgtEl>
                                          <p:spTgt spid="1230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12309"/>
                                        </p:tgtEl>
                                        <p:attrNameLst>
                                          <p:attrName>style.visibility</p:attrName>
                                        </p:attrNameLst>
                                      </p:cBhvr>
                                      <p:to>
                                        <p:strVal val="visible"/>
                                      </p:to>
                                    </p:set>
                                    <p:animEffect transition="in" filter="wipe(left)">
                                      <p:cBhvr>
                                        <p:cTn id="102" dur="500"/>
                                        <p:tgtEl>
                                          <p:spTgt spid="12309"/>
                                        </p:tgtEl>
                                      </p:cBhvr>
                                    </p:animEffect>
                                  </p:childTnLst>
                                </p:cTn>
                              </p:par>
                            </p:childTnLst>
                          </p:cTn>
                        </p:par>
                        <p:par>
                          <p:cTn id="103" fill="hold">
                            <p:stCondLst>
                              <p:cond delay="500"/>
                            </p:stCondLst>
                            <p:childTnLst>
                              <p:par>
                                <p:cTn id="104" presetID="22" presetClass="entr" presetSubtype="8" fill="hold" grpId="0" nodeType="afterEffect">
                                  <p:stCondLst>
                                    <p:cond delay="0"/>
                                  </p:stCondLst>
                                  <p:childTnLst>
                                    <p:set>
                                      <p:cBhvr>
                                        <p:cTn id="105" dur="1" fill="hold">
                                          <p:stCondLst>
                                            <p:cond delay="0"/>
                                          </p:stCondLst>
                                        </p:cTn>
                                        <p:tgtEl>
                                          <p:spTgt spid="12313"/>
                                        </p:tgtEl>
                                        <p:attrNameLst>
                                          <p:attrName>style.visibility</p:attrName>
                                        </p:attrNameLst>
                                      </p:cBhvr>
                                      <p:to>
                                        <p:strVal val="visible"/>
                                      </p:to>
                                    </p:set>
                                    <p:animEffect transition="in" filter="wipe(left)">
                                      <p:cBhvr>
                                        <p:cTn id="106" dur="500"/>
                                        <p:tgtEl>
                                          <p:spTgt spid="1231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2316"/>
                                        </p:tgtEl>
                                        <p:attrNameLst>
                                          <p:attrName>style.visibility</p:attrName>
                                        </p:attrNameLst>
                                      </p:cBhvr>
                                      <p:to>
                                        <p:strVal val="visible"/>
                                      </p:to>
                                    </p:set>
                                    <p:animEffect transition="in" filter="wipe(left)">
                                      <p:cBhvr>
                                        <p:cTn id="111" dur="500"/>
                                        <p:tgtEl>
                                          <p:spTgt spid="12316"/>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2314"/>
                                        </p:tgtEl>
                                        <p:attrNameLst>
                                          <p:attrName>style.visibility</p:attrName>
                                        </p:attrNameLst>
                                      </p:cBhvr>
                                      <p:to>
                                        <p:strVal val="visible"/>
                                      </p:to>
                                    </p:set>
                                    <p:animEffect transition="in" filter="wipe(left)">
                                      <p:cBhvr>
                                        <p:cTn id="116" dur="500"/>
                                        <p:tgtEl>
                                          <p:spTgt spid="1231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2315"/>
                                        </p:tgtEl>
                                        <p:attrNameLst>
                                          <p:attrName>style.visibility</p:attrName>
                                        </p:attrNameLst>
                                      </p:cBhvr>
                                      <p:to>
                                        <p:strVal val="visible"/>
                                      </p:to>
                                    </p:set>
                                    <p:animEffect transition="in" filter="wipe(left)">
                                      <p:cBhvr>
                                        <p:cTn id="121" dur="500"/>
                                        <p:tgtEl>
                                          <p:spTgt spid="12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0" grpId="0"/>
      <p:bldP spid="12304" grpId="0"/>
      <p:bldP spid="12307" grpId="0"/>
      <p:bldP spid="12310" grpId="0"/>
      <p:bldP spid="12312" grpId="0"/>
      <p:bldP spid="12313" grpId="0"/>
      <p:bldP spid="12314" grpId="0"/>
      <p:bldP spid="12315" grpId="0"/>
      <p:bldP spid="1231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314" name="矩形 13313"/>
          <p:cNvSpPr/>
          <p:nvPr/>
        </p:nvSpPr>
        <p:spPr>
          <a:xfrm>
            <a:off x="1258888" y="333375"/>
            <a:ext cx="489585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楷体_GB2312" pitchFamily="1" charset="-122"/>
              </a:rPr>
              <a:t>比较</a:t>
            </a:r>
            <a:r>
              <a:rPr lang="zh-CN" altLang="en-US" dirty="0">
                <a:solidFill>
                  <a:srgbClr val="FF3300"/>
                </a:solidFill>
                <a:latin typeface="Times New Roman" panose="02020603050405020304" pitchFamily="2" charset="0"/>
                <a:ea typeface="楷体_GB2312" pitchFamily="1" charset="-122"/>
              </a:rPr>
              <a:t>库仑力</a:t>
            </a:r>
            <a:r>
              <a:rPr lang="zh-CN" altLang="en-US" dirty="0">
                <a:latin typeface="Times New Roman" panose="02020603050405020304" pitchFamily="2" charset="0"/>
                <a:ea typeface="楷体_GB2312" pitchFamily="1" charset="-122"/>
              </a:rPr>
              <a:t>和</a:t>
            </a:r>
            <a:r>
              <a:rPr lang="zh-CN" altLang="en-US" dirty="0">
                <a:solidFill>
                  <a:srgbClr val="FF3300"/>
                </a:solidFill>
                <a:latin typeface="Times New Roman" panose="02020603050405020304" pitchFamily="2" charset="0"/>
                <a:ea typeface="楷体_GB2312" pitchFamily="1" charset="-122"/>
              </a:rPr>
              <a:t>万有引力</a:t>
            </a:r>
            <a:endParaRPr lang="zh-CN" altLang="en-US" dirty="0">
              <a:solidFill>
                <a:srgbClr val="FF3300"/>
              </a:solidFill>
              <a:latin typeface="Times New Roman" panose="02020603050405020304" pitchFamily="2" charset="0"/>
              <a:ea typeface="楷体_GB2312" pitchFamily="1" charset="-122"/>
            </a:endParaRPr>
          </a:p>
        </p:txBody>
      </p:sp>
      <p:sp>
        <p:nvSpPr>
          <p:cNvPr id="13315" name="矩形 13314"/>
          <p:cNvSpPr/>
          <p:nvPr/>
        </p:nvSpPr>
        <p:spPr>
          <a:xfrm>
            <a:off x="107950" y="2478088"/>
            <a:ext cx="8569325" cy="457200"/>
          </a:xfrm>
          <a:prstGeom prst="rect">
            <a:avLst/>
          </a:prstGeom>
          <a:noFill/>
          <a:ln w="9525">
            <a:noFill/>
          </a:ln>
        </p:spPr>
        <p:txBody>
          <a:bodyPr anchor="t">
            <a:spAutoFit/>
          </a:bodyPr>
          <a:p>
            <a:pPr lvl="1" indent="0" eaLnBrk="1" hangingPunct="1">
              <a:spcBef>
                <a:spcPct val="20000"/>
              </a:spcBef>
              <a:buClr>
                <a:schemeClr val="hlink"/>
              </a:buClr>
              <a:buSzPct val="80000"/>
              <a:buFont typeface="Wingdings" panose="05000000000000000000" pitchFamily="2" charset="2"/>
              <a:buNone/>
            </a:pPr>
            <a:r>
              <a:rPr lang="zh-CN" altLang="en-US" sz="2400" dirty="0">
                <a:latin typeface="仿宋_GB2312" pitchFamily="1" charset="-122"/>
                <a:ea typeface="楷体_GB2312" pitchFamily="1" charset="-122"/>
              </a:rPr>
              <a:t>以氢原子为例：质子与电子之间距离</a:t>
            </a:r>
            <a:r>
              <a:rPr lang="en-US" altLang="x-none" sz="2400" dirty="0">
                <a:latin typeface="仿宋_GB2312" pitchFamily="1" charset="-122"/>
                <a:ea typeface="仿宋_GB2312" pitchFamily="1" charset="-122"/>
              </a:rPr>
              <a:t>5.3</a:t>
            </a:r>
            <a:r>
              <a:rPr lang="en-US" altLang="x-none" sz="2400" dirty="0">
                <a:latin typeface="仿宋_GB2312" pitchFamily="1" charset="-122"/>
                <a:ea typeface="仿宋_GB2312" pitchFamily="1" charset="-122"/>
                <a:sym typeface="Symbol" panose="05050102010706020507" pitchFamily="2" charset="2"/>
              </a:rPr>
              <a:t>10</a:t>
            </a:r>
            <a:r>
              <a:rPr lang="en-US" altLang="x-none" sz="2400" baseline="30000" dirty="0">
                <a:latin typeface="仿宋_GB2312" pitchFamily="1" charset="-122"/>
                <a:ea typeface="仿宋_GB2312" pitchFamily="1" charset="-122"/>
                <a:sym typeface="Symbol" panose="05050102010706020507" pitchFamily="2" charset="2"/>
              </a:rPr>
              <a:t>11</a:t>
            </a:r>
            <a:r>
              <a:rPr lang="en-US" altLang="x-none" sz="2400" dirty="0">
                <a:latin typeface="仿宋_GB2312" pitchFamily="1" charset="-122"/>
                <a:ea typeface="仿宋_GB2312" pitchFamily="1" charset="-122"/>
                <a:sym typeface="Symbol" panose="05050102010706020507" pitchFamily="2" charset="2"/>
              </a:rPr>
              <a:t>m.</a:t>
            </a:r>
            <a:endParaRPr lang="en-US" altLang="x-none" sz="2400" dirty="0">
              <a:latin typeface="仿宋_GB2312" pitchFamily="1" charset="-122"/>
              <a:ea typeface="仿宋_GB2312" pitchFamily="1" charset="-122"/>
              <a:sym typeface="Symbol" panose="05050102010706020507" pitchFamily="2" charset="2"/>
            </a:endParaRPr>
          </a:p>
        </p:txBody>
      </p:sp>
      <p:graphicFrame>
        <p:nvGraphicFramePr>
          <p:cNvPr id="13316" name="对象 13315"/>
          <p:cNvGraphicFramePr>
            <a:graphicFrameLocks noChangeAspect="1"/>
          </p:cNvGraphicFramePr>
          <p:nvPr/>
        </p:nvGraphicFramePr>
        <p:xfrm>
          <a:off x="522288" y="3141663"/>
          <a:ext cx="6302375" cy="889000"/>
        </p:xfrm>
        <a:graphic>
          <a:graphicData uri="http://schemas.openxmlformats.org/presentationml/2006/ole">
            <mc:AlternateContent xmlns:mc="http://schemas.openxmlformats.org/markup-compatibility/2006">
              <mc:Choice xmlns:v="urn:schemas-microsoft-com:vml" Requires="v">
                <p:oleObj spid="_x0000_s3076" name="" r:id="rId1" imgW="3148965" imgH="444500" progId="Equation.DSMT4">
                  <p:embed/>
                </p:oleObj>
              </mc:Choice>
              <mc:Fallback>
                <p:oleObj name="" r:id="rId1" imgW="3148965" imgH="444500" progId="Equation.DSMT4">
                  <p:embed/>
                  <p:pic>
                    <p:nvPicPr>
                      <p:cNvPr id="0" name="图片 3075"/>
                      <p:cNvPicPr/>
                      <p:nvPr/>
                    </p:nvPicPr>
                    <p:blipFill>
                      <a:blip r:embed="rId2"/>
                      <a:stretch>
                        <a:fillRect/>
                      </a:stretch>
                    </p:blipFill>
                    <p:spPr>
                      <a:xfrm>
                        <a:off x="522288" y="3141663"/>
                        <a:ext cx="6302375" cy="889000"/>
                      </a:xfrm>
                      <a:prstGeom prst="rect">
                        <a:avLst/>
                      </a:prstGeom>
                      <a:noFill/>
                      <a:ln w="38100">
                        <a:noFill/>
                        <a:miter/>
                      </a:ln>
                    </p:spPr>
                  </p:pic>
                </p:oleObj>
              </mc:Fallback>
            </mc:AlternateContent>
          </a:graphicData>
        </a:graphic>
      </p:graphicFrame>
      <p:graphicFrame>
        <p:nvGraphicFramePr>
          <p:cNvPr id="13317" name="对象 13316"/>
          <p:cNvGraphicFramePr>
            <a:graphicFrameLocks noChangeAspect="1"/>
          </p:cNvGraphicFramePr>
          <p:nvPr/>
        </p:nvGraphicFramePr>
        <p:xfrm>
          <a:off x="522288" y="4437063"/>
          <a:ext cx="1701800" cy="838200"/>
        </p:xfrm>
        <a:graphic>
          <a:graphicData uri="http://schemas.openxmlformats.org/presentationml/2006/ole">
            <mc:AlternateContent xmlns:mc="http://schemas.openxmlformats.org/markup-compatibility/2006">
              <mc:Choice xmlns:v="urn:schemas-microsoft-com:vml" Requires="v">
                <p:oleObj spid="_x0000_s3077" name="" r:id="rId3" imgW="852805" imgH="420370" progId="Equation.DSMT4">
                  <p:embed/>
                </p:oleObj>
              </mc:Choice>
              <mc:Fallback>
                <p:oleObj name="" r:id="rId3" imgW="852805" imgH="420370" progId="Equation.DSMT4">
                  <p:embed/>
                  <p:pic>
                    <p:nvPicPr>
                      <p:cNvPr id="0" name="图片 3076"/>
                      <p:cNvPicPr/>
                      <p:nvPr/>
                    </p:nvPicPr>
                    <p:blipFill>
                      <a:blip r:embed="rId4"/>
                      <a:stretch>
                        <a:fillRect/>
                      </a:stretch>
                    </p:blipFill>
                    <p:spPr>
                      <a:xfrm>
                        <a:off x="522288" y="4437063"/>
                        <a:ext cx="1701800" cy="838200"/>
                      </a:xfrm>
                      <a:prstGeom prst="rect">
                        <a:avLst/>
                      </a:prstGeom>
                      <a:noFill/>
                      <a:ln w="38100">
                        <a:noFill/>
                        <a:miter/>
                      </a:ln>
                    </p:spPr>
                  </p:pic>
                </p:oleObj>
              </mc:Fallback>
            </mc:AlternateContent>
          </a:graphicData>
        </a:graphic>
      </p:graphicFrame>
      <p:graphicFrame>
        <p:nvGraphicFramePr>
          <p:cNvPr id="13318" name="对象 13317"/>
          <p:cNvGraphicFramePr>
            <a:graphicFrameLocks noChangeAspect="1"/>
          </p:cNvGraphicFramePr>
          <p:nvPr/>
        </p:nvGraphicFramePr>
        <p:xfrm>
          <a:off x="933450" y="5467350"/>
          <a:ext cx="6792913" cy="889000"/>
        </p:xfrm>
        <a:graphic>
          <a:graphicData uri="http://schemas.openxmlformats.org/presentationml/2006/ole">
            <mc:AlternateContent xmlns:mc="http://schemas.openxmlformats.org/markup-compatibility/2006">
              <mc:Choice xmlns:v="urn:schemas-microsoft-com:vml" Requires="v">
                <p:oleObj spid="_x0000_s3078" name="" r:id="rId5" imgW="3390900" imgH="444500" progId="Equation.DSMT4">
                  <p:embed/>
                </p:oleObj>
              </mc:Choice>
              <mc:Fallback>
                <p:oleObj name="" r:id="rId5" imgW="3390900" imgH="444500" progId="Equation.DSMT4">
                  <p:embed/>
                  <p:pic>
                    <p:nvPicPr>
                      <p:cNvPr id="0" name="图片 3077"/>
                      <p:cNvPicPr/>
                      <p:nvPr/>
                    </p:nvPicPr>
                    <p:blipFill>
                      <a:blip r:embed="rId6"/>
                      <a:stretch>
                        <a:fillRect/>
                      </a:stretch>
                    </p:blipFill>
                    <p:spPr>
                      <a:xfrm>
                        <a:off x="933450" y="5467350"/>
                        <a:ext cx="6792913" cy="889000"/>
                      </a:xfrm>
                      <a:prstGeom prst="rect">
                        <a:avLst/>
                      </a:prstGeom>
                      <a:noFill/>
                      <a:ln w="38100">
                        <a:noFill/>
                        <a:miter/>
                      </a:ln>
                    </p:spPr>
                  </p:pic>
                </p:oleObj>
              </mc:Fallback>
            </mc:AlternateContent>
          </a:graphicData>
        </a:graphic>
      </p:graphicFrame>
      <p:graphicFrame>
        <p:nvGraphicFramePr>
          <p:cNvPr id="13319" name="对象 13318"/>
          <p:cNvGraphicFramePr>
            <a:graphicFrameLocks noChangeAspect="1"/>
          </p:cNvGraphicFramePr>
          <p:nvPr/>
        </p:nvGraphicFramePr>
        <p:xfrm>
          <a:off x="1620838" y="1079500"/>
          <a:ext cx="2162175" cy="985838"/>
        </p:xfrm>
        <a:graphic>
          <a:graphicData uri="http://schemas.openxmlformats.org/presentationml/2006/ole">
            <mc:AlternateContent xmlns:mc="http://schemas.openxmlformats.org/markup-compatibility/2006">
              <mc:Choice xmlns:v="urn:schemas-microsoft-com:vml" Requires="v">
                <p:oleObj spid="_x0000_s3081" name="" r:id="rId7" imgW="866140" imgH="394970" progId="Equation.3">
                  <p:embed/>
                </p:oleObj>
              </mc:Choice>
              <mc:Fallback>
                <p:oleObj name="" r:id="rId7" imgW="866140" imgH="394970" progId="Equation.3">
                  <p:embed/>
                  <p:pic>
                    <p:nvPicPr>
                      <p:cNvPr id="0" name="图片 3080"/>
                      <p:cNvPicPr/>
                      <p:nvPr/>
                    </p:nvPicPr>
                    <p:blipFill>
                      <a:blip r:embed="rId8"/>
                      <a:stretch>
                        <a:fillRect/>
                      </a:stretch>
                    </p:blipFill>
                    <p:spPr>
                      <a:xfrm>
                        <a:off x="1620838" y="1079500"/>
                        <a:ext cx="2162175" cy="985838"/>
                      </a:xfrm>
                      <a:prstGeom prst="rect">
                        <a:avLst/>
                      </a:prstGeom>
                      <a:noFill/>
                      <a:ln w="38100">
                        <a:noFill/>
                        <a:miter/>
                      </a:ln>
                    </p:spPr>
                  </p:pic>
                </p:oleObj>
              </mc:Fallback>
            </mc:AlternateContent>
          </a:graphicData>
        </a:graphic>
      </p:graphicFrame>
      <p:graphicFrame>
        <p:nvGraphicFramePr>
          <p:cNvPr id="13320" name="对象 13319"/>
          <p:cNvGraphicFramePr>
            <a:graphicFrameLocks noChangeAspect="1"/>
          </p:cNvGraphicFramePr>
          <p:nvPr/>
        </p:nvGraphicFramePr>
        <p:xfrm>
          <a:off x="4500563" y="1079500"/>
          <a:ext cx="2832100" cy="985838"/>
        </p:xfrm>
        <a:graphic>
          <a:graphicData uri="http://schemas.openxmlformats.org/presentationml/2006/ole">
            <mc:AlternateContent xmlns:mc="http://schemas.openxmlformats.org/markup-compatibility/2006">
              <mc:Choice xmlns:v="urn:schemas-microsoft-com:vml" Requires="v">
                <p:oleObj spid="_x0000_s3082" name="" r:id="rId9" imgW="1133475" imgH="394970" progId="Equation.3">
                  <p:embed/>
                </p:oleObj>
              </mc:Choice>
              <mc:Fallback>
                <p:oleObj name="" r:id="rId9" imgW="1133475" imgH="394970" progId="Equation.3">
                  <p:embed/>
                  <p:pic>
                    <p:nvPicPr>
                      <p:cNvPr id="0" name="图片 3081"/>
                      <p:cNvPicPr/>
                      <p:nvPr/>
                    </p:nvPicPr>
                    <p:blipFill>
                      <a:blip r:embed="rId10"/>
                      <a:stretch>
                        <a:fillRect/>
                      </a:stretch>
                    </p:blipFill>
                    <p:spPr>
                      <a:xfrm>
                        <a:off x="4500563" y="1079500"/>
                        <a:ext cx="2832100" cy="9858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left)">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319"/>
                                        </p:tgtEl>
                                        <p:attrNameLst>
                                          <p:attrName>style.visibility</p:attrName>
                                        </p:attrNameLst>
                                      </p:cBhvr>
                                      <p:to>
                                        <p:strVal val="visible"/>
                                      </p:to>
                                    </p:set>
                                    <p:animEffect transition="in" filter="wipe(left)">
                                      <p:cBhvr>
                                        <p:cTn id="12" dur="500"/>
                                        <p:tgtEl>
                                          <p:spTgt spid="133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20"/>
                                        </p:tgtEl>
                                        <p:attrNameLst>
                                          <p:attrName>style.visibility</p:attrName>
                                        </p:attrNameLst>
                                      </p:cBhvr>
                                      <p:to>
                                        <p:strVal val="visible"/>
                                      </p:to>
                                    </p:set>
                                    <p:animEffect transition="in" filter="wipe(left)">
                                      <p:cBhvr>
                                        <p:cTn id="17" dur="500"/>
                                        <p:tgtEl>
                                          <p:spTgt spid="13320"/>
                                        </p:tgtEl>
                                      </p:cBhvr>
                                    </p:animEffect>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3315"/>
                                        </p:tgtEl>
                                        <p:attrNameLst>
                                          <p:attrName>style.visibility</p:attrName>
                                        </p:attrNameLst>
                                      </p:cBhvr>
                                      <p:to>
                                        <p:strVal val="visible"/>
                                      </p:to>
                                    </p:set>
                                    <p:anim calcmode="lin" valueType="num">
                                      <p:cBhvr>
                                        <p:cTn id="22" dur="1" fill="hold"/>
                                        <p:tgtEl>
                                          <p:spTgt spid="13315"/>
                                        </p:tgtEl>
                                      </p:cBhvr>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316"/>
                                        </p:tgtEl>
                                        <p:attrNameLst>
                                          <p:attrName>style.visibility</p:attrName>
                                        </p:attrNameLst>
                                      </p:cBhvr>
                                      <p:to>
                                        <p:strVal val="visible"/>
                                      </p:to>
                                    </p:set>
                                    <p:animEffect transition="in" filter="wipe(left)">
                                      <p:cBhvr>
                                        <p:cTn id="27" dur="500"/>
                                        <p:tgtEl>
                                          <p:spTgt spid="133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317"/>
                                        </p:tgtEl>
                                        <p:attrNameLst>
                                          <p:attrName>style.visibility</p:attrName>
                                        </p:attrNameLst>
                                      </p:cBhvr>
                                      <p:to>
                                        <p:strVal val="visible"/>
                                      </p:to>
                                    </p:set>
                                    <p:animEffect transition="in" filter="wipe(left)">
                                      <p:cBhvr>
                                        <p:cTn id="32" dur="500"/>
                                        <p:tgtEl>
                                          <p:spTgt spid="13317"/>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3318"/>
                                        </p:tgtEl>
                                        <p:attrNameLst>
                                          <p:attrName>style.visibility</p:attrName>
                                        </p:attrNameLst>
                                      </p:cBhvr>
                                      <p:to>
                                        <p:strVal val="visible"/>
                                      </p:to>
                                    </p:set>
                                    <p:animEffect transition="in" filter="wipe(left)">
                                      <p:cBhvr>
                                        <p:cTn id="36" dur="5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4" grpId="0" bldLvl="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338" name="文本框 14337"/>
          <p:cNvSpPr txBox="1"/>
          <p:nvPr/>
        </p:nvSpPr>
        <p:spPr>
          <a:xfrm>
            <a:off x="250825" y="620713"/>
            <a:ext cx="5349875" cy="457200"/>
          </a:xfrm>
          <a:prstGeom prst="rect">
            <a:avLst/>
          </a:prstGeom>
          <a:noFill/>
          <a:ln w="9525">
            <a:noFill/>
          </a:ln>
        </p:spPr>
        <p:txBody>
          <a:bodyPr anchor="t">
            <a:spAutoFit/>
          </a:bodyPr>
          <a:p>
            <a:pPr lvl="0" indent="0"/>
            <a:r>
              <a:rPr lang="zh-CN" altLang="en-US" dirty="0">
                <a:latin typeface="楷体_GB2312" pitchFamily="1" charset="-122"/>
                <a:ea typeface="楷体_GB2312" pitchFamily="1" charset="-122"/>
              </a:rPr>
              <a:t>四、 静电力叠原理</a:t>
            </a:r>
            <a:endParaRPr lang="zh-CN" altLang="en-US" sz="2800" dirty="0">
              <a:latin typeface="楷体_GB2312" pitchFamily="1" charset="-122"/>
              <a:ea typeface="楷体_GB2312" pitchFamily="1" charset="-122"/>
            </a:endParaRPr>
          </a:p>
        </p:txBody>
      </p:sp>
      <p:graphicFrame>
        <p:nvGraphicFramePr>
          <p:cNvPr id="14339" name="对象 14338"/>
          <p:cNvGraphicFramePr/>
          <p:nvPr/>
        </p:nvGraphicFramePr>
        <p:xfrm>
          <a:off x="7045325" y="1339850"/>
          <a:ext cx="215900" cy="417513"/>
        </p:xfrm>
        <a:graphic>
          <a:graphicData uri="http://schemas.openxmlformats.org/presentationml/2006/ole">
            <mc:AlternateContent xmlns:mc="http://schemas.openxmlformats.org/markup-compatibility/2006">
              <mc:Choice xmlns:v="urn:schemas-microsoft-com:vml" Requires="v">
                <p:oleObj spid="_x0000_s3079" name="" r:id="rId1" imgW="219075" imgH="424815" progId="Equation.3">
                  <p:embed/>
                </p:oleObj>
              </mc:Choice>
              <mc:Fallback>
                <p:oleObj name="" r:id="rId1" imgW="219075" imgH="424815" progId="Equation.3">
                  <p:embed/>
                  <p:pic>
                    <p:nvPicPr>
                      <p:cNvPr id="0" name="图片 3078"/>
                      <p:cNvPicPr/>
                      <p:nvPr/>
                    </p:nvPicPr>
                    <p:blipFill>
                      <a:blip r:embed="rId2"/>
                      <a:stretch>
                        <a:fillRect/>
                      </a:stretch>
                    </p:blipFill>
                    <p:spPr>
                      <a:xfrm>
                        <a:off x="7045325" y="1339850"/>
                        <a:ext cx="215900" cy="417513"/>
                      </a:xfrm>
                      <a:prstGeom prst="rect">
                        <a:avLst/>
                      </a:prstGeom>
                      <a:noFill/>
                      <a:ln w="38100">
                        <a:noFill/>
                        <a:miter/>
                      </a:ln>
                    </p:spPr>
                  </p:pic>
                </p:oleObj>
              </mc:Fallback>
            </mc:AlternateContent>
          </a:graphicData>
        </a:graphic>
      </p:graphicFrame>
      <p:graphicFrame>
        <p:nvGraphicFramePr>
          <p:cNvPr id="14340" name="对象 14339"/>
          <p:cNvGraphicFramePr>
            <a:graphicFrameLocks noChangeAspect="1"/>
          </p:cNvGraphicFramePr>
          <p:nvPr/>
        </p:nvGraphicFramePr>
        <p:xfrm>
          <a:off x="8110538" y="2089150"/>
          <a:ext cx="354012" cy="519113"/>
        </p:xfrm>
        <a:graphic>
          <a:graphicData uri="http://schemas.openxmlformats.org/presentationml/2006/ole">
            <mc:AlternateContent xmlns:mc="http://schemas.openxmlformats.org/markup-compatibility/2006">
              <mc:Choice xmlns:v="urn:schemas-microsoft-com:vml" Requires="v">
                <p:oleObj spid="_x0000_s3083" name="" r:id="rId3" imgW="168910" imgH="246380" progId="Equation.3">
                  <p:embed/>
                </p:oleObj>
              </mc:Choice>
              <mc:Fallback>
                <p:oleObj name="" r:id="rId3" imgW="168910" imgH="246380" progId="Equation.3">
                  <p:embed/>
                  <p:pic>
                    <p:nvPicPr>
                      <p:cNvPr id="0" name="图片 3082"/>
                      <p:cNvPicPr/>
                      <p:nvPr/>
                    </p:nvPicPr>
                    <p:blipFill>
                      <a:blip r:embed="rId4"/>
                      <a:stretch>
                        <a:fillRect/>
                      </a:stretch>
                    </p:blipFill>
                    <p:spPr>
                      <a:xfrm>
                        <a:off x="8110538" y="2089150"/>
                        <a:ext cx="354012" cy="519113"/>
                      </a:xfrm>
                      <a:prstGeom prst="rect">
                        <a:avLst/>
                      </a:prstGeom>
                      <a:noFill/>
                      <a:ln w="38100">
                        <a:noFill/>
                        <a:miter/>
                      </a:ln>
                    </p:spPr>
                  </p:pic>
                </p:oleObj>
              </mc:Fallback>
            </mc:AlternateContent>
          </a:graphicData>
        </a:graphic>
      </p:graphicFrame>
      <p:sp>
        <p:nvSpPr>
          <p:cNvPr id="14341" name="椭圆 14340"/>
          <p:cNvSpPr/>
          <p:nvPr/>
        </p:nvSpPr>
        <p:spPr>
          <a:xfrm>
            <a:off x="7610475" y="1839913"/>
            <a:ext cx="152400" cy="152400"/>
          </a:xfrm>
          <a:prstGeom prst="ellipse">
            <a:avLst/>
          </a:prstGeom>
          <a:solidFill>
            <a:srgbClr val="FF9999"/>
          </a:solidFill>
          <a:ln w="9525" cap="flat" cmpd="sng">
            <a:solidFill>
              <a:srgbClr val="FF9999"/>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14342" name="对象 14341"/>
          <p:cNvGraphicFramePr>
            <a:graphicFrameLocks noChangeAspect="1"/>
          </p:cNvGraphicFramePr>
          <p:nvPr/>
        </p:nvGraphicFramePr>
        <p:xfrm>
          <a:off x="1606550" y="1974850"/>
          <a:ext cx="2852738" cy="533400"/>
        </p:xfrm>
        <a:graphic>
          <a:graphicData uri="http://schemas.openxmlformats.org/presentationml/2006/ole">
            <mc:AlternateContent xmlns:mc="http://schemas.openxmlformats.org/markup-compatibility/2006">
              <mc:Choice xmlns:v="urn:schemas-microsoft-com:vml" Requires="v">
                <p:oleObj spid="_x0000_s3084" name="" r:id="rId5" imgW="1367790" imgH="255905" progId="Equation.3">
                  <p:embed/>
                </p:oleObj>
              </mc:Choice>
              <mc:Fallback>
                <p:oleObj name="" r:id="rId5" imgW="1367790" imgH="255905" progId="Equation.3">
                  <p:embed/>
                  <p:pic>
                    <p:nvPicPr>
                      <p:cNvPr id="0" name="图片 3083"/>
                      <p:cNvPicPr/>
                      <p:nvPr/>
                    </p:nvPicPr>
                    <p:blipFill>
                      <a:blip r:embed="rId6"/>
                      <a:stretch>
                        <a:fillRect/>
                      </a:stretch>
                    </p:blipFill>
                    <p:spPr>
                      <a:xfrm>
                        <a:off x="1606550" y="1974850"/>
                        <a:ext cx="2852738" cy="533400"/>
                      </a:xfrm>
                      <a:prstGeom prst="rect">
                        <a:avLst/>
                      </a:prstGeom>
                      <a:noFill/>
                      <a:ln w="38100">
                        <a:noFill/>
                        <a:miter/>
                      </a:ln>
                    </p:spPr>
                  </p:pic>
                </p:oleObj>
              </mc:Fallback>
            </mc:AlternateContent>
          </a:graphicData>
        </a:graphic>
      </p:graphicFrame>
      <p:graphicFrame>
        <p:nvGraphicFramePr>
          <p:cNvPr id="14343" name="对象 14342"/>
          <p:cNvGraphicFramePr>
            <a:graphicFrameLocks noChangeAspect="1"/>
          </p:cNvGraphicFramePr>
          <p:nvPr/>
        </p:nvGraphicFramePr>
        <p:xfrm>
          <a:off x="1955800" y="2505075"/>
          <a:ext cx="3048000" cy="823913"/>
        </p:xfrm>
        <a:graphic>
          <a:graphicData uri="http://schemas.openxmlformats.org/presentationml/2006/ole">
            <mc:AlternateContent xmlns:mc="http://schemas.openxmlformats.org/markup-compatibility/2006">
              <mc:Choice xmlns:v="urn:schemas-microsoft-com:vml" Requires="v">
                <p:oleObj spid="_x0000_s3080" name="" r:id="rId7" imgW="3048000" imgH="825500" progId="Equation.3">
                  <p:embed/>
                </p:oleObj>
              </mc:Choice>
              <mc:Fallback>
                <p:oleObj name="" r:id="rId7" imgW="3048000" imgH="825500" progId="Equation.3">
                  <p:embed/>
                  <p:pic>
                    <p:nvPicPr>
                      <p:cNvPr id="0" name="图片 3079"/>
                      <p:cNvPicPr/>
                      <p:nvPr/>
                    </p:nvPicPr>
                    <p:blipFill>
                      <a:blip r:embed="rId8"/>
                      <a:stretch>
                        <a:fillRect/>
                      </a:stretch>
                    </p:blipFill>
                    <p:spPr>
                      <a:xfrm>
                        <a:off x="1955800" y="2505075"/>
                        <a:ext cx="3048000" cy="823913"/>
                      </a:xfrm>
                      <a:prstGeom prst="rect">
                        <a:avLst/>
                      </a:prstGeom>
                      <a:noFill/>
                      <a:ln w="38100">
                        <a:noFill/>
                        <a:miter/>
                      </a:ln>
                    </p:spPr>
                  </p:pic>
                </p:oleObj>
              </mc:Fallback>
            </mc:AlternateContent>
          </a:graphicData>
        </a:graphic>
      </p:graphicFrame>
      <p:sp>
        <p:nvSpPr>
          <p:cNvPr id="14344" name="文本框 14343"/>
          <p:cNvSpPr txBox="1"/>
          <p:nvPr/>
        </p:nvSpPr>
        <p:spPr>
          <a:xfrm>
            <a:off x="612775" y="1206500"/>
            <a:ext cx="4895850" cy="1189038"/>
          </a:xfrm>
          <a:prstGeom prst="rect">
            <a:avLst/>
          </a:prstGeom>
          <a:noFill/>
          <a:ln w="9525">
            <a:noFill/>
          </a:ln>
        </p:spPr>
        <p:txBody>
          <a:bodyPr anchor="t">
            <a:spAutoFit/>
          </a:bodyPr>
          <a:p>
            <a:pPr lvl="0" indent="0"/>
            <a:r>
              <a:rPr lang="zh-CN" altLang="en-US" dirty="0">
                <a:latin typeface="楷体_GB2312" pitchFamily="1" charset="-122"/>
                <a:ea typeface="楷体_GB2312" pitchFamily="1" charset="-122"/>
              </a:rPr>
              <a:t>1. 由</a:t>
            </a:r>
            <a:r>
              <a:rPr lang="zh-CN" altLang="en-US" i="1" dirty="0">
                <a:latin typeface="Times New Roman" panose="02020603050405020304" pitchFamily="2" charset="0"/>
                <a:ea typeface="仿宋_GB2312" pitchFamily="1" charset="-122"/>
              </a:rPr>
              <a:t>n </a:t>
            </a:r>
            <a:r>
              <a:rPr lang="zh-CN" altLang="en-US" dirty="0">
                <a:latin typeface="Times New Roman" panose="02020603050405020304" pitchFamily="2" charset="0"/>
                <a:ea typeface="楷体_GB2312" pitchFamily="1" charset="-122"/>
              </a:rPr>
              <a:t>个点电荷</a:t>
            </a:r>
            <a:r>
              <a:rPr lang="zh-CN" altLang="en-US" i="1" dirty="0">
                <a:latin typeface="Times New Roman" panose="02020603050405020304" pitchFamily="2" charset="0"/>
                <a:ea typeface="仿宋_GB2312" pitchFamily="1" charset="-122"/>
              </a:rPr>
              <a:t>q</a:t>
            </a:r>
            <a:r>
              <a:rPr lang="zh-CN" altLang="en-US" baseline="-25000" dirty="0">
                <a:latin typeface="Times New Roman" panose="02020603050405020304" pitchFamily="2" charset="0"/>
                <a:ea typeface="仿宋_GB2312" pitchFamily="1" charset="-122"/>
              </a:rPr>
              <a:t>1</a:t>
            </a:r>
            <a:r>
              <a:rPr lang="zh-CN" altLang="en-US" dirty="0">
                <a:latin typeface="Times New Roman" panose="02020603050405020304" pitchFamily="2" charset="0"/>
                <a:ea typeface="仿宋_GB2312" pitchFamily="1" charset="-122"/>
              </a:rPr>
              <a:t>, </a:t>
            </a:r>
            <a:r>
              <a:rPr lang="zh-CN" altLang="en-US" i="1" dirty="0">
                <a:latin typeface="Times New Roman" panose="02020603050405020304" pitchFamily="2" charset="0"/>
                <a:ea typeface="仿宋_GB2312" pitchFamily="1" charset="-122"/>
              </a:rPr>
              <a:t>q</a:t>
            </a:r>
            <a:r>
              <a:rPr lang="zh-CN" altLang="en-US" baseline="-25000" dirty="0">
                <a:latin typeface="Times New Roman" panose="02020603050405020304" pitchFamily="2" charset="0"/>
                <a:ea typeface="仿宋_GB2312" pitchFamily="1" charset="-122"/>
              </a:rPr>
              <a:t>2</a:t>
            </a:r>
            <a:r>
              <a:rPr lang="zh-CN" altLang="en-US" dirty="0">
                <a:latin typeface="Times New Roman" panose="02020603050405020304" pitchFamily="2" charset="0"/>
                <a:ea typeface="仿宋_GB2312" pitchFamily="1" charset="-122"/>
              </a:rPr>
              <a:t>, ……, </a:t>
            </a:r>
            <a:r>
              <a:rPr lang="zh-CN" altLang="en-US" i="1" dirty="0">
                <a:latin typeface="Times New Roman" panose="02020603050405020304" pitchFamily="2" charset="0"/>
                <a:ea typeface="仿宋_GB2312" pitchFamily="1" charset="-122"/>
              </a:rPr>
              <a:t>q</a:t>
            </a:r>
            <a:r>
              <a:rPr lang="zh-CN" altLang="en-US" baseline="-25000" dirty="0">
                <a:latin typeface="Times New Roman" panose="02020603050405020304" pitchFamily="2" charset="0"/>
                <a:ea typeface="仿宋_GB2312" pitchFamily="1" charset="-122"/>
              </a:rPr>
              <a:t>n</a:t>
            </a:r>
            <a:r>
              <a:rPr lang="zh-CN" altLang="en-US" dirty="0">
                <a:latin typeface="楷体_GB2312" pitchFamily="1" charset="-122"/>
                <a:ea typeface="楷体_GB2312" pitchFamily="1" charset="-122"/>
              </a:rPr>
              <a:t>组成</a:t>
            </a:r>
            <a:endParaRPr lang="zh-CN" altLang="en-US" dirty="0">
              <a:latin typeface="楷体_GB2312" pitchFamily="1" charset="-122"/>
              <a:ea typeface="楷体_GB2312" pitchFamily="1" charset="-122"/>
            </a:endParaRPr>
          </a:p>
          <a:p>
            <a:pPr lvl="0" indent="0"/>
            <a:r>
              <a:rPr lang="zh-CN" altLang="en-US" dirty="0">
                <a:latin typeface="楷体_GB2312" pitchFamily="1" charset="-122"/>
                <a:ea typeface="楷体_GB2312" pitchFamily="1" charset="-122"/>
              </a:rPr>
              <a:t>    的点电荷系对点电荷</a:t>
            </a:r>
            <a:r>
              <a:rPr lang="zh-CN" altLang="en-US" i="1" dirty="0">
                <a:latin typeface="Times New Roman" panose="02020603050405020304" pitchFamily="2" charset="0"/>
                <a:ea typeface="仿宋_GB2312" pitchFamily="1" charset="-122"/>
              </a:rPr>
              <a:t>q</a:t>
            </a:r>
            <a:r>
              <a:rPr lang="zh-CN" altLang="en-US" baseline="-25000" dirty="0">
                <a:latin typeface="Times New Roman" panose="02020603050405020304" pitchFamily="2" charset="0"/>
                <a:ea typeface="仿宋_GB2312" pitchFamily="1" charset="-122"/>
              </a:rPr>
              <a:t>0 </a:t>
            </a:r>
            <a:r>
              <a:rPr lang="zh-CN" altLang="en-US" dirty="0">
                <a:latin typeface="Times New Roman" panose="02020603050405020304" pitchFamily="2" charset="0"/>
                <a:ea typeface="楷体_GB2312" pitchFamily="1" charset="-122"/>
              </a:rPr>
              <a:t>的静电力</a:t>
            </a:r>
            <a:endParaRPr lang="zh-CN" altLang="en-US" dirty="0">
              <a:latin typeface="Times New Roman" panose="02020603050405020304" pitchFamily="2" charset="0"/>
              <a:ea typeface="楷体_GB2312" pitchFamily="1" charset="-122"/>
            </a:endParaRPr>
          </a:p>
        </p:txBody>
      </p:sp>
      <p:sp>
        <p:nvSpPr>
          <p:cNvPr id="14345" name="未知"/>
          <p:cNvSpPr/>
          <p:nvPr/>
        </p:nvSpPr>
        <p:spPr>
          <a:xfrm>
            <a:off x="5508625" y="1216025"/>
            <a:ext cx="1544638" cy="1838325"/>
          </a:xfrm>
          <a:custGeom>
            <a:avLst/>
            <a:gdLst/>
            <a:ahLst/>
            <a:cxnLst/>
            <a:pathLst>
              <a:path w="973" h="1158">
                <a:moveTo>
                  <a:pt x="108" y="271"/>
                </a:moveTo>
                <a:cubicBezTo>
                  <a:pt x="79" y="313"/>
                  <a:pt x="60" y="342"/>
                  <a:pt x="42" y="391"/>
                </a:cubicBezTo>
                <a:cubicBezTo>
                  <a:pt x="24" y="440"/>
                  <a:pt x="0" y="500"/>
                  <a:pt x="0" y="568"/>
                </a:cubicBezTo>
                <a:cubicBezTo>
                  <a:pt x="0" y="636"/>
                  <a:pt x="9" y="734"/>
                  <a:pt x="39" y="802"/>
                </a:cubicBezTo>
                <a:cubicBezTo>
                  <a:pt x="51" y="814"/>
                  <a:pt x="88" y="922"/>
                  <a:pt x="183" y="979"/>
                </a:cubicBezTo>
                <a:cubicBezTo>
                  <a:pt x="278" y="1036"/>
                  <a:pt x="476" y="1106"/>
                  <a:pt x="606" y="1132"/>
                </a:cubicBezTo>
                <a:cubicBezTo>
                  <a:pt x="728" y="1158"/>
                  <a:pt x="818" y="1147"/>
                  <a:pt x="870" y="1099"/>
                </a:cubicBezTo>
                <a:cubicBezTo>
                  <a:pt x="915" y="1064"/>
                  <a:pt x="872" y="974"/>
                  <a:pt x="876" y="922"/>
                </a:cubicBezTo>
                <a:cubicBezTo>
                  <a:pt x="880" y="870"/>
                  <a:pt x="883" y="832"/>
                  <a:pt x="897" y="784"/>
                </a:cubicBezTo>
                <a:cubicBezTo>
                  <a:pt x="911" y="736"/>
                  <a:pt x="953" y="699"/>
                  <a:pt x="963" y="631"/>
                </a:cubicBezTo>
                <a:cubicBezTo>
                  <a:pt x="973" y="563"/>
                  <a:pt x="968" y="458"/>
                  <a:pt x="957" y="373"/>
                </a:cubicBezTo>
                <a:cubicBezTo>
                  <a:pt x="946" y="288"/>
                  <a:pt x="943" y="182"/>
                  <a:pt x="897" y="121"/>
                </a:cubicBezTo>
                <a:cubicBezTo>
                  <a:pt x="851" y="60"/>
                  <a:pt x="756" y="14"/>
                  <a:pt x="681" y="7"/>
                </a:cubicBezTo>
                <a:cubicBezTo>
                  <a:pt x="606" y="0"/>
                  <a:pt x="521" y="56"/>
                  <a:pt x="447" y="79"/>
                </a:cubicBezTo>
                <a:cubicBezTo>
                  <a:pt x="378" y="109"/>
                  <a:pt x="293" y="113"/>
                  <a:pt x="237" y="145"/>
                </a:cubicBezTo>
                <a:cubicBezTo>
                  <a:pt x="181" y="177"/>
                  <a:pt x="135" y="245"/>
                  <a:pt x="108" y="271"/>
                </a:cubicBezTo>
                <a:close/>
              </a:path>
            </a:pathLst>
          </a:custGeom>
          <a:noFill/>
          <a:ln w="28575" cap="flat" cmpd="sng">
            <a:solidFill>
              <a:srgbClr val="00FF00"/>
            </a:solidFill>
            <a:prstDash val="solid"/>
            <a:round/>
            <a:headEnd type="none" w="med" len="med"/>
            <a:tailEnd type="none" w="med" len="med"/>
          </a:ln>
        </p:spPr>
        <p:txBody>
          <a:bodyPr/>
          <a:p>
            <a:endParaRPr lang="zh-CN" altLang="en-US"/>
          </a:p>
        </p:txBody>
      </p:sp>
      <p:sp>
        <p:nvSpPr>
          <p:cNvPr id="14346" name="椭圆 14345"/>
          <p:cNvSpPr>
            <a:spLocks noChangeAspect="1"/>
          </p:cNvSpPr>
          <p:nvPr/>
        </p:nvSpPr>
        <p:spPr>
          <a:xfrm>
            <a:off x="5892800" y="1627188"/>
            <a:ext cx="104775" cy="104775"/>
          </a:xfrm>
          <a:prstGeom prst="ellipse">
            <a:avLst/>
          </a:prstGeom>
          <a:solidFill>
            <a:srgbClr val="FF9999"/>
          </a:solidFill>
          <a:ln w="9525" cap="flat" cmpd="sng">
            <a:solidFill>
              <a:srgbClr val="FF9999"/>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4347" name="椭圆 14346"/>
          <p:cNvSpPr>
            <a:spLocks noChangeAspect="1"/>
          </p:cNvSpPr>
          <p:nvPr/>
        </p:nvSpPr>
        <p:spPr>
          <a:xfrm>
            <a:off x="5605463" y="1987550"/>
            <a:ext cx="104775" cy="104775"/>
          </a:xfrm>
          <a:prstGeom prst="ellipse">
            <a:avLst/>
          </a:prstGeom>
          <a:solidFill>
            <a:srgbClr val="FF9999"/>
          </a:solidFill>
          <a:ln w="9525" cap="flat" cmpd="sng">
            <a:solidFill>
              <a:srgbClr val="FF9999"/>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4348" name="椭圆 14347"/>
          <p:cNvSpPr>
            <a:spLocks noChangeAspect="1"/>
          </p:cNvSpPr>
          <p:nvPr/>
        </p:nvSpPr>
        <p:spPr>
          <a:xfrm>
            <a:off x="6397625" y="1555750"/>
            <a:ext cx="104775" cy="104775"/>
          </a:xfrm>
          <a:prstGeom prst="ellipse">
            <a:avLst/>
          </a:prstGeom>
          <a:solidFill>
            <a:srgbClr val="FF9999"/>
          </a:solidFill>
          <a:ln w="9525" cap="flat" cmpd="sng">
            <a:solidFill>
              <a:srgbClr val="FF9999"/>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4349" name="椭圆 14348"/>
          <p:cNvSpPr>
            <a:spLocks noChangeAspect="1"/>
          </p:cNvSpPr>
          <p:nvPr/>
        </p:nvSpPr>
        <p:spPr>
          <a:xfrm>
            <a:off x="5676900" y="2419350"/>
            <a:ext cx="104775" cy="104775"/>
          </a:xfrm>
          <a:prstGeom prst="ellipse">
            <a:avLst/>
          </a:prstGeom>
          <a:solidFill>
            <a:srgbClr val="FF9999"/>
          </a:solidFill>
          <a:ln w="9525" cap="flat" cmpd="sng">
            <a:solidFill>
              <a:srgbClr val="FF9999"/>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4350" name="直接连接符 14349"/>
          <p:cNvSpPr/>
          <p:nvPr/>
        </p:nvSpPr>
        <p:spPr>
          <a:xfrm>
            <a:off x="6448425" y="1611313"/>
            <a:ext cx="1241425" cy="304800"/>
          </a:xfrm>
          <a:prstGeom prst="line">
            <a:avLst/>
          </a:prstGeom>
          <a:ln w="19050" cap="flat" cmpd="sng">
            <a:solidFill>
              <a:srgbClr val="00FF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4351" name="椭圆 14350"/>
          <p:cNvSpPr>
            <a:spLocks noChangeAspect="1"/>
          </p:cNvSpPr>
          <p:nvPr/>
        </p:nvSpPr>
        <p:spPr>
          <a:xfrm>
            <a:off x="6191250" y="1919288"/>
            <a:ext cx="104775" cy="104775"/>
          </a:xfrm>
          <a:prstGeom prst="ellipse">
            <a:avLst/>
          </a:prstGeom>
          <a:solidFill>
            <a:srgbClr val="FF9999"/>
          </a:solidFill>
          <a:ln w="9525" cap="flat" cmpd="sng">
            <a:solidFill>
              <a:srgbClr val="FF9999"/>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4352" name="椭圆 14351"/>
          <p:cNvSpPr>
            <a:spLocks noChangeAspect="1"/>
          </p:cNvSpPr>
          <p:nvPr/>
        </p:nvSpPr>
        <p:spPr>
          <a:xfrm>
            <a:off x="6324600" y="2674938"/>
            <a:ext cx="104775" cy="104775"/>
          </a:xfrm>
          <a:prstGeom prst="ellipse">
            <a:avLst/>
          </a:prstGeom>
          <a:solidFill>
            <a:srgbClr val="FF9999"/>
          </a:solidFill>
          <a:ln w="9525" cap="flat" cmpd="sng">
            <a:solidFill>
              <a:srgbClr val="FF9999"/>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4353" name="椭圆 14352"/>
          <p:cNvSpPr>
            <a:spLocks noChangeAspect="1"/>
          </p:cNvSpPr>
          <p:nvPr/>
        </p:nvSpPr>
        <p:spPr>
          <a:xfrm>
            <a:off x="6076950" y="2276475"/>
            <a:ext cx="104775" cy="104775"/>
          </a:xfrm>
          <a:prstGeom prst="ellipse">
            <a:avLst/>
          </a:prstGeom>
          <a:solidFill>
            <a:srgbClr val="FF9999"/>
          </a:solidFill>
          <a:ln w="9525" cap="flat" cmpd="sng">
            <a:solidFill>
              <a:srgbClr val="FF9999"/>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4354" name="椭圆 14353"/>
          <p:cNvSpPr>
            <a:spLocks noChangeAspect="1"/>
          </p:cNvSpPr>
          <p:nvPr/>
        </p:nvSpPr>
        <p:spPr>
          <a:xfrm>
            <a:off x="6397625" y="2387600"/>
            <a:ext cx="104775" cy="104775"/>
          </a:xfrm>
          <a:prstGeom prst="ellipse">
            <a:avLst/>
          </a:prstGeom>
          <a:solidFill>
            <a:srgbClr val="FF9999"/>
          </a:solidFill>
          <a:ln w="9525" cap="flat" cmpd="sng">
            <a:solidFill>
              <a:srgbClr val="FF9999"/>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4355" name="直接连接符 14354"/>
          <p:cNvSpPr/>
          <p:nvPr/>
        </p:nvSpPr>
        <p:spPr>
          <a:xfrm>
            <a:off x="6454775" y="1611313"/>
            <a:ext cx="501650" cy="122237"/>
          </a:xfrm>
          <a:prstGeom prst="line">
            <a:avLst/>
          </a:prstGeom>
          <a:ln w="19050" cap="flat" cmpd="sng">
            <a:solidFill>
              <a:srgbClr val="00FFFF"/>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4356" name="直接连接符 14355"/>
          <p:cNvSpPr/>
          <p:nvPr/>
        </p:nvSpPr>
        <p:spPr>
          <a:xfrm>
            <a:off x="7678738" y="1916113"/>
            <a:ext cx="730250" cy="177800"/>
          </a:xfrm>
          <a:prstGeom prst="line">
            <a:avLst/>
          </a:prstGeom>
          <a:ln w="38100" cap="flat" cmpd="sng">
            <a:solidFill>
              <a:srgbClr val="66FF33"/>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4357" name="直接连接符 14356"/>
          <p:cNvSpPr/>
          <p:nvPr/>
        </p:nvSpPr>
        <p:spPr>
          <a:xfrm flipV="1">
            <a:off x="6238875" y="1916113"/>
            <a:ext cx="1446213" cy="58737"/>
          </a:xfrm>
          <a:prstGeom prst="line">
            <a:avLst/>
          </a:prstGeom>
          <a:ln w="19050" cap="flat" cmpd="sng">
            <a:solidFill>
              <a:srgbClr val="00FF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4358" name="直接连接符 14357"/>
          <p:cNvSpPr/>
          <p:nvPr/>
        </p:nvSpPr>
        <p:spPr>
          <a:xfrm flipV="1">
            <a:off x="6243638" y="1957388"/>
            <a:ext cx="461962" cy="15875"/>
          </a:xfrm>
          <a:prstGeom prst="line">
            <a:avLst/>
          </a:prstGeom>
          <a:ln w="19050" cap="flat" cmpd="sng">
            <a:solidFill>
              <a:srgbClr val="00FFFF"/>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4359" name="直接连接符 14358"/>
          <p:cNvSpPr/>
          <p:nvPr/>
        </p:nvSpPr>
        <p:spPr>
          <a:xfrm flipV="1">
            <a:off x="7685088" y="1878013"/>
            <a:ext cx="590550" cy="34925"/>
          </a:xfrm>
          <a:prstGeom prst="line">
            <a:avLst/>
          </a:prstGeom>
          <a:ln w="38100" cap="flat" cmpd="sng">
            <a:solidFill>
              <a:srgbClr val="66FF33"/>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4360" name="直接连接符 14359"/>
          <p:cNvSpPr/>
          <p:nvPr/>
        </p:nvSpPr>
        <p:spPr>
          <a:xfrm flipV="1">
            <a:off x="6376988" y="1919288"/>
            <a:ext cx="1312862" cy="808037"/>
          </a:xfrm>
          <a:prstGeom prst="line">
            <a:avLst/>
          </a:prstGeom>
          <a:ln w="19050" cap="flat" cmpd="sng">
            <a:solidFill>
              <a:srgbClr val="00FF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4361" name="直接连接符 14360"/>
          <p:cNvSpPr/>
          <p:nvPr/>
        </p:nvSpPr>
        <p:spPr>
          <a:xfrm flipV="1">
            <a:off x="6381750" y="2481263"/>
            <a:ext cx="396875" cy="242887"/>
          </a:xfrm>
          <a:prstGeom prst="line">
            <a:avLst/>
          </a:prstGeom>
          <a:ln w="19050" cap="flat" cmpd="sng">
            <a:solidFill>
              <a:srgbClr val="00FFFF"/>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4362" name="直接连接符 14361"/>
          <p:cNvSpPr/>
          <p:nvPr/>
        </p:nvSpPr>
        <p:spPr>
          <a:xfrm flipV="1">
            <a:off x="7667625" y="1465263"/>
            <a:ext cx="758825" cy="460375"/>
          </a:xfrm>
          <a:prstGeom prst="line">
            <a:avLst/>
          </a:prstGeom>
          <a:ln w="38100" cap="flat" cmpd="sng">
            <a:solidFill>
              <a:srgbClr val="66FF33"/>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14363" name="对象 14362"/>
          <p:cNvGraphicFramePr>
            <a:graphicFrameLocks noChangeAspect="1"/>
          </p:cNvGraphicFramePr>
          <p:nvPr/>
        </p:nvGraphicFramePr>
        <p:xfrm>
          <a:off x="6094413" y="1339850"/>
          <a:ext cx="327025" cy="463550"/>
        </p:xfrm>
        <a:graphic>
          <a:graphicData uri="http://schemas.openxmlformats.org/presentationml/2006/ole">
            <mc:AlternateContent xmlns:mc="http://schemas.openxmlformats.org/markup-compatibility/2006">
              <mc:Choice xmlns:v="urn:schemas-microsoft-com:vml" Requires="v">
                <p:oleObj spid="_x0000_s3087" name="" r:id="rId9" imgW="155575" imgH="220345" progId="Equation.3">
                  <p:embed/>
                </p:oleObj>
              </mc:Choice>
              <mc:Fallback>
                <p:oleObj name="" r:id="rId9" imgW="155575" imgH="220345" progId="Equation.3">
                  <p:embed/>
                  <p:pic>
                    <p:nvPicPr>
                      <p:cNvPr id="0" name="图片 3086"/>
                      <p:cNvPicPr/>
                      <p:nvPr/>
                    </p:nvPicPr>
                    <p:blipFill>
                      <a:blip r:embed="rId10"/>
                      <a:stretch>
                        <a:fillRect/>
                      </a:stretch>
                    </p:blipFill>
                    <p:spPr>
                      <a:xfrm>
                        <a:off x="6094413" y="1339850"/>
                        <a:ext cx="327025" cy="463550"/>
                      </a:xfrm>
                      <a:prstGeom prst="rect">
                        <a:avLst/>
                      </a:prstGeom>
                      <a:noFill/>
                      <a:ln w="38100">
                        <a:noFill/>
                        <a:miter/>
                      </a:ln>
                    </p:spPr>
                  </p:pic>
                </p:oleObj>
              </mc:Fallback>
            </mc:AlternateContent>
          </a:graphicData>
        </a:graphic>
      </p:graphicFrame>
      <p:graphicFrame>
        <p:nvGraphicFramePr>
          <p:cNvPr id="14364" name="对象 14363"/>
          <p:cNvGraphicFramePr>
            <a:graphicFrameLocks noChangeAspect="1"/>
          </p:cNvGraphicFramePr>
          <p:nvPr/>
        </p:nvGraphicFramePr>
        <p:xfrm>
          <a:off x="6008688" y="2403475"/>
          <a:ext cx="327025" cy="492125"/>
        </p:xfrm>
        <a:graphic>
          <a:graphicData uri="http://schemas.openxmlformats.org/presentationml/2006/ole">
            <mc:AlternateContent xmlns:mc="http://schemas.openxmlformats.org/markup-compatibility/2006">
              <mc:Choice xmlns:v="urn:schemas-microsoft-com:vml" Requires="v">
                <p:oleObj spid="_x0000_s3086" name="" r:id="rId11" imgW="155575" imgH="233680" progId="Equation.3">
                  <p:embed/>
                </p:oleObj>
              </mc:Choice>
              <mc:Fallback>
                <p:oleObj name="" r:id="rId11" imgW="155575" imgH="233680" progId="Equation.3">
                  <p:embed/>
                  <p:pic>
                    <p:nvPicPr>
                      <p:cNvPr id="0" name="图片 3085"/>
                      <p:cNvPicPr/>
                      <p:nvPr/>
                    </p:nvPicPr>
                    <p:blipFill>
                      <a:blip r:embed="rId12"/>
                      <a:stretch>
                        <a:fillRect/>
                      </a:stretch>
                    </p:blipFill>
                    <p:spPr>
                      <a:xfrm>
                        <a:off x="6008688" y="2403475"/>
                        <a:ext cx="327025" cy="492125"/>
                      </a:xfrm>
                      <a:prstGeom prst="rect">
                        <a:avLst/>
                      </a:prstGeom>
                      <a:noFill/>
                      <a:ln w="38100">
                        <a:noFill/>
                        <a:miter/>
                      </a:ln>
                    </p:spPr>
                  </p:pic>
                </p:oleObj>
              </mc:Fallback>
            </mc:AlternateContent>
          </a:graphicData>
        </a:graphic>
      </p:graphicFrame>
      <p:graphicFrame>
        <p:nvGraphicFramePr>
          <p:cNvPr id="14365" name="对象 14364"/>
          <p:cNvGraphicFramePr>
            <a:graphicFrameLocks noChangeAspect="1"/>
          </p:cNvGraphicFramePr>
          <p:nvPr/>
        </p:nvGraphicFramePr>
        <p:xfrm>
          <a:off x="5821363" y="1700213"/>
          <a:ext cx="381000" cy="463550"/>
        </p:xfrm>
        <a:graphic>
          <a:graphicData uri="http://schemas.openxmlformats.org/presentationml/2006/ole">
            <mc:AlternateContent xmlns:mc="http://schemas.openxmlformats.org/markup-compatibility/2006">
              <mc:Choice xmlns:v="urn:schemas-microsoft-com:vml" Requires="v">
                <p:oleObj spid="_x0000_s3085" name="" r:id="rId13" imgW="181610" imgH="220345" progId="Equation.3">
                  <p:embed/>
                </p:oleObj>
              </mc:Choice>
              <mc:Fallback>
                <p:oleObj name="" r:id="rId13" imgW="181610" imgH="220345" progId="Equation.3">
                  <p:embed/>
                  <p:pic>
                    <p:nvPicPr>
                      <p:cNvPr id="0" name="图片 3084"/>
                      <p:cNvPicPr/>
                      <p:nvPr/>
                    </p:nvPicPr>
                    <p:blipFill>
                      <a:blip r:embed="rId14"/>
                      <a:stretch>
                        <a:fillRect/>
                      </a:stretch>
                    </p:blipFill>
                    <p:spPr>
                      <a:xfrm>
                        <a:off x="5821363" y="1700213"/>
                        <a:ext cx="381000" cy="463550"/>
                      </a:xfrm>
                      <a:prstGeom prst="rect">
                        <a:avLst/>
                      </a:prstGeom>
                      <a:noFill/>
                      <a:ln w="38100">
                        <a:noFill/>
                        <a:miter/>
                      </a:ln>
                    </p:spPr>
                  </p:pic>
                </p:oleObj>
              </mc:Fallback>
            </mc:AlternateContent>
          </a:graphicData>
        </a:graphic>
      </p:graphicFrame>
      <p:graphicFrame>
        <p:nvGraphicFramePr>
          <p:cNvPr id="14366" name="对象 14365"/>
          <p:cNvGraphicFramePr>
            <a:graphicFrameLocks noChangeAspect="1"/>
          </p:cNvGraphicFramePr>
          <p:nvPr/>
        </p:nvGraphicFramePr>
        <p:xfrm>
          <a:off x="7462838" y="1352550"/>
          <a:ext cx="352425" cy="490538"/>
        </p:xfrm>
        <a:graphic>
          <a:graphicData uri="http://schemas.openxmlformats.org/presentationml/2006/ole">
            <mc:AlternateContent xmlns:mc="http://schemas.openxmlformats.org/markup-compatibility/2006">
              <mc:Choice xmlns:v="urn:schemas-microsoft-com:vml" Requires="v">
                <p:oleObj spid="_x0000_s3088" name="" r:id="rId15" imgW="168910" imgH="233680" progId="Equation.3">
                  <p:embed/>
                </p:oleObj>
              </mc:Choice>
              <mc:Fallback>
                <p:oleObj name="" r:id="rId15" imgW="168910" imgH="233680" progId="Equation.3">
                  <p:embed/>
                  <p:pic>
                    <p:nvPicPr>
                      <p:cNvPr id="0" name="图片 3087"/>
                      <p:cNvPicPr/>
                      <p:nvPr/>
                    </p:nvPicPr>
                    <p:blipFill>
                      <a:blip r:embed="rId16"/>
                      <a:stretch>
                        <a:fillRect/>
                      </a:stretch>
                    </p:blipFill>
                    <p:spPr>
                      <a:xfrm>
                        <a:off x="7462838" y="1352550"/>
                        <a:ext cx="352425" cy="490538"/>
                      </a:xfrm>
                      <a:prstGeom prst="rect">
                        <a:avLst/>
                      </a:prstGeom>
                      <a:noFill/>
                      <a:ln w="38100">
                        <a:noFill/>
                        <a:miter/>
                      </a:ln>
                    </p:spPr>
                  </p:pic>
                </p:oleObj>
              </mc:Fallback>
            </mc:AlternateContent>
          </a:graphicData>
        </a:graphic>
      </p:graphicFrame>
      <p:graphicFrame>
        <p:nvGraphicFramePr>
          <p:cNvPr id="14367" name="对象 14366"/>
          <p:cNvGraphicFramePr>
            <a:graphicFrameLocks noChangeAspect="1"/>
          </p:cNvGraphicFramePr>
          <p:nvPr/>
        </p:nvGraphicFramePr>
        <p:xfrm>
          <a:off x="6542088" y="1225550"/>
          <a:ext cx="406400" cy="463550"/>
        </p:xfrm>
        <a:graphic>
          <a:graphicData uri="http://schemas.openxmlformats.org/presentationml/2006/ole">
            <mc:AlternateContent xmlns:mc="http://schemas.openxmlformats.org/markup-compatibility/2006">
              <mc:Choice xmlns:v="urn:schemas-microsoft-com:vml" Requires="v">
                <p:oleObj spid="_x0000_s3089" name="" r:id="rId17" imgW="194310" imgH="220345" progId="Equation.3">
                  <p:embed/>
                </p:oleObj>
              </mc:Choice>
              <mc:Fallback>
                <p:oleObj name="" r:id="rId17" imgW="194310" imgH="220345" progId="Equation.3">
                  <p:embed/>
                  <p:pic>
                    <p:nvPicPr>
                      <p:cNvPr id="0" name="图片 3088"/>
                      <p:cNvPicPr/>
                      <p:nvPr/>
                    </p:nvPicPr>
                    <p:blipFill>
                      <a:blip r:embed="rId18"/>
                      <a:stretch>
                        <a:fillRect/>
                      </a:stretch>
                    </p:blipFill>
                    <p:spPr>
                      <a:xfrm>
                        <a:off x="6542088" y="1225550"/>
                        <a:ext cx="406400" cy="463550"/>
                      </a:xfrm>
                      <a:prstGeom prst="rect">
                        <a:avLst/>
                      </a:prstGeom>
                      <a:noFill/>
                      <a:ln w="38100">
                        <a:noFill/>
                        <a:miter/>
                      </a:ln>
                    </p:spPr>
                  </p:pic>
                </p:oleObj>
              </mc:Fallback>
            </mc:AlternateContent>
          </a:graphicData>
        </a:graphic>
      </p:graphicFrame>
      <p:graphicFrame>
        <p:nvGraphicFramePr>
          <p:cNvPr id="14368" name="对象 14367"/>
          <p:cNvGraphicFramePr>
            <a:graphicFrameLocks noChangeAspect="1"/>
          </p:cNvGraphicFramePr>
          <p:nvPr/>
        </p:nvGraphicFramePr>
        <p:xfrm>
          <a:off x="6750050" y="1825625"/>
          <a:ext cx="295275" cy="457200"/>
        </p:xfrm>
        <a:graphic>
          <a:graphicData uri="http://schemas.openxmlformats.org/presentationml/2006/ole">
            <mc:AlternateContent xmlns:mc="http://schemas.openxmlformats.org/markup-compatibility/2006">
              <mc:Choice xmlns:v="urn:schemas-microsoft-com:vml" Requires="v">
                <p:oleObj spid="_x0000_s3094" name="" r:id="rId19" imgW="142875" imgH="220345" progId="Equation.3">
                  <p:embed/>
                </p:oleObj>
              </mc:Choice>
              <mc:Fallback>
                <p:oleObj name="" r:id="rId19" imgW="142875" imgH="220345" progId="Equation.3">
                  <p:embed/>
                  <p:pic>
                    <p:nvPicPr>
                      <p:cNvPr id="0" name="图片 3093"/>
                      <p:cNvPicPr/>
                      <p:nvPr/>
                    </p:nvPicPr>
                    <p:blipFill>
                      <a:blip r:embed="rId20"/>
                      <a:stretch>
                        <a:fillRect/>
                      </a:stretch>
                    </p:blipFill>
                    <p:spPr>
                      <a:xfrm>
                        <a:off x="6750050" y="1825625"/>
                        <a:ext cx="295275" cy="457200"/>
                      </a:xfrm>
                      <a:prstGeom prst="rect">
                        <a:avLst/>
                      </a:prstGeom>
                      <a:noFill/>
                      <a:ln w="38100">
                        <a:noFill/>
                        <a:miter/>
                      </a:ln>
                    </p:spPr>
                  </p:pic>
                </p:oleObj>
              </mc:Fallback>
            </mc:AlternateContent>
          </a:graphicData>
        </a:graphic>
      </p:graphicFrame>
      <p:graphicFrame>
        <p:nvGraphicFramePr>
          <p:cNvPr id="14369" name="对象 14368"/>
          <p:cNvGraphicFramePr>
            <a:graphicFrameLocks noChangeAspect="1"/>
          </p:cNvGraphicFramePr>
          <p:nvPr/>
        </p:nvGraphicFramePr>
        <p:xfrm>
          <a:off x="8240713" y="1570038"/>
          <a:ext cx="381000" cy="519112"/>
        </p:xfrm>
        <a:graphic>
          <a:graphicData uri="http://schemas.openxmlformats.org/presentationml/2006/ole">
            <mc:AlternateContent xmlns:mc="http://schemas.openxmlformats.org/markup-compatibility/2006">
              <mc:Choice xmlns:v="urn:schemas-microsoft-com:vml" Requires="v">
                <p:oleObj spid="_x0000_s3093" name="" r:id="rId21" imgW="181610" imgH="246380" progId="Equation.3">
                  <p:embed/>
                </p:oleObj>
              </mc:Choice>
              <mc:Fallback>
                <p:oleObj name="" r:id="rId21" imgW="181610" imgH="246380" progId="Equation.3">
                  <p:embed/>
                  <p:pic>
                    <p:nvPicPr>
                      <p:cNvPr id="0" name="图片 3092"/>
                      <p:cNvPicPr/>
                      <p:nvPr/>
                    </p:nvPicPr>
                    <p:blipFill>
                      <a:blip r:embed="rId22"/>
                      <a:stretch>
                        <a:fillRect/>
                      </a:stretch>
                    </p:blipFill>
                    <p:spPr>
                      <a:xfrm>
                        <a:off x="8240713" y="1570038"/>
                        <a:ext cx="381000" cy="519112"/>
                      </a:xfrm>
                      <a:prstGeom prst="rect">
                        <a:avLst/>
                      </a:prstGeom>
                      <a:noFill/>
                      <a:ln w="38100">
                        <a:noFill/>
                        <a:miter/>
                      </a:ln>
                    </p:spPr>
                  </p:pic>
                </p:oleObj>
              </mc:Fallback>
            </mc:AlternateContent>
          </a:graphicData>
        </a:graphic>
      </p:graphicFrame>
      <p:graphicFrame>
        <p:nvGraphicFramePr>
          <p:cNvPr id="14370" name="对象 14369"/>
          <p:cNvGraphicFramePr/>
          <p:nvPr/>
        </p:nvGraphicFramePr>
        <p:xfrm>
          <a:off x="6318250" y="1916113"/>
          <a:ext cx="434975" cy="454025"/>
        </p:xfrm>
        <a:graphic>
          <a:graphicData uri="http://schemas.openxmlformats.org/presentationml/2006/ole">
            <mc:AlternateContent xmlns:mc="http://schemas.openxmlformats.org/markup-compatibility/2006">
              <mc:Choice xmlns:v="urn:schemas-microsoft-com:vml" Requires="v">
                <p:oleObj spid="_x0000_s3092" name="" r:id="rId23" imgW="207645" imgH="220345" progId="Equation.3">
                  <p:embed/>
                </p:oleObj>
              </mc:Choice>
              <mc:Fallback>
                <p:oleObj name="" r:id="rId23" imgW="207645" imgH="220345" progId="Equation.3">
                  <p:embed/>
                  <p:pic>
                    <p:nvPicPr>
                      <p:cNvPr id="0" name="图片 3091"/>
                      <p:cNvPicPr/>
                      <p:nvPr/>
                    </p:nvPicPr>
                    <p:blipFill>
                      <a:blip r:embed="rId24"/>
                      <a:stretch>
                        <a:fillRect/>
                      </a:stretch>
                    </p:blipFill>
                    <p:spPr>
                      <a:xfrm>
                        <a:off x="6318250" y="1916113"/>
                        <a:ext cx="434975" cy="454025"/>
                      </a:xfrm>
                      <a:prstGeom prst="rect">
                        <a:avLst/>
                      </a:prstGeom>
                      <a:noFill/>
                      <a:ln w="38100">
                        <a:noFill/>
                        <a:miter/>
                      </a:ln>
                    </p:spPr>
                  </p:pic>
                </p:oleObj>
              </mc:Fallback>
            </mc:AlternateContent>
          </a:graphicData>
        </a:graphic>
      </p:graphicFrame>
      <p:graphicFrame>
        <p:nvGraphicFramePr>
          <p:cNvPr id="14371" name="对象 14370"/>
          <p:cNvGraphicFramePr>
            <a:graphicFrameLocks noChangeAspect="1"/>
          </p:cNvGraphicFramePr>
          <p:nvPr/>
        </p:nvGraphicFramePr>
        <p:xfrm>
          <a:off x="7181850" y="2132013"/>
          <a:ext cx="274638" cy="495300"/>
        </p:xfrm>
        <a:graphic>
          <a:graphicData uri="http://schemas.openxmlformats.org/presentationml/2006/ole">
            <mc:AlternateContent xmlns:mc="http://schemas.openxmlformats.org/markup-compatibility/2006">
              <mc:Choice xmlns:v="urn:schemas-microsoft-com:vml" Requires="v">
                <p:oleObj spid="_x0000_s3091" name="" r:id="rId25" imgW="129540" imgH="233045" progId="Equation.3">
                  <p:embed/>
                </p:oleObj>
              </mc:Choice>
              <mc:Fallback>
                <p:oleObj name="" r:id="rId25" imgW="129540" imgH="233045" progId="Equation.3">
                  <p:embed/>
                  <p:pic>
                    <p:nvPicPr>
                      <p:cNvPr id="0" name="图片 3090"/>
                      <p:cNvPicPr/>
                      <p:nvPr/>
                    </p:nvPicPr>
                    <p:blipFill>
                      <a:blip r:embed="rId26"/>
                      <a:stretch>
                        <a:fillRect/>
                      </a:stretch>
                    </p:blipFill>
                    <p:spPr>
                      <a:xfrm>
                        <a:off x="7181850" y="2132013"/>
                        <a:ext cx="274638" cy="495300"/>
                      </a:xfrm>
                      <a:prstGeom prst="rect">
                        <a:avLst/>
                      </a:prstGeom>
                      <a:noFill/>
                      <a:ln w="38100">
                        <a:noFill/>
                        <a:miter/>
                      </a:ln>
                    </p:spPr>
                  </p:pic>
                </p:oleObj>
              </mc:Fallback>
            </mc:AlternateContent>
          </a:graphicData>
        </a:graphic>
      </p:graphicFrame>
      <p:graphicFrame>
        <p:nvGraphicFramePr>
          <p:cNvPr id="14372" name="对象 14371"/>
          <p:cNvGraphicFramePr>
            <a:graphicFrameLocks noChangeAspect="1"/>
          </p:cNvGraphicFramePr>
          <p:nvPr/>
        </p:nvGraphicFramePr>
        <p:xfrm>
          <a:off x="7908925" y="1065213"/>
          <a:ext cx="354013" cy="547687"/>
        </p:xfrm>
        <a:graphic>
          <a:graphicData uri="http://schemas.openxmlformats.org/presentationml/2006/ole">
            <mc:AlternateContent xmlns:mc="http://schemas.openxmlformats.org/markup-compatibility/2006">
              <mc:Choice xmlns:v="urn:schemas-microsoft-com:vml" Requires="v">
                <p:oleObj spid="_x0000_s3090" name="" r:id="rId27" imgW="168910" imgH="259715" progId="Equation.3">
                  <p:embed/>
                </p:oleObj>
              </mc:Choice>
              <mc:Fallback>
                <p:oleObj name="" r:id="rId27" imgW="168910" imgH="259715" progId="Equation.3">
                  <p:embed/>
                  <p:pic>
                    <p:nvPicPr>
                      <p:cNvPr id="0" name="图片 3089"/>
                      <p:cNvPicPr/>
                      <p:nvPr/>
                    </p:nvPicPr>
                    <p:blipFill>
                      <a:blip r:embed="rId28"/>
                      <a:stretch>
                        <a:fillRect/>
                      </a:stretch>
                    </p:blipFill>
                    <p:spPr>
                      <a:xfrm>
                        <a:off x="7908925" y="1065213"/>
                        <a:ext cx="354013" cy="547687"/>
                      </a:xfrm>
                      <a:prstGeom prst="rect">
                        <a:avLst/>
                      </a:prstGeom>
                      <a:noFill/>
                      <a:ln w="38100">
                        <a:noFill/>
                        <a:miter/>
                      </a:ln>
                    </p:spPr>
                  </p:pic>
                </p:oleObj>
              </mc:Fallback>
            </mc:AlternateContent>
          </a:graphicData>
        </a:graphic>
      </p:graphicFrame>
      <p:graphicFrame>
        <p:nvGraphicFramePr>
          <p:cNvPr id="14373" name="对象 14372"/>
          <p:cNvGraphicFramePr>
            <a:graphicFrameLocks noChangeAspect="1"/>
          </p:cNvGraphicFramePr>
          <p:nvPr/>
        </p:nvGraphicFramePr>
        <p:xfrm>
          <a:off x="6534150" y="2530475"/>
          <a:ext cx="379413" cy="490538"/>
        </p:xfrm>
        <a:graphic>
          <a:graphicData uri="http://schemas.openxmlformats.org/presentationml/2006/ole">
            <mc:AlternateContent xmlns:mc="http://schemas.openxmlformats.org/markup-compatibility/2006">
              <mc:Choice xmlns:v="urn:schemas-microsoft-com:vml" Requires="v">
                <p:oleObj spid="_x0000_s3095" name="" r:id="rId29" imgW="181610" imgH="233045" progId="Equation.3">
                  <p:embed/>
                </p:oleObj>
              </mc:Choice>
              <mc:Fallback>
                <p:oleObj name="" r:id="rId29" imgW="181610" imgH="233045" progId="Equation.3">
                  <p:embed/>
                  <p:pic>
                    <p:nvPicPr>
                      <p:cNvPr id="0" name="图片 3094"/>
                      <p:cNvPicPr/>
                      <p:nvPr/>
                    </p:nvPicPr>
                    <p:blipFill>
                      <a:blip r:embed="rId30"/>
                      <a:stretch>
                        <a:fillRect/>
                      </a:stretch>
                    </p:blipFill>
                    <p:spPr>
                      <a:xfrm>
                        <a:off x="6534150" y="2530475"/>
                        <a:ext cx="379413" cy="490538"/>
                      </a:xfrm>
                      <a:prstGeom prst="rect">
                        <a:avLst/>
                      </a:prstGeom>
                      <a:noFill/>
                      <a:ln w="38100">
                        <a:noFill/>
                        <a:miter/>
                      </a:ln>
                    </p:spPr>
                  </p:pic>
                </p:oleObj>
              </mc:Fallback>
            </mc:AlternateContent>
          </a:graphicData>
        </a:graphic>
      </p:graphicFrame>
      <p:sp>
        <p:nvSpPr>
          <p:cNvPr id="14374" name="矩形 14373"/>
          <p:cNvSpPr/>
          <p:nvPr/>
        </p:nvSpPr>
        <p:spPr>
          <a:xfrm>
            <a:off x="987425" y="3717925"/>
            <a:ext cx="7634288" cy="1308100"/>
          </a:xfrm>
          <a:prstGeom prst="rect">
            <a:avLst/>
          </a:prstGeom>
          <a:noFill/>
          <a:ln w="9525" cap="flat" cmpd="sng">
            <a:solidFill>
              <a:srgbClr val="FF0000">
                <a:alpha val="50000"/>
              </a:srgbClr>
            </a:solidFill>
            <a:prstDash val="solid"/>
            <a:miter/>
            <a:headEnd type="none" w="med" len="med"/>
            <a:tailEnd type="none" w="med" len="med"/>
          </a:ln>
        </p:spPr>
        <p:txBody>
          <a:bodyPr lIns="90170" tIns="46990" rIns="90170" bIns="46990" anchor="t">
            <a:spAutoFit/>
          </a:bodyPr>
          <a:p>
            <a:pPr lvl="0" indent="0" algn="just">
              <a:lnSpc>
                <a:spcPct val="110000"/>
              </a:lnSpc>
            </a:pPr>
            <a:r>
              <a:rPr lang="zh-CN" altLang="en-US" dirty="0">
                <a:latin typeface="Times New Roman" panose="02020603050405020304" pitchFamily="2" charset="0"/>
                <a:ea typeface="楷体_GB2312" pitchFamily="1" charset="-122"/>
              </a:rPr>
              <a:t>某点电荷受到来自其它点电荷的总静电力等于所有其它点电荷单独存在时的静电力的矢量和。这称为</a:t>
            </a:r>
            <a:r>
              <a:rPr lang="zh-CN" altLang="en-US" dirty="0">
                <a:solidFill>
                  <a:srgbClr val="CC0000"/>
                </a:solidFill>
                <a:latin typeface="Times New Roman" panose="02020603050405020304" pitchFamily="2" charset="0"/>
                <a:ea typeface="楷体_GB2312" pitchFamily="1" charset="-122"/>
              </a:rPr>
              <a:t>静电力叠加原理</a:t>
            </a:r>
            <a:r>
              <a:rPr lang="zh-CN" altLang="en-US" dirty="0">
                <a:latin typeface="Times New Roman" panose="02020603050405020304" pitchFamily="2" charset="0"/>
                <a:ea typeface="楷体_GB2312" pitchFamily="1" charset="-122"/>
              </a:rPr>
              <a:t>。</a:t>
            </a:r>
            <a:endParaRPr lang="zh-CN" altLang="en-US" dirty="0">
              <a:latin typeface="Times New Roman" panose="02020603050405020304" pitchFamily="2" charset="0"/>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wipe(left)">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4"/>
                                        </p:tgtEl>
                                        <p:attrNameLst>
                                          <p:attrName>style.visibility</p:attrName>
                                        </p:attrNameLst>
                                      </p:cBhvr>
                                      <p:to>
                                        <p:strVal val="visible"/>
                                      </p:to>
                                    </p:set>
                                    <p:animEffect transition="in" filter="wipe(left)">
                                      <p:cBhvr>
                                        <p:cTn id="12" dur="500"/>
                                        <p:tgtEl>
                                          <p:spTgt spid="1434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5"/>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499"/>
                                          </p:stCondLst>
                                        </p:cTn>
                                        <p:tgtEl>
                                          <p:spTgt spid="14348"/>
                                        </p:tgtEl>
                                        <p:attrNameLst>
                                          <p:attrName>style.visibility</p:attrName>
                                        </p:attrNameLst>
                                      </p:cBhvr>
                                      <p:to>
                                        <p:strVal val="visible"/>
                                      </p:to>
                                    </p:set>
                                  </p:childTnLst>
                                </p:cTn>
                              </p:par>
                            </p:childTnLst>
                          </p:cTn>
                        </p:par>
                        <p:par>
                          <p:cTn id="20" fill="hold">
                            <p:stCondLst>
                              <p:cond delay="500"/>
                            </p:stCondLst>
                            <p:childTnLst>
                              <p:par>
                                <p:cTn id="21" presetID="3" presetClass="entr" presetSubtype="10" fill="hold" nodeType="afterEffect">
                                  <p:stCondLst>
                                    <p:cond delay="0"/>
                                  </p:stCondLst>
                                  <p:childTnLst>
                                    <p:set>
                                      <p:cBhvr>
                                        <p:cTn id="22" dur="1" fill="hold">
                                          <p:stCondLst>
                                            <p:cond delay="0"/>
                                          </p:stCondLst>
                                        </p:cTn>
                                        <p:tgtEl>
                                          <p:spTgt spid="14363"/>
                                        </p:tgtEl>
                                        <p:attrNameLst>
                                          <p:attrName>style.visibility</p:attrName>
                                        </p:attrNameLst>
                                      </p:cBhvr>
                                      <p:to>
                                        <p:strVal val="visible"/>
                                      </p:to>
                                    </p:set>
                                    <p:animEffect transition="in" filter="blinds(horizontal)">
                                      <p:cBhvr>
                                        <p:cTn id="23" dur="500"/>
                                        <p:tgtEl>
                                          <p:spTgt spid="14363"/>
                                        </p:tgtEl>
                                      </p:cBhvr>
                                    </p:animEffect>
                                  </p:childTnLst>
                                </p:cTn>
                              </p:par>
                            </p:childTnLst>
                          </p:cTn>
                        </p:par>
                        <p:par>
                          <p:cTn id="24" fill="hold">
                            <p:stCondLst>
                              <p:cond delay="1000"/>
                            </p:stCondLst>
                            <p:childTnLst>
                              <p:par>
                                <p:cTn id="25" presetID="1" presetClass="entr" presetSubtype="0" fill="hold" nodeType="afterEffect">
                                  <p:stCondLst>
                                    <p:cond delay="0"/>
                                  </p:stCondLst>
                                  <p:childTnLst>
                                    <p:set>
                                      <p:cBhvr>
                                        <p:cTn id="26" dur="1" fill="hold">
                                          <p:stCondLst>
                                            <p:cond delay="499"/>
                                          </p:stCondLst>
                                        </p:cTn>
                                        <p:tgtEl>
                                          <p:spTgt spid="14351"/>
                                        </p:tgtEl>
                                        <p:attrNameLst>
                                          <p:attrName>style.visibility</p:attrName>
                                        </p:attrNameLst>
                                      </p:cBhvr>
                                      <p:to>
                                        <p:strVal val="visible"/>
                                      </p:to>
                                    </p:set>
                                  </p:childTnLst>
                                </p:cTn>
                              </p:par>
                            </p:childTnLst>
                          </p:cTn>
                        </p:par>
                        <p:par>
                          <p:cTn id="27" fill="hold">
                            <p:stCondLst>
                              <p:cond delay="1500"/>
                            </p:stCondLst>
                            <p:childTnLst>
                              <p:par>
                                <p:cTn id="28" presetID="4" presetClass="entr" presetSubtype="32" fill="hold" nodeType="afterEffect">
                                  <p:stCondLst>
                                    <p:cond delay="0"/>
                                  </p:stCondLst>
                                  <p:childTnLst>
                                    <p:set>
                                      <p:cBhvr>
                                        <p:cTn id="29" dur="1" fill="hold">
                                          <p:stCondLst>
                                            <p:cond delay="0"/>
                                          </p:stCondLst>
                                        </p:cTn>
                                        <p:tgtEl>
                                          <p:spTgt spid="14365"/>
                                        </p:tgtEl>
                                        <p:attrNameLst>
                                          <p:attrName>style.visibility</p:attrName>
                                        </p:attrNameLst>
                                      </p:cBhvr>
                                      <p:to>
                                        <p:strVal val="visible"/>
                                      </p:to>
                                    </p:set>
                                    <p:animEffect transition="in" filter="box(out)">
                                      <p:cBhvr>
                                        <p:cTn id="30" dur="500"/>
                                        <p:tgtEl>
                                          <p:spTgt spid="14365"/>
                                        </p:tgtEl>
                                      </p:cBhvr>
                                    </p:animEffect>
                                  </p:childTnLst>
                                </p:cTn>
                              </p:par>
                            </p:childTnLst>
                          </p:cTn>
                        </p:par>
                        <p:par>
                          <p:cTn id="31" fill="hold">
                            <p:stCondLst>
                              <p:cond delay="2000"/>
                            </p:stCondLst>
                            <p:childTnLst>
                              <p:par>
                                <p:cTn id="32" presetID="1" presetClass="entr" presetSubtype="0" fill="hold" nodeType="afterEffect">
                                  <p:stCondLst>
                                    <p:cond delay="0"/>
                                  </p:stCondLst>
                                  <p:childTnLst>
                                    <p:set>
                                      <p:cBhvr>
                                        <p:cTn id="33" dur="1" fill="hold">
                                          <p:stCondLst>
                                            <p:cond delay="499"/>
                                          </p:stCondLst>
                                        </p:cTn>
                                        <p:tgtEl>
                                          <p:spTgt spid="14346"/>
                                        </p:tgtEl>
                                        <p:attrNameLst>
                                          <p:attrName>style.visibility</p:attrName>
                                        </p:attrNameLst>
                                      </p:cBhvr>
                                      <p:to>
                                        <p:strVal val="visible"/>
                                      </p:to>
                                    </p:set>
                                  </p:childTnLst>
                                </p:cTn>
                              </p:par>
                            </p:childTnLst>
                          </p:cTn>
                        </p:par>
                        <p:par>
                          <p:cTn id="34" fill="hold">
                            <p:stCondLst>
                              <p:cond delay="2500"/>
                            </p:stCondLst>
                            <p:childTnLst>
                              <p:par>
                                <p:cTn id="35" presetID="1" presetClass="entr" presetSubtype="0" fill="hold" nodeType="afterEffect">
                                  <p:stCondLst>
                                    <p:cond delay="0"/>
                                  </p:stCondLst>
                                  <p:childTnLst>
                                    <p:set>
                                      <p:cBhvr>
                                        <p:cTn id="36" dur="1" fill="hold">
                                          <p:stCondLst>
                                            <p:cond delay="499"/>
                                          </p:stCondLst>
                                        </p:cTn>
                                        <p:tgtEl>
                                          <p:spTgt spid="14347"/>
                                        </p:tgtEl>
                                        <p:attrNameLst>
                                          <p:attrName>style.visibility</p:attrName>
                                        </p:attrNameLst>
                                      </p:cBhvr>
                                      <p:to>
                                        <p:strVal val="visible"/>
                                      </p:to>
                                    </p:set>
                                  </p:childTnLst>
                                </p:cTn>
                              </p:par>
                            </p:childTnLst>
                          </p:cTn>
                        </p:par>
                        <p:par>
                          <p:cTn id="37" fill="hold">
                            <p:stCondLst>
                              <p:cond delay="3000"/>
                            </p:stCondLst>
                            <p:childTnLst>
                              <p:par>
                                <p:cTn id="38" presetID="1" presetClass="entr" presetSubtype="0" fill="hold" nodeType="afterEffect">
                                  <p:stCondLst>
                                    <p:cond delay="0"/>
                                  </p:stCondLst>
                                  <p:childTnLst>
                                    <p:set>
                                      <p:cBhvr>
                                        <p:cTn id="39" dur="1" fill="hold">
                                          <p:stCondLst>
                                            <p:cond delay="499"/>
                                          </p:stCondLst>
                                        </p:cTn>
                                        <p:tgtEl>
                                          <p:spTgt spid="14352"/>
                                        </p:tgtEl>
                                        <p:attrNameLst>
                                          <p:attrName>style.visibility</p:attrName>
                                        </p:attrNameLst>
                                      </p:cBhvr>
                                      <p:to>
                                        <p:strVal val="visible"/>
                                      </p:to>
                                    </p:set>
                                  </p:childTnLst>
                                </p:cTn>
                              </p:par>
                            </p:childTnLst>
                          </p:cTn>
                        </p:par>
                        <p:par>
                          <p:cTn id="40" fill="hold">
                            <p:stCondLst>
                              <p:cond delay="3500"/>
                            </p:stCondLst>
                            <p:childTnLst>
                              <p:par>
                                <p:cTn id="41" presetID="4" presetClass="entr" presetSubtype="32" fill="hold" nodeType="afterEffect">
                                  <p:stCondLst>
                                    <p:cond delay="0"/>
                                  </p:stCondLst>
                                  <p:childTnLst>
                                    <p:set>
                                      <p:cBhvr>
                                        <p:cTn id="42" dur="1" fill="hold">
                                          <p:stCondLst>
                                            <p:cond delay="0"/>
                                          </p:stCondLst>
                                        </p:cTn>
                                        <p:tgtEl>
                                          <p:spTgt spid="14364"/>
                                        </p:tgtEl>
                                        <p:attrNameLst>
                                          <p:attrName>style.visibility</p:attrName>
                                        </p:attrNameLst>
                                      </p:cBhvr>
                                      <p:to>
                                        <p:strVal val="visible"/>
                                      </p:to>
                                    </p:set>
                                    <p:animEffect transition="in" filter="box(out)">
                                      <p:cBhvr>
                                        <p:cTn id="43" dur="500"/>
                                        <p:tgtEl>
                                          <p:spTgt spid="14364"/>
                                        </p:tgtEl>
                                      </p:cBhvr>
                                    </p:animEffect>
                                  </p:childTnLst>
                                </p:cTn>
                              </p:par>
                            </p:childTnLst>
                          </p:cTn>
                        </p:par>
                        <p:par>
                          <p:cTn id="44" fill="hold">
                            <p:stCondLst>
                              <p:cond delay="4000"/>
                            </p:stCondLst>
                            <p:childTnLst>
                              <p:par>
                                <p:cTn id="45" presetID="1" presetClass="entr" presetSubtype="0" fill="hold" nodeType="afterEffect">
                                  <p:stCondLst>
                                    <p:cond delay="0"/>
                                  </p:stCondLst>
                                  <p:childTnLst>
                                    <p:set>
                                      <p:cBhvr>
                                        <p:cTn id="46" dur="1" fill="hold">
                                          <p:stCondLst>
                                            <p:cond delay="499"/>
                                          </p:stCondLst>
                                        </p:cTn>
                                        <p:tgtEl>
                                          <p:spTgt spid="14349"/>
                                        </p:tgtEl>
                                        <p:attrNameLst>
                                          <p:attrName>style.visibility</p:attrName>
                                        </p:attrNameLst>
                                      </p:cBhvr>
                                      <p:to>
                                        <p:strVal val="visible"/>
                                      </p:to>
                                    </p:set>
                                  </p:childTnLst>
                                </p:cTn>
                              </p:par>
                            </p:childTnLst>
                          </p:cTn>
                        </p:par>
                        <p:par>
                          <p:cTn id="47" fill="hold">
                            <p:stCondLst>
                              <p:cond delay="4500"/>
                            </p:stCondLst>
                            <p:childTnLst>
                              <p:par>
                                <p:cTn id="48" presetID="1" presetClass="entr" presetSubtype="0" fill="hold" nodeType="afterEffect">
                                  <p:stCondLst>
                                    <p:cond delay="0"/>
                                  </p:stCondLst>
                                  <p:childTnLst>
                                    <p:set>
                                      <p:cBhvr>
                                        <p:cTn id="49" dur="1" fill="hold">
                                          <p:stCondLst>
                                            <p:cond delay="499"/>
                                          </p:stCondLst>
                                        </p:cTn>
                                        <p:tgtEl>
                                          <p:spTgt spid="14353"/>
                                        </p:tgtEl>
                                        <p:attrNameLst>
                                          <p:attrName>style.visibility</p:attrName>
                                        </p:attrNameLst>
                                      </p:cBhvr>
                                      <p:to>
                                        <p:strVal val="visible"/>
                                      </p:to>
                                    </p:set>
                                  </p:childTnLst>
                                </p:cTn>
                              </p:par>
                            </p:childTnLst>
                          </p:cTn>
                        </p:par>
                        <p:par>
                          <p:cTn id="50" fill="hold">
                            <p:stCondLst>
                              <p:cond delay="5000"/>
                            </p:stCondLst>
                            <p:childTnLst>
                              <p:par>
                                <p:cTn id="51" presetID="1" presetClass="entr" presetSubtype="0" fill="hold" nodeType="afterEffect">
                                  <p:stCondLst>
                                    <p:cond delay="0"/>
                                  </p:stCondLst>
                                  <p:childTnLst>
                                    <p:set>
                                      <p:cBhvr>
                                        <p:cTn id="52" dur="1" fill="hold">
                                          <p:stCondLst>
                                            <p:cond delay="499"/>
                                          </p:stCondLst>
                                        </p:cTn>
                                        <p:tgtEl>
                                          <p:spTgt spid="143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14341"/>
                                        </p:tgtEl>
                                        <p:attrNameLst>
                                          <p:attrName>style.visibility</p:attrName>
                                        </p:attrNameLst>
                                      </p:cBhvr>
                                      <p:to>
                                        <p:strVal val="visible"/>
                                      </p:to>
                                    </p:set>
                                  </p:childTnLst>
                                </p:cTn>
                              </p:par>
                            </p:childTnLst>
                          </p:cTn>
                        </p:par>
                        <p:par>
                          <p:cTn id="57" fill="hold">
                            <p:stCondLst>
                              <p:cond delay="500"/>
                            </p:stCondLst>
                            <p:childTnLst>
                              <p:par>
                                <p:cTn id="58" presetID="4" presetClass="entr" presetSubtype="32" fill="hold" nodeType="afterEffect">
                                  <p:stCondLst>
                                    <p:cond delay="0"/>
                                  </p:stCondLst>
                                  <p:childTnLst>
                                    <p:set>
                                      <p:cBhvr>
                                        <p:cTn id="59" dur="1" fill="hold">
                                          <p:stCondLst>
                                            <p:cond delay="0"/>
                                          </p:stCondLst>
                                        </p:cTn>
                                        <p:tgtEl>
                                          <p:spTgt spid="14366"/>
                                        </p:tgtEl>
                                        <p:attrNameLst>
                                          <p:attrName>style.visibility</p:attrName>
                                        </p:attrNameLst>
                                      </p:cBhvr>
                                      <p:to>
                                        <p:strVal val="visible"/>
                                      </p:to>
                                    </p:set>
                                    <p:animEffect transition="in" filter="box(out)">
                                      <p:cBhvr>
                                        <p:cTn id="60" dur="500"/>
                                        <p:tgtEl>
                                          <p:spTgt spid="1436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4350"/>
                                        </p:tgtEl>
                                        <p:attrNameLst>
                                          <p:attrName>style.visibility</p:attrName>
                                        </p:attrNameLst>
                                      </p:cBhvr>
                                      <p:to>
                                        <p:strVal val="visible"/>
                                      </p:to>
                                    </p:set>
                                    <p:animEffect transition="in" filter="wipe(left)">
                                      <p:cBhvr>
                                        <p:cTn id="65" dur="500"/>
                                        <p:tgtEl>
                                          <p:spTgt spid="14350"/>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14339"/>
                                        </p:tgtEl>
                                        <p:attrNameLst>
                                          <p:attrName>style.visibility</p:attrName>
                                        </p:attrNameLst>
                                      </p:cBhvr>
                                      <p:to>
                                        <p:strVal val="visible"/>
                                      </p:to>
                                    </p:set>
                                    <p:animEffect transition="in" filter="wipe(left)">
                                      <p:cBhvr>
                                        <p:cTn id="69" dur="500"/>
                                        <p:tgtEl>
                                          <p:spTgt spid="14339"/>
                                        </p:tgtEl>
                                      </p:cBhvr>
                                    </p:animEffect>
                                  </p:childTnLst>
                                </p:cTn>
                              </p:par>
                            </p:childTnLst>
                          </p:cTn>
                        </p:par>
                        <p:par>
                          <p:cTn id="70" fill="hold">
                            <p:stCondLst>
                              <p:cond delay="1000"/>
                            </p:stCondLst>
                            <p:childTnLst>
                              <p:par>
                                <p:cTn id="71" presetID="22" presetClass="entr" presetSubtype="8" fill="hold" nodeType="afterEffect">
                                  <p:stCondLst>
                                    <p:cond delay="0"/>
                                  </p:stCondLst>
                                  <p:childTnLst>
                                    <p:set>
                                      <p:cBhvr>
                                        <p:cTn id="72" dur="1" fill="hold">
                                          <p:stCondLst>
                                            <p:cond delay="0"/>
                                          </p:stCondLst>
                                        </p:cTn>
                                        <p:tgtEl>
                                          <p:spTgt spid="14355"/>
                                        </p:tgtEl>
                                        <p:attrNameLst>
                                          <p:attrName>style.visibility</p:attrName>
                                        </p:attrNameLst>
                                      </p:cBhvr>
                                      <p:to>
                                        <p:strVal val="visible"/>
                                      </p:to>
                                    </p:set>
                                    <p:animEffect transition="in" filter="wipe(left)">
                                      <p:cBhvr>
                                        <p:cTn id="73" dur="500"/>
                                        <p:tgtEl>
                                          <p:spTgt spid="14355"/>
                                        </p:tgtEl>
                                      </p:cBhvr>
                                    </p:animEffect>
                                  </p:childTnLst>
                                </p:cTn>
                              </p:par>
                            </p:childTnLst>
                          </p:cTn>
                        </p:par>
                        <p:par>
                          <p:cTn id="74" fill="hold">
                            <p:stCondLst>
                              <p:cond delay="1500"/>
                            </p:stCondLst>
                            <p:childTnLst>
                              <p:par>
                                <p:cTn id="75" presetID="22" presetClass="entr" presetSubtype="8" fill="hold" nodeType="afterEffect">
                                  <p:stCondLst>
                                    <p:cond delay="0"/>
                                  </p:stCondLst>
                                  <p:childTnLst>
                                    <p:set>
                                      <p:cBhvr>
                                        <p:cTn id="76" dur="1" fill="hold">
                                          <p:stCondLst>
                                            <p:cond delay="0"/>
                                          </p:stCondLst>
                                        </p:cTn>
                                        <p:tgtEl>
                                          <p:spTgt spid="14367"/>
                                        </p:tgtEl>
                                        <p:attrNameLst>
                                          <p:attrName>style.visibility</p:attrName>
                                        </p:attrNameLst>
                                      </p:cBhvr>
                                      <p:to>
                                        <p:strVal val="visible"/>
                                      </p:to>
                                    </p:set>
                                    <p:animEffect transition="in" filter="wipe(left)">
                                      <p:cBhvr>
                                        <p:cTn id="77" dur="500"/>
                                        <p:tgtEl>
                                          <p:spTgt spid="14367"/>
                                        </p:tgtEl>
                                      </p:cBhvr>
                                    </p:animEffect>
                                  </p:childTnLst>
                                </p:cTn>
                              </p:par>
                            </p:childTnLst>
                          </p:cTn>
                        </p:par>
                        <p:par>
                          <p:cTn id="78" fill="hold">
                            <p:stCondLst>
                              <p:cond delay="2000"/>
                            </p:stCondLst>
                            <p:childTnLst>
                              <p:par>
                                <p:cTn id="79" presetID="22" presetClass="entr" presetSubtype="8" fill="hold" nodeType="afterEffect">
                                  <p:stCondLst>
                                    <p:cond delay="0"/>
                                  </p:stCondLst>
                                  <p:childTnLst>
                                    <p:set>
                                      <p:cBhvr>
                                        <p:cTn id="80" dur="1" fill="hold">
                                          <p:stCondLst>
                                            <p:cond delay="0"/>
                                          </p:stCondLst>
                                        </p:cTn>
                                        <p:tgtEl>
                                          <p:spTgt spid="14356"/>
                                        </p:tgtEl>
                                        <p:attrNameLst>
                                          <p:attrName>style.visibility</p:attrName>
                                        </p:attrNameLst>
                                      </p:cBhvr>
                                      <p:to>
                                        <p:strVal val="visible"/>
                                      </p:to>
                                    </p:set>
                                    <p:animEffect transition="in" filter="wipe(left)">
                                      <p:cBhvr>
                                        <p:cTn id="81" dur="500"/>
                                        <p:tgtEl>
                                          <p:spTgt spid="14356"/>
                                        </p:tgtEl>
                                      </p:cBhvr>
                                    </p:animEffect>
                                  </p:childTnLst>
                                </p:cTn>
                              </p:par>
                            </p:childTnLst>
                          </p:cTn>
                        </p:par>
                        <p:par>
                          <p:cTn id="82" fill="hold">
                            <p:stCondLst>
                              <p:cond delay="2500"/>
                            </p:stCondLst>
                            <p:childTnLst>
                              <p:par>
                                <p:cTn id="83" presetID="22" presetClass="entr" presetSubtype="8" fill="hold" nodeType="afterEffect">
                                  <p:stCondLst>
                                    <p:cond delay="0"/>
                                  </p:stCondLst>
                                  <p:childTnLst>
                                    <p:set>
                                      <p:cBhvr>
                                        <p:cTn id="84" dur="1" fill="hold">
                                          <p:stCondLst>
                                            <p:cond delay="0"/>
                                          </p:stCondLst>
                                        </p:cTn>
                                        <p:tgtEl>
                                          <p:spTgt spid="14340"/>
                                        </p:tgtEl>
                                        <p:attrNameLst>
                                          <p:attrName>style.visibility</p:attrName>
                                        </p:attrNameLst>
                                      </p:cBhvr>
                                      <p:to>
                                        <p:strVal val="visible"/>
                                      </p:to>
                                    </p:set>
                                    <p:animEffect transition="in" filter="wipe(left)">
                                      <p:cBhvr>
                                        <p:cTn id="85" dur="500"/>
                                        <p:tgtEl>
                                          <p:spTgt spid="1434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14357"/>
                                        </p:tgtEl>
                                        <p:attrNameLst>
                                          <p:attrName>style.visibility</p:attrName>
                                        </p:attrNameLst>
                                      </p:cBhvr>
                                      <p:to>
                                        <p:strVal val="visible"/>
                                      </p:to>
                                    </p:set>
                                    <p:animEffect transition="in" filter="wipe(left)">
                                      <p:cBhvr>
                                        <p:cTn id="90" dur="500"/>
                                        <p:tgtEl>
                                          <p:spTgt spid="14357"/>
                                        </p:tgtEl>
                                      </p:cBhvr>
                                    </p:animEffect>
                                  </p:childTnLst>
                                </p:cTn>
                              </p:par>
                            </p:childTnLst>
                          </p:cTn>
                        </p:par>
                        <p:par>
                          <p:cTn id="91" fill="hold">
                            <p:stCondLst>
                              <p:cond delay="500"/>
                            </p:stCondLst>
                            <p:childTnLst>
                              <p:par>
                                <p:cTn id="92" presetID="22" presetClass="entr" presetSubtype="8" fill="hold" nodeType="afterEffect">
                                  <p:stCondLst>
                                    <p:cond delay="0"/>
                                  </p:stCondLst>
                                  <p:childTnLst>
                                    <p:set>
                                      <p:cBhvr>
                                        <p:cTn id="93" dur="1" fill="hold">
                                          <p:stCondLst>
                                            <p:cond delay="0"/>
                                          </p:stCondLst>
                                        </p:cTn>
                                        <p:tgtEl>
                                          <p:spTgt spid="14370"/>
                                        </p:tgtEl>
                                        <p:attrNameLst>
                                          <p:attrName>style.visibility</p:attrName>
                                        </p:attrNameLst>
                                      </p:cBhvr>
                                      <p:to>
                                        <p:strVal val="visible"/>
                                      </p:to>
                                    </p:set>
                                    <p:animEffect transition="in" filter="wipe(left)">
                                      <p:cBhvr>
                                        <p:cTn id="94" dur="500"/>
                                        <p:tgtEl>
                                          <p:spTgt spid="14370"/>
                                        </p:tgtEl>
                                      </p:cBhvr>
                                    </p:animEffect>
                                  </p:childTnLst>
                                </p:cTn>
                              </p:par>
                            </p:childTnLst>
                          </p:cTn>
                        </p:par>
                        <p:par>
                          <p:cTn id="95" fill="hold">
                            <p:stCondLst>
                              <p:cond delay="1000"/>
                            </p:stCondLst>
                            <p:childTnLst>
                              <p:par>
                                <p:cTn id="96" presetID="22" presetClass="entr" presetSubtype="8" fill="hold" nodeType="afterEffect">
                                  <p:stCondLst>
                                    <p:cond delay="0"/>
                                  </p:stCondLst>
                                  <p:childTnLst>
                                    <p:set>
                                      <p:cBhvr>
                                        <p:cTn id="97" dur="1" fill="hold">
                                          <p:stCondLst>
                                            <p:cond delay="0"/>
                                          </p:stCondLst>
                                        </p:cTn>
                                        <p:tgtEl>
                                          <p:spTgt spid="14358"/>
                                        </p:tgtEl>
                                        <p:attrNameLst>
                                          <p:attrName>style.visibility</p:attrName>
                                        </p:attrNameLst>
                                      </p:cBhvr>
                                      <p:to>
                                        <p:strVal val="visible"/>
                                      </p:to>
                                    </p:set>
                                    <p:animEffect transition="in" filter="wipe(left)">
                                      <p:cBhvr>
                                        <p:cTn id="98" dur="500"/>
                                        <p:tgtEl>
                                          <p:spTgt spid="14358"/>
                                        </p:tgtEl>
                                      </p:cBhvr>
                                    </p:animEffect>
                                  </p:childTnLst>
                                </p:cTn>
                              </p:par>
                            </p:childTnLst>
                          </p:cTn>
                        </p:par>
                        <p:par>
                          <p:cTn id="99" fill="hold">
                            <p:stCondLst>
                              <p:cond delay="1500"/>
                            </p:stCondLst>
                            <p:childTnLst>
                              <p:par>
                                <p:cTn id="100" presetID="22" presetClass="entr" presetSubtype="8" fill="hold" nodeType="afterEffect">
                                  <p:stCondLst>
                                    <p:cond delay="0"/>
                                  </p:stCondLst>
                                  <p:childTnLst>
                                    <p:set>
                                      <p:cBhvr>
                                        <p:cTn id="101" dur="1" fill="hold">
                                          <p:stCondLst>
                                            <p:cond delay="0"/>
                                          </p:stCondLst>
                                        </p:cTn>
                                        <p:tgtEl>
                                          <p:spTgt spid="14368"/>
                                        </p:tgtEl>
                                        <p:attrNameLst>
                                          <p:attrName>style.visibility</p:attrName>
                                        </p:attrNameLst>
                                      </p:cBhvr>
                                      <p:to>
                                        <p:strVal val="visible"/>
                                      </p:to>
                                    </p:set>
                                    <p:animEffect transition="in" filter="wipe(left)">
                                      <p:cBhvr>
                                        <p:cTn id="102" dur="500"/>
                                        <p:tgtEl>
                                          <p:spTgt spid="14368"/>
                                        </p:tgtEl>
                                      </p:cBhvr>
                                    </p:animEffect>
                                  </p:childTnLst>
                                </p:cTn>
                              </p:par>
                            </p:childTnLst>
                          </p:cTn>
                        </p:par>
                        <p:par>
                          <p:cTn id="103" fill="hold">
                            <p:stCondLst>
                              <p:cond delay="2000"/>
                            </p:stCondLst>
                            <p:childTnLst>
                              <p:par>
                                <p:cTn id="104" presetID="22" presetClass="entr" presetSubtype="8" fill="hold" nodeType="afterEffect">
                                  <p:stCondLst>
                                    <p:cond delay="0"/>
                                  </p:stCondLst>
                                  <p:childTnLst>
                                    <p:set>
                                      <p:cBhvr>
                                        <p:cTn id="105" dur="1" fill="hold">
                                          <p:stCondLst>
                                            <p:cond delay="0"/>
                                          </p:stCondLst>
                                        </p:cTn>
                                        <p:tgtEl>
                                          <p:spTgt spid="14359"/>
                                        </p:tgtEl>
                                        <p:attrNameLst>
                                          <p:attrName>style.visibility</p:attrName>
                                        </p:attrNameLst>
                                      </p:cBhvr>
                                      <p:to>
                                        <p:strVal val="visible"/>
                                      </p:to>
                                    </p:set>
                                    <p:animEffect transition="in" filter="wipe(left)">
                                      <p:cBhvr>
                                        <p:cTn id="106" dur="500"/>
                                        <p:tgtEl>
                                          <p:spTgt spid="14359"/>
                                        </p:tgtEl>
                                      </p:cBhvr>
                                    </p:animEffect>
                                  </p:childTnLst>
                                </p:cTn>
                              </p:par>
                            </p:childTnLst>
                          </p:cTn>
                        </p:par>
                        <p:par>
                          <p:cTn id="107" fill="hold">
                            <p:stCondLst>
                              <p:cond delay="2500"/>
                            </p:stCondLst>
                            <p:childTnLst>
                              <p:par>
                                <p:cTn id="108" presetID="22" presetClass="entr" presetSubtype="8" fill="hold" nodeType="afterEffect">
                                  <p:stCondLst>
                                    <p:cond delay="0"/>
                                  </p:stCondLst>
                                  <p:childTnLst>
                                    <p:set>
                                      <p:cBhvr>
                                        <p:cTn id="109" dur="1" fill="hold">
                                          <p:stCondLst>
                                            <p:cond delay="0"/>
                                          </p:stCondLst>
                                        </p:cTn>
                                        <p:tgtEl>
                                          <p:spTgt spid="14369"/>
                                        </p:tgtEl>
                                        <p:attrNameLst>
                                          <p:attrName>style.visibility</p:attrName>
                                        </p:attrNameLst>
                                      </p:cBhvr>
                                      <p:to>
                                        <p:strVal val="visible"/>
                                      </p:to>
                                    </p:set>
                                    <p:animEffect transition="in" filter="wipe(left)">
                                      <p:cBhvr>
                                        <p:cTn id="110" dur="500"/>
                                        <p:tgtEl>
                                          <p:spTgt spid="14369"/>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14360"/>
                                        </p:tgtEl>
                                        <p:attrNameLst>
                                          <p:attrName>style.visibility</p:attrName>
                                        </p:attrNameLst>
                                      </p:cBhvr>
                                      <p:to>
                                        <p:strVal val="visible"/>
                                      </p:to>
                                    </p:set>
                                    <p:animEffect transition="in" filter="wipe(left)">
                                      <p:cBhvr>
                                        <p:cTn id="115" dur="500"/>
                                        <p:tgtEl>
                                          <p:spTgt spid="14360"/>
                                        </p:tgtEl>
                                      </p:cBhvr>
                                    </p:animEffect>
                                  </p:childTnLst>
                                </p:cTn>
                              </p:par>
                            </p:childTnLst>
                          </p:cTn>
                        </p:par>
                        <p:par>
                          <p:cTn id="116" fill="hold">
                            <p:stCondLst>
                              <p:cond delay="500"/>
                            </p:stCondLst>
                            <p:childTnLst>
                              <p:par>
                                <p:cTn id="117" presetID="22" presetClass="entr" presetSubtype="8" fill="hold" nodeType="afterEffect">
                                  <p:stCondLst>
                                    <p:cond delay="0"/>
                                  </p:stCondLst>
                                  <p:childTnLst>
                                    <p:set>
                                      <p:cBhvr>
                                        <p:cTn id="118" dur="1" fill="hold">
                                          <p:stCondLst>
                                            <p:cond delay="0"/>
                                          </p:stCondLst>
                                        </p:cTn>
                                        <p:tgtEl>
                                          <p:spTgt spid="14371"/>
                                        </p:tgtEl>
                                        <p:attrNameLst>
                                          <p:attrName>style.visibility</p:attrName>
                                        </p:attrNameLst>
                                      </p:cBhvr>
                                      <p:to>
                                        <p:strVal val="visible"/>
                                      </p:to>
                                    </p:set>
                                    <p:animEffect transition="in" filter="wipe(left)">
                                      <p:cBhvr>
                                        <p:cTn id="119" dur="500"/>
                                        <p:tgtEl>
                                          <p:spTgt spid="14371"/>
                                        </p:tgtEl>
                                      </p:cBhvr>
                                    </p:animEffect>
                                  </p:childTnLst>
                                </p:cTn>
                              </p:par>
                            </p:childTnLst>
                          </p:cTn>
                        </p:par>
                        <p:par>
                          <p:cTn id="120" fill="hold">
                            <p:stCondLst>
                              <p:cond delay="1000"/>
                            </p:stCondLst>
                            <p:childTnLst>
                              <p:par>
                                <p:cTn id="121" presetID="22" presetClass="entr" presetSubtype="8" fill="hold" nodeType="afterEffect">
                                  <p:stCondLst>
                                    <p:cond delay="0"/>
                                  </p:stCondLst>
                                  <p:childTnLst>
                                    <p:set>
                                      <p:cBhvr>
                                        <p:cTn id="122" dur="1" fill="hold">
                                          <p:stCondLst>
                                            <p:cond delay="0"/>
                                          </p:stCondLst>
                                        </p:cTn>
                                        <p:tgtEl>
                                          <p:spTgt spid="14361"/>
                                        </p:tgtEl>
                                        <p:attrNameLst>
                                          <p:attrName>style.visibility</p:attrName>
                                        </p:attrNameLst>
                                      </p:cBhvr>
                                      <p:to>
                                        <p:strVal val="visible"/>
                                      </p:to>
                                    </p:set>
                                    <p:animEffect transition="in" filter="wipe(left)">
                                      <p:cBhvr>
                                        <p:cTn id="123" dur="500"/>
                                        <p:tgtEl>
                                          <p:spTgt spid="14361"/>
                                        </p:tgtEl>
                                      </p:cBhvr>
                                    </p:animEffect>
                                  </p:childTnLst>
                                </p:cTn>
                              </p:par>
                            </p:childTnLst>
                          </p:cTn>
                        </p:par>
                        <p:par>
                          <p:cTn id="124" fill="hold">
                            <p:stCondLst>
                              <p:cond delay="1500"/>
                            </p:stCondLst>
                            <p:childTnLst>
                              <p:par>
                                <p:cTn id="125" presetID="22" presetClass="entr" presetSubtype="8" fill="hold" nodeType="afterEffect">
                                  <p:stCondLst>
                                    <p:cond delay="0"/>
                                  </p:stCondLst>
                                  <p:childTnLst>
                                    <p:set>
                                      <p:cBhvr>
                                        <p:cTn id="126" dur="1" fill="hold">
                                          <p:stCondLst>
                                            <p:cond delay="0"/>
                                          </p:stCondLst>
                                        </p:cTn>
                                        <p:tgtEl>
                                          <p:spTgt spid="14373"/>
                                        </p:tgtEl>
                                        <p:attrNameLst>
                                          <p:attrName>style.visibility</p:attrName>
                                        </p:attrNameLst>
                                      </p:cBhvr>
                                      <p:to>
                                        <p:strVal val="visible"/>
                                      </p:to>
                                    </p:set>
                                    <p:animEffect transition="in" filter="wipe(left)">
                                      <p:cBhvr>
                                        <p:cTn id="127" dur="500"/>
                                        <p:tgtEl>
                                          <p:spTgt spid="14373"/>
                                        </p:tgtEl>
                                      </p:cBhvr>
                                    </p:animEffect>
                                  </p:childTnLst>
                                </p:cTn>
                              </p:par>
                            </p:childTnLst>
                          </p:cTn>
                        </p:par>
                        <p:par>
                          <p:cTn id="128" fill="hold">
                            <p:stCondLst>
                              <p:cond delay="2000"/>
                            </p:stCondLst>
                            <p:childTnLst>
                              <p:par>
                                <p:cTn id="129" presetID="22" presetClass="entr" presetSubtype="8" fill="hold" nodeType="afterEffect">
                                  <p:stCondLst>
                                    <p:cond delay="0"/>
                                  </p:stCondLst>
                                  <p:childTnLst>
                                    <p:set>
                                      <p:cBhvr>
                                        <p:cTn id="130" dur="1" fill="hold">
                                          <p:stCondLst>
                                            <p:cond delay="0"/>
                                          </p:stCondLst>
                                        </p:cTn>
                                        <p:tgtEl>
                                          <p:spTgt spid="14362"/>
                                        </p:tgtEl>
                                        <p:attrNameLst>
                                          <p:attrName>style.visibility</p:attrName>
                                        </p:attrNameLst>
                                      </p:cBhvr>
                                      <p:to>
                                        <p:strVal val="visible"/>
                                      </p:to>
                                    </p:set>
                                    <p:animEffect transition="in" filter="wipe(left)">
                                      <p:cBhvr>
                                        <p:cTn id="131" dur="500"/>
                                        <p:tgtEl>
                                          <p:spTgt spid="14362"/>
                                        </p:tgtEl>
                                      </p:cBhvr>
                                    </p:animEffect>
                                  </p:childTnLst>
                                </p:cTn>
                              </p:par>
                            </p:childTnLst>
                          </p:cTn>
                        </p:par>
                        <p:par>
                          <p:cTn id="132" fill="hold">
                            <p:stCondLst>
                              <p:cond delay="2500"/>
                            </p:stCondLst>
                            <p:childTnLst>
                              <p:par>
                                <p:cTn id="133" presetID="22" presetClass="entr" presetSubtype="8" fill="hold" nodeType="afterEffect">
                                  <p:stCondLst>
                                    <p:cond delay="0"/>
                                  </p:stCondLst>
                                  <p:childTnLst>
                                    <p:set>
                                      <p:cBhvr>
                                        <p:cTn id="134" dur="1" fill="hold">
                                          <p:stCondLst>
                                            <p:cond delay="0"/>
                                          </p:stCondLst>
                                        </p:cTn>
                                        <p:tgtEl>
                                          <p:spTgt spid="14372"/>
                                        </p:tgtEl>
                                        <p:attrNameLst>
                                          <p:attrName>style.visibility</p:attrName>
                                        </p:attrNameLst>
                                      </p:cBhvr>
                                      <p:to>
                                        <p:strVal val="visible"/>
                                      </p:to>
                                    </p:set>
                                    <p:animEffect transition="in" filter="wipe(left)">
                                      <p:cBhvr>
                                        <p:cTn id="135" dur="500"/>
                                        <p:tgtEl>
                                          <p:spTgt spid="14372"/>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14342"/>
                                        </p:tgtEl>
                                        <p:attrNameLst>
                                          <p:attrName>style.visibility</p:attrName>
                                        </p:attrNameLst>
                                      </p:cBhvr>
                                      <p:to>
                                        <p:strVal val="visible"/>
                                      </p:to>
                                    </p:set>
                                    <p:animEffect transition="in" filter="wipe(left)">
                                      <p:cBhvr>
                                        <p:cTn id="140" dur="500"/>
                                        <p:tgtEl>
                                          <p:spTgt spid="14342"/>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14343"/>
                                        </p:tgtEl>
                                        <p:attrNameLst>
                                          <p:attrName>style.visibility</p:attrName>
                                        </p:attrNameLst>
                                      </p:cBhvr>
                                      <p:to>
                                        <p:strVal val="visible"/>
                                      </p:to>
                                    </p:set>
                                    <p:animEffect transition="in" filter="wipe(left)">
                                      <p:cBhvr>
                                        <p:cTn id="145" dur="500"/>
                                        <p:tgtEl>
                                          <p:spTgt spid="14343"/>
                                        </p:tgtEl>
                                      </p:cBhvr>
                                    </p:animEffec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iterate type="lt">
                                    <p:tmAbs val="50"/>
                                  </p:iterate>
                                  <p:childTnLst>
                                    <p:set>
                                      <p:cBhvr>
                                        <p:cTn id="149" dur="1" fill="hold">
                                          <p:stCondLst>
                                            <p:cond delay="0"/>
                                          </p:stCondLst>
                                        </p:cTn>
                                        <p:tgtEl>
                                          <p:spTgt spid="143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44" grpId="0"/>
      <p:bldP spid="1437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362" name="文本框 15361"/>
          <p:cNvSpPr txBox="1"/>
          <p:nvPr/>
        </p:nvSpPr>
        <p:spPr>
          <a:xfrm>
            <a:off x="611188" y="476250"/>
            <a:ext cx="5019675" cy="457200"/>
          </a:xfrm>
          <a:prstGeom prst="rect">
            <a:avLst/>
          </a:prstGeom>
          <a:noFill/>
          <a:ln w="9525">
            <a:noFill/>
          </a:ln>
        </p:spPr>
        <p:txBody>
          <a:bodyPr anchor="t">
            <a:spAutoFit/>
          </a:bodyPr>
          <a:p>
            <a:pPr lvl="0" indent="0"/>
            <a:r>
              <a:rPr lang="zh-CN" altLang="en-US" dirty="0">
                <a:latin typeface="楷体_GB2312" pitchFamily="1" charset="-122"/>
                <a:ea typeface="楷体_GB2312" pitchFamily="1" charset="-122"/>
              </a:rPr>
              <a:t>2. 对电荷连续分布的带电体</a:t>
            </a:r>
            <a:endParaRPr lang="zh-CN" altLang="en-US" dirty="0">
              <a:latin typeface="楷体_GB2312" pitchFamily="1" charset="-122"/>
              <a:ea typeface="楷体_GB2312" pitchFamily="1" charset="-122"/>
            </a:endParaRPr>
          </a:p>
        </p:txBody>
      </p:sp>
      <p:graphicFrame>
        <p:nvGraphicFramePr>
          <p:cNvPr id="15363" name="对象 15362"/>
          <p:cNvGraphicFramePr>
            <a:graphicFrameLocks noChangeAspect="1"/>
          </p:cNvGraphicFramePr>
          <p:nvPr/>
        </p:nvGraphicFramePr>
        <p:xfrm>
          <a:off x="1547813" y="1463675"/>
          <a:ext cx="2178050" cy="979488"/>
        </p:xfrm>
        <a:graphic>
          <a:graphicData uri="http://schemas.openxmlformats.org/presentationml/2006/ole">
            <mc:AlternateContent xmlns:mc="http://schemas.openxmlformats.org/markup-compatibility/2006">
              <mc:Choice xmlns:v="urn:schemas-microsoft-com:vml" Requires="v">
                <p:oleObj spid="_x0000_s3096" name="" r:id="rId1" imgW="997585" imgH="447675" progId="Equation.3">
                  <p:embed/>
                </p:oleObj>
              </mc:Choice>
              <mc:Fallback>
                <p:oleObj name="" r:id="rId1" imgW="997585" imgH="447675" progId="Equation.3">
                  <p:embed/>
                  <p:pic>
                    <p:nvPicPr>
                      <p:cNvPr id="0" name="图片 3095"/>
                      <p:cNvPicPr/>
                      <p:nvPr/>
                    </p:nvPicPr>
                    <p:blipFill>
                      <a:blip r:embed="rId2"/>
                      <a:stretch>
                        <a:fillRect/>
                      </a:stretch>
                    </p:blipFill>
                    <p:spPr>
                      <a:xfrm>
                        <a:off x="1547813" y="1463675"/>
                        <a:ext cx="2178050" cy="979488"/>
                      </a:xfrm>
                      <a:prstGeom prst="rect">
                        <a:avLst/>
                      </a:prstGeom>
                      <a:noFill/>
                      <a:ln w="38100">
                        <a:noFill/>
                        <a:miter/>
                      </a:ln>
                    </p:spPr>
                  </p:pic>
                </p:oleObj>
              </mc:Fallback>
            </mc:AlternateContent>
          </a:graphicData>
        </a:graphic>
      </p:graphicFrame>
      <p:graphicFrame>
        <p:nvGraphicFramePr>
          <p:cNvPr id="15364" name="对象 15363"/>
          <p:cNvGraphicFramePr>
            <a:graphicFrameLocks noChangeAspect="1"/>
          </p:cNvGraphicFramePr>
          <p:nvPr/>
        </p:nvGraphicFramePr>
        <p:xfrm>
          <a:off x="1679575" y="2703513"/>
          <a:ext cx="2251075" cy="947737"/>
        </p:xfrm>
        <a:graphic>
          <a:graphicData uri="http://schemas.openxmlformats.org/presentationml/2006/ole">
            <mc:AlternateContent xmlns:mc="http://schemas.openxmlformats.org/markup-compatibility/2006">
              <mc:Choice xmlns:v="urn:schemas-microsoft-com:vml" Requires="v">
                <p:oleObj spid="_x0000_s3098" name="" r:id="rId3" imgW="1031240" imgH="433070" progId="Equation.3">
                  <p:embed/>
                </p:oleObj>
              </mc:Choice>
              <mc:Fallback>
                <p:oleObj name="" r:id="rId3" imgW="1031240" imgH="433070" progId="Equation.3">
                  <p:embed/>
                  <p:pic>
                    <p:nvPicPr>
                      <p:cNvPr id="0" name="图片 3097"/>
                      <p:cNvPicPr/>
                      <p:nvPr/>
                    </p:nvPicPr>
                    <p:blipFill>
                      <a:blip r:embed="rId4"/>
                      <a:stretch>
                        <a:fillRect/>
                      </a:stretch>
                    </p:blipFill>
                    <p:spPr>
                      <a:xfrm>
                        <a:off x="1679575" y="2703513"/>
                        <a:ext cx="2251075" cy="947737"/>
                      </a:xfrm>
                      <a:prstGeom prst="rect">
                        <a:avLst/>
                      </a:prstGeom>
                      <a:noFill/>
                      <a:ln w="38100">
                        <a:noFill/>
                        <a:miter/>
                      </a:ln>
                    </p:spPr>
                  </p:pic>
                </p:oleObj>
              </mc:Fallback>
            </mc:AlternateContent>
          </a:graphicData>
        </a:graphic>
      </p:graphicFrame>
      <p:sp>
        <p:nvSpPr>
          <p:cNvPr id="15365" name="椭圆 15364"/>
          <p:cNvSpPr/>
          <p:nvPr/>
        </p:nvSpPr>
        <p:spPr>
          <a:xfrm rot="1332434">
            <a:off x="4756150" y="2300288"/>
            <a:ext cx="2368550" cy="1609725"/>
          </a:xfrm>
          <a:prstGeom prst="ellipse">
            <a:avLst/>
          </a:prstGeom>
          <a:gradFill rotWithShape="0">
            <a:gsLst>
              <a:gs pos="0">
                <a:srgbClr val="0099CC"/>
              </a:gs>
              <a:gs pos="100000">
                <a:srgbClr val="00475E"/>
              </a:gs>
            </a:gsLst>
            <a:path path="shape">
              <a:fillToRect l="50000" t="50000" r="50000" b="50000"/>
            </a:path>
            <a:tileRect/>
          </a:gradFill>
          <a:ln w="9525" cap="flat" cmpd="sng">
            <a:solidFill>
              <a:srgbClr val="CCFFCC">
                <a:alpha val="50000"/>
              </a:srgbClr>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5366" name="文本框 15365"/>
          <p:cNvSpPr txBox="1"/>
          <p:nvPr/>
        </p:nvSpPr>
        <p:spPr>
          <a:xfrm>
            <a:off x="4284663" y="2927350"/>
            <a:ext cx="403225" cy="457200"/>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Q</a:t>
            </a:r>
            <a:endParaRPr lang="en-US" altLang="x-none" i="1" dirty="0">
              <a:latin typeface="Times New Roman" panose="02020603050405020304" pitchFamily="2" charset="0"/>
              <a:ea typeface="宋体" panose="02010600030101010101" pitchFamily="2" charset="-122"/>
            </a:endParaRPr>
          </a:p>
        </p:txBody>
      </p:sp>
      <p:sp>
        <p:nvSpPr>
          <p:cNvPr id="15367" name="椭圆 15366"/>
          <p:cNvSpPr/>
          <p:nvPr/>
        </p:nvSpPr>
        <p:spPr>
          <a:xfrm>
            <a:off x="5880100" y="2584450"/>
            <a:ext cx="393700" cy="342900"/>
          </a:xfrm>
          <a:prstGeom prst="ellipse">
            <a:avLst/>
          </a:prstGeom>
          <a:solidFill>
            <a:srgbClr val="FF9900"/>
          </a:soli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15368" name="组合 15367"/>
          <p:cNvGrpSpPr/>
          <p:nvPr/>
        </p:nvGrpSpPr>
        <p:grpSpPr>
          <a:xfrm>
            <a:off x="6211888" y="1682750"/>
            <a:ext cx="1600200" cy="1025525"/>
            <a:chOff x="0" y="0"/>
            <a:chExt cx="1008" cy="646"/>
          </a:xfrm>
        </p:grpSpPr>
        <p:sp>
          <p:nvSpPr>
            <p:cNvPr id="16392" name="直接连接符 15368"/>
            <p:cNvSpPr/>
            <p:nvPr/>
          </p:nvSpPr>
          <p:spPr>
            <a:xfrm flipV="1">
              <a:off x="0" y="22"/>
              <a:ext cx="1008" cy="624"/>
            </a:xfrm>
            <a:prstGeom prst="line">
              <a:avLst/>
            </a:prstGeom>
            <a:ln w="28575"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6393" name="文本框 15369"/>
            <p:cNvSpPr txBox="1"/>
            <p:nvPr/>
          </p:nvSpPr>
          <p:spPr>
            <a:xfrm>
              <a:off x="326" y="0"/>
              <a:ext cx="191" cy="288"/>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r</a:t>
              </a:r>
              <a:endParaRPr lang="en-US" altLang="x-none" i="1" dirty="0">
                <a:latin typeface="Times New Roman" panose="02020603050405020304" pitchFamily="2" charset="0"/>
                <a:ea typeface="宋体" panose="02010600030101010101" pitchFamily="2" charset="-122"/>
              </a:endParaRPr>
            </a:p>
          </p:txBody>
        </p:sp>
      </p:grpSp>
      <p:graphicFrame>
        <p:nvGraphicFramePr>
          <p:cNvPr id="15371" name="对象 15370"/>
          <p:cNvGraphicFramePr/>
          <p:nvPr/>
        </p:nvGraphicFramePr>
        <p:xfrm>
          <a:off x="5940425" y="1795463"/>
          <a:ext cx="392113" cy="392112"/>
        </p:xfrm>
        <a:graphic>
          <a:graphicData uri="http://schemas.openxmlformats.org/presentationml/2006/ole">
            <mc:AlternateContent xmlns:mc="http://schemas.openxmlformats.org/markup-compatibility/2006">
              <mc:Choice xmlns:v="urn:schemas-microsoft-com:vml" Requires="v">
                <p:oleObj spid="_x0000_s3097" name="" r:id="rId5" imgW="399415" imgH="399415" progId="Equation.3">
                  <p:embed/>
                </p:oleObj>
              </mc:Choice>
              <mc:Fallback>
                <p:oleObj name="" r:id="rId5" imgW="399415" imgH="399415" progId="Equation.3">
                  <p:embed/>
                  <p:pic>
                    <p:nvPicPr>
                      <p:cNvPr id="0" name="图片 3096"/>
                      <p:cNvPicPr/>
                      <p:nvPr/>
                    </p:nvPicPr>
                    <p:blipFill>
                      <a:blip r:embed="rId6"/>
                      <a:stretch>
                        <a:fillRect/>
                      </a:stretch>
                    </p:blipFill>
                    <p:spPr>
                      <a:xfrm>
                        <a:off x="5940425" y="1795463"/>
                        <a:ext cx="392113" cy="392112"/>
                      </a:xfrm>
                      <a:prstGeom prst="rect">
                        <a:avLst/>
                      </a:prstGeom>
                      <a:noFill/>
                      <a:ln w="38100">
                        <a:noFill/>
                        <a:miter/>
                      </a:ln>
                    </p:spPr>
                  </p:pic>
                </p:oleObj>
              </mc:Fallback>
            </mc:AlternateContent>
          </a:graphicData>
        </a:graphic>
      </p:graphicFrame>
      <p:graphicFrame>
        <p:nvGraphicFramePr>
          <p:cNvPr id="15372" name="对象 15371"/>
          <p:cNvGraphicFramePr/>
          <p:nvPr/>
        </p:nvGraphicFramePr>
        <p:xfrm>
          <a:off x="7664450" y="1684338"/>
          <a:ext cx="317500" cy="431800"/>
        </p:xfrm>
        <a:graphic>
          <a:graphicData uri="http://schemas.openxmlformats.org/presentationml/2006/ole">
            <mc:AlternateContent xmlns:mc="http://schemas.openxmlformats.org/markup-compatibility/2006">
              <mc:Choice xmlns:v="urn:schemas-microsoft-com:vml" Requires="v">
                <p:oleObj spid="_x0000_s3103" name="" r:id="rId7" imgW="321945" imgH="438150" progId="Equation.3">
                  <p:embed/>
                </p:oleObj>
              </mc:Choice>
              <mc:Fallback>
                <p:oleObj name="" r:id="rId7" imgW="321945" imgH="438150" progId="Equation.3">
                  <p:embed/>
                  <p:pic>
                    <p:nvPicPr>
                      <p:cNvPr id="0" name="图片 3102"/>
                      <p:cNvPicPr/>
                      <p:nvPr/>
                    </p:nvPicPr>
                    <p:blipFill>
                      <a:blip r:embed="rId8"/>
                      <a:stretch>
                        <a:fillRect/>
                      </a:stretch>
                    </p:blipFill>
                    <p:spPr>
                      <a:xfrm>
                        <a:off x="7664450" y="1684338"/>
                        <a:ext cx="317500" cy="431800"/>
                      </a:xfrm>
                      <a:prstGeom prst="rect">
                        <a:avLst/>
                      </a:prstGeom>
                      <a:noFill/>
                      <a:ln w="38100">
                        <a:noFill/>
                        <a:miter/>
                      </a:ln>
                    </p:spPr>
                  </p:pic>
                </p:oleObj>
              </mc:Fallback>
            </mc:AlternateContent>
          </a:graphicData>
        </a:graphic>
      </p:graphicFrame>
      <p:sp>
        <p:nvSpPr>
          <p:cNvPr id="15373" name="椭圆 15372"/>
          <p:cNvSpPr/>
          <p:nvPr/>
        </p:nvSpPr>
        <p:spPr>
          <a:xfrm>
            <a:off x="7766050" y="1619250"/>
            <a:ext cx="152400" cy="152400"/>
          </a:xfrm>
          <a:prstGeom prst="ellipse">
            <a:avLst/>
          </a:prstGeom>
          <a:solidFill>
            <a:srgbClr val="66FF66"/>
          </a:soli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5374" name="直接连接符 15373"/>
          <p:cNvSpPr/>
          <p:nvPr/>
        </p:nvSpPr>
        <p:spPr>
          <a:xfrm flipV="1">
            <a:off x="7858125" y="1397000"/>
            <a:ext cx="457200" cy="304800"/>
          </a:xfrm>
          <a:prstGeom prst="line">
            <a:avLst/>
          </a:prstGeom>
          <a:ln w="38100" cap="flat" cmpd="sng">
            <a:solidFill>
              <a:srgbClr val="66FFFF"/>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15375" name="对象 15374"/>
          <p:cNvGraphicFramePr>
            <a:graphicFrameLocks noChangeAspect="1"/>
          </p:cNvGraphicFramePr>
          <p:nvPr/>
        </p:nvGraphicFramePr>
        <p:xfrm>
          <a:off x="7797800" y="1047750"/>
          <a:ext cx="406400" cy="330200"/>
        </p:xfrm>
        <a:graphic>
          <a:graphicData uri="http://schemas.openxmlformats.org/presentationml/2006/ole">
            <mc:AlternateContent xmlns:mc="http://schemas.openxmlformats.org/markup-compatibility/2006">
              <mc:Choice xmlns:v="urn:schemas-microsoft-com:vml" Requires="v">
                <p:oleObj spid="_x0000_s3104" name="" r:id="rId9" imgW="412115" imgH="334645" progId="Equation.3">
                  <p:embed/>
                </p:oleObj>
              </mc:Choice>
              <mc:Fallback>
                <p:oleObj name="" r:id="rId9" imgW="412115" imgH="334645" progId="Equation.3">
                  <p:embed/>
                  <p:pic>
                    <p:nvPicPr>
                      <p:cNvPr id="0" name="图片 3103"/>
                      <p:cNvPicPr/>
                      <p:nvPr/>
                    </p:nvPicPr>
                    <p:blipFill>
                      <a:blip r:embed="rId10"/>
                      <a:stretch>
                        <a:fillRect/>
                      </a:stretch>
                    </p:blipFill>
                    <p:spPr>
                      <a:xfrm>
                        <a:off x="7797800" y="1047750"/>
                        <a:ext cx="406400" cy="330200"/>
                      </a:xfrm>
                      <a:prstGeom prst="rect">
                        <a:avLst/>
                      </a:prstGeom>
                      <a:noFill/>
                      <a:ln w="38100">
                        <a:noFill/>
                        <a:miter/>
                      </a:ln>
                    </p:spPr>
                  </p:pic>
                </p:oleObj>
              </mc:Fallback>
            </mc:AlternateContent>
          </a:graphicData>
        </a:graphic>
      </p:graphicFrame>
      <p:grpSp>
        <p:nvGrpSpPr>
          <p:cNvPr id="15376" name="组合 15375"/>
          <p:cNvGrpSpPr/>
          <p:nvPr/>
        </p:nvGrpSpPr>
        <p:grpSpPr>
          <a:xfrm>
            <a:off x="4486275" y="1838325"/>
            <a:ext cx="2822575" cy="2454275"/>
            <a:chOff x="0" y="0"/>
            <a:chExt cx="4444" cy="3866"/>
          </a:xfrm>
        </p:grpSpPr>
        <p:sp>
          <p:nvSpPr>
            <p:cNvPr id="16400" name="直接连接符 15376"/>
            <p:cNvSpPr/>
            <p:nvPr/>
          </p:nvSpPr>
          <p:spPr>
            <a:xfrm>
              <a:off x="625" y="438"/>
              <a:ext cx="3515" cy="2456"/>
            </a:xfrm>
            <a:prstGeom prst="line">
              <a:avLst/>
            </a:prstGeom>
            <a:ln w="38100"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6401" name="直接连接符 15377"/>
            <p:cNvSpPr/>
            <p:nvPr/>
          </p:nvSpPr>
          <p:spPr>
            <a:xfrm>
              <a:off x="270" y="940"/>
              <a:ext cx="3515" cy="2456"/>
            </a:xfrm>
            <a:prstGeom prst="line">
              <a:avLst/>
            </a:prstGeom>
            <a:ln w="38100"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6402" name="直接连接符 15378"/>
            <p:cNvSpPr/>
            <p:nvPr/>
          </p:nvSpPr>
          <p:spPr>
            <a:xfrm>
              <a:off x="0" y="1371"/>
              <a:ext cx="3515" cy="2456"/>
            </a:xfrm>
            <a:prstGeom prst="line">
              <a:avLst/>
            </a:prstGeom>
            <a:ln w="38100"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6403" name="直接连接符 15379"/>
            <p:cNvSpPr/>
            <p:nvPr/>
          </p:nvSpPr>
          <p:spPr>
            <a:xfrm>
              <a:off x="930" y="0"/>
              <a:ext cx="3515" cy="2456"/>
            </a:xfrm>
            <a:prstGeom prst="line">
              <a:avLst/>
            </a:prstGeom>
            <a:ln w="38100"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6404" name="直接连接符 15380"/>
            <p:cNvSpPr/>
            <p:nvPr/>
          </p:nvSpPr>
          <p:spPr>
            <a:xfrm flipH="1">
              <a:off x="0" y="438"/>
              <a:ext cx="1564" cy="2456"/>
            </a:xfrm>
            <a:prstGeom prst="line">
              <a:avLst/>
            </a:prstGeom>
            <a:ln w="38100"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6405" name="直接连接符 15381"/>
            <p:cNvSpPr/>
            <p:nvPr/>
          </p:nvSpPr>
          <p:spPr>
            <a:xfrm flipH="1">
              <a:off x="625" y="438"/>
              <a:ext cx="1587" cy="2442"/>
            </a:xfrm>
            <a:prstGeom prst="line">
              <a:avLst/>
            </a:prstGeom>
            <a:ln w="38100"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6406" name="直接连接符 15382"/>
            <p:cNvSpPr/>
            <p:nvPr/>
          </p:nvSpPr>
          <p:spPr>
            <a:xfrm flipH="1">
              <a:off x="1063" y="550"/>
              <a:ext cx="1665" cy="2667"/>
            </a:xfrm>
            <a:prstGeom prst="line">
              <a:avLst/>
            </a:prstGeom>
            <a:ln w="38100"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6407" name="直接连接符 15383"/>
            <p:cNvSpPr/>
            <p:nvPr/>
          </p:nvSpPr>
          <p:spPr>
            <a:xfrm flipH="1">
              <a:off x="1678" y="833"/>
              <a:ext cx="1564" cy="2456"/>
            </a:xfrm>
            <a:prstGeom prst="line">
              <a:avLst/>
            </a:prstGeom>
            <a:ln w="38100"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6408" name="直接连接符 15384"/>
            <p:cNvSpPr/>
            <p:nvPr/>
          </p:nvSpPr>
          <p:spPr>
            <a:xfrm flipH="1">
              <a:off x="2212" y="1170"/>
              <a:ext cx="1564" cy="2456"/>
            </a:xfrm>
            <a:prstGeom prst="line">
              <a:avLst/>
            </a:prstGeom>
            <a:ln w="38100"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6409" name="直接连接符 15385"/>
            <p:cNvSpPr/>
            <p:nvPr/>
          </p:nvSpPr>
          <p:spPr>
            <a:xfrm flipH="1">
              <a:off x="2733" y="1410"/>
              <a:ext cx="1564" cy="2456"/>
            </a:xfrm>
            <a:prstGeom prst="line">
              <a:avLst/>
            </a:prstGeom>
            <a:ln w="38100"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15387" name="直接连接符 15386"/>
          <p:cNvSpPr/>
          <p:nvPr/>
        </p:nvSpPr>
        <p:spPr>
          <a:xfrm flipV="1">
            <a:off x="6084888" y="2530475"/>
            <a:ext cx="409575" cy="250825"/>
          </a:xfrm>
          <a:prstGeom prst="line">
            <a:avLst/>
          </a:prstGeom>
          <a:ln w="19050" cap="flat" cmpd="sng">
            <a:solidFill>
              <a:srgbClr val="00FFFF"/>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15388" name="对象 15387"/>
          <p:cNvGraphicFramePr>
            <a:graphicFrameLocks noChangeAspect="1"/>
          </p:cNvGraphicFramePr>
          <p:nvPr/>
        </p:nvGraphicFramePr>
        <p:xfrm>
          <a:off x="6421438" y="1966913"/>
          <a:ext cx="334962" cy="476250"/>
        </p:xfrm>
        <a:graphic>
          <a:graphicData uri="http://schemas.openxmlformats.org/presentationml/2006/ole">
            <mc:AlternateContent xmlns:mc="http://schemas.openxmlformats.org/markup-compatibility/2006">
              <mc:Choice xmlns:v="urn:schemas-microsoft-com:vml" Requires="v">
                <p:oleObj spid="_x0000_s3105" name="" r:id="rId11" imgW="155575" imgH="220345" progId="Equation.3">
                  <p:embed/>
                </p:oleObj>
              </mc:Choice>
              <mc:Fallback>
                <p:oleObj name="" r:id="rId11" imgW="155575" imgH="220345" progId="Equation.3">
                  <p:embed/>
                  <p:pic>
                    <p:nvPicPr>
                      <p:cNvPr id="0" name="图片 3104"/>
                      <p:cNvPicPr/>
                      <p:nvPr/>
                    </p:nvPicPr>
                    <p:blipFill>
                      <a:blip r:embed="rId12"/>
                      <a:stretch>
                        <a:fillRect/>
                      </a:stretch>
                    </p:blipFill>
                    <p:spPr>
                      <a:xfrm>
                        <a:off x="6421438" y="1966913"/>
                        <a:ext cx="334962" cy="4762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ipe(left)">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blinds(horizontal)">
                                      <p:cBhvr>
                                        <p:cTn id="12" dur="500"/>
                                        <p:tgtEl>
                                          <p:spTgt spid="15365"/>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1536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15373"/>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499"/>
                                          </p:stCondLst>
                                        </p:cTn>
                                        <p:tgtEl>
                                          <p:spTgt spid="153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5367"/>
                                        </p:tgtEl>
                                        <p:attrNameLst>
                                          <p:attrName>style.visibility</p:attrName>
                                        </p:attrNameLst>
                                      </p:cBhvr>
                                      <p:to>
                                        <p:strVal val="visible"/>
                                      </p:to>
                                    </p:set>
                                    <p:animEffect transition="in" filter="dissolve">
                                      <p:cBhvr>
                                        <p:cTn id="31" dur="500"/>
                                        <p:tgtEl>
                                          <p:spTgt spid="15367"/>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499"/>
                                          </p:stCondLst>
                                        </p:cTn>
                                        <p:tgtEl>
                                          <p:spTgt spid="1537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5368"/>
                                        </p:tgtEl>
                                        <p:attrNameLst>
                                          <p:attrName>style.visibility</p:attrName>
                                        </p:attrNameLst>
                                      </p:cBhvr>
                                      <p:to>
                                        <p:strVal val="visible"/>
                                      </p:to>
                                    </p:se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5387"/>
                                        </p:tgtEl>
                                        <p:attrNameLst>
                                          <p:attrName>style.visibility</p:attrName>
                                        </p:attrNameLst>
                                      </p:cBhvr>
                                      <p:to>
                                        <p:strVal val="visible"/>
                                      </p:to>
                                    </p:set>
                                    <p:animEffect transition="in" filter="wipe(left)">
                                      <p:cBhvr>
                                        <p:cTn id="42" dur="500"/>
                                        <p:tgtEl>
                                          <p:spTgt spid="15387"/>
                                        </p:tgtEl>
                                      </p:cBhvr>
                                    </p:animEffect>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15388"/>
                                        </p:tgtEl>
                                        <p:attrNameLst>
                                          <p:attrName>style.visibility</p:attrName>
                                        </p:attrNameLst>
                                      </p:cBhvr>
                                      <p:to>
                                        <p:strVal val="visible"/>
                                      </p:to>
                                    </p:set>
                                    <p:animEffect transition="in" filter="wipe(left)">
                                      <p:cBhvr>
                                        <p:cTn id="46" dur="500"/>
                                        <p:tgtEl>
                                          <p:spTgt spid="1538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5374"/>
                                        </p:tgtEl>
                                        <p:attrNameLst>
                                          <p:attrName>style.visibility</p:attrName>
                                        </p:attrNameLst>
                                      </p:cBhvr>
                                      <p:to>
                                        <p:strVal val="visible"/>
                                      </p:to>
                                    </p:set>
                                    <p:animEffect transition="in" filter="wipe(down)">
                                      <p:cBhvr>
                                        <p:cTn id="51" dur="500"/>
                                        <p:tgtEl>
                                          <p:spTgt spid="15374"/>
                                        </p:tgtEl>
                                      </p:cBhvr>
                                    </p:animEffec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499"/>
                                          </p:stCondLst>
                                        </p:cTn>
                                        <p:tgtEl>
                                          <p:spTgt spid="153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5363"/>
                                        </p:tgtEl>
                                        <p:attrNameLst>
                                          <p:attrName>style.visibility</p:attrName>
                                        </p:attrNameLst>
                                      </p:cBhvr>
                                      <p:to>
                                        <p:strVal val="visible"/>
                                      </p:to>
                                    </p:set>
                                    <p:animEffect transition="in" filter="wipe(left)">
                                      <p:cBhvr>
                                        <p:cTn id="59" dur="500"/>
                                        <p:tgtEl>
                                          <p:spTgt spid="1536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5364"/>
                                        </p:tgtEl>
                                        <p:attrNameLst>
                                          <p:attrName>style.visibility</p:attrName>
                                        </p:attrNameLst>
                                      </p:cBhvr>
                                      <p:to>
                                        <p:strVal val="visible"/>
                                      </p:to>
                                    </p:set>
                                    <p:animEffect transition="in" filter="wipe(left)">
                                      <p:cBhvr>
                                        <p:cTn id="64"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386" name="直接连接符 16385"/>
          <p:cNvSpPr/>
          <p:nvPr/>
        </p:nvSpPr>
        <p:spPr>
          <a:xfrm>
            <a:off x="4787900" y="3173413"/>
            <a:ext cx="3582988" cy="0"/>
          </a:xfrm>
          <a:prstGeom prst="line">
            <a:avLst/>
          </a:prstGeom>
          <a:ln w="28575" cap="flat" cmpd="sng">
            <a:solidFill>
              <a:srgbClr val="66FF66"/>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6387" name="文本框 16386"/>
          <p:cNvSpPr txBox="1"/>
          <p:nvPr/>
        </p:nvSpPr>
        <p:spPr>
          <a:xfrm>
            <a:off x="750888" y="436563"/>
            <a:ext cx="8012112" cy="1006475"/>
          </a:xfrm>
          <a:prstGeom prst="rect">
            <a:avLst/>
          </a:prstGeom>
          <a:noFill/>
          <a:ln w="9525">
            <a:noFill/>
          </a:ln>
        </p:spPr>
        <p:txBody>
          <a:bodyPr anchor="t">
            <a:spAutoFit/>
          </a:bodyPr>
          <a:p>
            <a:pPr lvl="0" indent="0">
              <a:lnSpc>
                <a:spcPct val="125000"/>
              </a:lnSpc>
            </a:pPr>
            <a:r>
              <a:rPr lang="zh-CN" altLang="en-US" dirty="0">
                <a:latin typeface="仿宋_GB2312" pitchFamily="1" charset="-122"/>
                <a:ea typeface="仿宋_GB2312" pitchFamily="1" charset="-122"/>
              </a:rPr>
              <a:t>如图所示，已知点电荷带电量为</a:t>
            </a:r>
            <a:r>
              <a:rPr lang="zh-CN" altLang="en-US" i="1" dirty="0">
                <a:latin typeface="Times New Roman" panose="02020603050405020304" pitchFamily="2" charset="0"/>
                <a:ea typeface="仿宋_GB2312" pitchFamily="1" charset="-122"/>
                <a:sym typeface="Symbol" panose="05050102010706020507" pitchFamily="2" charset="2"/>
              </a:rPr>
              <a:t>q</a:t>
            </a:r>
            <a:r>
              <a:rPr lang="zh-CN" altLang="en-US" baseline="-25000" dirty="0">
                <a:latin typeface="Times New Roman" panose="02020603050405020304" pitchFamily="2" charset="0"/>
                <a:ea typeface="仿宋_GB2312" pitchFamily="1" charset="-122"/>
                <a:sym typeface="Symbol" panose="05050102010706020507" pitchFamily="2" charset="2"/>
              </a:rPr>
              <a:t>0</a:t>
            </a:r>
            <a:r>
              <a:rPr lang="zh-CN" altLang="en-US" dirty="0">
                <a:latin typeface="仿宋_GB2312" pitchFamily="1" charset="-122"/>
                <a:ea typeface="仿宋_GB2312" pitchFamily="1" charset="-122"/>
              </a:rPr>
              <a:t>，细</a:t>
            </a:r>
            <a:r>
              <a:rPr lang="zh-CN" altLang="en-US" dirty="0">
                <a:latin typeface="仿宋_GB2312" pitchFamily="1" charset="-122"/>
                <a:ea typeface="仿宋_GB2312" pitchFamily="1" charset="-122"/>
                <a:sym typeface="Symbol" panose="05050102010706020507" pitchFamily="2" charset="2"/>
              </a:rPr>
              <a:t>杆均匀带电，电量为</a:t>
            </a:r>
            <a:r>
              <a:rPr lang="zh-CN" altLang="en-US" i="1" dirty="0">
                <a:latin typeface="Times New Roman" panose="02020603050405020304" pitchFamily="2" charset="0"/>
                <a:ea typeface="仿宋_GB2312" pitchFamily="1" charset="-122"/>
                <a:sym typeface="Symbol" panose="05050102010706020507" pitchFamily="2" charset="2"/>
              </a:rPr>
              <a:t>q</a:t>
            </a:r>
            <a:r>
              <a:rPr lang="zh-CN" altLang="en-US" dirty="0">
                <a:latin typeface="仿宋_GB2312" pitchFamily="1" charset="-122"/>
                <a:ea typeface="仿宋_GB2312" pitchFamily="1" charset="-122"/>
                <a:sym typeface="Symbol" panose="05050102010706020507" pitchFamily="2" charset="2"/>
              </a:rPr>
              <a:t>，长度为</a:t>
            </a:r>
            <a:r>
              <a:rPr lang="zh-CN" altLang="en-US" i="1" dirty="0">
                <a:latin typeface="仿宋_GB2312" pitchFamily="1" charset="-122"/>
                <a:ea typeface="仿宋_GB2312" pitchFamily="1" charset="-122"/>
                <a:sym typeface="Symbol" panose="05050102010706020507" pitchFamily="2" charset="2"/>
              </a:rPr>
              <a:t>L</a:t>
            </a:r>
            <a:r>
              <a:rPr lang="zh-CN" altLang="en-US" dirty="0">
                <a:latin typeface="仿宋_GB2312" pitchFamily="1" charset="-122"/>
                <a:ea typeface="仿宋_GB2312" pitchFamily="1" charset="-122"/>
                <a:sym typeface="Symbol" panose="05050102010706020507" pitchFamily="2" charset="2"/>
              </a:rPr>
              <a:t>，</a:t>
            </a:r>
            <a:r>
              <a:rPr lang="zh-CN" altLang="en-US" dirty="0">
                <a:latin typeface="仿宋_GB2312" pitchFamily="1" charset="-122"/>
                <a:ea typeface="仿宋_GB2312" pitchFamily="1" charset="-122"/>
              </a:rPr>
              <a:t>点电荷与细</a:t>
            </a:r>
            <a:r>
              <a:rPr lang="zh-CN" altLang="en-US" dirty="0">
                <a:latin typeface="仿宋_GB2312" pitchFamily="1" charset="-122"/>
                <a:ea typeface="仿宋_GB2312" pitchFamily="1" charset="-122"/>
                <a:sym typeface="Symbol" panose="05050102010706020507" pitchFamily="2" charset="2"/>
              </a:rPr>
              <a:t>杆近端相距</a:t>
            </a:r>
            <a:r>
              <a:rPr lang="zh-CN" altLang="en-US" i="1" dirty="0">
                <a:latin typeface="Times New Roman" panose="02020603050405020304" pitchFamily="2" charset="0"/>
                <a:ea typeface="仿宋_GB2312" pitchFamily="1" charset="-122"/>
                <a:sym typeface="Symbol" panose="05050102010706020507" pitchFamily="2" charset="2"/>
              </a:rPr>
              <a:t>a</a:t>
            </a:r>
            <a:r>
              <a:rPr lang="zh-CN" altLang="en-US" i="1" dirty="0">
                <a:latin typeface="仿宋_GB2312" pitchFamily="1" charset="-122"/>
                <a:ea typeface="仿宋_GB2312" pitchFamily="1" charset="-122"/>
                <a:sym typeface="Symbol" panose="05050102010706020507" pitchFamily="2" charset="2"/>
              </a:rPr>
              <a:t>  </a:t>
            </a:r>
            <a:r>
              <a:rPr lang="zh-CN" altLang="en-US" dirty="0">
                <a:latin typeface="仿宋_GB2312" pitchFamily="1" charset="-122"/>
                <a:ea typeface="仿宋_GB2312" pitchFamily="1" charset="-122"/>
                <a:sym typeface="Symbol" panose="05050102010706020507" pitchFamily="2" charset="2"/>
              </a:rPr>
              <a:t>  </a:t>
            </a:r>
            <a:r>
              <a:rPr lang="zh-CN" altLang="en-US" dirty="0">
                <a:solidFill>
                  <a:schemeClr val="bg1"/>
                </a:solidFill>
                <a:latin typeface="仿宋_GB2312" pitchFamily="1" charset="-122"/>
                <a:ea typeface="仿宋_GB2312" pitchFamily="1" charset="-122"/>
                <a:sym typeface="Symbol" panose="05050102010706020507" pitchFamily="2" charset="2"/>
              </a:rPr>
              <a:t>    </a:t>
            </a:r>
            <a:endParaRPr lang="zh-CN" altLang="en-US" dirty="0">
              <a:solidFill>
                <a:schemeClr val="bg1"/>
              </a:solidFill>
              <a:latin typeface="仿宋_GB2312" pitchFamily="1" charset="-122"/>
              <a:ea typeface="仿宋_GB2312" pitchFamily="1" charset="-122"/>
              <a:sym typeface="Symbol" panose="05050102010706020507" pitchFamily="2" charset="2"/>
            </a:endParaRPr>
          </a:p>
        </p:txBody>
      </p:sp>
      <p:sp>
        <p:nvSpPr>
          <p:cNvPr id="16388" name="文本框 16387"/>
          <p:cNvSpPr txBox="1"/>
          <p:nvPr/>
        </p:nvSpPr>
        <p:spPr>
          <a:xfrm>
            <a:off x="246063" y="1990725"/>
            <a:ext cx="492125" cy="457200"/>
          </a:xfrm>
          <a:prstGeom prst="rect">
            <a:avLst/>
          </a:prstGeom>
          <a:noFill/>
          <a:ln w="9525">
            <a:noFill/>
          </a:ln>
        </p:spPr>
        <p:txBody>
          <a:bodyPr wrap="none" anchor="t">
            <a:spAutoFit/>
          </a:bodyPr>
          <a:p>
            <a:pPr lvl="0" indent="0"/>
            <a:r>
              <a:rPr lang="zh-CN" altLang="en-US" dirty="0">
                <a:latin typeface="宋体" panose="02010600030101010101" pitchFamily="2" charset="-122"/>
                <a:ea typeface="宋体" panose="02010600030101010101" pitchFamily="2" charset="-122"/>
              </a:rPr>
              <a:t>解</a:t>
            </a:r>
            <a:endParaRPr lang="zh-CN" altLang="en-US" dirty="0">
              <a:latin typeface="宋体" panose="02010600030101010101" pitchFamily="2" charset="-122"/>
              <a:ea typeface="宋体" panose="02010600030101010101" pitchFamily="2" charset="-122"/>
            </a:endParaRPr>
          </a:p>
        </p:txBody>
      </p:sp>
      <p:graphicFrame>
        <p:nvGraphicFramePr>
          <p:cNvPr id="16389" name="对象 16388"/>
          <p:cNvGraphicFramePr>
            <a:graphicFrameLocks noChangeAspect="1"/>
          </p:cNvGraphicFramePr>
          <p:nvPr/>
        </p:nvGraphicFramePr>
        <p:xfrm>
          <a:off x="6456363" y="2681288"/>
          <a:ext cx="400050" cy="374650"/>
        </p:xfrm>
        <a:graphic>
          <a:graphicData uri="http://schemas.openxmlformats.org/presentationml/2006/ole">
            <mc:AlternateContent xmlns:mc="http://schemas.openxmlformats.org/markup-compatibility/2006">
              <mc:Choice xmlns:v="urn:schemas-microsoft-com:vml" Requires="v">
                <p:oleObj spid="_x0000_s3109" name="" r:id="rId1" imgW="196215" imgH="182880" progId="Equation.3">
                  <p:embed/>
                </p:oleObj>
              </mc:Choice>
              <mc:Fallback>
                <p:oleObj name="" r:id="rId1" imgW="196215" imgH="182880" progId="Equation.3">
                  <p:embed/>
                  <p:pic>
                    <p:nvPicPr>
                      <p:cNvPr id="0" name="图片 3108"/>
                      <p:cNvPicPr/>
                      <p:nvPr/>
                    </p:nvPicPr>
                    <p:blipFill>
                      <a:blip r:embed="rId2"/>
                      <a:stretch>
                        <a:fillRect/>
                      </a:stretch>
                    </p:blipFill>
                    <p:spPr>
                      <a:xfrm>
                        <a:off x="6456363" y="2681288"/>
                        <a:ext cx="400050" cy="374650"/>
                      </a:xfrm>
                      <a:prstGeom prst="rect">
                        <a:avLst/>
                      </a:prstGeom>
                      <a:noFill/>
                      <a:ln w="38100">
                        <a:noFill/>
                        <a:miter/>
                      </a:ln>
                    </p:spPr>
                  </p:pic>
                </p:oleObj>
              </mc:Fallback>
            </mc:AlternateContent>
          </a:graphicData>
        </a:graphic>
      </p:graphicFrame>
      <p:graphicFrame>
        <p:nvGraphicFramePr>
          <p:cNvPr id="16390" name="对象 16389"/>
          <p:cNvGraphicFramePr>
            <a:graphicFrameLocks noChangeAspect="1"/>
          </p:cNvGraphicFramePr>
          <p:nvPr/>
        </p:nvGraphicFramePr>
        <p:xfrm>
          <a:off x="1011238" y="2638425"/>
          <a:ext cx="1054100" cy="342900"/>
        </p:xfrm>
        <a:graphic>
          <a:graphicData uri="http://schemas.openxmlformats.org/presentationml/2006/ole">
            <mc:AlternateContent xmlns:mc="http://schemas.openxmlformats.org/markup-compatibility/2006">
              <mc:Choice xmlns:v="urn:schemas-microsoft-com:vml" Requires="v">
                <p:oleObj spid="_x0000_s3110" name="" r:id="rId3" imgW="1061720" imgH="345440" progId="Equation.3">
                  <p:embed/>
                </p:oleObj>
              </mc:Choice>
              <mc:Fallback>
                <p:oleObj name="" r:id="rId3" imgW="1061720" imgH="345440" progId="Equation.3">
                  <p:embed/>
                  <p:pic>
                    <p:nvPicPr>
                      <p:cNvPr id="0" name="图片 3109"/>
                      <p:cNvPicPr/>
                      <p:nvPr/>
                    </p:nvPicPr>
                    <p:blipFill>
                      <a:blip r:embed="rId4"/>
                      <a:stretch>
                        <a:fillRect/>
                      </a:stretch>
                    </p:blipFill>
                    <p:spPr>
                      <a:xfrm>
                        <a:off x="1011238" y="2638425"/>
                        <a:ext cx="1054100" cy="342900"/>
                      </a:xfrm>
                      <a:prstGeom prst="rect">
                        <a:avLst/>
                      </a:prstGeom>
                      <a:noFill/>
                      <a:ln w="38100">
                        <a:noFill/>
                        <a:miter/>
                      </a:ln>
                    </p:spPr>
                  </p:pic>
                </p:oleObj>
              </mc:Fallback>
            </mc:AlternateContent>
          </a:graphicData>
        </a:graphic>
      </p:graphicFrame>
      <p:graphicFrame>
        <p:nvGraphicFramePr>
          <p:cNvPr id="16391" name="对象 16390"/>
          <p:cNvGraphicFramePr>
            <a:graphicFrameLocks noChangeAspect="1"/>
          </p:cNvGraphicFramePr>
          <p:nvPr/>
        </p:nvGraphicFramePr>
        <p:xfrm>
          <a:off x="1403350" y="3213100"/>
          <a:ext cx="1612900" cy="800100"/>
        </p:xfrm>
        <a:graphic>
          <a:graphicData uri="http://schemas.openxmlformats.org/presentationml/2006/ole">
            <mc:AlternateContent xmlns:mc="http://schemas.openxmlformats.org/markup-compatibility/2006">
              <mc:Choice xmlns:v="urn:schemas-microsoft-com:vml" Requires="v">
                <p:oleObj spid="_x0000_s3107" name="" r:id="rId5" imgW="1612265" imgH="799465" progId="Equation.3">
                  <p:embed/>
                </p:oleObj>
              </mc:Choice>
              <mc:Fallback>
                <p:oleObj name="" r:id="rId5" imgW="1612265" imgH="799465" progId="Equation.3">
                  <p:embed/>
                  <p:pic>
                    <p:nvPicPr>
                      <p:cNvPr id="0" name="图片 3106"/>
                      <p:cNvPicPr/>
                      <p:nvPr/>
                    </p:nvPicPr>
                    <p:blipFill>
                      <a:blip r:embed="rId6"/>
                      <a:stretch>
                        <a:fillRect/>
                      </a:stretch>
                    </p:blipFill>
                    <p:spPr>
                      <a:xfrm>
                        <a:off x="1403350" y="3213100"/>
                        <a:ext cx="1612900" cy="800100"/>
                      </a:xfrm>
                      <a:prstGeom prst="rect">
                        <a:avLst/>
                      </a:prstGeom>
                      <a:noFill/>
                      <a:ln w="38100">
                        <a:noFill/>
                        <a:miter/>
                      </a:ln>
                    </p:spPr>
                  </p:pic>
                </p:oleObj>
              </mc:Fallback>
            </mc:AlternateContent>
          </a:graphicData>
        </a:graphic>
      </p:graphicFrame>
      <p:graphicFrame>
        <p:nvGraphicFramePr>
          <p:cNvPr id="16392" name="对象 16391"/>
          <p:cNvGraphicFramePr>
            <a:graphicFrameLocks noChangeAspect="1"/>
          </p:cNvGraphicFramePr>
          <p:nvPr/>
        </p:nvGraphicFramePr>
        <p:xfrm>
          <a:off x="1547813" y="4149725"/>
          <a:ext cx="1968500" cy="800100"/>
        </p:xfrm>
        <a:graphic>
          <a:graphicData uri="http://schemas.openxmlformats.org/presentationml/2006/ole">
            <mc:AlternateContent xmlns:mc="http://schemas.openxmlformats.org/markup-compatibility/2006">
              <mc:Choice xmlns:v="urn:schemas-microsoft-com:vml" Requires="v">
                <p:oleObj spid="_x0000_s3108" name="" r:id="rId7" imgW="1967865" imgH="799465" progId="Equation.3">
                  <p:embed/>
                </p:oleObj>
              </mc:Choice>
              <mc:Fallback>
                <p:oleObj name="" r:id="rId7" imgW="1967865" imgH="799465" progId="Equation.3">
                  <p:embed/>
                  <p:pic>
                    <p:nvPicPr>
                      <p:cNvPr id="0" name="图片 3107"/>
                      <p:cNvPicPr/>
                      <p:nvPr/>
                    </p:nvPicPr>
                    <p:blipFill>
                      <a:blip r:embed="rId8"/>
                      <a:stretch>
                        <a:fillRect/>
                      </a:stretch>
                    </p:blipFill>
                    <p:spPr>
                      <a:xfrm>
                        <a:off x="1547813" y="4149725"/>
                        <a:ext cx="1968500" cy="800100"/>
                      </a:xfrm>
                      <a:prstGeom prst="rect">
                        <a:avLst/>
                      </a:prstGeom>
                      <a:noFill/>
                      <a:ln w="38100">
                        <a:noFill/>
                        <a:miter/>
                      </a:ln>
                    </p:spPr>
                  </p:pic>
                </p:oleObj>
              </mc:Fallback>
            </mc:AlternateContent>
          </a:graphicData>
        </a:graphic>
      </p:graphicFrame>
      <p:sp>
        <p:nvSpPr>
          <p:cNvPr id="16393" name="矩形 16392"/>
          <p:cNvSpPr/>
          <p:nvPr/>
        </p:nvSpPr>
        <p:spPr>
          <a:xfrm>
            <a:off x="263525" y="496888"/>
            <a:ext cx="492125" cy="457200"/>
          </a:xfrm>
          <a:prstGeom prst="rect">
            <a:avLst/>
          </a:prstGeom>
          <a:noFill/>
          <a:ln w="9525">
            <a:noFill/>
          </a:ln>
        </p:spPr>
        <p:txBody>
          <a:bodyPr wrap="none" anchor="t">
            <a:spAutoFit/>
          </a:bodyPr>
          <a:p>
            <a:pPr lvl="0" indent="0" algn="ctr"/>
            <a:r>
              <a:rPr lang="zh-CN" altLang="en-US" dirty="0">
                <a:latin typeface="宋体" panose="02010600030101010101" pitchFamily="2" charset="-122"/>
                <a:ea typeface="宋体" panose="02010600030101010101" pitchFamily="2" charset="-122"/>
              </a:rPr>
              <a:t>例</a:t>
            </a:r>
            <a:endParaRPr lang="zh-CN" altLang="en-US" dirty="0">
              <a:latin typeface="宋体" panose="02010600030101010101" pitchFamily="2" charset="-122"/>
              <a:ea typeface="宋体" panose="02010600030101010101" pitchFamily="2" charset="-122"/>
            </a:endParaRPr>
          </a:p>
        </p:txBody>
      </p:sp>
      <p:sp>
        <p:nvSpPr>
          <p:cNvPr id="16394" name="矩形 16393"/>
          <p:cNvSpPr/>
          <p:nvPr/>
        </p:nvSpPr>
        <p:spPr>
          <a:xfrm>
            <a:off x="728663" y="1458913"/>
            <a:ext cx="4779962" cy="457200"/>
          </a:xfrm>
          <a:prstGeom prst="rect">
            <a:avLst/>
          </a:prstGeom>
          <a:noFill/>
          <a:ln w="9525">
            <a:noFill/>
          </a:ln>
        </p:spPr>
        <p:txBody>
          <a:bodyPr wrap="none" anchor="t">
            <a:spAutoFit/>
          </a:bodyPr>
          <a:p>
            <a:pPr lvl="0" indent="0"/>
            <a:r>
              <a:rPr lang="zh-CN" altLang="en-US" dirty="0">
                <a:latin typeface="仿宋_GB2312" pitchFamily="1" charset="-122"/>
                <a:ea typeface="仿宋_GB2312" pitchFamily="1" charset="-122"/>
              </a:rPr>
              <a:t>点电荷与</a:t>
            </a:r>
            <a:r>
              <a:rPr lang="zh-CN" altLang="en-US" dirty="0">
                <a:latin typeface="仿宋_GB2312" pitchFamily="1" charset="-122"/>
                <a:ea typeface="仿宋_GB2312" pitchFamily="1" charset="-122"/>
                <a:sym typeface="Symbol" panose="05050102010706020507" pitchFamily="2" charset="2"/>
              </a:rPr>
              <a:t>带电直杆之间的静电力。</a:t>
            </a:r>
            <a:endParaRPr lang="zh-CN" altLang="en-US" dirty="0">
              <a:latin typeface="仿宋_GB2312" pitchFamily="1" charset="-122"/>
              <a:ea typeface="仿宋_GB2312" pitchFamily="1" charset="-122"/>
              <a:sym typeface="Symbol" panose="05050102010706020507" pitchFamily="2" charset="2"/>
            </a:endParaRPr>
          </a:p>
        </p:txBody>
      </p:sp>
      <p:sp>
        <p:nvSpPr>
          <p:cNvPr id="16395" name="矩形 16394"/>
          <p:cNvSpPr/>
          <p:nvPr/>
        </p:nvSpPr>
        <p:spPr>
          <a:xfrm>
            <a:off x="252413" y="1458913"/>
            <a:ext cx="492125" cy="457200"/>
          </a:xfrm>
          <a:prstGeom prst="rect">
            <a:avLst/>
          </a:prstGeom>
          <a:noFill/>
          <a:ln w="9525">
            <a:noFill/>
          </a:ln>
        </p:spPr>
        <p:txBody>
          <a:bodyPr wrap="none" anchor="t">
            <a:spAutoFit/>
          </a:bodyPr>
          <a:p>
            <a:pPr lvl="0" indent="0" algn="ctr"/>
            <a:r>
              <a:rPr lang="zh-CN" altLang="en-US" dirty="0">
                <a:latin typeface="宋体" panose="02010600030101010101" pitchFamily="2" charset="-122"/>
                <a:ea typeface="宋体" panose="02010600030101010101" pitchFamily="2" charset="-122"/>
                <a:sym typeface="Symbol" panose="05050102010706020507" pitchFamily="2" charset="2"/>
              </a:rPr>
              <a:t>求</a:t>
            </a:r>
            <a:endParaRPr lang="zh-CN" altLang="en-US" dirty="0">
              <a:latin typeface="宋体" panose="02010600030101010101" pitchFamily="2" charset="-122"/>
              <a:ea typeface="宋体" panose="02010600030101010101" pitchFamily="2" charset="-122"/>
              <a:sym typeface="Symbol" panose="05050102010706020507" pitchFamily="2" charset="2"/>
            </a:endParaRPr>
          </a:p>
        </p:txBody>
      </p:sp>
      <p:graphicFrame>
        <p:nvGraphicFramePr>
          <p:cNvPr id="16396" name="对象 16395"/>
          <p:cNvGraphicFramePr>
            <a:graphicFrameLocks noChangeAspect="1"/>
          </p:cNvGraphicFramePr>
          <p:nvPr/>
        </p:nvGraphicFramePr>
        <p:xfrm>
          <a:off x="3635375" y="4184650"/>
          <a:ext cx="2463800" cy="800100"/>
        </p:xfrm>
        <a:graphic>
          <a:graphicData uri="http://schemas.openxmlformats.org/presentationml/2006/ole">
            <mc:AlternateContent xmlns:mc="http://schemas.openxmlformats.org/markup-compatibility/2006">
              <mc:Choice xmlns:v="urn:schemas-microsoft-com:vml" Requires="v">
                <p:oleObj spid="_x0000_s3106" name="" r:id="rId9" imgW="2462530" imgH="799465" progId="Equation.3">
                  <p:embed/>
                </p:oleObj>
              </mc:Choice>
              <mc:Fallback>
                <p:oleObj name="" r:id="rId9" imgW="2462530" imgH="799465" progId="Equation.3">
                  <p:embed/>
                  <p:pic>
                    <p:nvPicPr>
                      <p:cNvPr id="0" name="图片 3105"/>
                      <p:cNvPicPr/>
                      <p:nvPr/>
                    </p:nvPicPr>
                    <p:blipFill>
                      <a:blip r:embed="rId10"/>
                      <a:stretch>
                        <a:fillRect/>
                      </a:stretch>
                    </p:blipFill>
                    <p:spPr>
                      <a:xfrm>
                        <a:off x="3635375" y="4184650"/>
                        <a:ext cx="2463800" cy="800100"/>
                      </a:xfrm>
                      <a:prstGeom prst="rect">
                        <a:avLst/>
                      </a:prstGeom>
                      <a:noFill/>
                      <a:ln w="38100">
                        <a:noFill/>
                        <a:miter/>
                      </a:ln>
                    </p:spPr>
                  </p:pic>
                </p:oleObj>
              </mc:Fallback>
            </mc:AlternateContent>
          </a:graphicData>
        </a:graphic>
      </p:graphicFrame>
      <p:sp>
        <p:nvSpPr>
          <p:cNvPr id="16397" name="矩形 16396"/>
          <p:cNvSpPr/>
          <p:nvPr/>
        </p:nvSpPr>
        <p:spPr>
          <a:xfrm>
            <a:off x="6272213" y="3108325"/>
            <a:ext cx="1524000" cy="152400"/>
          </a:xfrm>
          <a:prstGeom prst="rect">
            <a:avLst/>
          </a:prstGeom>
          <a:gradFill rotWithShape="0">
            <a:gsLst>
              <a:gs pos="0">
                <a:srgbClr val="5E5E76"/>
              </a:gs>
              <a:gs pos="50000">
                <a:schemeClr val="hlink"/>
              </a:gs>
              <a:gs pos="100000">
                <a:srgbClr val="5E5E76"/>
              </a:gs>
            </a:gsLst>
            <a:lin ang="5400000" scaled="1"/>
            <a:tileRect/>
          </a:gradFill>
          <a:ln w="9525" cap="flat" cmpd="sng">
            <a:solidFill>
              <a:srgbClr val="006699"/>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6398" name="文本框 16397"/>
          <p:cNvSpPr txBox="1"/>
          <p:nvPr/>
        </p:nvSpPr>
        <p:spPr>
          <a:xfrm>
            <a:off x="7346950" y="3194050"/>
            <a:ext cx="839788" cy="457200"/>
          </a:xfrm>
          <a:prstGeom prst="rect">
            <a:avLst/>
          </a:prstGeom>
          <a:noFill/>
          <a:ln w="9525">
            <a:noFill/>
          </a:ln>
        </p:spPr>
        <p:txBody>
          <a:bodyPr anchor="t">
            <a:spAutoFit/>
          </a:bodyPr>
          <a:p>
            <a:pPr lvl="0" indent="0"/>
            <a:r>
              <a:rPr lang="en-US" altLang="x-none" i="1" dirty="0">
                <a:solidFill>
                  <a:srgbClr val="006699"/>
                </a:solidFill>
                <a:latin typeface="Times New Roman" panose="02020603050405020304" pitchFamily="2" charset="0"/>
                <a:ea typeface="宋体" panose="02010600030101010101" pitchFamily="2" charset="-122"/>
              </a:rPr>
              <a:t>a</a:t>
            </a:r>
            <a:r>
              <a:rPr lang="en-US" altLang="x-none" dirty="0">
                <a:solidFill>
                  <a:srgbClr val="006699"/>
                </a:solidFill>
                <a:latin typeface="Times New Roman" panose="02020603050405020304" pitchFamily="2" charset="0"/>
                <a:ea typeface="宋体" panose="02010600030101010101" pitchFamily="2" charset="-122"/>
              </a:rPr>
              <a:t>+</a:t>
            </a:r>
            <a:r>
              <a:rPr lang="en-US" altLang="x-none" i="1" dirty="0">
                <a:solidFill>
                  <a:srgbClr val="006699"/>
                </a:solidFill>
                <a:latin typeface="Times New Roman" panose="02020603050405020304" pitchFamily="2" charset="0"/>
                <a:ea typeface="宋体" panose="02010600030101010101" pitchFamily="2" charset="-122"/>
              </a:rPr>
              <a:t>L</a:t>
            </a:r>
            <a:endParaRPr lang="en-US" altLang="x-none" i="1" dirty="0">
              <a:solidFill>
                <a:srgbClr val="006699"/>
              </a:solidFill>
              <a:latin typeface="Times New Roman" panose="02020603050405020304" pitchFamily="2" charset="0"/>
              <a:ea typeface="宋体" panose="02010600030101010101" pitchFamily="2" charset="-122"/>
            </a:endParaRPr>
          </a:p>
        </p:txBody>
      </p:sp>
      <p:sp>
        <p:nvSpPr>
          <p:cNvPr id="16399" name="文本框 16398"/>
          <p:cNvSpPr txBox="1"/>
          <p:nvPr/>
        </p:nvSpPr>
        <p:spPr>
          <a:xfrm>
            <a:off x="5984875" y="3179763"/>
            <a:ext cx="558800" cy="457200"/>
          </a:xfrm>
          <a:prstGeom prst="rect">
            <a:avLst/>
          </a:prstGeom>
          <a:noFill/>
          <a:ln w="9525">
            <a:noFill/>
          </a:ln>
        </p:spPr>
        <p:txBody>
          <a:bodyPr anchor="t">
            <a:spAutoFit/>
          </a:bodyPr>
          <a:p>
            <a:pPr lvl="0" indent="0"/>
            <a:r>
              <a:rPr lang="en-US" altLang="x-none" i="1" dirty="0">
                <a:solidFill>
                  <a:srgbClr val="006699"/>
                </a:solidFill>
                <a:latin typeface="Times New Roman" panose="02020603050405020304" pitchFamily="2" charset="0"/>
                <a:ea typeface="宋体" panose="02010600030101010101" pitchFamily="2" charset="-122"/>
              </a:rPr>
              <a:t>a</a:t>
            </a:r>
            <a:endParaRPr lang="en-US" altLang="x-none" i="1" dirty="0">
              <a:solidFill>
                <a:srgbClr val="006699"/>
              </a:solidFill>
              <a:latin typeface="Times New Roman" panose="02020603050405020304" pitchFamily="2" charset="0"/>
              <a:ea typeface="宋体" panose="02010600030101010101" pitchFamily="2" charset="-122"/>
            </a:endParaRPr>
          </a:p>
        </p:txBody>
      </p:sp>
      <p:sp>
        <p:nvSpPr>
          <p:cNvPr id="16400" name="文本框 16399"/>
          <p:cNvSpPr txBox="1"/>
          <p:nvPr/>
        </p:nvSpPr>
        <p:spPr>
          <a:xfrm>
            <a:off x="8161338" y="3122613"/>
            <a:ext cx="361950" cy="519112"/>
          </a:xfrm>
          <a:prstGeom prst="rect">
            <a:avLst/>
          </a:prstGeom>
          <a:noFill/>
          <a:ln w="9525">
            <a:noFill/>
          </a:ln>
        </p:spPr>
        <p:txBody>
          <a:bodyPr wrap="none" anchor="t">
            <a:spAutoFit/>
          </a:bodyPr>
          <a:p>
            <a:pPr lvl="0" indent="0"/>
            <a:r>
              <a:rPr lang="en-US" altLang="x-none" sz="2800" i="1" dirty="0">
                <a:solidFill>
                  <a:srgbClr val="00B050"/>
                </a:solidFill>
                <a:latin typeface="Times New Roman" panose="02020603050405020304" pitchFamily="2" charset="0"/>
                <a:ea typeface="宋体" panose="02010600030101010101" pitchFamily="2" charset="-122"/>
              </a:rPr>
              <a:t>x</a:t>
            </a:r>
            <a:endParaRPr lang="en-US" altLang="x-none" sz="2800" i="1" dirty="0">
              <a:solidFill>
                <a:srgbClr val="00B050"/>
              </a:solidFill>
              <a:latin typeface="Times New Roman" panose="02020603050405020304" pitchFamily="2" charset="0"/>
              <a:ea typeface="宋体" panose="02010600030101010101" pitchFamily="2" charset="-122"/>
            </a:endParaRPr>
          </a:p>
        </p:txBody>
      </p:sp>
      <p:sp>
        <p:nvSpPr>
          <p:cNvPr id="16401" name="文本框 16400"/>
          <p:cNvSpPr txBox="1"/>
          <p:nvPr/>
        </p:nvSpPr>
        <p:spPr>
          <a:xfrm>
            <a:off x="4572000" y="3260725"/>
            <a:ext cx="404813" cy="457200"/>
          </a:xfrm>
          <a:prstGeom prst="rect">
            <a:avLst/>
          </a:prstGeom>
          <a:noFill/>
          <a:ln w="9525">
            <a:noFill/>
          </a:ln>
        </p:spPr>
        <p:txBody>
          <a:bodyPr wrap="none" anchor="t">
            <a:spAutoFit/>
          </a:bodyPr>
          <a:p>
            <a:pPr lvl="0" indent="0"/>
            <a:r>
              <a:rPr lang="en-US" altLang="x-none" i="1" dirty="0">
                <a:solidFill>
                  <a:srgbClr val="00B050"/>
                </a:solidFill>
                <a:latin typeface="Times New Roman" panose="02020603050405020304" pitchFamily="2" charset="0"/>
                <a:ea typeface="宋体" panose="02010600030101010101" pitchFamily="2" charset="-122"/>
              </a:rPr>
              <a:t>O</a:t>
            </a:r>
            <a:endParaRPr lang="en-US" altLang="x-none" i="1" dirty="0">
              <a:solidFill>
                <a:srgbClr val="00B050"/>
              </a:solidFill>
              <a:latin typeface="Times New Roman" panose="02020603050405020304" pitchFamily="2" charset="0"/>
              <a:ea typeface="宋体" panose="02010600030101010101" pitchFamily="2" charset="-122"/>
            </a:endParaRPr>
          </a:p>
        </p:txBody>
      </p:sp>
      <p:sp>
        <p:nvSpPr>
          <p:cNvPr id="16402" name="矩形 16401"/>
          <p:cNvSpPr/>
          <p:nvPr/>
        </p:nvSpPr>
        <p:spPr>
          <a:xfrm>
            <a:off x="6670675" y="3113088"/>
            <a:ext cx="76200" cy="152400"/>
          </a:xfrm>
          <a:prstGeom prst="rect">
            <a:avLst/>
          </a:prstGeom>
          <a:gradFill rotWithShape="1">
            <a:gsLst>
              <a:gs pos="0">
                <a:srgbClr val="760076"/>
              </a:gs>
              <a:gs pos="50000">
                <a:srgbClr val="FF00FF"/>
              </a:gs>
              <a:gs pos="100000">
                <a:srgbClr val="760076"/>
              </a:gs>
            </a:gsLst>
            <a:lin ang="5400000" scaled="1"/>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6403" name="文本框 16402"/>
          <p:cNvSpPr txBox="1"/>
          <p:nvPr/>
        </p:nvSpPr>
        <p:spPr>
          <a:xfrm>
            <a:off x="827088" y="6067425"/>
            <a:ext cx="2447925" cy="457200"/>
          </a:xfrm>
          <a:prstGeom prst="rect">
            <a:avLst/>
          </a:prstGeom>
          <a:noFill/>
          <a:ln w="9525">
            <a:noFill/>
          </a:ln>
        </p:spPr>
        <p:txBody>
          <a:bodyPr anchor="t">
            <a:spAutoFit/>
          </a:bodyPr>
          <a:p>
            <a:pPr lvl="0" indent="0">
              <a:buClr>
                <a:srgbClr val="003366"/>
              </a:buClr>
              <a:buSzPct val="80000"/>
              <a:buFont typeface="Wingdings" panose="05000000000000000000" pitchFamily="2" charset="2"/>
              <a:buChar char="u"/>
            </a:pPr>
            <a:r>
              <a:rPr lang="zh-CN" altLang="en-US" i="1" dirty="0">
                <a:latin typeface="Times New Roman" panose="02020603050405020304" pitchFamily="2" charset="0"/>
                <a:ea typeface="宋体" panose="02010600030101010101" pitchFamily="2" charset="-122"/>
              </a:rPr>
              <a:t> </a:t>
            </a:r>
            <a:r>
              <a:rPr lang="zh-CN" altLang="en-US" dirty="0">
                <a:latin typeface="仿宋_GB2312" pitchFamily="1" charset="-122"/>
                <a:ea typeface="仿宋_GB2312" pitchFamily="1" charset="-122"/>
              </a:rPr>
              <a:t>若</a:t>
            </a:r>
            <a:r>
              <a:rPr lang="en-US" altLang="x-none" i="1" dirty="0">
                <a:latin typeface="Times New Roman" panose="02020603050405020304" pitchFamily="2" charset="0"/>
                <a:ea typeface="宋体" panose="02010600030101010101" pitchFamily="2" charset="-122"/>
                <a:sym typeface="Symbol" panose="05050102010706020507" pitchFamily="2" charset="2"/>
              </a:rPr>
              <a:t>L</a:t>
            </a:r>
            <a:r>
              <a:rPr lang="en-US" altLang="x-none" dirty="0">
                <a:latin typeface="Times New Roman" panose="02020603050405020304" pitchFamily="2" charset="0"/>
                <a:ea typeface="宋体" panose="02010600030101010101" pitchFamily="2" charset="-122"/>
                <a:sym typeface="Symbol" panose="05050102010706020507" pitchFamily="2" charset="2"/>
              </a:rPr>
              <a:t>&lt;&lt; </a:t>
            </a:r>
            <a:r>
              <a:rPr lang="en-US" altLang="x-none" i="1" dirty="0">
                <a:latin typeface="Times New Roman" panose="02020603050405020304" pitchFamily="2" charset="0"/>
                <a:ea typeface="宋体" panose="02010600030101010101" pitchFamily="2" charset="-122"/>
                <a:sym typeface="Symbol" panose="05050102010706020507" pitchFamily="2" charset="2"/>
              </a:rPr>
              <a:t>a</a:t>
            </a:r>
            <a:endParaRPr lang="en-US" altLang="x-none" dirty="0">
              <a:latin typeface="Times New Roman" panose="02020603050405020304" pitchFamily="2" charset="0"/>
              <a:ea typeface="宋体" panose="02010600030101010101" pitchFamily="2" charset="-122"/>
              <a:sym typeface="Symbol" panose="05050102010706020507" pitchFamily="2" charset="2"/>
            </a:endParaRPr>
          </a:p>
        </p:txBody>
      </p:sp>
      <p:sp>
        <p:nvSpPr>
          <p:cNvPr id="16404" name="文本框 16403"/>
          <p:cNvSpPr txBox="1"/>
          <p:nvPr/>
        </p:nvSpPr>
        <p:spPr>
          <a:xfrm>
            <a:off x="712788" y="1946275"/>
            <a:ext cx="3959225" cy="549275"/>
          </a:xfrm>
          <a:prstGeom prst="rect">
            <a:avLst/>
          </a:prstGeom>
          <a:noFill/>
          <a:ln w="9525">
            <a:noFill/>
          </a:ln>
        </p:spPr>
        <p:txBody>
          <a:bodyPr anchor="t">
            <a:spAutoFit/>
          </a:bodyPr>
          <a:p>
            <a:pPr lvl="0" indent="0">
              <a:lnSpc>
                <a:spcPct val="125000"/>
              </a:lnSpc>
            </a:pPr>
            <a:r>
              <a:rPr lang="zh-CN" altLang="en-US" dirty="0">
                <a:latin typeface="仿宋_GB2312" pitchFamily="1" charset="-122"/>
                <a:ea typeface="仿宋_GB2312" pitchFamily="1" charset="-122"/>
              </a:rPr>
              <a:t>设细</a:t>
            </a:r>
            <a:r>
              <a:rPr lang="zh-CN" altLang="en-US" dirty="0">
                <a:latin typeface="仿宋_GB2312" pitchFamily="1" charset="-122"/>
                <a:ea typeface="仿宋_GB2312" pitchFamily="1" charset="-122"/>
                <a:sym typeface="Symbol" panose="05050102010706020507" pitchFamily="2" charset="2"/>
              </a:rPr>
              <a:t>杆的</a:t>
            </a:r>
            <a:r>
              <a:rPr lang="zh-CN" altLang="en-US" dirty="0">
                <a:latin typeface="仿宋_GB2312" pitchFamily="1" charset="-122"/>
                <a:ea typeface="仿宋_GB2312" pitchFamily="1" charset="-122"/>
              </a:rPr>
              <a:t>电荷线密度为</a:t>
            </a:r>
            <a:r>
              <a:rPr lang="zh-CN" altLang="en-US" i="1" dirty="0">
                <a:latin typeface="仿宋_GB2312" pitchFamily="1" charset="-122"/>
                <a:ea typeface="仿宋_GB2312" pitchFamily="1" charset="-122"/>
                <a:sym typeface="Symbol" panose="05050102010706020507" pitchFamily="2" charset="2"/>
              </a:rPr>
              <a:t></a:t>
            </a:r>
            <a:endParaRPr lang="zh-CN" altLang="en-US" dirty="0">
              <a:latin typeface="仿宋_GB2312" pitchFamily="1" charset="-122"/>
              <a:ea typeface="仿宋_GB2312" pitchFamily="1" charset="-122"/>
              <a:sym typeface="Symbol" panose="05050102010706020507" pitchFamily="2" charset="2"/>
            </a:endParaRPr>
          </a:p>
        </p:txBody>
      </p:sp>
      <p:sp>
        <p:nvSpPr>
          <p:cNvPr id="16405" name="椭圆 16404"/>
          <p:cNvSpPr/>
          <p:nvPr/>
        </p:nvSpPr>
        <p:spPr>
          <a:xfrm>
            <a:off x="4686300" y="3059113"/>
            <a:ext cx="215900" cy="215900"/>
          </a:xfrm>
          <a:prstGeom prst="ellipse">
            <a:avLst/>
          </a:prstGeom>
          <a:solidFill>
            <a:schemeClr val="hlink"/>
          </a:solidFill>
          <a:ln w="9525" cap="flat" cmpd="sng">
            <a:solidFill>
              <a:srgbClr val="006699"/>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6406" name="文本框 16405"/>
          <p:cNvSpPr txBox="1"/>
          <p:nvPr/>
        </p:nvSpPr>
        <p:spPr>
          <a:xfrm>
            <a:off x="6515100" y="3201988"/>
            <a:ext cx="839788" cy="457200"/>
          </a:xfrm>
          <a:prstGeom prst="rect">
            <a:avLst/>
          </a:prstGeom>
          <a:noFill/>
          <a:ln w="9525">
            <a:noFill/>
          </a:ln>
        </p:spPr>
        <p:txBody>
          <a:bodyPr anchor="t">
            <a:spAutoFit/>
          </a:bodyPr>
          <a:p>
            <a:pPr lvl="0" indent="0"/>
            <a:r>
              <a:rPr lang="en-US" altLang="x-none" i="1" dirty="0">
                <a:solidFill>
                  <a:srgbClr val="006699"/>
                </a:solidFill>
                <a:latin typeface="Times New Roman" panose="02020603050405020304" pitchFamily="2" charset="0"/>
                <a:ea typeface="宋体" panose="02010600030101010101" pitchFamily="2" charset="-122"/>
              </a:rPr>
              <a:t>x</a:t>
            </a:r>
            <a:endParaRPr lang="en-US" altLang="x-none" i="1" dirty="0">
              <a:solidFill>
                <a:srgbClr val="006699"/>
              </a:solidFill>
              <a:latin typeface="Times New Roman" panose="02020603050405020304" pitchFamily="2" charset="0"/>
              <a:ea typeface="宋体" panose="02010600030101010101" pitchFamily="2" charset="-122"/>
            </a:endParaRPr>
          </a:p>
        </p:txBody>
      </p:sp>
      <p:graphicFrame>
        <p:nvGraphicFramePr>
          <p:cNvPr id="16407" name="对象 16406"/>
          <p:cNvGraphicFramePr>
            <a:graphicFrameLocks noChangeAspect="1"/>
          </p:cNvGraphicFramePr>
          <p:nvPr/>
        </p:nvGraphicFramePr>
        <p:xfrm>
          <a:off x="3582988" y="5086350"/>
          <a:ext cx="3797300" cy="800100"/>
        </p:xfrm>
        <a:graphic>
          <a:graphicData uri="http://schemas.openxmlformats.org/presentationml/2006/ole">
            <mc:AlternateContent xmlns:mc="http://schemas.openxmlformats.org/markup-compatibility/2006">
              <mc:Choice xmlns:v="urn:schemas-microsoft-com:vml" Requires="v">
                <p:oleObj spid="_x0000_s3099" name="" r:id="rId11" imgW="3795395" imgH="799465" progId="Equation.3">
                  <p:embed/>
                </p:oleObj>
              </mc:Choice>
              <mc:Fallback>
                <p:oleObj name="" r:id="rId11" imgW="3795395" imgH="799465" progId="Equation.3">
                  <p:embed/>
                  <p:pic>
                    <p:nvPicPr>
                      <p:cNvPr id="0" name="图片 3098"/>
                      <p:cNvPicPr/>
                      <p:nvPr/>
                    </p:nvPicPr>
                    <p:blipFill>
                      <a:blip r:embed="rId12"/>
                      <a:stretch>
                        <a:fillRect/>
                      </a:stretch>
                    </p:blipFill>
                    <p:spPr>
                      <a:xfrm>
                        <a:off x="3582988" y="5086350"/>
                        <a:ext cx="3797300" cy="800100"/>
                      </a:xfrm>
                      <a:prstGeom prst="rect">
                        <a:avLst/>
                      </a:prstGeom>
                      <a:noFill/>
                      <a:ln w="38100">
                        <a:noFill/>
                        <a:miter/>
                      </a:ln>
                    </p:spPr>
                  </p:pic>
                </p:oleObj>
              </mc:Fallback>
            </mc:AlternateContent>
          </a:graphicData>
        </a:graphic>
      </p:graphicFrame>
      <p:graphicFrame>
        <p:nvGraphicFramePr>
          <p:cNvPr id="16408" name="对象 16407"/>
          <p:cNvGraphicFramePr>
            <a:graphicFrameLocks noChangeAspect="1"/>
          </p:cNvGraphicFramePr>
          <p:nvPr/>
        </p:nvGraphicFramePr>
        <p:xfrm>
          <a:off x="4643438" y="2565400"/>
          <a:ext cx="346075" cy="479425"/>
        </p:xfrm>
        <a:graphic>
          <a:graphicData uri="http://schemas.openxmlformats.org/presentationml/2006/ole">
            <mc:AlternateContent xmlns:mc="http://schemas.openxmlformats.org/markup-compatibility/2006">
              <mc:Choice xmlns:v="urn:schemas-microsoft-com:vml" Requires="v">
                <p:oleObj spid="_x0000_s3100" name="" r:id="rId13" imgW="168910" imgH="233680" progId="Equation.3">
                  <p:embed/>
                </p:oleObj>
              </mc:Choice>
              <mc:Fallback>
                <p:oleObj name="" r:id="rId13" imgW="168910" imgH="233680" progId="Equation.3">
                  <p:embed/>
                  <p:pic>
                    <p:nvPicPr>
                      <p:cNvPr id="0" name="图片 3099"/>
                      <p:cNvPicPr/>
                      <p:nvPr/>
                    </p:nvPicPr>
                    <p:blipFill>
                      <a:blip r:embed="rId14"/>
                      <a:stretch>
                        <a:fillRect/>
                      </a:stretch>
                    </p:blipFill>
                    <p:spPr>
                      <a:xfrm>
                        <a:off x="4643438" y="2565400"/>
                        <a:ext cx="346075" cy="479425"/>
                      </a:xfrm>
                      <a:prstGeom prst="rect">
                        <a:avLst/>
                      </a:prstGeom>
                      <a:noFill/>
                      <a:ln w="38100">
                        <a:noFill/>
                        <a:miter/>
                      </a:ln>
                    </p:spPr>
                  </p:pic>
                </p:oleObj>
              </mc:Fallback>
            </mc:AlternateContent>
          </a:graphicData>
        </a:graphic>
      </p:graphicFrame>
      <p:sp>
        <p:nvSpPr>
          <p:cNvPr id="16409" name="直接连接符 16408"/>
          <p:cNvSpPr/>
          <p:nvPr/>
        </p:nvSpPr>
        <p:spPr>
          <a:xfrm>
            <a:off x="4779963" y="3184525"/>
            <a:ext cx="1808162" cy="0"/>
          </a:xfrm>
          <a:prstGeom prst="line">
            <a:avLst/>
          </a:prstGeom>
          <a:ln w="9525" cap="flat" cmpd="sng">
            <a:solidFill>
              <a:srgbClr val="66FFFF"/>
            </a:solidFill>
            <a:prstDash val="sys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6410" name="文本框 16409"/>
          <p:cNvSpPr txBox="1"/>
          <p:nvPr/>
        </p:nvSpPr>
        <p:spPr>
          <a:xfrm>
            <a:off x="7019925" y="2624138"/>
            <a:ext cx="369888" cy="457200"/>
          </a:xfrm>
          <a:prstGeom prst="rect">
            <a:avLst/>
          </a:prstGeom>
          <a:noFill/>
          <a:ln w="9525">
            <a:noFill/>
          </a:ln>
        </p:spPr>
        <p:txBody>
          <a:bodyPr wrap="none" anchor="t">
            <a:spAutoFit/>
          </a:bodyPr>
          <a:p>
            <a:pPr lvl="0" indent="0"/>
            <a:r>
              <a:rPr lang="en-US" altLang="x-none" i="1" dirty="0">
                <a:solidFill>
                  <a:srgbClr val="0070C0"/>
                </a:solidFill>
                <a:latin typeface="Times New Roman" panose="02020603050405020304" pitchFamily="2" charset="0"/>
                <a:ea typeface="宋体" panose="02010600030101010101" pitchFamily="2" charset="-122"/>
              </a:rPr>
              <a:t>L</a:t>
            </a:r>
            <a:endParaRPr lang="en-US" altLang="x-none" i="1" dirty="0">
              <a:solidFill>
                <a:srgbClr val="0070C0"/>
              </a:solidFill>
              <a:latin typeface="Times New Roman" panose="02020603050405020304" pitchFamily="2" charset="0"/>
              <a:ea typeface="宋体" panose="02010600030101010101" pitchFamily="2" charset="-122"/>
            </a:endParaRPr>
          </a:p>
        </p:txBody>
      </p:sp>
      <p:sp>
        <p:nvSpPr>
          <p:cNvPr id="16411" name="文本框 16410"/>
          <p:cNvSpPr txBox="1"/>
          <p:nvPr/>
        </p:nvSpPr>
        <p:spPr>
          <a:xfrm>
            <a:off x="5276850" y="2720975"/>
            <a:ext cx="558800" cy="457200"/>
          </a:xfrm>
          <a:prstGeom prst="rect">
            <a:avLst/>
          </a:prstGeom>
          <a:noFill/>
          <a:ln w="9525">
            <a:noFill/>
          </a:ln>
        </p:spPr>
        <p:txBody>
          <a:bodyPr anchor="t">
            <a:spAutoFit/>
          </a:bodyPr>
          <a:p>
            <a:pPr lvl="0" indent="0"/>
            <a:r>
              <a:rPr lang="en-US" altLang="x-none" i="1" dirty="0">
                <a:solidFill>
                  <a:srgbClr val="0070C0"/>
                </a:solidFill>
                <a:latin typeface="Times New Roman" panose="02020603050405020304" pitchFamily="2" charset="0"/>
                <a:ea typeface="宋体" panose="02010600030101010101" pitchFamily="2" charset="-122"/>
              </a:rPr>
              <a:t>a</a:t>
            </a:r>
            <a:endParaRPr lang="en-US" altLang="x-none" i="1" dirty="0">
              <a:solidFill>
                <a:srgbClr val="0070C0"/>
              </a:solidFill>
              <a:latin typeface="Times New Roman" panose="02020603050405020304" pitchFamily="2" charset="0"/>
              <a:ea typeface="宋体" panose="02010600030101010101" pitchFamily="2" charset="-122"/>
            </a:endParaRPr>
          </a:p>
        </p:txBody>
      </p:sp>
      <p:graphicFrame>
        <p:nvGraphicFramePr>
          <p:cNvPr id="16412" name="对象 16411"/>
          <p:cNvGraphicFramePr>
            <a:graphicFrameLocks noChangeAspect="1"/>
          </p:cNvGraphicFramePr>
          <p:nvPr/>
        </p:nvGraphicFramePr>
        <p:xfrm>
          <a:off x="2576513" y="2638425"/>
          <a:ext cx="1117600" cy="342900"/>
        </p:xfrm>
        <a:graphic>
          <a:graphicData uri="http://schemas.openxmlformats.org/presentationml/2006/ole">
            <mc:AlternateContent xmlns:mc="http://schemas.openxmlformats.org/markup-compatibility/2006">
              <mc:Choice xmlns:v="urn:schemas-microsoft-com:vml" Requires="v">
                <p:oleObj spid="_x0000_s3101" name="" r:id="rId15" imgW="1125220" imgH="345440" progId="Equation.3">
                  <p:embed/>
                </p:oleObj>
              </mc:Choice>
              <mc:Fallback>
                <p:oleObj name="" r:id="rId15" imgW="1125220" imgH="345440" progId="Equation.3">
                  <p:embed/>
                  <p:pic>
                    <p:nvPicPr>
                      <p:cNvPr id="0" name="图片 3100"/>
                      <p:cNvPicPr/>
                      <p:nvPr/>
                    </p:nvPicPr>
                    <p:blipFill>
                      <a:blip r:embed="rId16"/>
                      <a:stretch>
                        <a:fillRect/>
                      </a:stretch>
                    </p:blipFill>
                    <p:spPr>
                      <a:xfrm>
                        <a:off x="2576513" y="2638425"/>
                        <a:ext cx="1117600" cy="342900"/>
                      </a:xfrm>
                      <a:prstGeom prst="rect">
                        <a:avLst/>
                      </a:prstGeom>
                      <a:noFill/>
                      <a:ln w="38100">
                        <a:noFill/>
                        <a:miter/>
                      </a:ln>
                    </p:spPr>
                  </p:pic>
                </p:oleObj>
              </mc:Fallback>
            </mc:AlternateContent>
          </a:graphicData>
        </a:graphic>
      </p:graphicFrame>
      <p:graphicFrame>
        <p:nvGraphicFramePr>
          <p:cNvPr id="16413" name="对象 16412"/>
          <p:cNvGraphicFramePr>
            <a:graphicFrameLocks noChangeAspect="1"/>
          </p:cNvGraphicFramePr>
          <p:nvPr/>
        </p:nvGraphicFramePr>
        <p:xfrm>
          <a:off x="2700338" y="5945188"/>
          <a:ext cx="1558925" cy="868362"/>
        </p:xfrm>
        <a:graphic>
          <a:graphicData uri="http://schemas.openxmlformats.org/presentationml/2006/ole">
            <mc:AlternateContent xmlns:mc="http://schemas.openxmlformats.org/markup-compatibility/2006">
              <mc:Choice xmlns:v="urn:schemas-microsoft-com:vml" Requires="v">
                <p:oleObj spid="_x0000_s3102" name="" r:id="rId17" imgW="776605" imgH="433070" progId="Equation.3">
                  <p:embed/>
                </p:oleObj>
              </mc:Choice>
              <mc:Fallback>
                <p:oleObj name="" r:id="rId17" imgW="776605" imgH="433070" progId="Equation.3">
                  <p:embed/>
                  <p:pic>
                    <p:nvPicPr>
                      <p:cNvPr id="0" name="图片 3101"/>
                      <p:cNvPicPr/>
                      <p:nvPr/>
                    </p:nvPicPr>
                    <p:blipFill>
                      <a:blip r:embed="rId18"/>
                      <a:stretch>
                        <a:fillRect/>
                      </a:stretch>
                    </p:blipFill>
                    <p:spPr>
                      <a:xfrm>
                        <a:off x="2700338" y="5945188"/>
                        <a:ext cx="1558925" cy="86836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9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6387"/>
                                        </p:tgtEl>
                                        <p:attrNameLst>
                                          <p:attrName>style.visibility</p:attrName>
                                        </p:attrNameLst>
                                      </p:cBhvr>
                                      <p:to>
                                        <p:strVal val="visible"/>
                                      </p:to>
                                    </p:set>
                                    <p:animEffect transition="in" filter="wipe(left)">
                                      <p:cBhvr>
                                        <p:cTn id="10" dur="500"/>
                                        <p:tgtEl>
                                          <p:spTgt spid="16387"/>
                                        </p:tgtEl>
                                      </p:cBhvr>
                                    </p:animEffec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16405"/>
                                        </p:tgtEl>
                                        <p:attrNameLst>
                                          <p:attrName>style.visibility</p:attrName>
                                        </p:attrNameLst>
                                      </p:cBhvr>
                                      <p:to>
                                        <p:strVal val="visible"/>
                                      </p:to>
                                    </p:se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6408"/>
                                        </p:tgtEl>
                                        <p:attrNameLst>
                                          <p:attrName>style.visibility</p:attrName>
                                        </p:attrNameLst>
                                      </p:cBhvr>
                                      <p:to>
                                        <p:strVal val="visible"/>
                                      </p:to>
                                    </p:set>
                                    <p:animEffect transition="in" filter="wipe(left)">
                                      <p:cBhvr>
                                        <p:cTn id="17" dur="500"/>
                                        <p:tgtEl>
                                          <p:spTgt spid="16408"/>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16397"/>
                                        </p:tgtEl>
                                        <p:attrNameLst>
                                          <p:attrName>style.visibility</p:attrName>
                                        </p:attrNameLst>
                                      </p:cBhvr>
                                      <p:to>
                                        <p:strVal val="visible"/>
                                      </p:to>
                                    </p:set>
                                    <p:animEffect transition="in" filter="wipe(left)">
                                      <p:cBhvr>
                                        <p:cTn id="21" dur="500"/>
                                        <p:tgtEl>
                                          <p:spTgt spid="16397"/>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16409"/>
                                        </p:tgtEl>
                                        <p:attrNameLst>
                                          <p:attrName>style.visibility</p:attrName>
                                        </p:attrNameLst>
                                      </p:cBhvr>
                                      <p:to>
                                        <p:strVal val="visible"/>
                                      </p:to>
                                    </p:set>
                                    <p:animEffect transition="in" filter="wipe(left)">
                                      <p:cBhvr>
                                        <p:cTn id="25" dur="500"/>
                                        <p:tgtEl>
                                          <p:spTgt spid="16409"/>
                                        </p:tgtEl>
                                      </p:cBhvr>
                                    </p:animEffect>
                                  </p:childTnLst>
                                </p:cTn>
                              </p:par>
                            </p:childTnLst>
                          </p:cTn>
                        </p:par>
                        <p:par>
                          <p:cTn id="26" fill="hold">
                            <p:stCondLst>
                              <p:cond delay="2500"/>
                            </p:stCondLst>
                            <p:childTnLst>
                              <p:par>
                                <p:cTn id="27" presetID="1" presetClass="entr" presetSubtype="0" fill="hold" grpId="0" nodeType="afterEffect">
                                  <p:stCondLst>
                                    <p:cond delay="0"/>
                                  </p:stCondLst>
                                  <p:childTnLst>
                                    <p:set>
                                      <p:cBhvr>
                                        <p:cTn id="28" dur="1" fill="hold">
                                          <p:stCondLst>
                                            <p:cond delay="0"/>
                                          </p:stCondLst>
                                        </p:cTn>
                                        <p:tgtEl>
                                          <p:spTgt spid="16410"/>
                                        </p:tgtEl>
                                        <p:attrNameLst>
                                          <p:attrName>style.visibility</p:attrName>
                                        </p:attrNameLst>
                                      </p:cBhvr>
                                      <p:to>
                                        <p:strVal val="visible"/>
                                      </p:to>
                                    </p:set>
                                  </p:childTnLst>
                                </p:cTn>
                              </p:par>
                            </p:childTnLst>
                          </p:cTn>
                        </p:par>
                        <p:par>
                          <p:cTn id="29" fill="hold">
                            <p:stCondLst>
                              <p:cond delay="2500"/>
                            </p:stCondLst>
                            <p:childTnLst>
                              <p:par>
                                <p:cTn id="30" presetID="1" presetClass="entr" presetSubtype="0" fill="hold" grpId="0" nodeType="afterEffect">
                                  <p:stCondLst>
                                    <p:cond delay="0"/>
                                  </p:stCondLst>
                                  <p:childTnLst>
                                    <p:set>
                                      <p:cBhvr>
                                        <p:cTn id="31" dur="1" fill="hold">
                                          <p:stCondLst>
                                            <p:cond delay="0"/>
                                          </p:stCondLst>
                                        </p:cTn>
                                        <p:tgtEl>
                                          <p:spTgt spid="164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6395"/>
                                        </p:tgtEl>
                                        <p:attrNameLst>
                                          <p:attrName>style.visibility</p:attrName>
                                        </p:attrNameLst>
                                      </p:cBhvr>
                                      <p:to>
                                        <p:strVal val="visible"/>
                                      </p:to>
                                    </p:se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6394"/>
                                        </p:tgtEl>
                                        <p:attrNameLst>
                                          <p:attrName>style.visibility</p:attrName>
                                        </p:attrNameLst>
                                      </p:cBhvr>
                                      <p:to>
                                        <p:strVal val="visible"/>
                                      </p:to>
                                    </p:set>
                                    <p:animEffect transition="in" filter="wipe(left)">
                                      <p:cBhvr>
                                        <p:cTn id="39" dur="500"/>
                                        <p:tgtEl>
                                          <p:spTgt spid="16394"/>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638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6404"/>
                                        </p:tgtEl>
                                        <p:attrNameLst>
                                          <p:attrName>style.visibility</p:attrName>
                                        </p:attrNameLst>
                                      </p:cBhvr>
                                      <p:to>
                                        <p:strVal val="visible"/>
                                      </p:to>
                                    </p:set>
                                    <p:animEffect transition="in" filter="wipe(left)">
                                      <p:cBhvr>
                                        <p:cTn id="48" dur="500"/>
                                        <p:tgtEl>
                                          <p:spTgt spid="16404"/>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6390"/>
                                        </p:tgtEl>
                                        <p:attrNameLst>
                                          <p:attrName>style.visibility</p:attrName>
                                        </p:attrNameLst>
                                      </p:cBhvr>
                                      <p:to>
                                        <p:strVal val="visible"/>
                                      </p:to>
                                    </p:set>
                                    <p:animEffect transition="in" filter="wipe(left)">
                                      <p:cBhvr>
                                        <p:cTn id="52" dur="500"/>
                                        <p:tgtEl>
                                          <p:spTgt spid="1639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6386"/>
                                        </p:tgtEl>
                                        <p:attrNameLst>
                                          <p:attrName>style.visibility</p:attrName>
                                        </p:attrNameLst>
                                      </p:cBhvr>
                                      <p:to>
                                        <p:strVal val="visible"/>
                                      </p:to>
                                    </p:set>
                                    <p:animEffect transition="in" filter="wipe(left)">
                                      <p:cBhvr>
                                        <p:cTn id="57" dur="500"/>
                                        <p:tgtEl>
                                          <p:spTgt spid="16386"/>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6400"/>
                                        </p:tgtEl>
                                        <p:attrNameLst>
                                          <p:attrName>style.visibility</p:attrName>
                                        </p:attrNameLst>
                                      </p:cBhvr>
                                      <p:to>
                                        <p:strVal val="visible"/>
                                      </p:to>
                                    </p:set>
                                    <p:animEffect transition="in" filter="wipe(left)">
                                      <p:cBhvr>
                                        <p:cTn id="61" dur="500"/>
                                        <p:tgtEl>
                                          <p:spTgt spid="16400"/>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16401"/>
                                        </p:tgtEl>
                                        <p:attrNameLst>
                                          <p:attrName>style.visibility</p:attrName>
                                        </p:attrNameLst>
                                      </p:cBhvr>
                                      <p:to>
                                        <p:strVal val="visible"/>
                                      </p:to>
                                    </p:set>
                                    <p:animEffect transition="in" filter="wipe(left)">
                                      <p:cBhvr>
                                        <p:cTn id="65" dur="500"/>
                                        <p:tgtEl>
                                          <p:spTgt spid="1640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6399"/>
                                        </p:tgtEl>
                                        <p:attrNameLst>
                                          <p:attrName>style.visibility</p:attrName>
                                        </p:attrNameLst>
                                      </p:cBhvr>
                                      <p:to>
                                        <p:strVal val="visible"/>
                                      </p:to>
                                    </p:set>
                                    <p:animEffect transition="in" filter="wipe(left)">
                                      <p:cBhvr>
                                        <p:cTn id="70" dur="500"/>
                                        <p:tgtEl>
                                          <p:spTgt spid="16399"/>
                                        </p:tgtEl>
                                      </p:cBhvr>
                                    </p:animEffec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16398"/>
                                        </p:tgtEl>
                                        <p:attrNameLst>
                                          <p:attrName>style.visibility</p:attrName>
                                        </p:attrNameLst>
                                      </p:cBhvr>
                                      <p:to>
                                        <p:strVal val="visible"/>
                                      </p:to>
                                    </p:set>
                                    <p:animEffect transition="in" filter="wipe(left)">
                                      <p:cBhvr>
                                        <p:cTn id="74" dur="500"/>
                                        <p:tgtEl>
                                          <p:spTgt spid="16398"/>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40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16402"/>
                                        </p:tgtEl>
                                        <p:attrNameLst>
                                          <p:attrName>style.visibility</p:attrName>
                                        </p:attrNameLst>
                                      </p:cBhvr>
                                      <p:to>
                                        <p:strVal val="visible"/>
                                      </p:to>
                                    </p:set>
                                    <p:animEffect transition="in" filter="dissolve">
                                      <p:cBhvr>
                                        <p:cTn id="83" dur="500"/>
                                        <p:tgtEl>
                                          <p:spTgt spid="16402"/>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16389"/>
                                        </p:tgtEl>
                                        <p:attrNameLst>
                                          <p:attrName>style.visibility</p:attrName>
                                        </p:attrNameLst>
                                      </p:cBhvr>
                                      <p:to>
                                        <p:strVal val="visible"/>
                                      </p:to>
                                    </p:set>
                                    <p:animEffect transition="in" filter="wipe(left)">
                                      <p:cBhvr>
                                        <p:cTn id="87" dur="500"/>
                                        <p:tgtEl>
                                          <p:spTgt spid="16389"/>
                                        </p:tgtEl>
                                      </p:cBhvr>
                                    </p:animEffect>
                                  </p:childTnLst>
                                </p:cTn>
                              </p:par>
                            </p:childTnLst>
                          </p:cTn>
                        </p:par>
                        <p:par>
                          <p:cTn id="88" fill="hold">
                            <p:stCondLst>
                              <p:cond delay="1000"/>
                            </p:stCondLst>
                            <p:childTnLst>
                              <p:par>
                                <p:cTn id="89" presetID="22" presetClass="entr" presetSubtype="8" fill="hold" nodeType="afterEffect">
                                  <p:stCondLst>
                                    <p:cond delay="0"/>
                                  </p:stCondLst>
                                  <p:childTnLst>
                                    <p:set>
                                      <p:cBhvr>
                                        <p:cTn id="90" dur="1" fill="hold">
                                          <p:stCondLst>
                                            <p:cond delay="0"/>
                                          </p:stCondLst>
                                        </p:cTn>
                                        <p:tgtEl>
                                          <p:spTgt spid="16412"/>
                                        </p:tgtEl>
                                        <p:attrNameLst>
                                          <p:attrName>style.visibility</p:attrName>
                                        </p:attrNameLst>
                                      </p:cBhvr>
                                      <p:to>
                                        <p:strVal val="visible"/>
                                      </p:to>
                                    </p:set>
                                    <p:animEffect transition="in" filter="wipe(left)">
                                      <p:cBhvr>
                                        <p:cTn id="91" dur="500"/>
                                        <p:tgtEl>
                                          <p:spTgt spid="1641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6391"/>
                                        </p:tgtEl>
                                        <p:attrNameLst>
                                          <p:attrName>style.visibility</p:attrName>
                                        </p:attrNameLst>
                                      </p:cBhvr>
                                      <p:to>
                                        <p:strVal val="visible"/>
                                      </p:to>
                                    </p:set>
                                    <p:animEffect transition="in" filter="wipe(left)">
                                      <p:cBhvr>
                                        <p:cTn id="96" dur="500"/>
                                        <p:tgtEl>
                                          <p:spTgt spid="1639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16392"/>
                                        </p:tgtEl>
                                        <p:attrNameLst>
                                          <p:attrName>style.visibility</p:attrName>
                                        </p:attrNameLst>
                                      </p:cBhvr>
                                      <p:to>
                                        <p:strVal val="visible"/>
                                      </p:to>
                                    </p:set>
                                    <p:animEffect transition="in" filter="wipe(left)">
                                      <p:cBhvr>
                                        <p:cTn id="101" dur="500"/>
                                        <p:tgtEl>
                                          <p:spTgt spid="1639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16396"/>
                                        </p:tgtEl>
                                        <p:attrNameLst>
                                          <p:attrName>style.visibility</p:attrName>
                                        </p:attrNameLst>
                                      </p:cBhvr>
                                      <p:to>
                                        <p:strVal val="visible"/>
                                      </p:to>
                                    </p:set>
                                    <p:animEffect transition="in" filter="wipe(left)">
                                      <p:cBhvr>
                                        <p:cTn id="106" dur="500"/>
                                        <p:tgtEl>
                                          <p:spTgt spid="16396"/>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16407"/>
                                        </p:tgtEl>
                                        <p:attrNameLst>
                                          <p:attrName>style.visibility</p:attrName>
                                        </p:attrNameLst>
                                      </p:cBhvr>
                                      <p:to>
                                        <p:strVal val="visible"/>
                                      </p:to>
                                    </p:set>
                                    <p:animEffect transition="in" filter="wipe(left)">
                                      <p:cBhvr>
                                        <p:cTn id="111" dur="500"/>
                                        <p:tgtEl>
                                          <p:spTgt spid="1640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6403"/>
                                        </p:tgtEl>
                                        <p:attrNameLst>
                                          <p:attrName>style.visibility</p:attrName>
                                        </p:attrNameLst>
                                      </p:cBhvr>
                                      <p:to>
                                        <p:strVal val="visible"/>
                                      </p:to>
                                    </p:set>
                                    <p:animEffect transition="in" filter="wipe(left)">
                                      <p:cBhvr>
                                        <p:cTn id="116" dur="500"/>
                                        <p:tgtEl>
                                          <p:spTgt spid="1640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16413"/>
                                        </p:tgtEl>
                                        <p:attrNameLst>
                                          <p:attrName>style.visibility</p:attrName>
                                        </p:attrNameLst>
                                      </p:cBhvr>
                                      <p:to>
                                        <p:strVal val="visible"/>
                                      </p:to>
                                    </p:set>
                                    <p:animEffect transition="in" filter="wipe(left)">
                                      <p:cBhvr>
                                        <p:cTn id="121" dur="500"/>
                                        <p:tgtEl>
                                          <p:spTgt spid="16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16388" grpId="0"/>
      <p:bldP spid="16393" grpId="0"/>
      <p:bldP spid="16394" grpId="0"/>
      <p:bldP spid="16395" grpId="0"/>
      <p:bldP spid="16398" grpId="0"/>
      <p:bldP spid="16399" grpId="0"/>
      <p:bldP spid="16400" grpId="0"/>
      <p:bldP spid="16401" grpId="0"/>
      <p:bldP spid="16403" grpId="0"/>
      <p:bldP spid="16404" grpId="0"/>
      <p:bldP spid="16406" grpId="0"/>
      <p:bldP spid="16410" grpId="0"/>
      <p:bldP spid="16411"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433" name="文本框 17409"/>
          <p:cNvSpPr txBox="1"/>
          <p:nvPr/>
        </p:nvSpPr>
        <p:spPr>
          <a:xfrm>
            <a:off x="250825" y="1049338"/>
            <a:ext cx="8642350" cy="579437"/>
          </a:xfrm>
          <a:prstGeom prst="rect">
            <a:avLst/>
          </a:prstGeom>
          <a:noFill/>
          <a:ln w="9525">
            <a:noFill/>
          </a:ln>
        </p:spPr>
        <p:txBody>
          <a:bodyPr anchor="t">
            <a:spAutoFit/>
          </a:bodyPr>
          <a:p>
            <a:pPr lvl="0" indent="0" algn="ctr"/>
            <a:r>
              <a:rPr lang="en-US" altLang="x-none" sz="3200" dirty="0">
                <a:latin typeface="华文楷体" pitchFamily="2" charset="-122"/>
                <a:ea typeface="华文楷体" pitchFamily="2" charset="-122"/>
              </a:rPr>
              <a:t>§2  </a:t>
            </a:r>
            <a:r>
              <a:rPr lang="zh-CN" altLang="en-US" sz="3200" dirty="0">
                <a:latin typeface="华文楷体" pitchFamily="2" charset="-122"/>
                <a:ea typeface="华文楷体" pitchFamily="2" charset="-122"/>
              </a:rPr>
              <a:t>真空中的静电场  电场强度</a:t>
            </a:r>
            <a:endParaRPr lang="zh-CN" altLang="en-US" sz="3200" dirty="0">
              <a:latin typeface="华文楷体" pitchFamily="2" charset="-122"/>
              <a:ea typeface="华文楷体" pitchFamily="2" charset="-122"/>
            </a:endParaRPr>
          </a:p>
        </p:txBody>
      </p:sp>
      <p:sp>
        <p:nvSpPr>
          <p:cNvPr id="17411" name="直接连接符 17410"/>
          <p:cNvSpPr/>
          <p:nvPr/>
        </p:nvSpPr>
        <p:spPr>
          <a:xfrm>
            <a:off x="611188" y="1916113"/>
            <a:ext cx="8064500" cy="0"/>
          </a:xfrm>
          <a:prstGeom prst="line">
            <a:avLst/>
          </a:prstGeom>
          <a:ln w="57150" cap="flat" cmpd="thickThin">
            <a:solidFill>
              <a:srgbClr val="0099CC"/>
            </a:solidFill>
            <a:prstDash val="solid"/>
            <a:round/>
            <a:headEnd type="none" w="med" len="med"/>
            <a:tailEnd type="none" w="med" len="med"/>
          </a:ln>
          <a:effectLst>
            <a:outerShdw dist="35921" dir="2699999" algn="ctr" rotWithShape="0">
              <a:schemeClr val="tx2"/>
            </a:outerShdw>
          </a:effectLst>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7412" name="文本框 17411"/>
          <p:cNvSpPr txBox="1"/>
          <p:nvPr/>
        </p:nvSpPr>
        <p:spPr>
          <a:xfrm>
            <a:off x="600075" y="2405063"/>
            <a:ext cx="1970088" cy="519112"/>
          </a:xfrm>
          <a:prstGeom prst="rect">
            <a:avLst/>
          </a:prstGeom>
          <a:noFill/>
          <a:ln w="9525">
            <a:noFill/>
          </a:ln>
        </p:spPr>
        <p:txBody>
          <a:bodyPr wrap="none" anchor="t">
            <a:spAutoFit/>
          </a:bodyPr>
          <a:p>
            <a:pPr lvl="0" indent="0"/>
            <a:r>
              <a:rPr lang="zh-CN" altLang="en-US" sz="2800" dirty="0">
                <a:latin typeface="楷体_GB2312" pitchFamily="1" charset="-122"/>
                <a:ea typeface="楷体_GB2312" pitchFamily="1" charset="-122"/>
              </a:rPr>
              <a:t>主要内容：</a:t>
            </a:r>
            <a:endParaRPr lang="zh-CN" altLang="en-US" sz="2800" dirty="0">
              <a:latin typeface="楷体_GB2312" pitchFamily="1" charset="-122"/>
              <a:ea typeface="楷体_GB2312" pitchFamily="1" charset="-122"/>
            </a:endParaRPr>
          </a:p>
        </p:txBody>
      </p:sp>
      <p:sp>
        <p:nvSpPr>
          <p:cNvPr id="17413" name="文本框 17412"/>
          <p:cNvSpPr txBox="1"/>
          <p:nvPr/>
        </p:nvSpPr>
        <p:spPr>
          <a:xfrm>
            <a:off x="1031875" y="3132138"/>
            <a:ext cx="1714500" cy="457200"/>
          </a:xfrm>
          <a:prstGeom prst="rect">
            <a:avLst/>
          </a:prstGeom>
          <a:noFill/>
          <a:ln w="9525">
            <a:noFill/>
          </a:ln>
        </p:spPr>
        <p:txBody>
          <a:bodyPr anchor="t">
            <a:spAutoFit/>
          </a:bodyPr>
          <a:p>
            <a:pPr lvl="0" indent="0"/>
            <a:r>
              <a:rPr lang="en-US" altLang="x-none" dirty="0">
                <a:latin typeface="楷体_GB2312" pitchFamily="1" charset="-122"/>
                <a:ea typeface="楷体_GB2312" pitchFamily="1" charset="-122"/>
              </a:rPr>
              <a:t>1.</a:t>
            </a:r>
            <a:r>
              <a:rPr lang="zh-CN" altLang="en-US" dirty="0">
                <a:latin typeface="楷体_GB2312" pitchFamily="1" charset="-122"/>
                <a:ea typeface="楷体_GB2312" pitchFamily="1" charset="-122"/>
              </a:rPr>
              <a:t>静电场</a:t>
            </a:r>
            <a:endParaRPr lang="zh-CN" altLang="en-US" dirty="0">
              <a:latin typeface="楷体_GB2312" pitchFamily="1" charset="-122"/>
              <a:ea typeface="楷体_GB2312" pitchFamily="1" charset="-122"/>
            </a:endParaRPr>
          </a:p>
        </p:txBody>
      </p:sp>
      <p:sp>
        <p:nvSpPr>
          <p:cNvPr id="17414" name="文本框 17413"/>
          <p:cNvSpPr txBox="1"/>
          <p:nvPr/>
        </p:nvSpPr>
        <p:spPr>
          <a:xfrm>
            <a:off x="1031875" y="3773488"/>
            <a:ext cx="2108200" cy="457200"/>
          </a:xfrm>
          <a:prstGeom prst="rect">
            <a:avLst/>
          </a:prstGeom>
          <a:noFill/>
          <a:ln w="9525">
            <a:noFill/>
          </a:ln>
        </p:spPr>
        <p:txBody>
          <a:bodyPr anchor="t">
            <a:spAutoFit/>
          </a:bodyPr>
          <a:p>
            <a:pPr lvl="0" indent="0"/>
            <a:r>
              <a:rPr lang="en-US" altLang="x-none" dirty="0">
                <a:latin typeface="楷体_GB2312" pitchFamily="1" charset="-122"/>
                <a:ea typeface="楷体_GB2312" pitchFamily="1" charset="-122"/>
              </a:rPr>
              <a:t>2.</a:t>
            </a:r>
            <a:r>
              <a:rPr lang="zh-CN" altLang="en-US" dirty="0">
                <a:latin typeface="楷体_GB2312" pitchFamily="1" charset="-122"/>
                <a:ea typeface="楷体_GB2312" pitchFamily="1" charset="-122"/>
              </a:rPr>
              <a:t>电场强度</a:t>
            </a:r>
            <a:endParaRPr lang="zh-CN" altLang="en-US" dirty="0">
              <a:latin typeface="楷体_GB2312" pitchFamily="1" charset="-122"/>
              <a:ea typeface="楷体_GB2312" pitchFamily="1" charset="-122"/>
            </a:endParaRPr>
          </a:p>
        </p:txBody>
      </p:sp>
      <p:sp>
        <p:nvSpPr>
          <p:cNvPr id="17415" name="文本框 17414"/>
          <p:cNvSpPr txBox="1"/>
          <p:nvPr/>
        </p:nvSpPr>
        <p:spPr>
          <a:xfrm>
            <a:off x="1031875" y="4416425"/>
            <a:ext cx="3684588" cy="457200"/>
          </a:xfrm>
          <a:prstGeom prst="rect">
            <a:avLst/>
          </a:prstGeom>
          <a:noFill/>
          <a:ln w="9525">
            <a:noFill/>
          </a:ln>
        </p:spPr>
        <p:txBody>
          <a:bodyPr anchor="t">
            <a:spAutoFit/>
          </a:bodyPr>
          <a:p>
            <a:pPr lvl="0" indent="0"/>
            <a:r>
              <a:rPr lang="en-US" altLang="x-none" dirty="0">
                <a:latin typeface="楷体_GB2312" pitchFamily="1" charset="-122"/>
                <a:ea typeface="楷体_GB2312" pitchFamily="1" charset="-122"/>
              </a:rPr>
              <a:t>3.</a:t>
            </a:r>
            <a:r>
              <a:rPr lang="zh-CN" altLang="en-US" dirty="0">
                <a:latin typeface="楷体_GB2312" pitchFamily="1" charset="-122"/>
                <a:ea typeface="楷体_GB2312" pitchFamily="1" charset="-122"/>
              </a:rPr>
              <a:t>电场强度叠加原理</a:t>
            </a:r>
            <a:endParaRPr lang="zh-CN" altLang="en-US" dirty="0">
              <a:latin typeface="楷体_GB2312" pitchFamily="1" charset="-122"/>
              <a:ea typeface="楷体_GB2312" pitchFamily="1" charset="-122"/>
            </a:endParaRPr>
          </a:p>
        </p:txBody>
      </p:sp>
      <p:sp>
        <p:nvSpPr>
          <p:cNvPr id="17416" name="文本框 17415"/>
          <p:cNvSpPr txBox="1"/>
          <p:nvPr/>
        </p:nvSpPr>
        <p:spPr>
          <a:xfrm>
            <a:off x="1031875" y="5059363"/>
            <a:ext cx="3290888" cy="457200"/>
          </a:xfrm>
          <a:prstGeom prst="rect">
            <a:avLst/>
          </a:prstGeom>
          <a:noFill/>
          <a:ln w="9525">
            <a:noFill/>
          </a:ln>
        </p:spPr>
        <p:txBody>
          <a:bodyPr anchor="t">
            <a:spAutoFit/>
          </a:bodyPr>
          <a:p>
            <a:pPr lvl="0" indent="0"/>
            <a:r>
              <a:rPr lang="en-US" altLang="x-none" dirty="0">
                <a:latin typeface="楷体_GB2312" pitchFamily="1" charset="-122"/>
                <a:ea typeface="楷体_GB2312" pitchFamily="1" charset="-122"/>
              </a:rPr>
              <a:t>4.</a:t>
            </a:r>
            <a:r>
              <a:rPr lang="zh-CN" altLang="en-US" dirty="0">
                <a:latin typeface="楷体_GB2312" pitchFamily="1" charset="-122"/>
                <a:ea typeface="楷体_GB2312" pitchFamily="1" charset="-122"/>
              </a:rPr>
              <a:t>电场强度的计算</a:t>
            </a:r>
            <a:endParaRPr lang="zh-CN" altLang="en-US" dirty="0">
              <a:latin typeface="楷体_GB2312" pitchFamily="1" charset="-122"/>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wipe(left)">
                                      <p:cBhvr>
                                        <p:cTn id="7" dur="500"/>
                                        <p:tgtEl>
                                          <p:spTgt spid="174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wipe(left)">
                                      <p:cBhvr>
                                        <p:cTn id="12" dur="500"/>
                                        <p:tgtEl>
                                          <p:spTgt spid="174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wipe(left)">
                                      <p:cBhvr>
                                        <p:cTn id="17" dur="500"/>
                                        <p:tgtEl>
                                          <p:spTgt spid="174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14"/>
                                        </p:tgtEl>
                                        <p:attrNameLst>
                                          <p:attrName>style.visibility</p:attrName>
                                        </p:attrNameLst>
                                      </p:cBhvr>
                                      <p:to>
                                        <p:strVal val="visible"/>
                                      </p:to>
                                    </p:set>
                                    <p:animEffect transition="in" filter="wipe(left)">
                                      <p:cBhvr>
                                        <p:cTn id="22" dur="500"/>
                                        <p:tgtEl>
                                          <p:spTgt spid="174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15"/>
                                        </p:tgtEl>
                                        <p:attrNameLst>
                                          <p:attrName>style.visibility</p:attrName>
                                        </p:attrNameLst>
                                      </p:cBhvr>
                                      <p:to>
                                        <p:strVal val="visible"/>
                                      </p:to>
                                    </p:set>
                                    <p:animEffect transition="in" filter="wipe(left)">
                                      <p:cBhvr>
                                        <p:cTn id="27" dur="500"/>
                                        <p:tgtEl>
                                          <p:spTgt spid="174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416"/>
                                        </p:tgtEl>
                                        <p:attrNameLst>
                                          <p:attrName>style.visibility</p:attrName>
                                        </p:attrNameLst>
                                      </p:cBhvr>
                                      <p:to>
                                        <p:strVal val="visible"/>
                                      </p:to>
                                    </p:set>
                                    <p:animEffect transition="in" filter="wipe(left)">
                                      <p:cBhvr>
                                        <p:cTn id="32" dur="500"/>
                                        <p:tgtEl>
                                          <p:spTgt spid="1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13" grpId="0"/>
      <p:bldP spid="17414" grpId="0"/>
      <p:bldP spid="17415" grpId="0"/>
      <p:bldP spid="17416"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2" name="对象 1"/>
          <p:cNvGraphicFramePr/>
          <p:nvPr/>
        </p:nvGraphicFramePr>
        <p:xfrm>
          <a:off x="5280025" y="2438400"/>
          <a:ext cx="952500" cy="533400"/>
        </p:xfrm>
        <a:graphic>
          <a:graphicData uri="http://schemas.openxmlformats.org/presentationml/2006/ole">
            <mc:AlternateContent xmlns:mc="http://schemas.openxmlformats.org/markup-compatibility/2006">
              <mc:Choice xmlns:v="urn:schemas-microsoft-com:vml" Requires="v">
                <p:oleObj spid="_x0000_s3120" name="" r:id="rId1" imgW="196215" imgH="156845" progId="Equation.3">
                  <p:embed/>
                </p:oleObj>
              </mc:Choice>
              <mc:Fallback>
                <p:oleObj name="" r:id="rId1" imgW="196215" imgH="156845" progId="Equation.3">
                  <p:embed/>
                  <p:pic>
                    <p:nvPicPr>
                      <p:cNvPr id="0" name="图片 3119"/>
                      <p:cNvPicPr/>
                      <p:nvPr/>
                    </p:nvPicPr>
                    <p:blipFill>
                      <a:blip r:embed="rId2"/>
                      <a:stretch>
                        <a:fillRect/>
                      </a:stretch>
                    </p:blipFill>
                    <p:spPr>
                      <a:xfrm>
                        <a:off x="5280025" y="2438400"/>
                        <a:ext cx="952500" cy="533400"/>
                      </a:xfrm>
                      <a:prstGeom prst="rect">
                        <a:avLst/>
                      </a:prstGeom>
                      <a:noFill/>
                      <a:ln w="38100">
                        <a:noFill/>
                        <a:miter/>
                      </a:ln>
                    </p:spPr>
                  </p:pic>
                </p:oleObj>
              </mc:Fallback>
            </mc:AlternateContent>
          </a:graphicData>
        </a:graphic>
      </p:graphicFrame>
      <p:graphicFrame>
        <p:nvGraphicFramePr>
          <p:cNvPr id="4" name="对象 3"/>
          <p:cNvGraphicFramePr/>
          <p:nvPr/>
        </p:nvGraphicFramePr>
        <p:xfrm>
          <a:off x="5157788" y="2438400"/>
          <a:ext cx="950912" cy="533400"/>
        </p:xfrm>
        <a:graphic>
          <a:graphicData uri="http://schemas.openxmlformats.org/presentationml/2006/ole">
            <mc:AlternateContent xmlns:mc="http://schemas.openxmlformats.org/markup-compatibility/2006">
              <mc:Choice xmlns:v="urn:schemas-microsoft-com:vml" Requires="v">
                <p:oleObj spid="_x0000_s3121" name="" r:id="rId3" imgW="196215" imgH="156845" progId="Equation.3">
                  <p:embed/>
                </p:oleObj>
              </mc:Choice>
              <mc:Fallback>
                <p:oleObj name="" r:id="rId3" imgW="196215" imgH="156845" progId="Equation.3">
                  <p:embed/>
                  <p:pic>
                    <p:nvPicPr>
                      <p:cNvPr id="0" name="图片 3120"/>
                      <p:cNvPicPr/>
                      <p:nvPr/>
                    </p:nvPicPr>
                    <p:blipFill>
                      <a:blip r:embed="rId4"/>
                      <a:stretch>
                        <a:fillRect/>
                      </a:stretch>
                    </p:blipFill>
                    <p:spPr>
                      <a:xfrm>
                        <a:off x="5157788" y="2438400"/>
                        <a:ext cx="950912" cy="533400"/>
                      </a:xfrm>
                      <a:prstGeom prst="rect">
                        <a:avLst/>
                      </a:prstGeom>
                      <a:noFill/>
                      <a:ln w="38100">
                        <a:noFill/>
                        <a:miter/>
                      </a:ln>
                    </p:spPr>
                  </p:pic>
                </p:oleObj>
              </mc:Fallback>
            </mc:AlternateContent>
          </a:graphicData>
        </a:graphic>
      </p:graphicFrame>
      <p:sp>
        <p:nvSpPr>
          <p:cNvPr id="18434" name="文本框 18433"/>
          <p:cNvSpPr txBox="1"/>
          <p:nvPr/>
        </p:nvSpPr>
        <p:spPr>
          <a:xfrm>
            <a:off x="223838" y="365125"/>
            <a:ext cx="2530475" cy="457200"/>
          </a:xfrm>
          <a:prstGeom prst="rect">
            <a:avLst/>
          </a:prstGeom>
          <a:noFill/>
          <a:ln w="9525">
            <a:noFill/>
          </a:ln>
        </p:spPr>
        <p:txBody>
          <a:bodyPr anchor="t">
            <a:spAutoFit/>
          </a:bodyPr>
          <a:p>
            <a:pPr lvl="0" indent="0"/>
            <a:r>
              <a:rPr lang="zh-CN" altLang="en-US" dirty="0">
                <a:latin typeface="楷体_GB2312" pitchFamily="1" charset="-122"/>
                <a:ea typeface="楷体_GB2312" pitchFamily="1" charset="-122"/>
              </a:rPr>
              <a:t>一、 静电场</a:t>
            </a:r>
            <a:endParaRPr lang="zh-CN" altLang="en-US" dirty="0">
              <a:latin typeface="楷体_GB2312" pitchFamily="1" charset="-122"/>
              <a:ea typeface="楷体_GB2312" pitchFamily="1" charset="-122"/>
            </a:endParaRPr>
          </a:p>
        </p:txBody>
      </p:sp>
      <p:sp>
        <p:nvSpPr>
          <p:cNvPr id="18435" name="矩形 18434"/>
          <p:cNvSpPr/>
          <p:nvPr/>
        </p:nvSpPr>
        <p:spPr>
          <a:xfrm>
            <a:off x="971550" y="1530350"/>
            <a:ext cx="3455988" cy="530225"/>
          </a:xfrm>
          <a:prstGeom prst="rect">
            <a:avLst/>
          </a:prstGeom>
          <a:noFill/>
          <a:ln w="9525">
            <a:noFill/>
          </a:ln>
        </p:spPr>
        <p:txBody>
          <a:bodyPr anchor="t">
            <a:spAutoFit/>
          </a:bodyPr>
          <a:p>
            <a:pPr lvl="0" indent="0" eaLnBrk="0" hangingPunct="0">
              <a:lnSpc>
                <a:spcPct val="120000"/>
              </a:lnSpc>
              <a:buClr>
                <a:srgbClr val="FFFF00"/>
              </a:buClr>
              <a:buFont typeface="Wingdings" panose="05000000000000000000" pitchFamily="2" charset="2"/>
              <a:buNone/>
            </a:pPr>
            <a:r>
              <a:rPr lang="zh-CN" altLang="en-US" dirty="0">
                <a:latin typeface="楷体_GB2312" pitchFamily="1" charset="-122"/>
                <a:ea typeface="楷体_GB2312" pitchFamily="1" charset="-122"/>
              </a:rPr>
              <a:t>安培“超距作用”学说</a:t>
            </a:r>
            <a:endParaRPr lang="zh-CN" altLang="en-US" dirty="0">
              <a:latin typeface="楷体_GB2312" pitchFamily="1" charset="-122"/>
              <a:ea typeface="楷体_GB2312" pitchFamily="1" charset="-122"/>
            </a:endParaRPr>
          </a:p>
        </p:txBody>
      </p:sp>
      <p:sp>
        <p:nvSpPr>
          <p:cNvPr id="18436" name="文本框 18435"/>
          <p:cNvSpPr txBox="1"/>
          <p:nvPr/>
        </p:nvSpPr>
        <p:spPr>
          <a:xfrm>
            <a:off x="736600" y="952500"/>
            <a:ext cx="4483100" cy="457200"/>
          </a:xfrm>
          <a:prstGeom prst="rect">
            <a:avLst/>
          </a:prstGeom>
          <a:noFill/>
          <a:ln w="9525">
            <a:noFill/>
          </a:ln>
        </p:spPr>
        <p:txBody>
          <a:bodyPr anchor="t">
            <a:spAutoFit/>
          </a:bodyPr>
          <a:p>
            <a:pPr lvl="0" indent="0" eaLnBrk="0" hangingPunct="0">
              <a:spcBef>
                <a:spcPct val="50000"/>
              </a:spcBef>
            </a:pPr>
            <a:r>
              <a:rPr lang="zh-CN" altLang="en-US" dirty="0">
                <a:latin typeface="楷体_GB2312" pitchFamily="1" charset="-122"/>
                <a:ea typeface="楷体_GB2312" pitchFamily="1" charset="-122"/>
                <a:sym typeface="Wingdings" panose="05000000000000000000" pitchFamily="2" charset="2"/>
              </a:rPr>
              <a:t> </a:t>
            </a:r>
            <a:r>
              <a:rPr lang="zh-CN" altLang="en-US" dirty="0">
                <a:latin typeface="楷体_GB2312" pitchFamily="1" charset="-122"/>
                <a:ea typeface="楷体_GB2312" pitchFamily="1" charset="-122"/>
              </a:rPr>
              <a:t>历史上曾有过两种对立的学说</a:t>
            </a:r>
            <a:endParaRPr lang="zh-CN" altLang="en-US" dirty="0">
              <a:latin typeface="楷体_GB2312" pitchFamily="1" charset="-122"/>
              <a:ea typeface="楷体_GB2312" pitchFamily="1" charset="-122"/>
            </a:endParaRPr>
          </a:p>
        </p:txBody>
      </p:sp>
      <p:sp>
        <p:nvSpPr>
          <p:cNvPr id="18437" name="文本框 18436"/>
          <p:cNvSpPr txBox="1"/>
          <p:nvPr/>
        </p:nvSpPr>
        <p:spPr>
          <a:xfrm>
            <a:off x="668338" y="3992563"/>
            <a:ext cx="3209925" cy="579437"/>
          </a:xfrm>
          <a:prstGeom prst="rect">
            <a:avLst/>
          </a:prstGeom>
          <a:noFill/>
          <a:ln w="9525">
            <a:noFill/>
          </a:ln>
        </p:spPr>
        <p:txBody>
          <a:bodyPr anchor="t">
            <a:spAutoFit/>
          </a:bodyPr>
          <a:p>
            <a:pPr lvl="0" indent="0"/>
            <a:r>
              <a:rPr lang="zh-CN" altLang="en-US" dirty="0">
                <a:latin typeface="楷体_GB2312" pitchFamily="1" charset="-122"/>
                <a:ea typeface="楷体_GB2312" pitchFamily="1" charset="-122"/>
                <a:sym typeface="Wingdings" panose="05000000000000000000" pitchFamily="2" charset="2"/>
              </a:rPr>
              <a:t></a:t>
            </a:r>
            <a:r>
              <a:rPr lang="zh-CN" altLang="en-US" sz="3200" dirty="0">
                <a:latin typeface="楷体_GB2312" pitchFamily="1" charset="-122"/>
                <a:ea typeface="楷体_GB2312" pitchFamily="1" charset="-122"/>
                <a:sym typeface="Symbol" panose="05050102010706020507" pitchFamily="2" charset="2"/>
              </a:rPr>
              <a:t> </a:t>
            </a:r>
            <a:r>
              <a:rPr lang="zh-CN" altLang="en-US" dirty="0">
                <a:latin typeface="楷体_GB2312" pitchFamily="1" charset="-122"/>
                <a:ea typeface="楷体_GB2312" pitchFamily="1" charset="-122"/>
                <a:sym typeface="Monotype Sorts" pitchFamily="2" charset="2"/>
              </a:rPr>
              <a:t>电场的特点</a:t>
            </a:r>
            <a:endParaRPr lang="zh-CN" altLang="en-US" dirty="0">
              <a:latin typeface="楷体_GB2312" pitchFamily="1" charset="-122"/>
              <a:ea typeface="楷体_GB2312" pitchFamily="1" charset="-122"/>
              <a:sym typeface="Monotype Sorts" pitchFamily="2" charset="2"/>
            </a:endParaRPr>
          </a:p>
        </p:txBody>
      </p:sp>
      <p:sp>
        <p:nvSpPr>
          <p:cNvPr id="18438" name="文本框 18437"/>
          <p:cNvSpPr txBox="1"/>
          <p:nvPr/>
        </p:nvSpPr>
        <p:spPr>
          <a:xfrm>
            <a:off x="989013" y="4751388"/>
            <a:ext cx="5243512" cy="457200"/>
          </a:xfrm>
          <a:prstGeom prst="rect">
            <a:avLst/>
          </a:prstGeom>
          <a:noFill/>
          <a:ln w="9525">
            <a:noFill/>
          </a:ln>
        </p:spPr>
        <p:txBody>
          <a:bodyPr wrap="none" anchor="t">
            <a:spAutoFit/>
          </a:bodyPr>
          <a:p>
            <a:pPr lvl="0" indent="0"/>
            <a:r>
              <a:rPr lang="en-US" altLang="x-none" dirty="0">
                <a:latin typeface="楷体_GB2312" pitchFamily="1" charset="-122"/>
                <a:ea typeface="楷体_GB2312" pitchFamily="1" charset="-122"/>
              </a:rPr>
              <a:t>(1) </a:t>
            </a:r>
            <a:r>
              <a:rPr lang="zh-CN" altLang="en-US" dirty="0">
                <a:latin typeface="楷体_GB2312" pitchFamily="1" charset="-122"/>
                <a:ea typeface="楷体_GB2312" pitchFamily="1" charset="-122"/>
              </a:rPr>
              <a:t>对位于其中的带电体有力的作用</a:t>
            </a:r>
            <a:r>
              <a:rPr lang="en-US" altLang="x-none" dirty="0">
                <a:latin typeface="楷体_GB2312" pitchFamily="1" charset="-122"/>
                <a:ea typeface="楷体_GB2312" pitchFamily="1" charset="-122"/>
              </a:rPr>
              <a:t>.</a:t>
            </a:r>
            <a:endParaRPr lang="en-US" altLang="x-none" dirty="0">
              <a:latin typeface="楷体_GB2312" pitchFamily="1" charset="-122"/>
              <a:ea typeface="楷体_GB2312" pitchFamily="1" charset="-122"/>
            </a:endParaRPr>
          </a:p>
        </p:txBody>
      </p:sp>
      <p:sp>
        <p:nvSpPr>
          <p:cNvPr id="18439" name="文本框 18438"/>
          <p:cNvSpPr txBox="1"/>
          <p:nvPr/>
        </p:nvSpPr>
        <p:spPr>
          <a:xfrm>
            <a:off x="977900" y="5543550"/>
            <a:ext cx="6010275" cy="457200"/>
          </a:xfrm>
          <a:prstGeom prst="rect">
            <a:avLst/>
          </a:prstGeom>
          <a:noFill/>
          <a:ln w="9525">
            <a:noFill/>
          </a:ln>
        </p:spPr>
        <p:txBody>
          <a:bodyPr wrap="none" anchor="t">
            <a:spAutoFit/>
          </a:bodyPr>
          <a:p>
            <a:pPr lvl="0" indent="0"/>
            <a:r>
              <a:rPr lang="en-US" altLang="x-none" dirty="0">
                <a:latin typeface="楷体_GB2312" pitchFamily="1" charset="-122"/>
                <a:ea typeface="楷体_GB2312" pitchFamily="1" charset="-122"/>
              </a:rPr>
              <a:t>(2) </a:t>
            </a:r>
            <a:r>
              <a:rPr lang="zh-CN" altLang="en-US" dirty="0">
                <a:latin typeface="楷体_GB2312" pitchFamily="1" charset="-122"/>
                <a:ea typeface="楷体_GB2312" pitchFamily="1" charset="-122"/>
              </a:rPr>
              <a:t>带电体在电场中运动</a:t>
            </a:r>
            <a:r>
              <a:rPr lang="en-US" altLang="x-none" dirty="0">
                <a:latin typeface="楷体_GB2312" pitchFamily="1" charset="-122"/>
                <a:ea typeface="楷体_GB2312" pitchFamily="1" charset="-122"/>
              </a:rPr>
              <a:t>,</a:t>
            </a:r>
            <a:r>
              <a:rPr lang="zh-CN" altLang="en-US" dirty="0">
                <a:latin typeface="楷体_GB2312" pitchFamily="1" charset="-122"/>
                <a:ea typeface="楷体_GB2312" pitchFamily="1" charset="-122"/>
              </a:rPr>
              <a:t>电场力对其作功</a:t>
            </a:r>
            <a:r>
              <a:rPr lang="en-US" altLang="x-none" dirty="0">
                <a:latin typeface="楷体_GB2312" pitchFamily="1" charset="-122"/>
                <a:ea typeface="楷体_GB2312" pitchFamily="1" charset="-122"/>
              </a:rPr>
              <a:t>.</a:t>
            </a:r>
            <a:endParaRPr lang="en-US" altLang="x-none" dirty="0">
              <a:latin typeface="楷体_GB2312" pitchFamily="1" charset="-122"/>
              <a:ea typeface="楷体_GB2312" pitchFamily="1" charset="-122"/>
            </a:endParaRPr>
          </a:p>
        </p:txBody>
      </p:sp>
      <p:sp>
        <p:nvSpPr>
          <p:cNvPr id="18440" name="文本框 18439"/>
          <p:cNvSpPr txBox="1"/>
          <p:nvPr/>
        </p:nvSpPr>
        <p:spPr>
          <a:xfrm>
            <a:off x="4327525" y="2474913"/>
            <a:ext cx="892175" cy="466725"/>
          </a:xfrm>
          <a:prstGeom prst="rect">
            <a:avLst/>
          </a:prstGeom>
          <a:solidFill>
            <a:srgbClr val="66FFFF">
              <a:alpha val="21999"/>
            </a:srgbClr>
          </a:solidFill>
          <a:ln w="9525" cap="flat" cmpd="sng">
            <a:solidFill>
              <a:srgbClr val="00FF00"/>
            </a:solidFill>
            <a:prstDash val="solid"/>
            <a:miter/>
            <a:headEnd type="none" w="med" len="med"/>
            <a:tailEnd type="none" w="med" len="med"/>
          </a:ln>
        </p:spPr>
        <p:txBody>
          <a:bodyPr anchor="t">
            <a:spAutoFit/>
          </a:bodyPr>
          <a:p>
            <a:pPr lvl="0" indent="0" algn="ctr"/>
            <a:r>
              <a:rPr lang="zh-CN" altLang="en-US" dirty="0">
                <a:latin typeface="Times New Roman" panose="02020603050405020304" pitchFamily="2" charset="0"/>
                <a:ea typeface="仿宋_GB2312" pitchFamily="1" charset="-122"/>
              </a:rPr>
              <a:t>电荷</a:t>
            </a:r>
            <a:endParaRPr lang="zh-CN" altLang="en-US" dirty="0">
              <a:latin typeface="Times New Roman" panose="02020603050405020304" pitchFamily="2" charset="0"/>
              <a:ea typeface="仿宋_GB2312" pitchFamily="1" charset="-122"/>
            </a:endParaRPr>
          </a:p>
        </p:txBody>
      </p:sp>
      <p:sp>
        <p:nvSpPr>
          <p:cNvPr id="18441" name="文本框 18440"/>
          <p:cNvSpPr txBox="1"/>
          <p:nvPr/>
        </p:nvSpPr>
        <p:spPr>
          <a:xfrm>
            <a:off x="7597775" y="2473325"/>
            <a:ext cx="893763" cy="466725"/>
          </a:xfrm>
          <a:prstGeom prst="rect">
            <a:avLst/>
          </a:prstGeom>
          <a:solidFill>
            <a:srgbClr val="66FFFF">
              <a:alpha val="21999"/>
            </a:srgbClr>
          </a:solidFill>
          <a:ln w="9525" cap="flat" cmpd="sng">
            <a:solidFill>
              <a:srgbClr val="00FF00"/>
            </a:solidFill>
            <a:prstDash val="solid"/>
            <a:miter/>
            <a:headEnd type="none" w="med" len="med"/>
            <a:tailEnd type="none" w="med" len="med"/>
          </a:ln>
        </p:spPr>
        <p:txBody>
          <a:bodyPr anchor="t">
            <a:spAutoFit/>
          </a:bodyPr>
          <a:p>
            <a:pPr lvl="0" indent="0" algn="ctr"/>
            <a:r>
              <a:rPr lang="zh-CN" altLang="en-US" dirty="0">
                <a:latin typeface="Times New Roman" panose="02020603050405020304" pitchFamily="2" charset="0"/>
                <a:ea typeface="仿宋_GB2312" pitchFamily="1" charset="-122"/>
              </a:rPr>
              <a:t>电荷</a:t>
            </a:r>
            <a:endParaRPr lang="zh-CN" altLang="en-US" dirty="0">
              <a:latin typeface="Times New Roman" panose="02020603050405020304" pitchFamily="2" charset="0"/>
              <a:ea typeface="仿宋_GB2312" pitchFamily="1" charset="-122"/>
            </a:endParaRPr>
          </a:p>
        </p:txBody>
      </p:sp>
      <p:sp>
        <p:nvSpPr>
          <p:cNvPr id="18442" name="文本框 18441"/>
          <p:cNvSpPr txBox="1"/>
          <p:nvPr/>
        </p:nvSpPr>
        <p:spPr>
          <a:xfrm>
            <a:off x="5978525" y="2468563"/>
            <a:ext cx="865188" cy="466725"/>
          </a:xfrm>
          <a:prstGeom prst="rect">
            <a:avLst/>
          </a:prstGeom>
          <a:solidFill>
            <a:srgbClr val="66FFFF">
              <a:alpha val="21999"/>
            </a:srgbClr>
          </a:solidFill>
          <a:ln w="9525" cap="flat" cmpd="sng">
            <a:solidFill>
              <a:srgbClr val="00FF00"/>
            </a:solidFill>
            <a:prstDash val="solid"/>
            <a:miter/>
            <a:headEnd type="none" w="med" len="med"/>
            <a:tailEnd type="none" w="med" len="med"/>
          </a:ln>
        </p:spPr>
        <p:txBody>
          <a:bodyPr anchor="t">
            <a:spAutoFit/>
          </a:bodyPr>
          <a:p>
            <a:pPr lvl="0" indent="0" algn="ctr"/>
            <a:r>
              <a:rPr lang="zh-CN" altLang="en-US" dirty="0">
                <a:latin typeface="Times New Roman" panose="02020603050405020304" pitchFamily="2" charset="0"/>
                <a:ea typeface="仿宋_GB2312" pitchFamily="1" charset="-122"/>
              </a:rPr>
              <a:t>电场</a:t>
            </a:r>
            <a:endParaRPr lang="zh-CN" altLang="en-US" dirty="0">
              <a:latin typeface="Times New Roman" panose="02020603050405020304" pitchFamily="2" charset="0"/>
              <a:ea typeface="仿宋_GB2312" pitchFamily="1" charset="-122"/>
            </a:endParaRPr>
          </a:p>
        </p:txBody>
      </p:sp>
      <p:graphicFrame>
        <p:nvGraphicFramePr>
          <p:cNvPr id="18443" name="对象 18442"/>
          <p:cNvGraphicFramePr/>
          <p:nvPr/>
        </p:nvGraphicFramePr>
        <p:xfrm>
          <a:off x="6791325" y="2443163"/>
          <a:ext cx="950913" cy="533400"/>
        </p:xfrm>
        <a:graphic>
          <a:graphicData uri="http://schemas.openxmlformats.org/presentationml/2006/ole">
            <mc:AlternateContent xmlns:mc="http://schemas.openxmlformats.org/markup-compatibility/2006">
              <mc:Choice xmlns:v="urn:schemas-microsoft-com:vml" Requires="v">
                <p:oleObj spid="_x0000_s3122" name="" r:id="rId5" imgW="196215" imgH="156845" progId="Equation.3">
                  <p:embed/>
                </p:oleObj>
              </mc:Choice>
              <mc:Fallback>
                <p:oleObj name="" r:id="rId5" imgW="196215" imgH="156845" progId="Equation.3">
                  <p:embed/>
                  <p:pic>
                    <p:nvPicPr>
                      <p:cNvPr id="0" name="图片 3121"/>
                      <p:cNvPicPr/>
                      <p:nvPr/>
                    </p:nvPicPr>
                    <p:blipFill>
                      <a:blip r:embed="rId4"/>
                      <a:stretch>
                        <a:fillRect/>
                      </a:stretch>
                    </p:blipFill>
                    <p:spPr>
                      <a:xfrm>
                        <a:off x="6791325" y="2443163"/>
                        <a:ext cx="950913" cy="533400"/>
                      </a:xfrm>
                      <a:prstGeom prst="rect">
                        <a:avLst/>
                      </a:prstGeom>
                      <a:noFill/>
                      <a:ln w="38100">
                        <a:noFill/>
                        <a:miter/>
                      </a:ln>
                    </p:spPr>
                  </p:pic>
                </p:oleObj>
              </mc:Fallback>
            </mc:AlternateContent>
          </a:graphicData>
        </a:graphic>
      </p:graphicFrame>
      <p:graphicFrame>
        <p:nvGraphicFramePr>
          <p:cNvPr id="18444" name="对象 18443"/>
          <p:cNvGraphicFramePr/>
          <p:nvPr/>
        </p:nvGraphicFramePr>
        <p:xfrm>
          <a:off x="6932613" y="2443163"/>
          <a:ext cx="952500" cy="533400"/>
        </p:xfrm>
        <a:graphic>
          <a:graphicData uri="http://schemas.openxmlformats.org/presentationml/2006/ole">
            <mc:AlternateContent xmlns:mc="http://schemas.openxmlformats.org/markup-compatibility/2006">
              <mc:Choice xmlns:v="urn:schemas-microsoft-com:vml" Requires="v">
                <p:oleObj spid="_x0000_s3123" name="" r:id="rId6" imgW="196215" imgH="156845" progId="Equation.3">
                  <p:embed/>
                </p:oleObj>
              </mc:Choice>
              <mc:Fallback>
                <p:oleObj name="" r:id="rId6" imgW="196215" imgH="156845" progId="Equation.3">
                  <p:embed/>
                  <p:pic>
                    <p:nvPicPr>
                      <p:cNvPr id="0" name="图片 3122"/>
                      <p:cNvPicPr/>
                      <p:nvPr/>
                    </p:nvPicPr>
                    <p:blipFill>
                      <a:blip r:embed="rId2"/>
                      <a:stretch>
                        <a:fillRect/>
                      </a:stretch>
                    </p:blipFill>
                    <p:spPr>
                      <a:xfrm>
                        <a:off x="6932613" y="2443163"/>
                        <a:ext cx="952500" cy="533400"/>
                      </a:xfrm>
                      <a:prstGeom prst="rect">
                        <a:avLst/>
                      </a:prstGeom>
                      <a:noFill/>
                      <a:ln w="38100">
                        <a:noFill/>
                        <a:miter/>
                      </a:ln>
                    </p:spPr>
                  </p:pic>
                </p:oleObj>
              </mc:Fallback>
            </mc:AlternateContent>
          </a:graphicData>
        </a:graphic>
      </p:graphicFrame>
      <p:sp>
        <p:nvSpPr>
          <p:cNvPr id="17425" name="文本框 18449"/>
          <p:cNvSpPr txBox="1"/>
          <p:nvPr/>
        </p:nvSpPr>
        <p:spPr>
          <a:xfrm>
            <a:off x="989013" y="3357563"/>
            <a:ext cx="4779962" cy="457200"/>
          </a:xfrm>
          <a:prstGeom prst="rect">
            <a:avLst/>
          </a:prstGeom>
          <a:noFill/>
          <a:ln w="9525">
            <a:noFill/>
          </a:ln>
        </p:spPr>
        <p:txBody>
          <a:bodyPr wrap="none" anchor="t">
            <a:spAutoFit/>
          </a:bodyPr>
          <a:p>
            <a:pPr lvl="0" indent="0" fontAlgn="ctr"/>
            <a:r>
              <a:rPr lang="zh-CN" altLang="en-US" dirty="0">
                <a:latin typeface="Times New Roman" panose="02020603050405020304" pitchFamily="2" charset="0"/>
                <a:ea typeface="楷体_GB2312" pitchFamily="1" charset="-122"/>
              </a:rPr>
              <a:t>电磁波证明：场是真实的物理实体</a:t>
            </a:r>
            <a:endParaRPr lang="zh-CN" altLang="en-US" dirty="0">
              <a:latin typeface="Times New Roman" panose="02020603050405020304" pitchFamily="2" charset="0"/>
              <a:ea typeface="楷体_GB2312" pitchFamily="1" charset="-122"/>
            </a:endParaRPr>
          </a:p>
        </p:txBody>
      </p:sp>
      <p:sp>
        <p:nvSpPr>
          <p:cNvPr id="18451" name="文本框 18450"/>
          <p:cNvSpPr txBox="1"/>
          <p:nvPr/>
        </p:nvSpPr>
        <p:spPr>
          <a:xfrm>
            <a:off x="4586288" y="1593850"/>
            <a:ext cx="893762" cy="466725"/>
          </a:xfrm>
          <a:prstGeom prst="rect">
            <a:avLst/>
          </a:prstGeom>
          <a:solidFill>
            <a:srgbClr val="66FFFF">
              <a:alpha val="21999"/>
            </a:srgbClr>
          </a:solidFill>
          <a:ln w="9525" cap="flat" cmpd="sng">
            <a:solidFill>
              <a:srgbClr val="00FF00"/>
            </a:solidFill>
            <a:prstDash val="solid"/>
            <a:miter/>
            <a:headEnd type="none" w="med" len="med"/>
            <a:tailEnd type="none" w="med" len="med"/>
          </a:ln>
        </p:spPr>
        <p:txBody>
          <a:bodyPr anchor="t">
            <a:spAutoFit/>
          </a:bodyPr>
          <a:p>
            <a:pPr lvl="0" indent="0" algn="ctr"/>
            <a:r>
              <a:rPr lang="zh-CN" altLang="en-US" dirty="0">
                <a:latin typeface="Times New Roman" panose="02020603050405020304" pitchFamily="2" charset="0"/>
                <a:ea typeface="仿宋_GB2312" pitchFamily="1" charset="-122"/>
              </a:rPr>
              <a:t>电荷</a:t>
            </a:r>
            <a:endParaRPr lang="zh-CN" altLang="en-US" dirty="0">
              <a:latin typeface="Times New Roman" panose="02020603050405020304" pitchFamily="2" charset="0"/>
              <a:ea typeface="仿宋_GB2312" pitchFamily="1" charset="-122"/>
            </a:endParaRPr>
          </a:p>
        </p:txBody>
      </p:sp>
      <p:sp>
        <p:nvSpPr>
          <p:cNvPr id="18452" name="文本框 18451"/>
          <p:cNvSpPr txBox="1"/>
          <p:nvPr/>
        </p:nvSpPr>
        <p:spPr>
          <a:xfrm>
            <a:off x="6373813" y="1593850"/>
            <a:ext cx="893762" cy="466725"/>
          </a:xfrm>
          <a:prstGeom prst="rect">
            <a:avLst/>
          </a:prstGeom>
          <a:solidFill>
            <a:srgbClr val="66FFFF">
              <a:alpha val="21999"/>
            </a:srgbClr>
          </a:solidFill>
          <a:ln w="9525" cap="flat" cmpd="sng">
            <a:solidFill>
              <a:srgbClr val="00FF00"/>
            </a:solidFill>
            <a:prstDash val="solid"/>
            <a:miter/>
            <a:headEnd type="none" w="med" len="med"/>
            <a:tailEnd type="none" w="med" len="med"/>
          </a:ln>
        </p:spPr>
        <p:txBody>
          <a:bodyPr anchor="t">
            <a:spAutoFit/>
          </a:bodyPr>
          <a:p>
            <a:pPr lvl="0" indent="0" algn="ctr"/>
            <a:r>
              <a:rPr lang="zh-CN" altLang="en-US" dirty="0">
                <a:latin typeface="Times New Roman" panose="02020603050405020304" pitchFamily="2" charset="0"/>
                <a:ea typeface="仿宋_GB2312" pitchFamily="1" charset="-122"/>
              </a:rPr>
              <a:t>电荷</a:t>
            </a:r>
            <a:endParaRPr lang="zh-CN" altLang="en-US" dirty="0">
              <a:latin typeface="Times New Roman" panose="02020603050405020304" pitchFamily="2" charset="0"/>
              <a:ea typeface="仿宋_GB2312" pitchFamily="1" charset="-122"/>
            </a:endParaRPr>
          </a:p>
        </p:txBody>
      </p:sp>
      <p:grpSp>
        <p:nvGrpSpPr>
          <p:cNvPr id="17428" name="组合 18452"/>
          <p:cNvGrpSpPr/>
          <p:nvPr/>
        </p:nvGrpSpPr>
        <p:grpSpPr>
          <a:xfrm>
            <a:off x="5507038" y="1593850"/>
            <a:ext cx="1081087" cy="533400"/>
            <a:chOff x="0" y="0"/>
            <a:chExt cx="681" cy="336"/>
          </a:xfrm>
        </p:grpSpPr>
        <p:graphicFrame>
          <p:nvGraphicFramePr>
            <p:cNvPr id="19474" name="对象 18453"/>
            <p:cNvGraphicFramePr/>
            <p:nvPr/>
          </p:nvGraphicFramePr>
          <p:xfrm>
            <a:off x="0" y="0"/>
            <a:ext cx="599" cy="336"/>
          </p:xfrm>
          <a:graphic>
            <a:graphicData uri="http://schemas.openxmlformats.org/presentationml/2006/ole">
              <mc:AlternateContent xmlns:mc="http://schemas.openxmlformats.org/markup-compatibility/2006">
                <mc:Choice xmlns:v="urn:schemas-microsoft-com:vml" Requires="v">
                  <p:oleObj spid="_x0000_s3124" name="" r:id="rId7" imgW="196215" imgH="156845" progId="Equation.3">
                    <p:embed/>
                  </p:oleObj>
                </mc:Choice>
                <mc:Fallback>
                  <p:oleObj name="" r:id="rId7" imgW="196215" imgH="156845" progId="Equation.3">
                    <p:embed/>
                    <p:pic>
                      <p:nvPicPr>
                        <p:cNvPr id="0" name="图片 3123"/>
                        <p:cNvPicPr/>
                        <p:nvPr/>
                      </p:nvPicPr>
                      <p:blipFill>
                        <a:blip r:embed="rId4"/>
                        <a:stretch>
                          <a:fillRect/>
                        </a:stretch>
                      </p:blipFill>
                      <p:spPr>
                        <a:xfrm>
                          <a:off x="0" y="0"/>
                          <a:ext cx="599" cy="336"/>
                        </a:xfrm>
                        <a:prstGeom prst="rect">
                          <a:avLst/>
                        </a:prstGeom>
                        <a:noFill/>
                        <a:ln w="38100">
                          <a:noFill/>
                          <a:miter/>
                        </a:ln>
                      </p:spPr>
                    </p:pic>
                  </p:oleObj>
                </mc:Fallback>
              </mc:AlternateContent>
            </a:graphicData>
          </a:graphic>
        </p:graphicFrame>
        <p:graphicFrame>
          <p:nvGraphicFramePr>
            <p:cNvPr id="19475" name="对象 18454"/>
            <p:cNvGraphicFramePr/>
            <p:nvPr/>
          </p:nvGraphicFramePr>
          <p:xfrm>
            <a:off x="81" y="0"/>
            <a:ext cx="600" cy="336"/>
          </p:xfrm>
          <a:graphic>
            <a:graphicData uri="http://schemas.openxmlformats.org/presentationml/2006/ole">
              <mc:AlternateContent xmlns:mc="http://schemas.openxmlformats.org/markup-compatibility/2006">
                <mc:Choice xmlns:v="urn:schemas-microsoft-com:vml" Requires="v">
                  <p:oleObj spid="_x0000_s3125" name="" r:id="rId8" imgW="196215" imgH="156845" progId="Equation.3">
                    <p:embed/>
                  </p:oleObj>
                </mc:Choice>
                <mc:Fallback>
                  <p:oleObj name="" r:id="rId8" imgW="196215" imgH="156845" progId="Equation.3">
                    <p:embed/>
                    <p:pic>
                      <p:nvPicPr>
                        <p:cNvPr id="0" name="图片 3124"/>
                        <p:cNvPicPr/>
                        <p:nvPr/>
                      </p:nvPicPr>
                      <p:blipFill>
                        <a:blip r:embed="rId2"/>
                        <a:stretch>
                          <a:fillRect/>
                        </a:stretch>
                      </p:blipFill>
                      <p:spPr>
                        <a:xfrm>
                          <a:off x="81" y="0"/>
                          <a:ext cx="600" cy="336"/>
                        </a:xfrm>
                        <a:prstGeom prst="rect">
                          <a:avLst/>
                        </a:prstGeom>
                        <a:noFill/>
                        <a:ln w="38100">
                          <a:noFill/>
                          <a:miter/>
                        </a:ln>
                      </p:spPr>
                    </p:pic>
                  </p:oleObj>
                </mc:Fallback>
              </mc:AlternateContent>
            </a:graphicData>
          </a:graphic>
        </p:graphicFrame>
      </p:grpSp>
      <p:sp>
        <p:nvSpPr>
          <p:cNvPr id="18456" name="矩形 18455"/>
          <p:cNvSpPr/>
          <p:nvPr/>
        </p:nvSpPr>
        <p:spPr>
          <a:xfrm>
            <a:off x="1025525" y="2405063"/>
            <a:ext cx="3455988" cy="530225"/>
          </a:xfrm>
          <a:prstGeom prst="rect">
            <a:avLst/>
          </a:prstGeom>
          <a:noFill/>
          <a:ln w="9525">
            <a:noFill/>
          </a:ln>
        </p:spPr>
        <p:txBody>
          <a:bodyPr anchor="t">
            <a:spAutoFit/>
          </a:bodyPr>
          <a:p>
            <a:pPr lvl="0" indent="0" eaLnBrk="0" hangingPunct="0">
              <a:lnSpc>
                <a:spcPct val="120000"/>
              </a:lnSpc>
              <a:buClr>
                <a:srgbClr val="FFFF00"/>
              </a:buClr>
              <a:buFont typeface="Wingdings" panose="05000000000000000000" pitchFamily="2" charset="2"/>
              <a:buNone/>
            </a:pPr>
            <a:r>
              <a:rPr lang="en-US" altLang="x-none" dirty="0">
                <a:latin typeface="楷体_GB2312" pitchFamily="1" charset="-122"/>
                <a:ea typeface="楷体_GB2312" pitchFamily="1" charset="-122"/>
              </a:rPr>
              <a:t>法拉第</a:t>
            </a:r>
            <a:r>
              <a:rPr lang="zh-CN" altLang="en-US" dirty="0">
                <a:latin typeface="楷体_GB2312" pitchFamily="1" charset="-122"/>
                <a:ea typeface="楷体_GB2312" pitchFamily="1" charset="-122"/>
              </a:rPr>
              <a:t>提出“场”</a:t>
            </a:r>
            <a:endParaRPr lang="en-US" altLang="x-none" dirty="0">
              <a:latin typeface="楷体_GB2312" pitchFamily="1" charset="-122"/>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left)">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wipe(left)">
                                      <p:cBhvr>
                                        <p:cTn id="12" dur="500"/>
                                        <p:tgtEl>
                                          <p:spTgt spid="184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5"/>
                                        </p:tgtEl>
                                        <p:attrNameLst>
                                          <p:attrName>style.visibility</p:attrName>
                                        </p:attrNameLst>
                                      </p:cBhvr>
                                      <p:to>
                                        <p:strVal val="visible"/>
                                      </p:to>
                                    </p:set>
                                    <p:animEffect transition="in" filter="wipe(left)">
                                      <p:cBhvr>
                                        <p:cTn id="17" dur="500"/>
                                        <p:tgtEl>
                                          <p:spTgt spid="1843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8451"/>
                                        </p:tgtEl>
                                        <p:attrNameLst>
                                          <p:attrName>style.visibility</p:attrName>
                                        </p:attrNameLst>
                                      </p:cBhvr>
                                      <p:to>
                                        <p:strVal val="visible"/>
                                      </p:to>
                                    </p:set>
                                    <p:animEffect transition="in" filter="wipe(left)">
                                      <p:cBhvr>
                                        <p:cTn id="21" dur="500"/>
                                        <p:tgtEl>
                                          <p:spTgt spid="18451"/>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8452"/>
                                        </p:tgtEl>
                                        <p:attrNameLst>
                                          <p:attrName>style.visibility</p:attrName>
                                        </p:attrNameLst>
                                      </p:cBhvr>
                                      <p:to>
                                        <p:strVal val="visible"/>
                                      </p:to>
                                    </p:set>
                                    <p:animEffect transition="in" filter="wipe(left)">
                                      <p:cBhvr>
                                        <p:cTn id="25" dur="500"/>
                                        <p:tgtEl>
                                          <p:spTgt spid="1845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7428"/>
                                        </p:tgtEl>
                                        <p:attrNameLst>
                                          <p:attrName>style.visibility</p:attrName>
                                        </p:attrNameLst>
                                      </p:cBhvr>
                                      <p:to>
                                        <p:strVal val="visible"/>
                                      </p:to>
                                    </p:set>
                                    <p:animEffect transition="in" filter="wipe(left)">
                                      <p:cBhvr>
                                        <p:cTn id="30" dur="500"/>
                                        <p:tgtEl>
                                          <p:spTgt spid="1742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8456"/>
                                        </p:tgtEl>
                                        <p:attrNameLst>
                                          <p:attrName>style.visibility</p:attrName>
                                        </p:attrNameLst>
                                      </p:cBhvr>
                                      <p:to>
                                        <p:strVal val="visible"/>
                                      </p:to>
                                    </p:set>
                                    <p:animEffect transition="in" filter="wipe(left)">
                                      <p:cBhvr>
                                        <p:cTn id="35" dur="500"/>
                                        <p:tgtEl>
                                          <p:spTgt spid="1845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8440"/>
                                        </p:tgtEl>
                                        <p:attrNameLst>
                                          <p:attrName>style.visibility</p:attrName>
                                        </p:attrNameLst>
                                      </p:cBhvr>
                                      <p:to>
                                        <p:strVal val="visible"/>
                                      </p:to>
                                    </p:set>
                                    <p:animEffect transition="in" filter="wipe(left)">
                                      <p:cBhvr>
                                        <p:cTn id="40" dur="500"/>
                                        <p:tgtEl>
                                          <p:spTgt spid="18440"/>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18441"/>
                                        </p:tgtEl>
                                        <p:attrNameLst>
                                          <p:attrName>style.visibility</p:attrName>
                                        </p:attrNameLst>
                                      </p:cBhvr>
                                      <p:to>
                                        <p:strVal val="visible"/>
                                      </p:to>
                                    </p:set>
                                    <p:animEffect transition="in" filter="wipe(left)">
                                      <p:cBhvr>
                                        <p:cTn id="44" dur="500"/>
                                        <p:tgtEl>
                                          <p:spTgt spid="18441"/>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18442"/>
                                        </p:tgtEl>
                                        <p:attrNameLst>
                                          <p:attrName>style.visibility</p:attrName>
                                        </p:attrNameLst>
                                      </p:cBhvr>
                                      <p:to>
                                        <p:strVal val="visible"/>
                                      </p:to>
                                    </p:set>
                                    <p:animEffect transition="in" filter="wipe(left)">
                                      <p:cBhvr>
                                        <p:cTn id="48" dur="500"/>
                                        <p:tgtEl>
                                          <p:spTgt spid="1844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left)">
                                      <p:cBhvr>
                                        <p:cTn id="53" dur="500"/>
                                        <p:tgtEl>
                                          <p:spTgt spid="2"/>
                                        </p:tgtEl>
                                      </p:cBhvr>
                                    </p:animEffect>
                                  </p:childTnLst>
                                </p:cTn>
                              </p:par>
                              <p:par>
                                <p:cTn id="54" presetID="22" presetClass="entr" presetSubtype="2" fill="hold" nodeType="withEffect">
                                  <p:stCondLst>
                                    <p:cond delay="0"/>
                                  </p:stCondLst>
                                  <p:childTnLst>
                                    <p:set>
                                      <p:cBhvr>
                                        <p:cTn id="55" dur="1" fill="hold">
                                          <p:stCondLst>
                                            <p:cond delay="0"/>
                                          </p:stCondLst>
                                        </p:cTn>
                                        <p:tgtEl>
                                          <p:spTgt spid="18443"/>
                                        </p:tgtEl>
                                        <p:attrNameLst>
                                          <p:attrName>style.visibility</p:attrName>
                                        </p:attrNameLst>
                                      </p:cBhvr>
                                      <p:to>
                                        <p:strVal val="visible"/>
                                      </p:to>
                                    </p:set>
                                    <p:animEffect transition="in" filter="wipe(right)">
                                      <p:cBhvr>
                                        <p:cTn id="56" dur="500"/>
                                        <p:tgtEl>
                                          <p:spTgt spid="1844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8444"/>
                                        </p:tgtEl>
                                        <p:attrNameLst>
                                          <p:attrName>style.visibility</p:attrName>
                                        </p:attrNameLst>
                                      </p:cBhvr>
                                      <p:to>
                                        <p:strVal val="visible"/>
                                      </p:to>
                                    </p:set>
                                    <p:animEffect transition="in" filter="wipe(left)">
                                      <p:cBhvr>
                                        <p:cTn id="61" dur="500"/>
                                        <p:tgtEl>
                                          <p:spTgt spid="18444"/>
                                        </p:tgtEl>
                                      </p:cBhvr>
                                    </p:animEffect>
                                  </p:childTnLst>
                                </p:cTn>
                              </p:par>
                              <p:par>
                                <p:cTn id="62" presetID="22" presetClass="entr" presetSubtype="2" fill="hold"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wipe(right)">
                                      <p:cBhvr>
                                        <p:cTn id="64" dur="500"/>
                                        <p:tgtEl>
                                          <p:spTgt spid="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1" nodeType="clickEffect">
                                  <p:stCondLst>
                                    <p:cond delay="0"/>
                                  </p:stCondLst>
                                  <p:childTnLst>
                                    <p:set>
                                      <p:cBhvr>
                                        <p:cTn id="68" dur="1" fill="hold">
                                          <p:stCondLst>
                                            <p:cond delay="0"/>
                                          </p:stCondLst>
                                        </p:cTn>
                                        <p:tgtEl>
                                          <p:spTgt spid="17425"/>
                                        </p:tgtEl>
                                        <p:attrNameLst>
                                          <p:attrName>style.visibility</p:attrName>
                                        </p:attrNameLst>
                                      </p:cBhvr>
                                      <p:to>
                                        <p:strVal val="visible"/>
                                      </p:to>
                                    </p:set>
                                    <p:animEffect transition="in" filter="wipe(left)">
                                      <p:cBhvr>
                                        <p:cTn id="69" dur="500"/>
                                        <p:tgtEl>
                                          <p:spTgt spid="1742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8437"/>
                                        </p:tgtEl>
                                        <p:attrNameLst>
                                          <p:attrName>style.visibility</p:attrName>
                                        </p:attrNameLst>
                                      </p:cBhvr>
                                      <p:to>
                                        <p:strVal val="visible"/>
                                      </p:to>
                                    </p:set>
                                    <p:animEffect transition="in" filter="wipe(left)">
                                      <p:cBhvr>
                                        <p:cTn id="74" dur="500"/>
                                        <p:tgtEl>
                                          <p:spTgt spid="1843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8438"/>
                                        </p:tgtEl>
                                        <p:attrNameLst>
                                          <p:attrName>style.visibility</p:attrName>
                                        </p:attrNameLst>
                                      </p:cBhvr>
                                      <p:to>
                                        <p:strVal val="visible"/>
                                      </p:to>
                                    </p:set>
                                    <p:animEffect transition="in" filter="wipe(left)">
                                      <p:cBhvr>
                                        <p:cTn id="79" dur="500"/>
                                        <p:tgtEl>
                                          <p:spTgt spid="1843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8439"/>
                                        </p:tgtEl>
                                        <p:attrNameLst>
                                          <p:attrName>style.visibility</p:attrName>
                                        </p:attrNameLst>
                                      </p:cBhvr>
                                      <p:to>
                                        <p:strVal val="visible"/>
                                      </p:to>
                                    </p:set>
                                    <p:animEffect transition="in" filter="wipe(left)">
                                      <p:cBhvr>
                                        <p:cTn id="84"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p:bldP spid="18436" grpId="0"/>
      <p:bldP spid="18437" grpId="0"/>
      <p:bldP spid="18438" grpId="0"/>
      <p:bldP spid="18439" grpId="0"/>
      <p:bldP spid="18440" grpId="0" animBg="1"/>
      <p:bldP spid="18441" grpId="0" animBg="1"/>
      <p:bldP spid="18442" grpId="0" animBg="1"/>
      <p:bldP spid="18451" grpId="0" animBg="1"/>
      <p:bldP spid="18452" grpId="0" animBg="1"/>
      <p:bldP spid="18456" grpId="0"/>
      <p:bldP spid="17425" grpId="0"/>
      <p:bldP spid="17425"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9458" name="文本框 19457"/>
          <p:cNvSpPr txBox="1"/>
          <p:nvPr/>
        </p:nvSpPr>
        <p:spPr>
          <a:xfrm>
            <a:off x="204788" y="460375"/>
            <a:ext cx="3048000" cy="457200"/>
          </a:xfrm>
          <a:prstGeom prst="rect">
            <a:avLst/>
          </a:prstGeom>
          <a:noFill/>
          <a:ln w="9525">
            <a:noFill/>
          </a:ln>
        </p:spPr>
        <p:txBody>
          <a:bodyPr anchor="t">
            <a:spAutoFit/>
          </a:bodyPr>
          <a:p>
            <a:pPr lvl="0" indent="0"/>
            <a:r>
              <a:rPr lang="zh-CN" altLang="en-US" dirty="0">
                <a:latin typeface="楷体_GB2312" pitchFamily="1" charset="-122"/>
                <a:ea typeface="楷体_GB2312" pitchFamily="1" charset="-122"/>
              </a:rPr>
              <a:t>二、 电场强度</a:t>
            </a:r>
            <a:endParaRPr lang="zh-CN" altLang="en-US" dirty="0">
              <a:latin typeface="楷体_GB2312" pitchFamily="1" charset="-122"/>
              <a:ea typeface="楷体_GB2312" pitchFamily="1" charset="-122"/>
            </a:endParaRPr>
          </a:p>
        </p:txBody>
      </p:sp>
      <p:sp>
        <p:nvSpPr>
          <p:cNvPr id="19459" name="文本框 19458"/>
          <p:cNvSpPr txBox="1"/>
          <p:nvPr/>
        </p:nvSpPr>
        <p:spPr>
          <a:xfrm>
            <a:off x="900113" y="1098550"/>
            <a:ext cx="243840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场源电荷</a:t>
            </a:r>
            <a:r>
              <a:rPr lang="zh-CN" altLang="en-US" i="1" dirty="0">
                <a:latin typeface="Times New Roman" panose="02020603050405020304" pitchFamily="2" charset="0"/>
                <a:ea typeface="仿宋_GB2312" pitchFamily="1" charset="-122"/>
                <a:sym typeface="Symbol" panose="05050102010706020507" pitchFamily="2" charset="2"/>
              </a:rPr>
              <a:t>q</a:t>
            </a:r>
            <a:endParaRPr lang="zh-CN" altLang="en-US" baseline="-25000" dirty="0">
              <a:latin typeface="Times New Roman" panose="02020603050405020304" pitchFamily="2" charset="0"/>
              <a:ea typeface="仿宋_GB2312" pitchFamily="1" charset="-122"/>
              <a:sym typeface="Symbol" panose="05050102010706020507" pitchFamily="2" charset="2"/>
            </a:endParaRPr>
          </a:p>
        </p:txBody>
      </p:sp>
      <p:sp>
        <p:nvSpPr>
          <p:cNvPr id="19460" name="文本框 19459"/>
          <p:cNvSpPr txBox="1"/>
          <p:nvPr/>
        </p:nvSpPr>
        <p:spPr>
          <a:xfrm>
            <a:off x="2568575" y="1085850"/>
            <a:ext cx="3092450" cy="457200"/>
          </a:xfrm>
          <a:prstGeom prst="rect">
            <a:avLst/>
          </a:prstGeom>
          <a:noFill/>
          <a:ln w="9525">
            <a:noFill/>
          </a:ln>
        </p:spPr>
        <p:txBody>
          <a:bodyPr anchor="t">
            <a:spAutoFit/>
          </a:bodyPr>
          <a:p>
            <a:pPr lvl="0" indent="0"/>
            <a:r>
              <a:rPr lang="en-US" altLang="x-none" sz="1800" dirty="0">
                <a:latin typeface="Arial" panose="020B0604020202020204" pitchFamily="34" charset="0"/>
                <a:ea typeface="宋体" panose="02010600030101010101" pitchFamily="2" charset="-122"/>
              </a:rPr>
              <a:t>—— </a:t>
            </a:r>
            <a:r>
              <a:rPr lang="zh-CN" altLang="en-US" dirty="0">
                <a:latin typeface="Times New Roman" panose="02020603050405020304" pitchFamily="2" charset="0"/>
                <a:ea typeface="楷体_GB2312" pitchFamily="1" charset="-122"/>
              </a:rPr>
              <a:t>产生电场的电荷</a:t>
            </a:r>
            <a:endParaRPr lang="zh-CN" altLang="en-US" dirty="0">
              <a:latin typeface="Times New Roman" panose="02020603050405020304" pitchFamily="2" charset="0"/>
              <a:ea typeface="楷体_GB2312" pitchFamily="1" charset="-122"/>
            </a:endParaRPr>
          </a:p>
        </p:txBody>
      </p:sp>
      <p:sp>
        <p:nvSpPr>
          <p:cNvPr id="19461" name="文本框 19460"/>
          <p:cNvSpPr txBox="1"/>
          <p:nvPr/>
        </p:nvSpPr>
        <p:spPr>
          <a:xfrm>
            <a:off x="941388" y="1990725"/>
            <a:ext cx="214947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检验电荷</a:t>
            </a:r>
            <a:r>
              <a:rPr lang="zh-CN" altLang="en-US" i="1" dirty="0">
                <a:latin typeface="Times New Roman" panose="02020603050405020304" pitchFamily="2" charset="0"/>
                <a:ea typeface="仿宋_GB2312" pitchFamily="1" charset="-122"/>
                <a:sym typeface="Symbol" panose="05050102010706020507" pitchFamily="2" charset="2"/>
              </a:rPr>
              <a:t>q</a:t>
            </a:r>
            <a:r>
              <a:rPr lang="zh-CN" altLang="en-US" baseline="-25000" dirty="0">
                <a:latin typeface="Times New Roman" panose="02020603050405020304" pitchFamily="2" charset="0"/>
                <a:ea typeface="仿宋_GB2312" pitchFamily="1" charset="-122"/>
                <a:sym typeface="Symbol" panose="05050102010706020507" pitchFamily="2" charset="2"/>
              </a:rPr>
              <a:t>0</a:t>
            </a:r>
            <a:endParaRPr lang="zh-CN" altLang="en-US" baseline="-25000" dirty="0">
              <a:latin typeface="Times New Roman" panose="02020603050405020304" pitchFamily="2" charset="0"/>
              <a:ea typeface="仿宋_GB2312" pitchFamily="1" charset="-122"/>
              <a:sym typeface="Symbol" panose="05050102010706020507" pitchFamily="2" charset="2"/>
            </a:endParaRPr>
          </a:p>
        </p:txBody>
      </p:sp>
      <p:sp>
        <p:nvSpPr>
          <p:cNvPr id="19462" name="文本框 19461"/>
          <p:cNvSpPr txBox="1"/>
          <p:nvPr/>
        </p:nvSpPr>
        <p:spPr>
          <a:xfrm>
            <a:off x="2740025" y="1773238"/>
            <a:ext cx="283527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带电量足够小</a:t>
            </a:r>
            <a:endParaRPr lang="zh-CN" altLang="en-US" dirty="0">
              <a:latin typeface="Times New Roman" panose="02020603050405020304" pitchFamily="2" charset="0"/>
              <a:ea typeface="仿宋_GB2312" pitchFamily="1" charset="-122"/>
            </a:endParaRPr>
          </a:p>
        </p:txBody>
      </p:sp>
      <p:sp>
        <p:nvSpPr>
          <p:cNvPr id="19463" name="文本框 19462"/>
          <p:cNvSpPr txBox="1"/>
          <p:nvPr/>
        </p:nvSpPr>
        <p:spPr>
          <a:xfrm>
            <a:off x="2771775" y="2395538"/>
            <a:ext cx="131127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点电荷</a:t>
            </a:r>
            <a:endParaRPr lang="zh-CN" altLang="en-US" dirty="0">
              <a:latin typeface="Times New Roman" panose="02020603050405020304" pitchFamily="2" charset="0"/>
              <a:ea typeface="仿宋_GB2312" pitchFamily="1" charset="-122"/>
            </a:endParaRPr>
          </a:p>
        </p:txBody>
      </p:sp>
      <p:sp>
        <p:nvSpPr>
          <p:cNvPr id="19464" name="直接连接符 19463"/>
          <p:cNvSpPr/>
          <p:nvPr/>
        </p:nvSpPr>
        <p:spPr>
          <a:xfrm flipV="1">
            <a:off x="6337300" y="1385888"/>
            <a:ext cx="1520825" cy="407987"/>
          </a:xfrm>
          <a:prstGeom prst="line">
            <a:avLst/>
          </a:prstGeom>
          <a:ln w="19050" cap="flat" cmpd="sng">
            <a:solidFill>
              <a:schemeClr val="tx1"/>
            </a:solidFill>
            <a:prstDash val="dash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9465" name="椭圆 19464"/>
          <p:cNvSpPr>
            <a:spLocks noChangeAspect="1"/>
          </p:cNvSpPr>
          <p:nvPr/>
        </p:nvSpPr>
        <p:spPr>
          <a:xfrm>
            <a:off x="6162675" y="1682750"/>
            <a:ext cx="258763" cy="258763"/>
          </a:xfrm>
          <a:prstGeom prst="ellipse">
            <a:avLst/>
          </a:prstGeom>
          <a:solidFill>
            <a:schemeClr val="hlink"/>
          </a:solidFill>
          <a:ln w="9525" cap="flat" cmpd="sng">
            <a:solidFill>
              <a:srgbClr val="006699"/>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19466" name="对象 19465"/>
          <p:cNvGraphicFramePr>
            <a:graphicFrameLocks noChangeAspect="1"/>
          </p:cNvGraphicFramePr>
          <p:nvPr/>
        </p:nvGraphicFramePr>
        <p:xfrm>
          <a:off x="6046788" y="1336675"/>
          <a:ext cx="266700" cy="346075"/>
        </p:xfrm>
        <a:graphic>
          <a:graphicData uri="http://schemas.openxmlformats.org/presentationml/2006/ole">
            <mc:AlternateContent xmlns:mc="http://schemas.openxmlformats.org/markup-compatibility/2006">
              <mc:Choice xmlns:v="urn:schemas-microsoft-com:vml" Requires="v">
                <p:oleObj spid="_x0000_s3126" name="" r:id="rId1" imgW="130810" imgH="169545" progId="Equation.3">
                  <p:embed/>
                </p:oleObj>
              </mc:Choice>
              <mc:Fallback>
                <p:oleObj name="" r:id="rId1" imgW="130810" imgH="169545" progId="Equation.3">
                  <p:embed/>
                  <p:pic>
                    <p:nvPicPr>
                      <p:cNvPr id="0" name="图片 3125"/>
                      <p:cNvPicPr/>
                      <p:nvPr/>
                    </p:nvPicPr>
                    <p:blipFill>
                      <a:blip r:embed="rId2"/>
                      <a:stretch>
                        <a:fillRect/>
                      </a:stretch>
                    </p:blipFill>
                    <p:spPr>
                      <a:xfrm>
                        <a:off x="6046788" y="1336675"/>
                        <a:ext cx="266700" cy="346075"/>
                      </a:xfrm>
                      <a:prstGeom prst="rect">
                        <a:avLst/>
                      </a:prstGeom>
                      <a:noFill/>
                      <a:ln w="38100">
                        <a:noFill/>
                        <a:miter/>
                      </a:ln>
                    </p:spPr>
                  </p:pic>
                </p:oleObj>
              </mc:Fallback>
            </mc:AlternateContent>
          </a:graphicData>
        </a:graphic>
      </p:graphicFrame>
      <p:graphicFrame>
        <p:nvGraphicFramePr>
          <p:cNvPr id="19467" name="对象 19466"/>
          <p:cNvGraphicFramePr>
            <a:graphicFrameLocks noChangeAspect="1"/>
          </p:cNvGraphicFramePr>
          <p:nvPr/>
        </p:nvGraphicFramePr>
        <p:xfrm>
          <a:off x="7566025" y="806450"/>
          <a:ext cx="347663" cy="479425"/>
        </p:xfrm>
        <a:graphic>
          <a:graphicData uri="http://schemas.openxmlformats.org/presentationml/2006/ole">
            <mc:AlternateContent xmlns:mc="http://schemas.openxmlformats.org/markup-compatibility/2006">
              <mc:Choice xmlns:v="urn:schemas-microsoft-com:vml" Requires="v">
                <p:oleObj spid="_x0000_s3127" name="" r:id="rId3" imgW="168910" imgH="233680" progId="Equation.3">
                  <p:embed/>
                </p:oleObj>
              </mc:Choice>
              <mc:Fallback>
                <p:oleObj name="" r:id="rId3" imgW="168910" imgH="233680" progId="Equation.3">
                  <p:embed/>
                  <p:pic>
                    <p:nvPicPr>
                      <p:cNvPr id="0" name="图片 3126"/>
                      <p:cNvPicPr/>
                      <p:nvPr/>
                    </p:nvPicPr>
                    <p:blipFill>
                      <a:blip r:embed="rId4"/>
                      <a:stretch>
                        <a:fillRect/>
                      </a:stretch>
                    </p:blipFill>
                    <p:spPr>
                      <a:xfrm>
                        <a:off x="7566025" y="806450"/>
                        <a:ext cx="347663" cy="479425"/>
                      </a:xfrm>
                      <a:prstGeom prst="rect">
                        <a:avLst/>
                      </a:prstGeom>
                      <a:noFill/>
                      <a:ln w="38100">
                        <a:noFill/>
                        <a:miter/>
                      </a:ln>
                    </p:spPr>
                  </p:pic>
                </p:oleObj>
              </mc:Fallback>
            </mc:AlternateContent>
          </a:graphicData>
        </a:graphic>
      </p:graphicFrame>
      <p:sp>
        <p:nvSpPr>
          <p:cNvPr id="19468" name="椭圆 19467"/>
          <p:cNvSpPr>
            <a:spLocks noChangeAspect="1"/>
          </p:cNvSpPr>
          <p:nvPr/>
        </p:nvSpPr>
        <p:spPr>
          <a:xfrm>
            <a:off x="7800975" y="1290638"/>
            <a:ext cx="179388" cy="179387"/>
          </a:xfrm>
          <a:prstGeom prst="ellipse">
            <a:avLst/>
          </a:prstGeom>
          <a:solidFill>
            <a:srgbClr val="FF0000"/>
          </a:solidFill>
          <a:ln w="9525"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9469" name="左大括号 19468"/>
          <p:cNvSpPr/>
          <p:nvPr/>
        </p:nvSpPr>
        <p:spPr>
          <a:xfrm>
            <a:off x="2638425" y="1990725"/>
            <a:ext cx="133350" cy="614363"/>
          </a:xfrm>
          <a:prstGeom prst="leftBrace">
            <a:avLst>
              <a:gd name="adj1" fmla="val 38222"/>
              <a:gd name="adj2" fmla="val 50000"/>
            </a:avLst>
          </a:prstGeom>
          <a:noFill/>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9470" name="文本框 19469"/>
          <p:cNvSpPr txBox="1"/>
          <p:nvPr/>
        </p:nvSpPr>
        <p:spPr>
          <a:xfrm>
            <a:off x="958850" y="2994025"/>
            <a:ext cx="4519613"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在电场中任一位置处</a:t>
            </a:r>
            <a:endParaRPr lang="zh-CN" altLang="en-US" dirty="0">
              <a:latin typeface="Times New Roman" panose="02020603050405020304" pitchFamily="2" charset="0"/>
              <a:ea typeface="仿宋_GB2312" pitchFamily="1" charset="-122"/>
            </a:endParaRPr>
          </a:p>
        </p:txBody>
      </p:sp>
      <p:sp>
        <p:nvSpPr>
          <p:cNvPr id="19471" name="直接连接符 19470"/>
          <p:cNvSpPr/>
          <p:nvPr/>
        </p:nvSpPr>
        <p:spPr>
          <a:xfrm>
            <a:off x="1835150" y="4122738"/>
            <a:ext cx="381000" cy="0"/>
          </a:xfrm>
          <a:prstGeom prst="line">
            <a:avLst/>
          </a:prstGeom>
          <a:ln w="3810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9472" name="文本框 19471"/>
          <p:cNvSpPr txBox="1"/>
          <p:nvPr/>
        </p:nvSpPr>
        <p:spPr>
          <a:xfrm>
            <a:off x="2266950" y="3862388"/>
            <a:ext cx="387350" cy="519112"/>
          </a:xfrm>
          <a:prstGeom prst="rect">
            <a:avLst/>
          </a:prstGeom>
          <a:noFill/>
          <a:ln w="9525">
            <a:noFill/>
          </a:ln>
        </p:spPr>
        <p:txBody>
          <a:bodyPr wrap="none" anchor="t">
            <a:spAutoFit/>
          </a:bodyPr>
          <a:p>
            <a:pPr lvl="0" indent="0"/>
            <a:r>
              <a:rPr lang="en-US" altLang="x-none" sz="2800" dirty="0">
                <a:latin typeface="Times New Roman" panose="02020603050405020304" pitchFamily="2" charset="0"/>
                <a:ea typeface="宋体" panose="02010600030101010101" pitchFamily="2" charset="-122"/>
              </a:rPr>
              <a:t>=</a:t>
            </a:r>
            <a:endParaRPr lang="en-US" altLang="x-none" sz="2800" dirty="0">
              <a:latin typeface="Times New Roman" panose="02020603050405020304" pitchFamily="2" charset="0"/>
              <a:ea typeface="宋体" panose="02010600030101010101" pitchFamily="2" charset="-122"/>
            </a:endParaRPr>
          </a:p>
        </p:txBody>
      </p:sp>
      <p:sp>
        <p:nvSpPr>
          <p:cNvPr id="19473" name="直接连接符 19472"/>
          <p:cNvSpPr/>
          <p:nvPr/>
        </p:nvSpPr>
        <p:spPr>
          <a:xfrm>
            <a:off x="2698750" y="4121150"/>
            <a:ext cx="381000" cy="0"/>
          </a:xfrm>
          <a:prstGeom prst="line">
            <a:avLst/>
          </a:prstGeom>
          <a:ln w="3810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9474" name="文本框 19473"/>
          <p:cNvSpPr txBox="1"/>
          <p:nvPr/>
        </p:nvSpPr>
        <p:spPr>
          <a:xfrm>
            <a:off x="3130550" y="3862388"/>
            <a:ext cx="854075" cy="519112"/>
          </a:xfrm>
          <a:prstGeom prst="rect">
            <a:avLst/>
          </a:prstGeom>
          <a:noFill/>
          <a:ln w="9525">
            <a:noFill/>
          </a:ln>
        </p:spPr>
        <p:txBody>
          <a:bodyPr anchor="t">
            <a:spAutoFit/>
          </a:bodyPr>
          <a:p>
            <a:pPr lvl="0" indent="0"/>
            <a:r>
              <a:rPr lang="en-US" altLang="x-none" sz="2800" dirty="0">
                <a:latin typeface="Times New Roman" panose="02020603050405020304" pitchFamily="2" charset="0"/>
                <a:ea typeface="宋体" panose="02010600030101010101" pitchFamily="2" charset="-122"/>
              </a:rPr>
              <a:t>=</a:t>
            </a:r>
            <a:r>
              <a:rPr lang="en-US" altLang="x-none" dirty="0">
                <a:solidFill>
                  <a:srgbClr val="FFCC00"/>
                </a:solidFill>
                <a:latin typeface="Times New Roman" panose="02020603050405020304" pitchFamily="2" charset="0"/>
                <a:ea typeface="宋体" panose="02010600030101010101" pitchFamily="2" charset="-122"/>
              </a:rPr>
              <a:t> </a:t>
            </a:r>
            <a:endParaRPr lang="en-US" altLang="x-none" sz="2800" dirty="0">
              <a:solidFill>
                <a:srgbClr val="FFCC00"/>
              </a:solidFill>
              <a:latin typeface="Times New Roman" panose="02020603050405020304" pitchFamily="2" charset="0"/>
              <a:ea typeface="宋体" panose="02010600030101010101" pitchFamily="2" charset="-122"/>
            </a:endParaRPr>
          </a:p>
        </p:txBody>
      </p:sp>
      <p:graphicFrame>
        <p:nvGraphicFramePr>
          <p:cNvPr id="19475" name="对象 19474"/>
          <p:cNvGraphicFramePr/>
          <p:nvPr/>
        </p:nvGraphicFramePr>
        <p:xfrm>
          <a:off x="1852613" y="3662363"/>
          <a:ext cx="306387" cy="431800"/>
        </p:xfrm>
        <a:graphic>
          <a:graphicData uri="http://schemas.openxmlformats.org/presentationml/2006/ole">
            <mc:AlternateContent xmlns:mc="http://schemas.openxmlformats.org/markup-compatibility/2006">
              <mc:Choice xmlns:v="urn:schemas-microsoft-com:vml" Requires="v">
                <p:oleObj spid="_x0000_s3130" name="" r:id="rId5" imgW="309245" imgH="438150" progId="Equation.3">
                  <p:embed/>
                </p:oleObj>
              </mc:Choice>
              <mc:Fallback>
                <p:oleObj name="" r:id="rId5" imgW="309245" imgH="438150" progId="Equation.3">
                  <p:embed/>
                  <p:pic>
                    <p:nvPicPr>
                      <p:cNvPr id="0" name="图片 3129"/>
                      <p:cNvPicPr/>
                      <p:nvPr/>
                    </p:nvPicPr>
                    <p:blipFill>
                      <a:blip r:embed="rId6"/>
                      <a:stretch>
                        <a:fillRect/>
                      </a:stretch>
                    </p:blipFill>
                    <p:spPr>
                      <a:xfrm>
                        <a:off x="1852613" y="3662363"/>
                        <a:ext cx="306387" cy="431800"/>
                      </a:xfrm>
                      <a:prstGeom prst="rect">
                        <a:avLst/>
                      </a:prstGeom>
                      <a:noFill/>
                      <a:ln w="38100">
                        <a:noFill/>
                        <a:miter/>
                      </a:ln>
                    </p:spPr>
                  </p:pic>
                </p:oleObj>
              </mc:Fallback>
            </mc:AlternateContent>
          </a:graphicData>
        </a:graphic>
      </p:graphicFrame>
      <p:graphicFrame>
        <p:nvGraphicFramePr>
          <p:cNvPr id="19476" name="对象 19475"/>
          <p:cNvGraphicFramePr/>
          <p:nvPr/>
        </p:nvGraphicFramePr>
        <p:xfrm>
          <a:off x="2698750" y="3649663"/>
          <a:ext cx="355600" cy="431800"/>
        </p:xfrm>
        <a:graphic>
          <a:graphicData uri="http://schemas.openxmlformats.org/presentationml/2006/ole">
            <mc:AlternateContent xmlns:mc="http://schemas.openxmlformats.org/markup-compatibility/2006">
              <mc:Choice xmlns:v="urn:schemas-microsoft-com:vml" Requires="v">
                <p:oleObj spid="_x0000_s3131" name="" r:id="rId7" imgW="360680" imgH="438150" progId="Equation.3">
                  <p:embed/>
                </p:oleObj>
              </mc:Choice>
              <mc:Fallback>
                <p:oleObj name="" r:id="rId7" imgW="360680" imgH="438150" progId="Equation.3">
                  <p:embed/>
                  <p:pic>
                    <p:nvPicPr>
                      <p:cNvPr id="0" name="图片 3130"/>
                      <p:cNvPicPr/>
                      <p:nvPr/>
                    </p:nvPicPr>
                    <p:blipFill>
                      <a:blip r:embed="rId8"/>
                      <a:stretch>
                        <a:fillRect/>
                      </a:stretch>
                    </p:blipFill>
                    <p:spPr>
                      <a:xfrm>
                        <a:off x="2698750" y="3649663"/>
                        <a:ext cx="355600" cy="431800"/>
                      </a:xfrm>
                      <a:prstGeom prst="rect">
                        <a:avLst/>
                      </a:prstGeom>
                      <a:noFill/>
                      <a:ln w="38100">
                        <a:noFill/>
                        <a:miter/>
                      </a:ln>
                    </p:spPr>
                  </p:pic>
                </p:oleObj>
              </mc:Fallback>
            </mc:AlternateContent>
          </a:graphicData>
        </a:graphic>
      </p:graphicFrame>
      <p:graphicFrame>
        <p:nvGraphicFramePr>
          <p:cNvPr id="19477" name="对象 19476"/>
          <p:cNvGraphicFramePr/>
          <p:nvPr/>
        </p:nvGraphicFramePr>
        <p:xfrm>
          <a:off x="2746375" y="4100513"/>
          <a:ext cx="331788" cy="419100"/>
        </p:xfrm>
        <a:graphic>
          <a:graphicData uri="http://schemas.openxmlformats.org/presentationml/2006/ole">
            <mc:AlternateContent xmlns:mc="http://schemas.openxmlformats.org/markup-compatibility/2006">
              <mc:Choice xmlns:v="urn:schemas-microsoft-com:vml" Requires="v">
                <p:oleObj spid="_x0000_s3132" name="" r:id="rId9" imgW="335280" imgH="425450" progId="Equation.3">
                  <p:embed/>
                </p:oleObj>
              </mc:Choice>
              <mc:Fallback>
                <p:oleObj name="" r:id="rId9" imgW="335280" imgH="425450" progId="Equation.3">
                  <p:embed/>
                  <p:pic>
                    <p:nvPicPr>
                      <p:cNvPr id="0" name="图片 3131"/>
                      <p:cNvPicPr/>
                      <p:nvPr/>
                    </p:nvPicPr>
                    <p:blipFill>
                      <a:blip r:embed="rId10"/>
                      <a:stretch>
                        <a:fillRect/>
                      </a:stretch>
                    </p:blipFill>
                    <p:spPr>
                      <a:xfrm>
                        <a:off x="2746375" y="4100513"/>
                        <a:ext cx="331788" cy="419100"/>
                      </a:xfrm>
                      <a:prstGeom prst="rect">
                        <a:avLst/>
                      </a:prstGeom>
                      <a:noFill/>
                      <a:ln w="38100">
                        <a:noFill/>
                        <a:miter/>
                      </a:ln>
                    </p:spPr>
                  </p:pic>
                </p:oleObj>
              </mc:Fallback>
            </mc:AlternateContent>
          </a:graphicData>
        </a:graphic>
      </p:graphicFrame>
      <p:graphicFrame>
        <p:nvGraphicFramePr>
          <p:cNvPr id="19478" name="对象 19477"/>
          <p:cNvGraphicFramePr/>
          <p:nvPr/>
        </p:nvGraphicFramePr>
        <p:xfrm>
          <a:off x="1835150" y="4100513"/>
          <a:ext cx="290513" cy="417512"/>
        </p:xfrm>
        <a:graphic>
          <a:graphicData uri="http://schemas.openxmlformats.org/presentationml/2006/ole">
            <mc:AlternateContent xmlns:mc="http://schemas.openxmlformats.org/markup-compatibility/2006">
              <mc:Choice xmlns:v="urn:schemas-microsoft-com:vml" Requires="v">
                <p:oleObj spid="_x0000_s3133" name="" r:id="rId11" imgW="296545" imgH="425450" progId="Equation.3">
                  <p:embed/>
                </p:oleObj>
              </mc:Choice>
              <mc:Fallback>
                <p:oleObj name="" r:id="rId11" imgW="296545" imgH="425450" progId="Equation.3">
                  <p:embed/>
                  <p:pic>
                    <p:nvPicPr>
                      <p:cNvPr id="0" name="图片 3132"/>
                      <p:cNvPicPr/>
                      <p:nvPr/>
                    </p:nvPicPr>
                    <p:blipFill>
                      <a:blip r:embed="rId12"/>
                      <a:stretch>
                        <a:fillRect/>
                      </a:stretch>
                    </p:blipFill>
                    <p:spPr>
                      <a:xfrm>
                        <a:off x="1835150" y="4100513"/>
                        <a:ext cx="290513" cy="417512"/>
                      </a:xfrm>
                      <a:prstGeom prst="rect">
                        <a:avLst/>
                      </a:prstGeom>
                      <a:noFill/>
                      <a:ln w="38100">
                        <a:noFill/>
                        <a:miter/>
                      </a:ln>
                    </p:spPr>
                  </p:pic>
                </p:oleObj>
              </mc:Fallback>
            </mc:AlternateContent>
          </a:graphicData>
        </a:graphic>
      </p:graphicFrame>
      <p:graphicFrame>
        <p:nvGraphicFramePr>
          <p:cNvPr id="19479" name="对象 19478"/>
          <p:cNvGraphicFramePr/>
          <p:nvPr/>
        </p:nvGraphicFramePr>
        <p:xfrm>
          <a:off x="3487738" y="3949700"/>
          <a:ext cx="279400" cy="342900"/>
        </p:xfrm>
        <a:graphic>
          <a:graphicData uri="http://schemas.openxmlformats.org/presentationml/2006/ole">
            <mc:AlternateContent xmlns:mc="http://schemas.openxmlformats.org/markup-compatibility/2006">
              <mc:Choice xmlns:v="urn:schemas-microsoft-com:vml" Requires="v">
                <p:oleObj spid="_x0000_s3134" name="" r:id="rId13" imgW="283210" imgH="347980" progId="Equation.3">
                  <p:embed/>
                </p:oleObj>
              </mc:Choice>
              <mc:Fallback>
                <p:oleObj name="" r:id="rId13" imgW="283210" imgH="347980" progId="Equation.3">
                  <p:embed/>
                  <p:pic>
                    <p:nvPicPr>
                      <p:cNvPr id="0" name="图片 3133"/>
                      <p:cNvPicPr/>
                      <p:nvPr/>
                    </p:nvPicPr>
                    <p:blipFill>
                      <a:blip r:embed="rId14"/>
                      <a:stretch>
                        <a:fillRect/>
                      </a:stretch>
                    </p:blipFill>
                    <p:spPr>
                      <a:xfrm>
                        <a:off x="3487738" y="3949700"/>
                        <a:ext cx="279400" cy="342900"/>
                      </a:xfrm>
                      <a:prstGeom prst="rect">
                        <a:avLst/>
                      </a:prstGeom>
                      <a:noFill/>
                      <a:ln w="38100">
                        <a:noFill/>
                        <a:miter/>
                      </a:ln>
                    </p:spPr>
                  </p:pic>
                </p:oleObj>
              </mc:Fallback>
            </mc:AlternateContent>
          </a:graphicData>
        </a:graphic>
      </p:graphicFrame>
      <p:sp>
        <p:nvSpPr>
          <p:cNvPr id="18455" name="直接连接符 19479"/>
          <p:cNvSpPr/>
          <p:nvPr/>
        </p:nvSpPr>
        <p:spPr>
          <a:xfrm flipV="1">
            <a:off x="5149850" y="3451225"/>
            <a:ext cx="1520825" cy="407988"/>
          </a:xfrm>
          <a:prstGeom prst="line">
            <a:avLst/>
          </a:prstGeom>
          <a:ln w="19050" cap="flat" cmpd="sng">
            <a:solidFill>
              <a:schemeClr val="tx1"/>
            </a:solidFill>
            <a:prstDash val="dash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18456" name="对象 19480"/>
          <p:cNvGraphicFramePr>
            <a:graphicFrameLocks noChangeAspect="1"/>
          </p:cNvGraphicFramePr>
          <p:nvPr/>
        </p:nvGraphicFramePr>
        <p:xfrm>
          <a:off x="4997450" y="3359150"/>
          <a:ext cx="266700" cy="346075"/>
        </p:xfrm>
        <a:graphic>
          <a:graphicData uri="http://schemas.openxmlformats.org/presentationml/2006/ole">
            <mc:AlternateContent xmlns:mc="http://schemas.openxmlformats.org/markup-compatibility/2006">
              <mc:Choice xmlns:v="urn:schemas-microsoft-com:vml" Requires="v">
                <p:oleObj spid="_x0000_s3135" name="" r:id="rId15" imgW="130810" imgH="169545" progId="Equation.3">
                  <p:embed/>
                </p:oleObj>
              </mc:Choice>
              <mc:Fallback>
                <p:oleObj name="" r:id="rId15" imgW="130810" imgH="169545" progId="Equation.3">
                  <p:embed/>
                  <p:pic>
                    <p:nvPicPr>
                      <p:cNvPr id="0" name="图片 3134"/>
                      <p:cNvPicPr/>
                      <p:nvPr/>
                    </p:nvPicPr>
                    <p:blipFill>
                      <a:blip r:embed="rId16"/>
                      <a:stretch>
                        <a:fillRect/>
                      </a:stretch>
                    </p:blipFill>
                    <p:spPr>
                      <a:xfrm>
                        <a:off x="4997450" y="3359150"/>
                        <a:ext cx="266700" cy="346075"/>
                      </a:xfrm>
                      <a:prstGeom prst="rect">
                        <a:avLst/>
                      </a:prstGeom>
                      <a:noFill/>
                      <a:ln w="38100">
                        <a:noFill/>
                        <a:miter/>
                      </a:ln>
                    </p:spPr>
                  </p:pic>
                </p:oleObj>
              </mc:Fallback>
            </mc:AlternateContent>
          </a:graphicData>
        </a:graphic>
      </p:graphicFrame>
      <p:graphicFrame>
        <p:nvGraphicFramePr>
          <p:cNvPr id="19482" name="对象 19481"/>
          <p:cNvGraphicFramePr>
            <a:graphicFrameLocks noChangeAspect="1"/>
          </p:cNvGraphicFramePr>
          <p:nvPr/>
        </p:nvGraphicFramePr>
        <p:xfrm>
          <a:off x="6418263" y="2895600"/>
          <a:ext cx="319087" cy="452438"/>
        </p:xfrm>
        <a:graphic>
          <a:graphicData uri="http://schemas.openxmlformats.org/presentationml/2006/ole">
            <mc:AlternateContent xmlns:mc="http://schemas.openxmlformats.org/markup-compatibility/2006">
              <mc:Choice xmlns:v="urn:schemas-microsoft-com:vml" Requires="v">
                <p:oleObj spid="_x0000_s3136" name="" r:id="rId17" imgW="155575" imgH="220345" progId="Equation.3">
                  <p:embed/>
                </p:oleObj>
              </mc:Choice>
              <mc:Fallback>
                <p:oleObj name="" r:id="rId17" imgW="155575" imgH="220345" progId="Equation.3">
                  <p:embed/>
                  <p:pic>
                    <p:nvPicPr>
                      <p:cNvPr id="0" name="图片 3135"/>
                      <p:cNvPicPr/>
                      <p:nvPr/>
                    </p:nvPicPr>
                    <p:blipFill>
                      <a:blip r:embed="rId18"/>
                      <a:stretch>
                        <a:fillRect/>
                      </a:stretch>
                    </p:blipFill>
                    <p:spPr>
                      <a:xfrm>
                        <a:off x="6418263" y="2895600"/>
                        <a:ext cx="319087" cy="452438"/>
                      </a:xfrm>
                      <a:prstGeom prst="rect">
                        <a:avLst/>
                      </a:prstGeom>
                      <a:noFill/>
                      <a:ln w="38100">
                        <a:noFill/>
                        <a:miter/>
                      </a:ln>
                    </p:spPr>
                  </p:pic>
                </p:oleObj>
              </mc:Fallback>
            </mc:AlternateContent>
          </a:graphicData>
        </a:graphic>
      </p:graphicFrame>
      <p:sp>
        <p:nvSpPr>
          <p:cNvPr id="18458" name="文本框 19482"/>
          <p:cNvSpPr txBox="1"/>
          <p:nvPr/>
        </p:nvSpPr>
        <p:spPr>
          <a:xfrm>
            <a:off x="7042150" y="3519488"/>
            <a:ext cx="431800" cy="457200"/>
          </a:xfrm>
          <a:prstGeom prst="rect">
            <a:avLst/>
          </a:prstGeom>
          <a:noFill/>
          <a:ln w="9525">
            <a:noFill/>
          </a:ln>
        </p:spPr>
        <p:txBody>
          <a:bodyPr anchor="t">
            <a:spAutoFit/>
          </a:bodyPr>
          <a:p>
            <a:pPr lvl="0" indent="0"/>
            <a:r>
              <a:rPr lang="en-US" altLang="x-none" i="1" dirty="0">
                <a:latin typeface="Times New Roman" panose="02020603050405020304" pitchFamily="2" charset="0"/>
                <a:ea typeface="宋体" panose="02010600030101010101" pitchFamily="2" charset="-122"/>
              </a:rPr>
              <a:t>P</a:t>
            </a:r>
            <a:endParaRPr lang="en-US" altLang="x-none" i="1" dirty="0">
              <a:latin typeface="Times New Roman" panose="02020603050405020304" pitchFamily="2" charset="0"/>
              <a:ea typeface="宋体" panose="02010600030101010101" pitchFamily="2" charset="-122"/>
            </a:endParaRPr>
          </a:p>
        </p:txBody>
      </p:sp>
      <p:sp>
        <p:nvSpPr>
          <p:cNvPr id="18459" name="椭圆 19483"/>
          <p:cNvSpPr>
            <a:spLocks noChangeAspect="1"/>
          </p:cNvSpPr>
          <p:nvPr/>
        </p:nvSpPr>
        <p:spPr>
          <a:xfrm>
            <a:off x="6659563" y="3403600"/>
            <a:ext cx="82550" cy="82550"/>
          </a:xfrm>
          <a:prstGeom prst="ellipse">
            <a:avLst/>
          </a:prstGeom>
          <a:solidFill>
            <a:schemeClr val="hlink"/>
          </a:solidFill>
          <a:ln w="9525" cap="flat" cmpd="sng">
            <a:solidFill>
              <a:schemeClr val="bg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9485" name="椭圆 19484"/>
          <p:cNvSpPr>
            <a:spLocks noChangeAspect="1"/>
          </p:cNvSpPr>
          <p:nvPr/>
        </p:nvSpPr>
        <p:spPr>
          <a:xfrm>
            <a:off x="6613525" y="3355975"/>
            <a:ext cx="179388" cy="179388"/>
          </a:xfrm>
          <a:prstGeom prst="ellipse">
            <a:avLst/>
          </a:prstGeom>
          <a:solidFill>
            <a:srgbClr val="FF0000"/>
          </a:soli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19486" name="对象 19485"/>
          <p:cNvGraphicFramePr>
            <a:graphicFrameLocks noChangeAspect="1"/>
          </p:cNvGraphicFramePr>
          <p:nvPr/>
        </p:nvGraphicFramePr>
        <p:xfrm>
          <a:off x="6427788" y="3479800"/>
          <a:ext cx="373062" cy="452438"/>
        </p:xfrm>
        <a:graphic>
          <a:graphicData uri="http://schemas.openxmlformats.org/presentationml/2006/ole">
            <mc:AlternateContent xmlns:mc="http://schemas.openxmlformats.org/markup-compatibility/2006">
              <mc:Choice xmlns:v="urn:schemas-microsoft-com:vml" Requires="v">
                <p:oleObj spid="_x0000_s3137" name="" r:id="rId19" imgW="181610" imgH="220345" progId="Equation.3">
                  <p:embed/>
                </p:oleObj>
              </mc:Choice>
              <mc:Fallback>
                <p:oleObj name="" r:id="rId19" imgW="181610" imgH="220345" progId="Equation.3">
                  <p:embed/>
                  <p:pic>
                    <p:nvPicPr>
                      <p:cNvPr id="0" name="图片 3136"/>
                      <p:cNvPicPr/>
                      <p:nvPr/>
                    </p:nvPicPr>
                    <p:blipFill>
                      <a:blip r:embed="rId20"/>
                      <a:stretch>
                        <a:fillRect/>
                      </a:stretch>
                    </p:blipFill>
                    <p:spPr>
                      <a:xfrm>
                        <a:off x="6427788" y="3479800"/>
                        <a:ext cx="373062" cy="452438"/>
                      </a:xfrm>
                      <a:prstGeom prst="rect">
                        <a:avLst/>
                      </a:prstGeom>
                      <a:noFill/>
                      <a:ln w="38100">
                        <a:noFill/>
                        <a:miter/>
                      </a:ln>
                    </p:spPr>
                  </p:pic>
                </p:oleObj>
              </mc:Fallback>
            </mc:AlternateContent>
          </a:graphicData>
        </a:graphic>
      </p:graphicFrame>
      <p:sp>
        <p:nvSpPr>
          <p:cNvPr id="19487" name="椭圆 19486"/>
          <p:cNvSpPr>
            <a:spLocks noChangeAspect="1"/>
          </p:cNvSpPr>
          <p:nvPr/>
        </p:nvSpPr>
        <p:spPr>
          <a:xfrm>
            <a:off x="6615113" y="3349625"/>
            <a:ext cx="179387" cy="179388"/>
          </a:xfrm>
          <a:prstGeom prst="ellipse">
            <a:avLst/>
          </a:prstGeom>
          <a:solidFill>
            <a:srgbClr val="FFC000"/>
          </a:solidFill>
          <a:ln w="9525" cap="flat" cmpd="sng">
            <a:solidFill>
              <a:srgbClr val="FF99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8463" name="椭圆 19487"/>
          <p:cNvSpPr>
            <a:spLocks noChangeAspect="1"/>
          </p:cNvSpPr>
          <p:nvPr/>
        </p:nvSpPr>
        <p:spPr>
          <a:xfrm>
            <a:off x="5005388" y="3749675"/>
            <a:ext cx="258762" cy="258763"/>
          </a:xfrm>
          <a:prstGeom prst="ellipse">
            <a:avLst/>
          </a:prstGeom>
          <a:solidFill>
            <a:schemeClr val="hlink"/>
          </a:soli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9489" name="矩形 19488"/>
          <p:cNvSpPr/>
          <p:nvPr/>
        </p:nvSpPr>
        <p:spPr>
          <a:xfrm>
            <a:off x="1749425" y="4800600"/>
            <a:ext cx="7188200" cy="1006475"/>
          </a:xfrm>
          <a:prstGeom prst="rect">
            <a:avLst/>
          </a:prstGeom>
          <a:noFill/>
          <a:ln w="9525">
            <a:noFill/>
          </a:ln>
        </p:spPr>
        <p:txBody>
          <a:bodyPr anchor="t">
            <a:spAutoFit/>
          </a:bodyPr>
          <a:p>
            <a:pPr lvl="0" indent="0">
              <a:lnSpc>
                <a:spcPct val="125000"/>
              </a:lnSpc>
            </a:pPr>
            <a:r>
              <a:rPr lang="zh-CN" altLang="en-US" dirty="0">
                <a:latin typeface="Times New Roman" panose="02020603050405020304" pitchFamily="2" charset="0"/>
                <a:ea typeface="仿宋_GB2312" pitchFamily="1" charset="-122"/>
              </a:rPr>
              <a:t>电场中某点的电场强度的大小等于单位电荷在该点受力的大小，其方向为正电荷在该点受力的方向。</a:t>
            </a:r>
            <a:r>
              <a:rPr lang="zh-CN" altLang="en-US" dirty="0">
                <a:solidFill>
                  <a:schemeClr val="bg1"/>
                </a:solidFill>
                <a:latin typeface="Times New Roman" panose="02020603050405020304" pitchFamily="2" charset="0"/>
                <a:ea typeface="仿宋_GB2312" pitchFamily="1" charset="-122"/>
              </a:rPr>
              <a:t> </a:t>
            </a:r>
            <a:endParaRPr lang="zh-CN" altLang="en-US" dirty="0">
              <a:solidFill>
                <a:schemeClr val="bg1"/>
              </a:solidFill>
              <a:latin typeface="Times New Roman" panose="02020603050405020304" pitchFamily="2" charset="0"/>
              <a:ea typeface="仿宋_GB2312" pitchFamily="1" charset="-122"/>
            </a:endParaRPr>
          </a:p>
        </p:txBody>
      </p:sp>
      <p:sp>
        <p:nvSpPr>
          <p:cNvPr id="19490" name="文本框 19489"/>
          <p:cNvSpPr txBox="1"/>
          <p:nvPr/>
        </p:nvSpPr>
        <p:spPr>
          <a:xfrm>
            <a:off x="955675" y="4864100"/>
            <a:ext cx="189865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定义：</a:t>
            </a:r>
            <a:endParaRPr lang="zh-CN" altLang="en-US" dirty="0">
              <a:latin typeface="Times New Roman" panose="02020603050405020304" pitchFamily="2" charset="0"/>
              <a:ea typeface="仿宋_GB2312" pitchFamily="1" charset="-122"/>
            </a:endParaRPr>
          </a:p>
        </p:txBody>
      </p:sp>
      <p:graphicFrame>
        <p:nvGraphicFramePr>
          <p:cNvPr id="19491" name="对象 19490"/>
          <p:cNvGraphicFramePr>
            <a:graphicFrameLocks noChangeAspect="1"/>
          </p:cNvGraphicFramePr>
          <p:nvPr/>
        </p:nvGraphicFramePr>
        <p:xfrm>
          <a:off x="3455988" y="6015038"/>
          <a:ext cx="1331912" cy="533400"/>
        </p:xfrm>
        <a:graphic>
          <a:graphicData uri="http://schemas.openxmlformats.org/presentationml/2006/ole">
            <mc:AlternateContent xmlns:mc="http://schemas.openxmlformats.org/markup-compatibility/2006">
              <mc:Choice xmlns:v="urn:schemas-microsoft-com:vml" Requires="v">
                <p:oleObj spid="_x0000_s3128" name="" r:id="rId21" imgW="639445" imgH="255905" progId="Equation.3">
                  <p:embed/>
                </p:oleObj>
              </mc:Choice>
              <mc:Fallback>
                <p:oleObj name="" r:id="rId21" imgW="639445" imgH="255905" progId="Equation.3">
                  <p:embed/>
                  <p:pic>
                    <p:nvPicPr>
                      <p:cNvPr id="0" name="图片 3127"/>
                      <p:cNvPicPr/>
                      <p:nvPr/>
                    </p:nvPicPr>
                    <p:blipFill>
                      <a:blip r:embed="rId22"/>
                      <a:stretch>
                        <a:fillRect/>
                      </a:stretch>
                    </p:blipFill>
                    <p:spPr>
                      <a:xfrm>
                        <a:off x="3455988" y="6015038"/>
                        <a:ext cx="1331912" cy="533400"/>
                      </a:xfrm>
                      <a:prstGeom prst="rect">
                        <a:avLst/>
                      </a:prstGeom>
                      <a:noFill/>
                      <a:ln w="28575" cap="flat" cmpd="sng">
                        <a:solidFill>
                          <a:srgbClr val="FF0000"/>
                        </a:solidFill>
                        <a:prstDash val="solid"/>
                        <a:miter/>
                        <a:headEnd type="none" w="med" len="med"/>
                        <a:tailEnd type="none" w="med" len="med"/>
                      </a:ln>
                    </p:spPr>
                  </p:pic>
                </p:oleObj>
              </mc:Fallback>
            </mc:AlternateContent>
          </a:graphicData>
        </a:graphic>
      </p:graphicFrame>
      <p:sp>
        <p:nvSpPr>
          <p:cNvPr id="19492" name="直接连接符 19491"/>
          <p:cNvSpPr/>
          <p:nvPr/>
        </p:nvSpPr>
        <p:spPr>
          <a:xfrm flipV="1">
            <a:off x="6800850" y="3067050"/>
            <a:ext cx="1057275" cy="336550"/>
          </a:xfrm>
          <a:prstGeom prst="line">
            <a:avLst/>
          </a:prstGeom>
          <a:ln w="38100" cap="flat" cmpd="sng">
            <a:solidFill>
              <a:srgbClr val="FF9900"/>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9493" name="直接连接符 19492"/>
          <p:cNvSpPr/>
          <p:nvPr/>
        </p:nvSpPr>
        <p:spPr>
          <a:xfrm flipV="1">
            <a:off x="6800850" y="3198813"/>
            <a:ext cx="690563" cy="204787"/>
          </a:xfrm>
          <a:prstGeom prst="line">
            <a:avLst/>
          </a:prstGeom>
          <a:ln w="38100" cap="flat" cmpd="sng">
            <a:solidFill>
              <a:srgbClr val="FF0000"/>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19494" name="对象 19493"/>
          <p:cNvGraphicFramePr/>
          <p:nvPr/>
        </p:nvGraphicFramePr>
        <p:xfrm>
          <a:off x="6792913" y="2781300"/>
          <a:ext cx="306387" cy="431800"/>
        </p:xfrm>
        <a:graphic>
          <a:graphicData uri="http://schemas.openxmlformats.org/presentationml/2006/ole">
            <mc:AlternateContent xmlns:mc="http://schemas.openxmlformats.org/markup-compatibility/2006">
              <mc:Choice xmlns:v="urn:schemas-microsoft-com:vml" Requires="v">
                <p:oleObj spid="_x0000_s3129" name="" r:id="rId23" imgW="309245" imgH="438150" progId="Equation.3">
                  <p:embed/>
                </p:oleObj>
              </mc:Choice>
              <mc:Fallback>
                <p:oleObj name="" r:id="rId23" imgW="309245" imgH="438150" progId="Equation.3">
                  <p:embed/>
                  <p:pic>
                    <p:nvPicPr>
                      <p:cNvPr id="0" name="图片 3128"/>
                      <p:cNvPicPr/>
                      <p:nvPr/>
                    </p:nvPicPr>
                    <p:blipFill>
                      <a:blip r:embed="rId6"/>
                      <a:stretch>
                        <a:fillRect/>
                      </a:stretch>
                    </p:blipFill>
                    <p:spPr>
                      <a:xfrm>
                        <a:off x="6792913" y="2781300"/>
                        <a:ext cx="306387" cy="431800"/>
                      </a:xfrm>
                      <a:prstGeom prst="rect">
                        <a:avLst/>
                      </a:prstGeom>
                      <a:noFill/>
                      <a:ln w="38100">
                        <a:noFill/>
                        <a:miter/>
                      </a:ln>
                    </p:spPr>
                  </p:pic>
                </p:oleObj>
              </mc:Fallback>
            </mc:AlternateContent>
          </a:graphicData>
        </a:graphic>
      </p:graphicFrame>
      <p:graphicFrame>
        <p:nvGraphicFramePr>
          <p:cNvPr id="19495" name="对象 19494"/>
          <p:cNvGraphicFramePr/>
          <p:nvPr/>
        </p:nvGraphicFramePr>
        <p:xfrm>
          <a:off x="7456488" y="3235325"/>
          <a:ext cx="355600" cy="431800"/>
        </p:xfrm>
        <a:graphic>
          <a:graphicData uri="http://schemas.openxmlformats.org/presentationml/2006/ole">
            <mc:AlternateContent xmlns:mc="http://schemas.openxmlformats.org/markup-compatibility/2006">
              <mc:Choice xmlns:v="urn:schemas-microsoft-com:vml" Requires="v">
                <p:oleObj spid="_x0000_s3111" name="" r:id="rId24" imgW="360680" imgH="438150" progId="Equation.3">
                  <p:embed/>
                </p:oleObj>
              </mc:Choice>
              <mc:Fallback>
                <p:oleObj name="" r:id="rId24" imgW="360680" imgH="438150" progId="Equation.3">
                  <p:embed/>
                  <p:pic>
                    <p:nvPicPr>
                      <p:cNvPr id="0" name="图片 3110"/>
                      <p:cNvPicPr/>
                      <p:nvPr/>
                    </p:nvPicPr>
                    <p:blipFill>
                      <a:blip r:embed="rId8"/>
                      <a:stretch>
                        <a:fillRect/>
                      </a:stretch>
                    </p:blipFill>
                    <p:spPr>
                      <a:xfrm>
                        <a:off x="7456488" y="3235325"/>
                        <a:ext cx="355600" cy="431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wipe(left)">
                                      <p:cBhvr>
                                        <p:cTn id="7" dur="500"/>
                                        <p:tgtEl>
                                          <p:spTgt spid="194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9"/>
                                        </p:tgtEl>
                                        <p:attrNameLst>
                                          <p:attrName>style.visibility</p:attrName>
                                        </p:attrNameLst>
                                      </p:cBhvr>
                                      <p:to>
                                        <p:strVal val="visible"/>
                                      </p:to>
                                    </p:set>
                                    <p:animEffect transition="in" filter="wipe(left)">
                                      <p:cBhvr>
                                        <p:cTn id="12" dur="500"/>
                                        <p:tgtEl>
                                          <p:spTgt spid="19459"/>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19465"/>
                                        </p:tgtEl>
                                        <p:attrNameLst>
                                          <p:attrName>style.visibility</p:attrName>
                                        </p:attrNameLst>
                                      </p:cBhvr>
                                      <p:to>
                                        <p:strVal val="visible"/>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9466"/>
                                        </p:tgtEl>
                                        <p:attrNameLst>
                                          <p:attrName>style.visibility</p:attrName>
                                        </p:attrNameLst>
                                      </p:cBhvr>
                                      <p:to>
                                        <p:strVal val="visible"/>
                                      </p:to>
                                    </p:set>
                                    <p:animEffect transition="in" filter="wipe(left)">
                                      <p:cBhvr>
                                        <p:cTn id="19" dur="500"/>
                                        <p:tgtEl>
                                          <p:spTgt spid="1946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9460"/>
                                        </p:tgtEl>
                                        <p:attrNameLst>
                                          <p:attrName>style.visibility</p:attrName>
                                        </p:attrNameLst>
                                      </p:cBhvr>
                                      <p:to>
                                        <p:strVal val="visible"/>
                                      </p:to>
                                    </p:set>
                                    <p:animEffect transition="in" filter="wipe(left)">
                                      <p:cBhvr>
                                        <p:cTn id="24" dur="500"/>
                                        <p:tgtEl>
                                          <p:spTgt spid="1946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461"/>
                                        </p:tgtEl>
                                        <p:attrNameLst>
                                          <p:attrName>style.visibility</p:attrName>
                                        </p:attrNameLst>
                                      </p:cBhvr>
                                      <p:to>
                                        <p:strVal val="visible"/>
                                      </p:to>
                                    </p:set>
                                    <p:animEffect transition="in" filter="wipe(left)">
                                      <p:cBhvr>
                                        <p:cTn id="29" dur="500"/>
                                        <p:tgtEl>
                                          <p:spTgt spid="19461"/>
                                        </p:tgtEl>
                                      </p:cBhvr>
                                    </p:animEffect>
                                  </p:childTnLst>
                                </p:cTn>
                              </p:par>
                              <p:par>
                                <p:cTn id="30" presetID="22" presetClass="entr" presetSubtype="8" fill="hold" nodeType="withEffect">
                                  <p:stCondLst>
                                    <p:cond delay="0"/>
                                  </p:stCondLst>
                                  <p:childTnLst>
                                    <p:set>
                                      <p:cBhvr>
                                        <p:cTn id="31" dur="1" fill="hold">
                                          <p:stCondLst>
                                            <p:cond delay="0"/>
                                          </p:stCondLst>
                                        </p:cTn>
                                        <p:tgtEl>
                                          <p:spTgt spid="19464"/>
                                        </p:tgtEl>
                                        <p:attrNameLst>
                                          <p:attrName>style.visibility</p:attrName>
                                        </p:attrNameLst>
                                      </p:cBhvr>
                                      <p:to>
                                        <p:strVal val="visible"/>
                                      </p:to>
                                    </p:set>
                                    <p:animEffect transition="in" filter="wipe(left)">
                                      <p:cBhvr>
                                        <p:cTn id="32" dur="500"/>
                                        <p:tgtEl>
                                          <p:spTgt spid="1946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19468"/>
                                        </p:tgtEl>
                                        <p:attrNameLst>
                                          <p:attrName>style.visibility</p:attrName>
                                        </p:attrNameLst>
                                      </p:cBhvr>
                                      <p:to>
                                        <p:strVal val="visible"/>
                                      </p:to>
                                    </p:se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9467"/>
                                        </p:tgtEl>
                                        <p:attrNameLst>
                                          <p:attrName>style.visibility</p:attrName>
                                        </p:attrNameLst>
                                      </p:cBhvr>
                                      <p:to>
                                        <p:strVal val="visible"/>
                                      </p:to>
                                    </p:set>
                                    <p:animEffect transition="in" filter="wipe(left)">
                                      <p:cBhvr>
                                        <p:cTn id="39" dur="500"/>
                                        <p:tgtEl>
                                          <p:spTgt spid="1946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9469"/>
                                        </p:tgtEl>
                                        <p:attrNameLst>
                                          <p:attrName>style.visibility</p:attrName>
                                        </p:attrNameLst>
                                      </p:cBhvr>
                                      <p:to>
                                        <p:strVal val="visible"/>
                                      </p:to>
                                    </p:set>
                                    <p:animEffect transition="in" filter="wipe(up)">
                                      <p:cBhvr>
                                        <p:cTn id="44" dur="500"/>
                                        <p:tgtEl>
                                          <p:spTgt spid="19469"/>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1946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946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9470"/>
                                        </p:tgtEl>
                                        <p:attrNameLst>
                                          <p:attrName>style.visibility</p:attrName>
                                        </p:attrNameLst>
                                      </p:cBhvr>
                                      <p:to>
                                        <p:strVal val="visible"/>
                                      </p:to>
                                    </p:set>
                                    <p:animEffect transition="in" filter="wipe(left)">
                                      <p:cBhvr>
                                        <p:cTn id="56" dur="500"/>
                                        <p:tgtEl>
                                          <p:spTgt spid="1947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463"/>
                                        </p:tgtEl>
                                        <p:attrNameLst>
                                          <p:attrName>style.visibility</p:attrName>
                                        </p:attrNameLst>
                                      </p:cBhvr>
                                      <p:to>
                                        <p:strVal val="visible"/>
                                      </p:to>
                                    </p:set>
                                    <p:animEffect transition="in" filter="wipe(left)">
                                      <p:cBhvr>
                                        <p:cTn id="61" dur="500"/>
                                        <p:tgtEl>
                                          <p:spTgt spid="18463"/>
                                        </p:tgtEl>
                                      </p:cBhvr>
                                    </p:animEffect>
                                  </p:childTnLst>
                                </p:cTn>
                              </p:par>
                              <p:par>
                                <p:cTn id="62" presetID="22" presetClass="entr" presetSubtype="4" fill="hold" nodeType="withEffect">
                                  <p:stCondLst>
                                    <p:cond delay="0"/>
                                  </p:stCondLst>
                                  <p:childTnLst>
                                    <p:set>
                                      <p:cBhvr>
                                        <p:cTn id="63" dur="1" fill="hold">
                                          <p:stCondLst>
                                            <p:cond delay="0"/>
                                          </p:stCondLst>
                                        </p:cTn>
                                        <p:tgtEl>
                                          <p:spTgt spid="18456"/>
                                        </p:tgtEl>
                                        <p:attrNameLst>
                                          <p:attrName>style.visibility</p:attrName>
                                        </p:attrNameLst>
                                      </p:cBhvr>
                                      <p:to>
                                        <p:strVal val="visible"/>
                                      </p:to>
                                    </p:set>
                                    <p:animEffect transition="in" filter="wipe(down)">
                                      <p:cBhvr>
                                        <p:cTn id="64" dur="500"/>
                                        <p:tgtEl>
                                          <p:spTgt spid="18456"/>
                                        </p:tgtEl>
                                      </p:cBhvr>
                                    </p:animEffect>
                                  </p:childTnLst>
                                </p:cTn>
                              </p:par>
                              <p:par>
                                <p:cTn id="65" presetID="22" presetClass="entr" presetSubtype="8" fill="hold" nodeType="withEffect">
                                  <p:stCondLst>
                                    <p:cond delay="0"/>
                                  </p:stCondLst>
                                  <p:childTnLst>
                                    <p:set>
                                      <p:cBhvr>
                                        <p:cTn id="66" dur="1" fill="hold">
                                          <p:stCondLst>
                                            <p:cond delay="0"/>
                                          </p:stCondLst>
                                        </p:cTn>
                                        <p:tgtEl>
                                          <p:spTgt spid="18455"/>
                                        </p:tgtEl>
                                        <p:attrNameLst>
                                          <p:attrName>style.visibility</p:attrName>
                                        </p:attrNameLst>
                                      </p:cBhvr>
                                      <p:to>
                                        <p:strVal val="visible"/>
                                      </p:to>
                                    </p:set>
                                    <p:animEffect transition="in" filter="wipe(left)">
                                      <p:cBhvr>
                                        <p:cTn id="67" dur="500"/>
                                        <p:tgtEl>
                                          <p:spTgt spid="18455"/>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8459"/>
                                        </p:tgtEl>
                                        <p:attrNameLst>
                                          <p:attrName>style.visibility</p:attrName>
                                        </p:attrNameLst>
                                      </p:cBhvr>
                                      <p:to>
                                        <p:strVal val="visible"/>
                                      </p:to>
                                    </p:set>
                                    <p:animEffect transition="in" filter="wipe(left)">
                                      <p:cBhvr>
                                        <p:cTn id="70" dur="500"/>
                                        <p:tgtEl>
                                          <p:spTgt spid="18459"/>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8458"/>
                                        </p:tgtEl>
                                        <p:attrNameLst>
                                          <p:attrName>style.visibility</p:attrName>
                                        </p:attrNameLst>
                                      </p:cBhvr>
                                      <p:to>
                                        <p:strVal val="visible"/>
                                      </p:to>
                                    </p:set>
                                    <p:animEffect transition="in" filter="wipe(down)">
                                      <p:cBhvr>
                                        <p:cTn id="73" dur="500"/>
                                        <p:tgtEl>
                                          <p:spTgt spid="1845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9485"/>
                                        </p:tgtEl>
                                        <p:attrNameLst>
                                          <p:attrName>style.visibility</p:attrName>
                                        </p:attrNameLst>
                                      </p:cBhvr>
                                      <p:to>
                                        <p:strVal val="visible"/>
                                      </p:to>
                                    </p:set>
                                    <p:animEffect transition="in" filter="wipe(left)">
                                      <p:cBhvr>
                                        <p:cTn id="78" dur="500"/>
                                        <p:tgtEl>
                                          <p:spTgt spid="19485"/>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19482"/>
                                        </p:tgtEl>
                                        <p:attrNameLst>
                                          <p:attrName>style.visibility</p:attrName>
                                        </p:attrNameLst>
                                      </p:cBhvr>
                                      <p:to>
                                        <p:strVal val="visible"/>
                                      </p:to>
                                    </p:set>
                                    <p:animEffect transition="in" filter="wipe(left)">
                                      <p:cBhvr>
                                        <p:cTn id="82" dur="500"/>
                                        <p:tgtEl>
                                          <p:spTgt spid="19482"/>
                                        </p:tgtEl>
                                      </p:cBhvr>
                                    </p:animEffect>
                                  </p:childTnLst>
                                </p:cTn>
                              </p:par>
                              <p:par>
                                <p:cTn id="83" presetID="1" presetClass="entr" presetSubtype="0" fill="hold" nodeType="withEffect">
                                  <p:stCondLst>
                                    <p:cond delay="0"/>
                                  </p:stCondLst>
                                  <p:childTnLst>
                                    <p:set>
                                      <p:cBhvr>
                                        <p:cTn id="84" dur="1" fill="hold">
                                          <p:stCondLst>
                                            <p:cond delay="0"/>
                                          </p:stCondLst>
                                        </p:cTn>
                                        <p:tgtEl>
                                          <p:spTgt spid="1949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499"/>
                                          </p:stCondLst>
                                        </p:cTn>
                                        <p:tgtEl>
                                          <p:spTgt spid="19494"/>
                                        </p:tgtEl>
                                        <p:attrNameLst>
                                          <p:attrName>style.visibility</p:attrName>
                                        </p:attrNameLst>
                                      </p:cBhvr>
                                      <p:to>
                                        <p:strVal val="visible"/>
                                      </p:to>
                                    </p:set>
                                  </p:childTnLst>
                                </p:cTn>
                              </p:par>
                            </p:childTnLst>
                          </p:cTn>
                        </p:par>
                        <p:par>
                          <p:cTn id="87" fill="hold">
                            <p:stCondLst>
                              <p:cond delay="1000"/>
                            </p:stCondLst>
                            <p:childTnLst>
                              <p:par>
                                <p:cTn id="88" presetID="1" presetClass="entr" presetSubtype="0" fill="hold" nodeType="afterEffect">
                                  <p:stCondLst>
                                    <p:cond delay="0"/>
                                  </p:stCondLst>
                                  <p:childTnLst>
                                    <p:set>
                                      <p:cBhvr>
                                        <p:cTn id="89" dur="1" fill="hold">
                                          <p:stCondLst>
                                            <p:cond delay="499"/>
                                          </p:stCondLst>
                                        </p:cTn>
                                        <p:tgtEl>
                                          <p:spTgt spid="19478"/>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499"/>
                                          </p:stCondLst>
                                        </p:cTn>
                                        <p:tgtEl>
                                          <p:spTgt spid="19475"/>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499"/>
                                          </p:stCondLst>
                                        </p:cTn>
                                        <p:tgtEl>
                                          <p:spTgt spid="1947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19494"/>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19482"/>
                                        </p:tgtEl>
                                        <p:attrNameLst>
                                          <p:attrName>style.visibility</p:attrName>
                                        </p:attrNameLst>
                                      </p:cBhvr>
                                      <p:to>
                                        <p:strVal val="hidden"/>
                                      </p:to>
                                    </p:set>
                                  </p:childTnLst>
                                </p:cTn>
                              </p:par>
                              <p:par>
                                <p:cTn id="100" presetID="1" presetClass="exit" presetSubtype="0" fill="hold" nodeType="withEffect">
                                  <p:stCondLst>
                                    <p:cond delay="0"/>
                                  </p:stCondLst>
                                  <p:childTnLst>
                                    <p:set>
                                      <p:cBhvr>
                                        <p:cTn id="101" dur="1" fill="hold">
                                          <p:stCondLst>
                                            <p:cond delay="0"/>
                                          </p:stCondLst>
                                        </p:cTn>
                                        <p:tgtEl>
                                          <p:spTgt spid="19493"/>
                                        </p:tgtEl>
                                        <p:attrNameLst>
                                          <p:attrName>style.visibility</p:attrName>
                                        </p:attrNameLst>
                                      </p:cBhvr>
                                      <p:to>
                                        <p:strVal val="hidden"/>
                                      </p:to>
                                    </p:set>
                                  </p:childTnLst>
                                </p:cTn>
                              </p:par>
                              <p:par>
                                <p:cTn id="102" presetID="1" presetClass="exit" presetSubtype="0" fill="hold" grpId="1" nodeType="withEffect">
                                  <p:stCondLst>
                                    <p:cond delay="0"/>
                                  </p:stCondLst>
                                  <p:childTnLst>
                                    <p:set>
                                      <p:cBhvr>
                                        <p:cTn id="103" dur="1" fill="hold">
                                          <p:stCondLst>
                                            <p:cond delay="0"/>
                                          </p:stCondLst>
                                        </p:cTn>
                                        <p:tgtEl>
                                          <p:spTgt spid="19485"/>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19487"/>
                                        </p:tgtEl>
                                        <p:attrNameLst>
                                          <p:attrName>style.visibility</p:attrName>
                                        </p:attrNameLst>
                                      </p:cBhvr>
                                      <p:to>
                                        <p:strVal val="visible"/>
                                      </p:to>
                                    </p:set>
                                    <p:animEffect transition="in" filter="wipe(left)">
                                      <p:cBhvr>
                                        <p:cTn id="108" dur="500"/>
                                        <p:tgtEl>
                                          <p:spTgt spid="19487"/>
                                        </p:tgtEl>
                                      </p:cBhvr>
                                    </p:animEffect>
                                  </p:childTnLst>
                                </p:cTn>
                              </p:par>
                            </p:childTnLst>
                          </p:cTn>
                        </p:par>
                        <p:par>
                          <p:cTn id="109" fill="hold">
                            <p:stCondLst>
                              <p:cond delay="500"/>
                            </p:stCondLst>
                            <p:childTnLst>
                              <p:par>
                                <p:cTn id="110" presetID="22" presetClass="entr" presetSubtype="8" fill="hold" nodeType="afterEffect">
                                  <p:stCondLst>
                                    <p:cond delay="0"/>
                                  </p:stCondLst>
                                  <p:childTnLst>
                                    <p:set>
                                      <p:cBhvr>
                                        <p:cTn id="111" dur="1" fill="hold">
                                          <p:stCondLst>
                                            <p:cond delay="0"/>
                                          </p:stCondLst>
                                        </p:cTn>
                                        <p:tgtEl>
                                          <p:spTgt spid="19486"/>
                                        </p:tgtEl>
                                        <p:attrNameLst>
                                          <p:attrName>style.visibility</p:attrName>
                                        </p:attrNameLst>
                                      </p:cBhvr>
                                      <p:to>
                                        <p:strVal val="visible"/>
                                      </p:to>
                                    </p:set>
                                    <p:animEffect transition="in" filter="wipe(left)">
                                      <p:cBhvr>
                                        <p:cTn id="112" dur="500"/>
                                        <p:tgtEl>
                                          <p:spTgt spid="19486"/>
                                        </p:tgtEl>
                                      </p:cBhvr>
                                    </p:animEffect>
                                  </p:childTnLst>
                                </p:cTn>
                              </p:par>
                            </p:childTnLst>
                          </p:cTn>
                        </p:par>
                        <p:par>
                          <p:cTn id="113" fill="hold">
                            <p:stCondLst>
                              <p:cond delay="1000"/>
                            </p:stCondLst>
                            <p:childTnLst>
                              <p:par>
                                <p:cTn id="114" presetID="22" presetClass="entr" presetSubtype="8" fill="hold" nodeType="afterEffect">
                                  <p:stCondLst>
                                    <p:cond delay="0"/>
                                  </p:stCondLst>
                                  <p:childTnLst>
                                    <p:set>
                                      <p:cBhvr>
                                        <p:cTn id="115" dur="1" fill="hold">
                                          <p:stCondLst>
                                            <p:cond delay="0"/>
                                          </p:stCondLst>
                                        </p:cTn>
                                        <p:tgtEl>
                                          <p:spTgt spid="19492"/>
                                        </p:tgtEl>
                                        <p:attrNameLst>
                                          <p:attrName>style.visibility</p:attrName>
                                        </p:attrNameLst>
                                      </p:cBhvr>
                                      <p:to>
                                        <p:strVal val="visible"/>
                                      </p:to>
                                    </p:set>
                                    <p:animEffect transition="in" filter="wipe(left)">
                                      <p:cBhvr>
                                        <p:cTn id="116" dur="500"/>
                                        <p:tgtEl>
                                          <p:spTgt spid="19492"/>
                                        </p:tgtEl>
                                      </p:cBhvr>
                                    </p:animEffect>
                                  </p:childTnLst>
                                </p:cTn>
                              </p:par>
                            </p:childTnLst>
                          </p:cTn>
                        </p:par>
                        <p:par>
                          <p:cTn id="117" fill="hold">
                            <p:stCondLst>
                              <p:cond delay="1500"/>
                            </p:stCondLst>
                            <p:childTnLst>
                              <p:par>
                                <p:cTn id="118" presetID="1" presetClass="entr" presetSubtype="0" fill="hold" nodeType="afterEffect">
                                  <p:stCondLst>
                                    <p:cond delay="0"/>
                                  </p:stCondLst>
                                  <p:childTnLst>
                                    <p:set>
                                      <p:cBhvr>
                                        <p:cTn id="119" dur="1" fill="hold">
                                          <p:stCondLst>
                                            <p:cond delay="499"/>
                                          </p:stCondLst>
                                        </p:cTn>
                                        <p:tgtEl>
                                          <p:spTgt spid="19495"/>
                                        </p:tgtEl>
                                        <p:attrNameLst>
                                          <p:attrName>style.visibility</p:attrName>
                                        </p:attrNameLst>
                                      </p:cBhvr>
                                      <p:to>
                                        <p:strVal val="visible"/>
                                      </p:to>
                                    </p:set>
                                  </p:childTnLst>
                                </p:cTn>
                              </p:par>
                            </p:childTnLst>
                          </p:cTn>
                        </p:par>
                        <p:par>
                          <p:cTn id="120" fill="hold">
                            <p:stCondLst>
                              <p:cond delay="2000"/>
                            </p:stCondLst>
                            <p:childTnLst>
                              <p:par>
                                <p:cTn id="121" presetID="1" presetClass="entr" presetSubtype="0" fill="hold" nodeType="afterEffect">
                                  <p:stCondLst>
                                    <p:cond delay="0"/>
                                  </p:stCondLst>
                                  <p:childTnLst>
                                    <p:set>
                                      <p:cBhvr>
                                        <p:cTn id="122" dur="1" fill="hold">
                                          <p:stCondLst>
                                            <p:cond delay="499"/>
                                          </p:stCondLst>
                                        </p:cTn>
                                        <p:tgtEl>
                                          <p:spTgt spid="1947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499"/>
                                          </p:stCondLst>
                                        </p:cTn>
                                        <p:tgtEl>
                                          <p:spTgt spid="1947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499"/>
                                          </p:stCondLst>
                                        </p:cTn>
                                        <p:tgtEl>
                                          <p:spTgt spid="1947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1947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19474"/>
                                        </p:tgtEl>
                                        <p:attrNameLst>
                                          <p:attrName>style.visibility</p:attrName>
                                        </p:attrNameLst>
                                      </p:cBhvr>
                                      <p:to>
                                        <p:strVal val="visible"/>
                                      </p:to>
                                    </p:set>
                                  </p:childTnLst>
                                </p:cTn>
                              </p:par>
                            </p:childTnLst>
                          </p:cTn>
                        </p:par>
                        <p:par>
                          <p:cTn id="135" fill="hold">
                            <p:stCondLst>
                              <p:cond delay="500"/>
                            </p:stCondLst>
                            <p:childTnLst>
                              <p:par>
                                <p:cTn id="136" presetID="1" presetClass="entr" presetSubtype="0" fill="hold" nodeType="afterEffect">
                                  <p:stCondLst>
                                    <p:cond delay="0"/>
                                  </p:stCondLst>
                                  <p:childTnLst>
                                    <p:set>
                                      <p:cBhvr>
                                        <p:cTn id="137" dur="1" fill="hold">
                                          <p:stCondLst>
                                            <p:cond delay="499"/>
                                          </p:stCondLst>
                                        </p:cTn>
                                        <p:tgtEl>
                                          <p:spTgt spid="19479"/>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499"/>
                                          </p:stCondLst>
                                        </p:cTn>
                                        <p:tgtEl>
                                          <p:spTgt spid="19490"/>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19489"/>
                                        </p:tgtEl>
                                        <p:attrNameLst>
                                          <p:attrName>style.visibility</p:attrName>
                                        </p:attrNameLst>
                                      </p:cBhvr>
                                      <p:to>
                                        <p:strVal val="visible"/>
                                      </p:to>
                                    </p:set>
                                    <p:animEffect transition="in" filter="wipe(left)">
                                      <p:cBhvr>
                                        <p:cTn id="146" dur="500"/>
                                        <p:tgtEl>
                                          <p:spTgt spid="19489"/>
                                        </p:tgtEl>
                                      </p:cBhvr>
                                    </p:animEffect>
                                  </p:childTnLst>
                                </p:cTn>
                              </p:par>
                            </p:childTnLst>
                          </p:cTn>
                        </p:par>
                        <p:par>
                          <p:cTn id="147" fill="hold">
                            <p:stCondLst>
                              <p:cond delay="500"/>
                            </p:stCondLst>
                            <p:childTnLst>
                              <p:par>
                                <p:cTn id="148" presetID="1" presetClass="entr" presetSubtype="0" fill="hold" nodeType="afterEffect">
                                  <p:stCondLst>
                                    <p:cond delay="0"/>
                                  </p:stCondLst>
                                  <p:childTnLst>
                                    <p:set>
                                      <p:cBhvr>
                                        <p:cTn id="149" dur="1" fill="hold">
                                          <p:stCondLst>
                                            <p:cond delay="0"/>
                                          </p:stCondLst>
                                        </p:cTn>
                                        <p:tgtEl>
                                          <p:spTgt spid="19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9" grpId="0"/>
      <p:bldP spid="19460" grpId="0"/>
      <p:bldP spid="19461" grpId="0"/>
      <p:bldP spid="19462" grpId="0"/>
      <p:bldP spid="19463" grpId="0"/>
      <p:bldP spid="19470" grpId="0"/>
      <p:bldP spid="19472" grpId="0"/>
      <p:bldP spid="19474" grpId="0"/>
      <p:bldP spid="19489" grpId="0"/>
      <p:bldP spid="19490" grpId="0"/>
      <p:bldP spid="18463" grpId="0" bldLvl="0" animBg="1"/>
      <p:bldP spid="18458" grpId="0"/>
      <p:bldP spid="18459" grpId="0" animBg="1"/>
      <p:bldP spid="19485" grpId="0" animBg="1"/>
      <p:bldP spid="19485" grpId="1"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482" name="文本框 20481"/>
          <p:cNvSpPr txBox="1"/>
          <p:nvPr/>
        </p:nvSpPr>
        <p:spPr>
          <a:xfrm>
            <a:off x="250825" y="620713"/>
            <a:ext cx="374967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楷体_GB2312" pitchFamily="1" charset="-122"/>
              </a:rPr>
              <a:t>三、</a:t>
            </a:r>
            <a:r>
              <a:rPr lang="zh-CN" altLang="en-US" dirty="0">
                <a:latin typeface="Times New Roman" panose="02020603050405020304" pitchFamily="2" charset="0"/>
                <a:ea typeface="宋体" panose="02010600030101010101" pitchFamily="2" charset="-122"/>
              </a:rPr>
              <a:t> </a:t>
            </a:r>
            <a:r>
              <a:rPr lang="zh-CN" altLang="en-US" dirty="0">
                <a:latin typeface="Times New Roman" panose="02020603050405020304" pitchFamily="2" charset="0"/>
                <a:ea typeface="楷体_GB2312" pitchFamily="1" charset="-122"/>
              </a:rPr>
              <a:t>电场强度的计算</a:t>
            </a:r>
            <a:endParaRPr lang="zh-CN" altLang="en-US" dirty="0">
              <a:latin typeface="Times New Roman" panose="02020603050405020304" pitchFamily="2" charset="0"/>
              <a:ea typeface="楷体_GB2312" pitchFamily="1" charset="-122"/>
            </a:endParaRPr>
          </a:p>
        </p:txBody>
      </p:sp>
      <p:sp>
        <p:nvSpPr>
          <p:cNvPr id="20483" name="文本框 20482"/>
          <p:cNvSpPr txBox="1"/>
          <p:nvPr/>
        </p:nvSpPr>
        <p:spPr>
          <a:xfrm>
            <a:off x="623888" y="1222375"/>
            <a:ext cx="4435475"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仿宋_GB2312" pitchFamily="1" charset="-122"/>
              </a:rPr>
              <a:t>1. </a:t>
            </a:r>
            <a:r>
              <a:rPr lang="zh-CN" altLang="en-US" dirty="0">
                <a:latin typeface="Times New Roman" panose="02020603050405020304" pitchFamily="2" charset="0"/>
                <a:ea typeface="仿宋_GB2312" pitchFamily="1" charset="-122"/>
              </a:rPr>
              <a:t>点电荷的电场强度</a:t>
            </a:r>
            <a:endParaRPr lang="zh-CN" altLang="en-US" dirty="0">
              <a:latin typeface="Times New Roman" panose="02020603050405020304" pitchFamily="2" charset="0"/>
              <a:ea typeface="仿宋_GB2312" pitchFamily="1" charset="-122"/>
            </a:endParaRPr>
          </a:p>
        </p:txBody>
      </p:sp>
      <p:graphicFrame>
        <p:nvGraphicFramePr>
          <p:cNvPr id="20484" name="对象 20483"/>
          <p:cNvGraphicFramePr>
            <a:graphicFrameLocks noChangeAspect="1"/>
          </p:cNvGraphicFramePr>
          <p:nvPr/>
        </p:nvGraphicFramePr>
        <p:xfrm>
          <a:off x="1331913" y="1925638"/>
          <a:ext cx="2212975" cy="931862"/>
        </p:xfrm>
        <a:graphic>
          <a:graphicData uri="http://schemas.openxmlformats.org/presentationml/2006/ole">
            <mc:AlternateContent xmlns:mc="http://schemas.openxmlformats.org/markup-compatibility/2006">
              <mc:Choice xmlns:v="urn:schemas-microsoft-com:vml" Requires="v">
                <p:oleObj spid="_x0000_s3113" name="" r:id="rId1" imgW="1061720" imgH="447675" progId="Equation.3">
                  <p:embed/>
                </p:oleObj>
              </mc:Choice>
              <mc:Fallback>
                <p:oleObj name="" r:id="rId1" imgW="1061720" imgH="447675" progId="Equation.3">
                  <p:embed/>
                  <p:pic>
                    <p:nvPicPr>
                      <p:cNvPr id="0" name="图片 3112"/>
                      <p:cNvPicPr/>
                      <p:nvPr/>
                    </p:nvPicPr>
                    <p:blipFill>
                      <a:blip r:embed="rId2"/>
                      <a:stretch>
                        <a:fillRect/>
                      </a:stretch>
                    </p:blipFill>
                    <p:spPr>
                      <a:xfrm>
                        <a:off x="1331913" y="1925638"/>
                        <a:ext cx="2212975" cy="931862"/>
                      </a:xfrm>
                      <a:prstGeom prst="rect">
                        <a:avLst/>
                      </a:prstGeom>
                      <a:noFill/>
                      <a:ln w="38100">
                        <a:noFill/>
                        <a:miter/>
                      </a:ln>
                    </p:spPr>
                  </p:pic>
                </p:oleObj>
              </mc:Fallback>
            </mc:AlternateContent>
          </a:graphicData>
        </a:graphic>
      </p:graphicFrame>
      <p:graphicFrame>
        <p:nvGraphicFramePr>
          <p:cNvPr id="20485" name="对象 20484"/>
          <p:cNvGraphicFramePr>
            <a:graphicFrameLocks noChangeAspect="1"/>
          </p:cNvGraphicFramePr>
          <p:nvPr/>
        </p:nvGraphicFramePr>
        <p:xfrm>
          <a:off x="4546600" y="1963738"/>
          <a:ext cx="2744788" cy="960437"/>
        </p:xfrm>
        <a:graphic>
          <a:graphicData uri="http://schemas.openxmlformats.org/presentationml/2006/ole">
            <mc:AlternateContent xmlns:mc="http://schemas.openxmlformats.org/markup-compatibility/2006">
              <mc:Choice xmlns:v="urn:schemas-microsoft-com:vml" Requires="v">
                <p:oleObj spid="_x0000_s3114" name="" r:id="rId3" imgW="1317625" imgH="460375" progId="Equation.3">
                  <p:embed/>
                </p:oleObj>
              </mc:Choice>
              <mc:Fallback>
                <p:oleObj name="" r:id="rId3" imgW="1317625" imgH="460375" progId="Equation.3">
                  <p:embed/>
                  <p:pic>
                    <p:nvPicPr>
                      <p:cNvPr id="0" name="图片 3113"/>
                      <p:cNvPicPr/>
                      <p:nvPr/>
                    </p:nvPicPr>
                    <p:blipFill>
                      <a:blip r:embed="rId4"/>
                      <a:stretch>
                        <a:fillRect/>
                      </a:stretch>
                    </p:blipFill>
                    <p:spPr>
                      <a:xfrm>
                        <a:off x="4546600" y="1963738"/>
                        <a:ext cx="2744788" cy="960437"/>
                      </a:xfrm>
                      <a:prstGeom prst="rect">
                        <a:avLst/>
                      </a:prstGeom>
                      <a:noFill/>
                      <a:ln w="38100">
                        <a:noFill/>
                        <a:miter/>
                      </a:ln>
                    </p:spPr>
                  </p:pic>
                </p:oleObj>
              </mc:Fallback>
            </mc:AlternateContent>
          </a:graphicData>
        </a:graphic>
      </p:graphicFrame>
      <p:sp>
        <p:nvSpPr>
          <p:cNvPr id="20486" name="右箭头 20485"/>
          <p:cNvSpPr/>
          <p:nvPr/>
        </p:nvSpPr>
        <p:spPr>
          <a:xfrm>
            <a:off x="3798888" y="2235200"/>
            <a:ext cx="685800" cy="304800"/>
          </a:xfrm>
          <a:prstGeom prst="rightArrow">
            <a:avLst>
              <a:gd name="adj1" fmla="val 50000"/>
              <a:gd name="adj2" fmla="val 56250"/>
            </a:avLst>
          </a:prstGeom>
          <a:solidFill>
            <a:schemeClr val="accent1"/>
          </a:solidFill>
          <a:ln w="9525"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20487" name="对象 20486"/>
          <p:cNvGraphicFramePr>
            <a:graphicFrameLocks noChangeAspect="1"/>
          </p:cNvGraphicFramePr>
          <p:nvPr/>
        </p:nvGraphicFramePr>
        <p:xfrm>
          <a:off x="3348038" y="3719513"/>
          <a:ext cx="4584700" cy="1173162"/>
        </p:xfrm>
        <a:graphic>
          <a:graphicData uri="http://schemas.openxmlformats.org/presentationml/2006/ole">
            <mc:AlternateContent xmlns:mc="http://schemas.openxmlformats.org/markup-compatibility/2006">
              <mc:Choice xmlns:v="urn:schemas-microsoft-com:vml" Requires="v">
                <p:oleObj spid="_x0000_s3115" name="" r:id="rId5" imgW="2184400" imgH="558800" progId="Equation.3">
                  <p:embed/>
                </p:oleObj>
              </mc:Choice>
              <mc:Fallback>
                <p:oleObj name="" r:id="rId5" imgW="2184400" imgH="558800" progId="Equation.3">
                  <p:embed/>
                  <p:pic>
                    <p:nvPicPr>
                      <p:cNvPr id="0" name="图片 3114"/>
                      <p:cNvPicPr/>
                      <p:nvPr/>
                    </p:nvPicPr>
                    <p:blipFill>
                      <a:blip r:embed="rId6"/>
                      <a:stretch>
                        <a:fillRect/>
                      </a:stretch>
                    </p:blipFill>
                    <p:spPr>
                      <a:xfrm>
                        <a:off x="3348038" y="3719513"/>
                        <a:ext cx="4584700" cy="1173162"/>
                      </a:xfrm>
                      <a:prstGeom prst="rect">
                        <a:avLst/>
                      </a:prstGeom>
                      <a:noFill/>
                      <a:ln w="38100">
                        <a:noFill/>
                        <a:miter/>
                      </a:ln>
                    </p:spPr>
                  </p:pic>
                </p:oleObj>
              </mc:Fallback>
            </mc:AlternateContent>
          </a:graphicData>
        </a:graphic>
      </p:graphicFrame>
      <p:sp>
        <p:nvSpPr>
          <p:cNvPr id="20488" name="文本框 20487"/>
          <p:cNvSpPr txBox="1"/>
          <p:nvPr/>
        </p:nvSpPr>
        <p:spPr>
          <a:xfrm>
            <a:off x="965200" y="4170363"/>
            <a:ext cx="223837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对于点电荷系</a:t>
            </a:r>
            <a:endParaRPr lang="zh-CN" altLang="en-US" dirty="0">
              <a:latin typeface="Times New Roman" panose="02020603050405020304" pitchFamily="2" charset="0"/>
              <a:ea typeface="仿宋_GB2312" pitchFamily="1" charset="-122"/>
            </a:endParaRPr>
          </a:p>
        </p:txBody>
      </p:sp>
      <p:sp>
        <p:nvSpPr>
          <p:cNvPr id="20489" name="矩形 20488"/>
          <p:cNvSpPr/>
          <p:nvPr/>
        </p:nvSpPr>
        <p:spPr>
          <a:xfrm>
            <a:off x="1042988" y="5037138"/>
            <a:ext cx="7632700" cy="1306512"/>
          </a:xfrm>
          <a:prstGeom prst="rect">
            <a:avLst/>
          </a:prstGeom>
          <a:noFill/>
          <a:ln w="28575" cap="flat" cmpd="sng">
            <a:solidFill>
              <a:srgbClr val="FF0000"/>
            </a:solidFill>
            <a:prstDash val="solid"/>
            <a:miter/>
            <a:headEnd type="none" w="med" len="med"/>
            <a:tailEnd type="none" w="med" len="med"/>
          </a:ln>
        </p:spPr>
        <p:txBody>
          <a:bodyPr anchor="t">
            <a:spAutoFit/>
          </a:bodyPr>
          <a:p>
            <a:pPr lvl="0" indent="0" algn="just">
              <a:lnSpc>
                <a:spcPct val="110000"/>
              </a:lnSpc>
            </a:pPr>
            <a:r>
              <a:rPr lang="zh-CN" altLang="en-US" dirty="0">
                <a:latin typeface="Times New Roman" panose="02020603050405020304" pitchFamily="2" charset="0"/>
                <a:ea typeface="楷体_GB2312" pitchFamily="1" charset="-122"/>
              </a:rPr>
              <a:t>在点电荷系所激发的电场中，某点的电场强度等于各个点电荷单独存在时在该点产生的电场强度的矢量和。这称为电场强度叠加原理。</a:t>
            </a:r>
            <a:endParaRPr lang="zh-CN" altLang="en-US" dirty="0">
              <a:latin typeface="Times New Roman" panose="02020603050405020304" pitchFamily="2" charset="0"/>
              <a:ea typeface="楷体_GB2312" pitchFamily="1" charset="-122"/>
            </a:endParaRPr>
          </a:p>
        </p:txBody>
      </p:sp>
      <p:sp>
        <p:nvSpPr>
          <p:cNvPr id="20490" name="文本框 20489"/>
          <p:cNvSpPr txBox="1"/>
          <p:nvPr/>
        </p:nvSpPr>
        <p:spPr>
          <a:xfrm>
            <a:off x="641350" y="3284538"/>
            <a:ext cx="4435475"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仿宋_GB2312" pitchFamily="1" charset="-122"/>
              </a:rPr>
              <a:t>2. </a:t>
            </a:r>
            <a:r>
              <a:rPr lang="zh-CN" altLang="en-US" dirty="0">
                <a:latin typeface="Times New Roman" panose="02020603050405020304" pitchFamily="2" charset="0"/>
                <a:ea typeface="仿宋_GB2312" pitchFamily="1" charset="-122"/>
              </a:rPr>
              <a:t>电场强度叠加原理</a:t>
            </a:r>
            <a:endParaRPr lang="zh-CN" altLang="en-US" dirty="0">
              <a:latin typeface="Times New Roman" panose="02020603050405020304" pitchFamily="2" charset="0"/>
              <a:ea typeface="仿宋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wipe(left)">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wipe(left)">
                                      <p:cBhvr>
                                        <p:cTn id="12" dur="500"/>
                                        <p:tgtEl>
                                          <p:spTgt spid="204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484"/>
                                        </p:tgtEl>
                                        <p:attrNameLst>
                                          <p:attrName>style.visibility</p:attrName>
                                        </p:attrNameLst>
                                      </p:cBhvr>
                                      <p:to>
                                        <p:strVal val="visible"/>
                                      </p:to>
                                    </p:set>
                                    <p:animEffect transition="in" filter="wipe(left)">
                                      <p:cBhvr>
                                        <p:cTn id="17" dur="500"/>
                                        <p:tgtEl>
                                          <p:spTgt spid="204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486"/>
                                        </p:tgtEl>
                                        <p:attrNameLst>
                                          <p:attrName>style.visibility</p:attrName>
                                        </p:attrNameLst>
                                      </p:cBhvr>
                                      <p:to>
                                        <p:strVal val="visible"/>
                                      </p:to>
                                    </p:set>
                                    <p:animEffect transition="in" filter="wipe(left)">
                                      <p:cBhvr>
                                        <p:cTn id="22" dur="500"/>
                                        <p:tgtEl>
                                          <p:spTgt spid="204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485"/>
                                        </p:tgtEl>
                                        <p:attrNameLst>
                                          <p:attrName>style.visibility</p:attrName>
                                        </p:attrNameLst>
                                      </p:cBhvr>
                                      <p:to>
                                        <p:strVal val="visible"/>
                                      </p:to>
                                    </p:set>
                                    <p:animEffect transition="in" filter="wipe(left)">
                                      <p:cBhvr>
                                        <p:cTn id="27" dur="500"/>
                                        <p:tgtEl>
                                          <p:spTgt spid="204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490"/>
                                        </p:tgtEl>
                                        <p:attrNameLst>
                                          <p:attrName>style.visibility</p:attrName>
                                        </p:attrNameLst>
                                      </p:cBhvr>
                                      <p:to>
                                        <p:strVal val="visible"/>
                                      </p:to>
                                    </p:set>
                                    <p:animEffect transition="in" filter="wipe(left)">
                                      <p:cBhvr>
                                        <p:cTn id="32" dur="500"/>
                                        <p:tgtEl>
                                          <p:spTgt spid="2049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488"/>
                                        </p:tgtEl>
                                        <p:attrNameLst>
                                          <p:attrName>style.visibility</p:attrName>
                                        </p:attrNameLst>
                                      </p:cBhvr>
                                      <p:to>
                                        <p:strVal val="visible"/>
                                      </p:to>
                                    </p:set>
                                    <p:animEffect transition="in" filter="wipe(left)">
                                      <p:cBhvr>
                                        <p:cTn id="37" dur="500"/>
                                        <p:tgtEl>
                                          <p:spTgt spid="2048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0487"/>
                                        </p:tgtEl>
                                        <p:attrNameLst>
                                          <p:attrName>style.visibility</p:attrName>
                                        </p:attrNameLst>
                                      </p:cBhvr>
                                      <p:to>
                                        <p:strVal val="visible"/>
                                      </p:to>
                                    </p:set>
                                    <p:animEffect transition="in" filter="wipe(left)">
                                      <p:cBhvr>
                                        <p:cTn id="42" dur="500"/>
                                        <p:tgtEl>
                                          <p:spTgt spid="2048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489"/>
                                        </p:tgtEl>
                                        <p:attrNameLst>
                                          <p:attrName>style.visibility</p:attrName>
                                        </p:attrNameLst>
                                      </p:cBhvr>
                                      <p:to>
                                        <p:strVal val="visible"/>
                                      </p:to>
                                    </p:set>
                                    <p:animEffect transition="in" filter="wipe(left)">
                                      <p:cBhvr>
                                        <p:cTn id="47" dur="500"/>
                                        <p:tgtEl>
                                          <p:spTgt spid="20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p:bldP spid="20488" grpId="0"/>
      <p:bldP spid="20489" grpId="0" bldLvl="0" animBg="1"/>
      <p:bldP spid="20490"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506" name="椭圆 21505"/>
          <p:cNvSpPr/>
          <p:nvPr/>
        </p:nvSpPr>
        <p:spPr>
          <a:xfrm rot="2112747">
            <a:off x="6156325" y="2447925"/>
            <a:ext cx="1223963" cy="865188"/>
          </a:xfrm>
          <a:prstGeom prst="ellipse">
            <a:avLst/>
          </a:prstGeom>
          <a:gradFill rotWithShape="1">
            <a:gsLst>
              <a:gs pos="0">
                <a:schemeClr val="bg1"/>
              </a:gs>
              <a:gs pos="100000">
                <a:srgbClr val="00B0F0"/>
              </a:gs>
            </a:gsLst>
            <a:path path="shape">
              <a:fillToRect l="50000" t="50000" r="50000" b="50000"/>
            </a:path>
            <a:tileRect/>
          </a:gradFill>
          <a:ln w="9525" cap="flat" cmpd="sng">
            <a:solidFill>
              <a:srgbClr val="001B3B"/>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1507" name="椭圆 21506"/>
          <p:cNvSpPr/>
          <p:nvPr/>
        </p:nvSpPr>
        <p:spPr>
          <a:xfrm>
            <a:off x="7653338" y="1838325"/>
            <a:ext cx="152400" cy="152400"/>
          </a:xfrm>
          <a:prstGeom prst="ellipse">
            <a:avLst/>
          </a:prstGeom>
          <a:solidFill>
            <a:srgbClr val="0070C0"/>
          </a:solidFill>
          <a:ln w="9525" cap="flat" cmpd="sng">
            <a:solidFill>
              <a:srgbClr val="66FF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1508" name="文本框 21507"/>
          <p:cNvSpPr txBox="1"/>
          <p:nvPr/>
        </p:nvSpPr>
        <p:spPr>
          <a:xfrm>
            <a:off x="635000" y="692150"/>
            <a:ext cx="4297363"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仿宋_GB2312" pitchFamily="1" charset="-122"/>
              </a:rPr>
              <a:t>3. </a:t>
            </a:r>
            <a:r>
              <a:rPr lang="zh-CN" altLang="en-US" dirty="0">
                <a:latin typeface="Times New Roman" panose="02020603050405020304" pitchFamily="2" charset="0"/>
                <a:ea typeface="仿宋_GB2312" pitchFamily="1" charset="-122"/>
              </a:rPr>
              <a:t>连续分布电荷的电场强度</a:t>
            </a:r>
            <a:endParaRPr lang="zh-CN" altLang="en-US" dirty="0">
              <a:latin typeface="Times New Roman" panose="02020603050405020304" pitchFamily="2" charset="0"/>
              <a:ea typeface="仿宋_GB2312" pitchFamily="1" charset="-122"/>
            </a:endParaRPr>
          </a:p>
        </p:txBody>
      </p:sp>
      <p:sp>
        <p:nvSpPr>
          <p:cNvPr id="21509" name="椭圆 21508"/>
          <p:cNvSpPr/>
          <p:nvPr/>
        </p:nvSpPr>
        <p:spPr>
          <a:xfrm>
            <a:off x="6761163" y="2730500"/>
            <a:ext cx="152400" cy="152400"/>
          </a:xfrm>
          <a:prstGeom prst="ellipse">
            <a:avLst/>
          </a:prstGeom>
          <a:solidFill>
            <a:srgbClr val="FF99FF"/>
          </a:soli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1510" name="直接连接符 21509"/>
          <p:cNvSpPr/>
          <p:nvPr/>
        </p:nvSpPr>
        <p:spPr>
          <a:xfrm flipV="1">
            <a:off x="7737475" y="1441450"/>
            <a:ext cx="474663" cy="474663"/>
          </a:xfrm>
          <a:prstGeom prst="line">
            <a:avLst/>
          </a:prstGeom>
          <a:ln w="28575" cap="flat" cmpd="sng">
            <a:solidFill>
              <a:srgbClr val="FF99FF"/>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1511" name="直接连接符 21510"/>
          <p:cNvSpPr/>
          <p:nvPr/>
        </p:nvSpPr>
        <p:spPr>
          <a:xfrm flipV="1">
            <a:off x="6840538" y="1898650"/>
            <a:ext cx="914400" cy="914400"/>
          </a:xfrm>
          <a:prstGeom prst="line">
            <a:avLst/>
          </a:prstGeom>
          <a:ln w="19050" cap="flat" cmpd="sng">
            <a:solidFill>
              <a:srgbClr val="00FF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21512" name="对象 21511"/>
          <p:cNvGraphicFramePr>
            <a:graphicFrameLocks noChangeAspect="1"/>
          </p:cNvGraphicFramePr>
          <p:nvPr/>
        </p:nvGraphicFramePr>
        <p:xfrm>
          <a:off x="1042988" y="1514475"/>
          <a:ext cx="2185987" cy="960438"/>
        </p:xfrm>
        <a:graphic>
          <a:graphicData uri="http://schemas.openxmlformats.org/presentationml/2006/ole">
            <mc:AlternateContent xmlns:mc="http://schemas.openxmlformats.org/markup-compatibility/2006">
              <mc:Choice xmlns:v="urn:schemas-microsoft-com:vml" Requires="v">
                <p:oleObj spid="_x0000_s3117" name="" r:id="rId1" imgW="1048385" imgH="460375" progId="Equation.3">
                  <p:embed/>
                </p:oleObj>
              </mc:Choice>
              <mc:Fallback>
                <p:oleObj name="" r:id="rId1" imgW="1048385" imgH="460375" progId="Equation.3">
                  <p:embed/>
                  <p:pic>
                    <p:nvPicPr>
                      <p:cNvPr id="0" name="图片 3116"/>
                      <p:cNvPicPr/>
                      <p:nvPr/>
                    </p:nvPicPr>
                    <p:blipFill>
                      <a:blip r:embed="rId2"/>
                      <a:stretch>
                        <a:fillRect/>
                      </a:stretch>
                    </p:blipFill>
                    <p:spPr>
                      <a:xfrm>
                        <a:off x="1042988" y="1514475"/>
                        <a:ext cx="2185987" cy="960438"/>
                      </a:xfrm>
                      <a:prstGeom prst="rect">
                        <a:avLst/>
                      </a:prstGeom>
                      <a:noFill/>
                      <a:ln w="38100">
                        <a:noFill/>
                        <a:miter/>
                      </a:ln>
                    </p:spPr>
                  </p:pic>
                </p:oleObj>
              </mc:Fallback>
            </mc:AlternateContent>
          </a:graphicData>
        </a:graphic>
      </p:graphicFrame>
      <p:graphicFrame>
        <p:nvGraphicFramePr>
          <p:cNvPr id="21513" name="对象 21512"/>
          <p:cNvGraphicFramePr>
            <a:graphicFrameLocks noChangeAspect="1"/>
          </p:cNvGraphicFramePr>
          <p:nvPr/>
        </p:nvGraphicFramePr>
        <p:xfrm>
          <a:off x="3851275" y="1490663"/>
          <a:ext cx="2132013" cy="960437"/>
        </p:xfrm>
        <a:graphic>
          <a:graphicData uri="http://schemas.openxmlformats.org/presentationml/2006/ole">
            <mc:AlternateContent xmlns:mc="http://schemas.openxmlformats.org/markup-compatibility/2006">
              <mc:Choice xmlns:v="urn:schemas-microsoft-com:vml" Requires="v">
                <p:oleObj spid="_x0000_s3118" name="" r:id="rId3" imgW="1023620" imgH="460375" progId="Equation.3">
                  <p:embed/>
                </p:oleObj>
              </mc:Choice>
              <mc:Fallback>
                <p:oleObj name="" r:id="rId3" imgW="1023620" imgH="460375" progId="Equation.3">
                  <p:embed/>
                  <p:pic>
                    <p:nvPicPr>
                      <p:cNvPr id="0" name="图片 3117"/>
                      <p:cNvPicPr/>
                      <p:nvPr/>
                    </p:nvPicPr>
                    <p:blipFill>
                      <a:blip r:embed="rId4"/>
                      <a:stretch>
                        <a:fillRect/>
                      </a:stretch>
                    </p:blipFill>
                    <p:spPr>
                      <a:xfrm>
                        <a:off x="3851275" y="1490663"/>
                        <a:ext cx="2132013" cy="960437"/>
                      </a:xfrm>
                      <a:prstGeom prst="rect">
                        <a:avLst/>
                      </a:prstGeom>
                      <a:noFill/>
                      <a:ln w="19050" cap="flat" cmpd="sng">
                        <a:solidFill>
                          <a:srgbClr val="FF0000"/>
                        </a:solidFill>
                        <a:prstDash val="solid"/>
                        <a:miter/>
                        <a:headEnd type="none" w="med" len="med"/>
                        <a:tailEnd type="none" w="med" len="med"/>
                      </a:ln>
                    </p:spPr>
                  </p:pic>
                </p:oleObj>
              </mc:Fallback>
            </mc:AlternateContent>
          </a:graphicData>
        </a:graphic>
      </p:graphicFrame>
      <p:graphicFrame>
        <p:nvGraphicFramePr>
          <p:cNvPr id="21514" name="对象 21513"/>
          <p:cNvGraphicFramePr/>
          <p:nvPr/>
        </p:nvGraphicFramePr>
        <p:xfrm>
          <a:off x="1044575" y="3789363"/>
          <a:ext cx="584200" cy="342900"/>
        </p:xfrm>
        <a:graphic>
          <a:graphicData uri="http://schemas.openxmlformats.org/presentationml/2006/ole">
            <mc:AlternateContent xmlns:mc="http://schemas.openxmlformats.org/markup-compatibility/2006">
              <mc:Choice xmlns:v="urn:schemas-microsoft-com:vml" Requires="v">
                <p:oleObj spid="_x0000_s3112" name="" r:id="rId5" imgW="588010" imgH="345440" progId="Equation.3">
                  <p:embed/>
                </p:oleObj>
              </mc:Choice>
              <mc:Fallback>
                <p:oleObj name="" r:id="rId5" imgW="588010" imgH="345440" progId="Equation.3">
                  <p:embed/>
                  <p:pic>
                    <p:nvPicPr>
                      <p:cNvPr id="0" name="图片 3111"/>
                      <p:cNvPicPr/>
                      <p:nvPr/>
                    </p:nvPicPr>
                    <p:blipFill>
                      <a:blip r:embed="rId6"/>
                      <a:stretch>
                        <a:fillRect/>
                      </a:stretch>
                    </p:blipFill>
                    <p:spPr>
                      <a:xfrm>
                        <a:off x="1044575" y="3789363"/>
                        <a:ext cx="584200" cy="342900"/>
                      </a:xfrm>
                      <a:prstGeom prst="rect">
                        <a:avLst/>
                      </a:prstGeom>
                      <a:noFill/>
                      <a:ln w="38100">
                        <a:noFill/>
                        <a:miter/>
                      </a:ln>
                    </p:spPr>
                  </p:pic>
                </p:oleObj>
              </mc:Fallback>
            </mc:AlternateContent>
          </a:graphicData>
        </a:graphic>
      </p:graphicFrame>
      <p:sp>
        <p:nvSpPr>
          <p:cNvPr id="21515" name="文本框 21514"/>
          <p:cNvSpPr txBox="1"/>
          <p:nvPr/>
        </p:nvSpPr>
        <p:spPr>
          <a:xfrm>
            <a:off x="4427538" y="2981325"/>
            <a:ext cx="1439862" cy="519113"/>
          </a:xfrm>
          <a:prstGeom prst="rect">
            <a:avLst/>
          </a:prstGeom>
          <a:noFill/>
          <a:ln w="9525">
            <a:noFill/>
          </a:ln>
        </p:spPr>
        <p:txBody>
          <a:bodyPr anchor="t">
            <a:spAutoFit/>
          </a:bodyPr>
          <a:p>
            <a:pPr lvl="0" indent="0"/>
            <a:r>
              <a:rPr lang="zh-CN" altLang="en-US" sz="2800" i="1" dirty="0">
                <a:latin typeface="Times New Roman" panose="02020603050405020304" pitchFamily="2" charset="0"/>
                <a:ea typeface="仿宋_GB2312" pitchFamily="1" charset="-122"/>
                <a:sym typeface="Symbol" panose="05050102010706020507" pitchFamily="2" charset="2"/>
              </a:rPr>
              <a:t></a:t>
            </a:r>
            <a:r>
              <a:rPr lang="en-US" altLang="x-none" sz="2800" dirty="0">
                <a:latin typeface="Times New Roman" panose="02020603050405020304" pitchFamily="2" charset="0"/>
                <a:ea typeface="仿宋_GB2312" pitchFamily="1" charset="-122"/>
                <a:sym typeface="Symbol" panose="05050102010706020507" pitchFamily="2" charset="2"/>
              </a:rPr>
              <a:t>: </a:t>
            </a:r>
            <a:r>
              <a:rPr lang="zh-CN" altLang="en-US" sz="2000" dirty="0">
                <a:latin typeface="Times New Roman" panose="02020603050405020304" pitchFamily="2" charset="0"/>
                <a:ea typeface="仿宋_GB2312" pitchFamily="1" charset="-122"/>
              </a:rPr>
              <a:t>线密度</a:t>
            </a:r>
            <a:endParaRPr lang="zh-CN" altLang="en-US" sz="2000" dirty="0">
              <a:latin typeface="Times New Roman" panose="02020603050405020304" pitchFamily="2" charset="0"/>
              <a:ea typeface="仿宋_GB2312" pitchFamily="1" charset="-122"/>
            </a:endParaRPr>
          </a:p>
        </p:txBody>
      </p:sp>
      <p:sp>
        <p:nvSpPr>
          <p:cNvPr id="21516" name="文本框 21515"/>
          <p:cNvSpPr txBox="1"/>
          <p:nvPr/>
        </p:nvSpPr>
        <p:spPr>
          <a:xfrm>
            <a:off x="4427538" y="3702050"/>
            <a:ext cx="2379662" cy="519113"/>
          </a:xfrm>
          <a:prstGeom prst="rect">
            <a:avLst/>
          </a:prstGeom>
          <a:noFill/>
          <a:ln w="9525">
            <a:noFill/>
          </a:ln>
        </p:spPr>
        <p:txBody>
          <a:bodyPr anchor="t">
            <a:spAutoFit/>
          </a:bodyPr>
          <a:p>
            <a:pPr lvl="0" indent="0"/>
            <a:r>
              <a:rPr lang="zh-CN" altLang="en-US" sz="2800" i="1" dirty="0">
                <a:latin typeface="Times New Roman" panose="02020603050405020304" pitchFamily="2" charset="0"/>
                <a:ea typeface="仿宋_GB2312" pitchFamily="1" charset="-122"/>
                <a:sym typeface="Symbol" panose="05050102010706020507" pitchFamily="2" charset="2"/>
              </a:rPr>
              <a:t></a:t>
            </a:r>
            <a:r>
              <a:rPr lang="en-US" altLang="x-none" sz="2800" dirty="0">
                <a:latin typeface="Times New Roman" panose="02020603050405020304" pitchFamily="2" charset="0"/>
                <a:ea typeface="仿宋_GB2312" pitchFamily="1" charset="-122"/>
                <a:sym typeface="Symbol" panose="05050102010706020507" pitchFamily="2" charset="2"/>
              </a:rPr>
              <a:t>: </a:t>
            </a:r>
            <a:r>
              <a:rPr lang="zh-CN" altLang="en-US" sz="2000" dirty="0">
                <a:latin typeface="Times New Roman" panose="02020603050405020304" pitchFamily="2" charset="0"/>
                <a:ea typeface="仿宋_GB2312" pitchFamily="1" charset="-122"/>
              </a:rPr>
              <a:t>面密度</a:t>
            </a:r>
            <a:endParaRPr lang="zh-CN" altLang="en-US" sz="2000" dirty="0">
              <a:latin typeface="Times New Roman" panose="02020603050405020304" pitchFamily="2" charset="0"/>
              <a:ea typeface="仿宋_GB2312" pitchFamily="1" charset="-122"/>
            </a:endParaRPr>
          </a:p>
        </p:txBody>
      </p:sp>
      <p:sp>
        <p:nvSpPr>
          <p:cNvPr id="21517" name="文本框 21516"/>
          <p:cNvSpPr txBox="1"/>
          <p:nvPr/>
        </p:nvSpPr>
        <p:spPr>
          <a:xfrm>
            <a:off x="4432300" y="4422775"/>
            <a:ext cx="1795463" cy="517525"/>
          </a:xfrm>
          <a:prstGeom prst="rect">
            <a:avLst/>
          </a:prstGeom>
          <a:noFill/>
          <a:ln w="9525">
            <a:noFill/>
          </a:ln>
        </p:spPr>
        <p:txBody>
          <a:bodyPr anchor="t">
            <a:spAutoFit/>
          </a:bodyPr>
          <a:p>
            <a:pPr lvl="0" indent="0"/>
            <a:r>
              <a:rPr lang="zh-CN" altLang="en-US" sz="2800" i="1" dirty="0">
                <a:latin typeface="Times New Roman" panose="02020603050405020304" pitchFamily="2" charset="0"/>
                <a:ea typeface="仿宋_GB2312" pitchFamily="1" charset="-122"/>
                <a:sym typeface="Symbol" panose="05050102010706020507" pitchFamily="2" charset="2"/>
              </a:rPr>
              <a:t></a:t>
            </a:r>
            <a:r>
              <a:rPr lang="en-US" altLang="x-none" sz="2800" dirty="0">
                <a:latin typeface="Times New Roman" panose="02020603050405020304" pitchFamily="2" charset="0"/>
                <a:ea typeface="仿宋_GB2312" pitchFamily="1" charset="-122"/>
                <a:sym typeface="Symbol" panose="05050102010706020507" pitchFamily="2" charset="2"/>
              </a:rPr>
              <a:t>: </a:t>
            </a:r>
            <a:r>
              <a:rPr lang="zh-CN" altLang="en-US" sz="2000" dirty="0">
                <a:latin typeface="Times New Roman" panose="02020603050405020304" pitchFamily="2" charset="0"/>
                <a:ea typeface="仿宋_GB2312" pitchFamily="1" charset="-122"/>
              </a:rPr>
              <a:t>体密度</a:t>
            </a:r>
            <a:endParaRPr lang="zh-CN" altLang="en-US" sz="2000" dirty="0">
              <a:latin typeface="Times New Roman" panose="02020603050405020304" pitchFamily="2" charset="0"/>
              <a:ea typeface="仿宋_GB2312" pitchFamily="1" charset="-122"/>
            </a:endParaRPr>
          </a:p>
        </p:txBody>
      </p:sp>
      <p:graphicFrame>
        <p:nvGraphicFramePr>
          <p:cNvPr id="21518" name="对象 21517"/>
          <p:cNvGraphicFramePr/>
          <p:nvPr/>
        </p:nvGraphicFramePr>
        <p:xfrm>
          <a:off x="6348413" y="2751138"/>
          <a:ext cx="392112" cy="392112"/>
        </p:xfrm>
        <a:graphic>
          <a:graphicData uri="http://schemas.openxmlformats.org/presentationml/2006/ole">
            <mc:AlternateContent xmlns:mc="http://schemas.openxmlformats.org/markup-compatibility/2006">
              <mc:Choice xmlns:v="urn:schemas-microsoft-com:vml" Requires="v">
                <p:oleObj spid="_x0000_s3119" name="" r:id="rId7" imgW="399415" imgH="399415" progId="Equation.3">
                  <p:embed/>
                </p:oleObj>
              </mc:Choice>
              <mc:Fallback>
                <p:oleObj name="" r:id="rId7" imgW="399415" imgH="399415" progId="Equation.3">
                  <p:embed/>
                  <p:pic>
                    <p:nvPicPr>
                      <p:cNvPr id="0" name="图片 3118"/>
                      <p:cNvPicPr/>
                      <p:nvPr/>
                    </p:nvPicPr>
                    <p:blipFill>
                      <a:blip r:embed="rId8"/>
                      <a:stretch>
                        <a:fillRect/>
                      </a:stretch>
                    </p:blipFill>
                    <p:spPr>
                      <a:xfrm>
                        <a:off x="6348413" y="2751138"/>
                        <a:ext cx="392112" cy="392112"/>
                      </a:xfrm>
                      <a:prstGeom prst="rect">
                        <a:avLst/>
                      </a:prstGeom>
                      <a:noFill/>
                      <a:ln w="38100">
                        <a:noFill/>
                        <a:miter/>
                      </a:ln>
                    </p:spPr>
                  </p:pic>
                </p:oleObj>
              </mc:Fallback>
            </mc:AlternateContent>
          </a:graphicData>
        </a:graphic>
      </p:graphicFrame>
      <p:graphicFrame>
        <p:nvGraphicFramePr>
          <p:cNvPr id="21519" name="对象 21518"/>
          <p:cNvGraphicFramePr/>
          <p:nvPr/>
        </p:nvGraphicFramePr>
        <p:xfrm>
          <a:off x="7150100" y="2000250"/>
          <a:ext cx="307975" cy="290513"/>
        </p:xfrm>
        <a:graphic>
          <a:graphicData uri="http://schemas.openxmlformats.org/presentationml/2006/ole">
            <mc:AlternateContent xmlns:mc="http://schemas.openxmlformats.org/markup-compatibility/2006">
              <mc:Choice xmlns:v="urn:schemas-microsoft-com:vml" Requires="v">
                <p:oleObj spid="_x0000_s3116" name="" r:id="rId9" imgW="118745" imgH="132080" progId="Equation.3">
                  <p:embed/>
                </p:oleObj>
              </mc:Choice>
              <mc:Fallback>
                <p:oleObj name="" r:id="rId9" imgW="118745" imgH="132080" progId="Equation.3">
                  <p:embed/>
                  <p:pic>
                    <p:nvPicPr>
                      <p:cNvPr id="0" name="图片 3115"/>
                      <p:cNvPicPr/>
                      <p:nvPr/>
                    </p:nvPicPr>
                    <p:blipFill>
                      <a:blip r:embed="rId10"/>
                      <a:stretch>
                        <a:fillRect/>
                      </a:stretch>
                    </p:blipFill>
                    <p:spPr>
                      <a:xfrm>
                        <a:off x="7150100" y="2000250"/>
                        <a:ext cx="307975" cy="290513"/>
                      </a:xfrm>
                      <a:prstGeom prst="rect">
                        <a:avLst/>
                      </a:prstGeom>
                      <a:noFill/>
                      <a:ln w="38100">
                        <a:noFill/>
                        <a:miter/>
                      </a:ln>
                    </p:spPr>
                  </p:pic>
                </p:oleObj>
              </mc:Fallback>
            </mc:AlternateContent>
          </a:graphicData>
        </a:graphic>
      </p:graphicFrame>
      <p:graphicFrame>
        <p:nvGraphicFramePr>
          <p:cNvPr id="21520" name="对象 21519"/>
          <p:cNvGraphicFramePr/>
          <p:nvPr/>
        </p:nvGraphicFramePr>
        <p:xfrm>
          <a:off x="8261350" y="1289050"/>
          <a:ext cx="442913" cy="355600"/>
        </p:xfrm>
        <a:graphic>
          <a:graphicData uri="http://schemas.openxmlformats.org/presentationml/2006/ole">
            <mc:AlternateContent xmlns:mc="http://schemas.openxmlformats.org/markup-compatibility/2006">
              <mc:Choice xmlns:v="urn:schemas-microsoft-com:vml" Requires="v">
                <p:oleObj spid="_x0000_s3138" name="" r:id="rId11" imgW="450850" imgH="360680" progId="Equation.3">
                  <p:embed/>
                </p:oleObj>
              </mc:Choice>
              <mc:Fallback>
                <p:oleObj name="" r:id="rId11" imgW="450850" imgH="360680" progId="Equation.3">
                  <p:embed/>
                  <p:pic>
                    <p:nvPicPr>
                      <p:cNvPr id="0" name="图片 3137"/>
                      <p:cNvPicPr/>
                      <p:nvPr/>
                    </p:nvPicPr>
                    <p:blipFill>
                      <a:blip r:embed="rId12"/>
                      <a:stretch>
                        <a:fillRect/>
                      </a:stretch>
                    </p:blipFill>
                    <p:spPr>
                      <a:xfrm>
                        <a:off x="8261350" y="1289050"/>
                        <a:ext cx="442913" cy="355600"/>
                      </a:xfrm>
                      <a:prstGeom prst="rect">
                        <a:avLst/>
                      </a:prstGeom>
                      <a:noFill/>
                      <a:ln w="38100">
                        <a:noFill/>
                        <a:miter/>
                      </a:ln>
                    </p:spPr>
                  </p:pic>
                </p:oleObj>
              </mc:Fallback>
            </mc:AlternateContent>
          </a:graphicData>
        </a:graphic>
      </p:graphicFrame>
      <p:sp>
        <p:nvSpPr>
          <p:cNvPr id="21521" name="文本框 21520"/>
          <p:cNvSpPr txBox="1"/>
          <p:nvPr/>
        </p:nvSpPr>
        <p:spPr>
          <a:xfrm>
            <a:off x="7754938" y="1901825"/>
            <a:ext cx="369887" cy="457200"/>
          </a:xfrm>
          <a:prstGeom prst="rect">
            <a:avLst/>
          </a:prstGeom>
          <a:noFill/>
          <a:ln w="9525">
            <a:noFill/>
          </a:ln>
        </p:spPr>
        <p:txBody>
          <a:bodyPr wrap="none" anchor="t">
            <a:spAutoFit/>
          </a:bodyPr>
          <a:p>
            <a:pPr lvl="0" indent="0"/>
            <a:r>
              <a:rPr lang="en-US" altLang="x-none" i="1" dirty="0">
                <a:solidFill>
                  <a:srgbClr val="0070C0"/>
                </a:solidFill>
                <a:latin typeface="Times New Roman" panose="02020603050405020304" pitchFamily="2" charset="0"/>
                <a:ea typeface="宋体" panose="02010600030101010101" pitchFamily="2" charset="-122"/>
              </a:rPr>
              <a:t>P</a:t>
            </a:r>
            <a:endParaRPr lang="en-US" altLang="x-none" i="1" dirty="0">
              <a:solidFill>
                <a:srgbClr val="0070C0"/>
              </a:solidFill>
              <a:latin typeface="Times New Roman" panose="02020603050405020304" pitchFamily="2" charset="0"/>
              <a:ea typeface="宋体" panose="02010600030101010101" pitchFamily="2" charset="-122"/>
            </a:endParaRPr>
          </a:p>
        </p:txBody>
      </p:sp>
      <p:graphicFrame>
        <p:nvGraphicFramePr>
          <p:cNvPr id="21522" name="对象 21521"/>
          <p:cNvGraphicFramePr/>
          <p:nvPr/>
        </p:nvGraphicFramePr>
        <p:xfrm>
          <a:off x="2197100" y="3073400"/>
          <a:ext cx="1943100" cy="419100"/>
        </p:xfrm>
        <a:graphic>
          <a:graphicData uri="http://schemas.openxmlformats.org/presentationml/2006/ole">
            <mc:AlternateContent xmlns:mc="http://schemas.openxmlformats.org/markup-compatibility/2006">
              <mc:Choice xmlns:v="urn:schemas-microsoft-com:vml" Requires="v">
                <p:oleObj spid="_x0000_s3139" name="" r:id="rId13" imgW="1943100" imgH="419100" progId="Equation.3">
                  <p:embed/>
                </p:oleObj>
              </mc:Choice>
              <mc:Fallback>
                <p:oleObj name="" r:id="rId13" imgW="1943100" imgH="419100" progId="Equation.3">
                  <p:embed/>
                  <p:pic>
                    <p:nvPicPr>
                      <p:cNvPr id="0" name="图片 3138"/>
                      <p:cNvPicPr/>
                      <p:nvPr/>
                    </p:nvPicPr>
                    <p:blipFill>
                      <a:blip r:embed="rId14"/>
                      <a:stretch>
                        <a:fillRect/>
                      </a:stretch>
                    </p:blipFill>
                    <p:spPr>
                      <a:xfrm>
                        <a:off x="2197100" y="3073400"/>
                        <a:ext cx="1943100" cy="419100"/>
                      </a:xfrm>
                      <a:prstGeom prst="rect">
                        <a:avLst/>
                      </a:prstGeom>
                      <a:noFill/>
                      <a:ln w="38100">
                        <a:noFill/>
                        <a:miter/>
                      </a:ln>
                    </p:spPr>
                  </p:pic>
                </p:oleObj>
              </mc:Fallback>
            </mc:AlternateContent>
          </a:graphicData>
        </a:graphic>
      </p:graphicFrame>
      <p:graphicFrame>
        <p:nvGraphicFramePr>
          <p:cNvPr id="21523" name="对象 21522"/>
          <p:cNvGraphicFramePr/>
          <p:nvPr/>
        </p:nvGraphicFramePr>
        <p:xfrm>
          <a:off x="2233613" y="3852863"/>
          <a:ext cx="1866900" cy="368300"/>
        </p:xfrm>
        <a:graphic>
          <a:graphicData uri="http://schemas.openxmlformats.org/presentationml/2006/ole">
            <mc:AlternateContent xmlns:mc="http://schemas.openxmlformats.org/markup-compatibility/2006">
              <mc:Choice xmlns:v="urn:schemas-microsoft-com:vml" Requires="v">
                <p:oleObj spid="_x0000_s3142" name="" r:id="rId15" imgW="1866900" imgH="368300" progId="Equation.3">
                  <p:embed/>
                </p:oleObj>
              </mc:Choice>
              <mc:Fallback>
                <p:oleObj name="" r:id="rId15" imgW="1866900" imgH="368300" progId="Equation.3">
                  <p:embed/>
                  <p:pic>
                    <p:nvPicPr>
                      <p:cNvPr id="0" name="图片 3141"/>
                      <p:cNvPicPr/>
                      <p:nvPr/>
                    </p:nvPicPr>
                    <p:blipFill>
                      <a:blip r:embed="rId16"/>
                      <a:stretch>
                        <a:fillRect/>
                      </a:stretch>
                    </p:blipFill>
                    <p:spPr>
                      <a:xfrm>
                        <a:off x="2233613" y="3852863"/>
                        <a:ext cx="1866900" cy="368300"/>
                      </a:xfrm>
                      <a:prstGeom prst="rect">
                        <a:avLst/>
                      </a:prstGeom>
                      <a:noFill/>
                      <a:ln w="38100">
                        <a:noFill/>
                        <a:miter/>
                      </a:ln>
                    </p:spPr>
                  </p:pic>
                </p:oleObj>
              </mc:Fallback>
            </mc:AlternateContent>
          </a:graphicData>
        </a:graphic>
      </p:graphicFrame>
      <p:graphicFrame>
        <p:nvGraphicFramePr>
          <p:cNvPr id="21524" name="对象 21523"/>
          <p:cNvGraphicFramePr/>
          <p:nvPr/>
        </p:nvGraphicFramePr>
        <p:xfrm>
          <a:off x="2181225" y="4572000"/>
          <a:ext cx="1928813" cy="368300"/>
        </p:xfrm>
        <a:graphic>
          <a:graphicData uri="http://schemas.openxmlformats.org/presentationml/2006/ole">
            <mc:AlternateContent xmlns:mc="http://schemas.openxmlformats.org/markup-compatibility/2006">
              <mc:Choice xmlns:v="urn:schemas-microsoft-com:vml" Requires="v">
                <p:oleObj spid="_x0000_s3143" name="" r:id="rId17" imgW="1930400" imgH="368300" progId="Equation.3">
                  <p:embed/>
                </p:oleObj>
              </mc:Choice>
              <mc:Fallback>
                <p:oleObj name="" r:id="rId17" imgW="1930400" imgH="368300" progId="Equation.3">
                  <p:embed/>
                  <p:pic>
                    <p:nvPicPr>
                      <p:cNvPr id="0" name="图片 3142"/>
                      <p:cNvPicPr/>
                      <p:nvPr/>
                    </p:nvPicPr>
                    <p:blipFill>
                      <a:blip r:embed="rId18"/>
                      <a:stretch>
                        <a:fillRect/>
                      </a:stretch>
                    </p:blipFill>
                    <p:spPr>
                      <a:xfrm>
                        <a:off x="2181225" y="4572000"/>
                        <a:ext cx="1928813" cy="368300"/>
                      </a:xfrm>
                      <a:prstGeom prst="rect">
                        <a:avLst/>
                      </a:prstGeom>
                      <a:noFill/>
                      <a:ln w="38100">
                        <a:noFill/>
                        <a:miter/>
                      </a:ln>
                    </p:spPr>
                  </p:pic>
                </p:oleObj>
              </mc:Fallback>
            </mc:AlternateContent>
          </a:graphicData>
        </a:graphic>
      </p:graphicFrame>
      <p:sp>
        <p:nvSpPr>
          <p:cNvPr id="21525" name="左大括号 21524"/>
          <p:cNvSpPr/>
          <p:nvPr/>
        </p:nvSpPr>
        <p:spPr>
          <a:xfrm>
            <a:off x="1828800" y="3278188"/>
            <a:ext cx="295275" cy="1446212"/>
          </a:xfrm>
          <a:prstGeom prst="leftBrace">
            <a:avLst>
              <a:gd name="adj1" fmla="val 40633"/>
              <a:gd name="adj2" fmla="val 50000"/>
            </a:avLst>
          </a:prstGeom>
          <a:noFill/>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1526" name="直接连接符 21525"/>
          <p:cNvSpPr/>
          <p:nvPr/>
        </p:nvSpPr>
        <p:spPr>
          <a:xfrm flipV="1">
            <a:off x="6843713" y="2457450"/>
            <a:ext cx="355600" cy="350838"/>
          </a:xfrm>
          <a:prstGeom prst="line">
            <a:avLst/>
          </a:prstGeom>
          <a:ln w="28575" cap="flat" cmpd="sng">
            <a:solidFill>
              <a:srgbClr val="0070C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21527" name="对象 21526"/>
          <p:cNvGraphicFramePr>
            <a:graphicFrameLocks noChangeAspect="1"/>
          </p:cNvGraphicFramePr>
          <p:nvPr/>
        </p:nvGraphicFramePr>
        <p:xfrm>
          <a:off x="6788150" y="2146300"/>
          <a:ext cx="325438" cy="463550"/>
        </p:xfrm>
        <a:graphic>
          <a:graphicData uri="http://schemas.openxmlformats.org/presentationml/2006/ole">
            <mc:AlternateContent xmlns:mc="http://schemas.openxmlformats.org/markup-compatibility/2006">
              <mc:Choice xmlns:v="urn:schemas-microsoft-com:vml" Requires="v">
                <p:oleObj spid="_x0000_s3144" name="" r:id="rId19" imgW="155575" imgH="220345" progId="Equation.3">
                  <p:embed/>
                </p:oleObj>
              </mc:Choice>
              <mc:Fallback>
                <p:oleObj name="" r:id="rId19" imgW="155575" imgH="220345" progId="Equation.3">
                  <p:embed/>
                  <p:pic>
                    <p:nvPicPr>
                      <p:cNvPr id="0" name="图片 3143"/>
                      <p:cNvPicPr/>
                      <p:nvPr/>
                    </p:nvPicPr>
                    <p:blipFill>
                      <a:blip r:embed="rId20"/>
                      <a:stretch>
                        <a:fillRect/>
                      </a:stretch>
                    </p:blipFill>
                    <p:spPr>
                      <a:xfrm>
                        <a:off x="6788150" y="2146300"/>
                        <a:ext cx="325438" cy="4635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wipe(left)">
                                      <p:cBhvr>
                                        <p:cTn id="7" dur="500"/>
                                        <p:tgtEl>
                                          <p:spTgt spid="2150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150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1507"/>
                                        </p:tgtEl>
                                        <p:attrNameLst>
                                          <p:attrName>style.visibility</p:attrName>
                                        </p:attrNameLst>
                                      </p:cBhvr>
                                      <p:to>
                                        <p:strVal val="visible"/>
                                      </p:to>
                                    </p:set>
                                    <p:animEffect transition="in" filter="wipe(left)">
                                      <p:cBhvr>
                                        <p:cTn id="16" dur="500"/>
                                        <p:tgtEl>
                                          <p:spTgt spid="2150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521"/>
                                        </p:tgtEl>
                                        <p:attrNameLst>
                                          <p:attrName>style.visibility</p:attrName>
                                        </p:attrNameLst>
                                      </p:cBhvr>
                                      <p:to>
                                        <p:strVal val="visible"/>
                                      </p:to>
                                    </p:set>
                                    <p:animEffect transition="in" filter="wipe(left)">
                                      <p:cBhvr>
                                        <p:cTn id="20" dur="500"/>
                                        <p:tgtEl>
                                          <p:spTgt spid="2152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1509"/>
                                        </p:tgtEl>
                                        <p:attrNameLst>
                                          <p:attrName>style.visibility</p:attrName>
                                        </p:attrNameLst>
                                      </p:cBhvr>
                                      <p:to>
                                        <p:strVal val="visible"/>
                                      </p:to>
                                    </p:set>
                                    <p:animEffect transition="in" filter="wipe(left)">
                                      <p:cBhvr>
                                        <p:cTn id="25" dur="500"/>
                                        <p:tgtEl>
                                          <p:spTgt spid="21509"/>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21518"/>
                                        </p:tgtEl>
                                        <p:attrNameLst>
                                          <p:attrName>style.visibility</p:attrName>
                                        </p:attrNameLst>
                                      </p:cBhvr>
                                      <p:to>
                                        <p:strVal val="visible"/>
                                      </p:to>
                                    </p:set>
                                    <p:animEffect transition="in" filter="wipe(left)">
                                      <p:cBhvr>
                                        <p:cTn id="29" dur="500"/>
                                        <p:tgtEl>
                                          <p:spTgt spid="2151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1511"/>
                                        </p:tgtEl>
                                        <p:attrNameLst>
                                          <p:attrName>style.visibility</p:attrName>
                                        </p:attrNameLst>
                                      </p:cBhvr>
                                      <p:to>
                                        <p:strVal val="visible"/>
                                      </p:to>
                                    </p:set>
                                    <p:animEffect transition="in" filter="wipe(left)">
                                      <p:cBhvr>
                                        <p:cTn id="34" dur="500"/>
                                        <p:tgtEl>
                                          <p:spTgt spid="21511"/>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21519"/>
                                        </p:tgtEl>
                                        <p:attrNameLst>
                                          <p:attrName>style.visibility</p:attrName>
                                        </p:attrNameLst>
                                      </p:cBhvr>
                                      <p:to>
                                        <p:strVal val="visible"/>
                                      </p:to>
                                    </p:set>
                                    <p:animEffect transition="in" filter="wipe(left)">
                                      <p:cBhvr>
                                        <p:cTn id="38" dur="500"/>
                                        <p:tgtEl>
                                          <p:spTgt spid="2151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1510"/>
                                        </p:tgtEl>
                                        <p:attrNameLst>
                                          <p:attrName>style.visibility</p:attrName>
                                        </p:attrNameLst>
                                      </p:cBhvr>
                                      <p:to>
                                        <p:strVal val="visible"/>
                                      </p:to>
                                    </p:set>
                                    <p:animEffect transition="in" filter="wipe(left)">
                                      <p:cBhvr>
                                        <p:cTn id="43" dur="500"/>
                                        <p:tgtEl>
                                          <p:spTgt spid="21510"/>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21520"/>
                                        </p:tgtEl>
                                        <p:attrNameLst>
                                          <p:attrName>style.visibility</p:attrName>
                                        </p:attrNameLst>
                                      </p:cBhvr>
                                      <p:to>
                                        <p:strVal val="visible"/>
                                      </p:to>
                                    </p:set>
                                    <p:animEffect transition="in" filter="wipe(left)">
                                      <p:cBhvr>
                                        <p:cTn id="47" dur="500"/>
                                        <p:tgtEl>
                                          <p:spTgt spid="215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526"/>
                                        </p:tgtEl>
                                        <p:attrNameLst>
                                          <p:attrName>style.visibility</p:attrName>
                                        </p:attrNameLst>
                                      </p:cBhvr>
                                      <p:to>
                                        <p:strVal val="visible"/>
                                      </p:to>
                                    </p:set>
                                    <p:animEffect transition="in" filter="wipe(left)">
                                      <p:cBhvr>
                                        <p:cTn id="52" dur="500"/>
                                        <p:tgtEl>
                                          <p:spTgt spid="21526"/>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21527"/>
                                        </p:tgtEl>
                                        <p:attrNameLst>
                                          <p:attrName>style.visibility</p:attrName>
                                        </p:attrNameLst>
                                      </p:cBhvr>
                                      <p:to>
                                        <p:strVal val="visible"/>
                                      </p:to>
                                    </p:set>
                                    <p:animEffect transition="in" filter="wipe(left)">
                                      <p:cBhvr>
                                        <p:cTn id="56" dur="500"/>
                                        <p:tgtEl>
                                          <p:spTgt spid="2152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1512"/>
                                        </p:tgtEl>
                                        <p:attrNameLst>
                                          <p:attrName>style.visibility</p:attrName>
                                        </p:attrNameLst>
                                      </p:cBhvr>
                                      <p:to>
                                        <p:strVal val="visible"/>
                                      </p:to>
                                    </p:set>
                                    <p:animEffect transition="in" filter="wipe(left)">
                                      <p:cBhvr>
                                        <p:cTn id="61" dur="500"/>
                                        <p:tgtEl>
                                          <p:spTgt spid="2151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1513"/>
                                        </p:tgtEl>
                                        <p:attrNameLst>
                                          <p:attrName>style.visibility</p:attrName>
                                        </p:attrNameLst>
                                      </p:cBhvr>
                                      <p:to>
                                        <p:strVal val="visible"/>
                                      </p:to>
                                    </p:set>
                                    <p:animEffect transition="in" filter="wipe(left)">
                                      <p:cBhvr>
                                        <p:cTn id="66" dur="500"/>
                                        <p:tgtEl>
                                          <p:spTgt spid="2151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1514"/>
                                        </p:tgtEl>
                                        <p:attrNameLst>
                                          <p:attrName>style.visibility</p:attrName>
                                        </p:attrNameLst>
                                      </p:cBhvr>
                                      <p:to>
                                        <p:strVal val="visible"/>
                                      </p:to>
                                    </p:set>
                                    <p:animEffect transition="in" filter="wipe(left)">
                                      <p:cBhvr>
                                        <p:cTn id="71" dur="500"/>
                                        <p:tgtEl>
                                          <p:spTgt spid="2151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1525"/>
                                        </p:tgtEl>
                                        <p:attrNameLst>
                                          <p:attrName>style.visibility</p:attrName>
                                        </p:attrNameLst>
                                      </p:cBhvr>
                                      <p:to>
                                        <p:strVal val="visible"/>
                                      </p:to>
                                    </p:set>
                                    <p:animEffect transition="in" filter="wipe(left)">
                                      <p:cBhvr>
                                        <p:cTn id="76" dur="500"/>
                                        <p:tgtEl>
                                          <p:spTgt spid="2152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1522"/>
                                        </p:tgtEl>
                                        <p:attrNameLst>
                                          <p:attrName>style.visibility</p:attrName>
                                        </p:attrNameLst>
                                      </p:cBhvr>
                                      <p:to>
                                        <p:strVal val="visible"/>
                                      </p:to>
                                    </p:set>
                                    <p:animEffect transition="in" filter="wipe(left)">
                                      <p:cBhvr>
                                        <p:cTn id="81" dur="500"/>
                                        <p:tgtEl>
                                          <p:spTgt spid="2152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1515"/>
                                        </p:tgtEl>
                                        <p:attrNameLst>
                                          <p:attrName>style.visibility</p:attrName>
                                        </p:attrNameLst>
                                      </p:cBhvr>
                                      <p:to>
                                        <p:strVal val="visible"/>
                                      </p:to>
                                    </p:set>
                                    <p:animEffect transition="in" filter="wipe(left)">
                                      <p:cBhvr>
                                        <p:cTn id="86" dur="500"/>
                                        <p:tgtEl>
                                          <p:spTgt spid="2151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1523"/>
                                        </p:tgtEl>
                                        <p:attrNameLst>
                                          <p:attrName>style.visibility</p:attrName>
                                        </p:attrNameLst>
                                      </p:cBhvr>
                                      <p:to>
                                        <p:strVal val="visible"/>
                                      </p:to>
                                    </p:set>
                                    <p:animEffect transition="in" filter="wipe(left)">
                                      <p:cBhvr>
                                        <p:cTn id="91" dur="500"/>
                                        <p:tgtEl>
                                          <p:spTgt spid="2152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1516"/>
                                        </p:tgtEl>
                                        <p:attrNameLst>
                                          <p:attrName>style.visibility</p:attrName>
                                        </p:attrNameLst>
                                      </p:cBhvr>
                                      <p:to>
                                        <p:strVal val="visible"/>
                                      </p:to>
                                    </p:set>
                                    <p:animEffect transition="in" filter="wipe(left)">
                                      <p:cBhvr>
                                        <p:cTn id="96" dur="500"/>
                                        <p:tgtEl>
                                          <p:spTgt spid="2151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21524"/>
                                        </p:tgtEl>
                                        <p:attrNameLst>
                                          <p:attrName>style.visibility</p:attrName>
                                        </p:attrNameLst>
                                      </p:cBhvr>
                                      <p:to>
                                        <p:strVal val="visible"/>
                                      </p:to>
                                    </p:set>
                                    <p:animEffect transition="in" filter="wipe(left)">
                                      <p:cBhvr>
                                        <p:cTn id="101" dur="500"/>
                                        <p:tgtEl>
                                          <p:spTgt spid="2152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21517"/>
                                        </p:tgtEl>
                                        <p:attrNameLst>
                                          <p:attrName>style.visibility</p:attrName>
                                        </p:attrNameLst>
                                      </p:cBhvr>
                                      <p:to>
                                        <p:strVal val="visible"/>
                                      </p:to>
                                    </p:set>
                                    <p:animEffect transition="in" filter="wipe(left)">
                                      <p:cBhvr>
                                        <p:cTn id="106" dur="500"/>
                                        <p:tgtEl>
                                          <p:spTgt spid="21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21515" grpId="0"/>
      <p:bldP spid="21516" grpId="0"/>
      <p:bldP spid="21517" grpId="0"/>
      <p:bldP spid="21521"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1" name="标题 4097"/>
          <p:cNvSpPr>
            <a:spLocks noGrp="1"/>
          </p:cNvSpPr>
          <p:nvPr>
            <p:ph type="title"/>
          </p:nvPr>
        </p:nvSpPr>
        <p:spPr>
          <a:xfrm>
            <a:off x="457200" y="274638"/>
            <a:ext cx="8229600" cy="850900"/>
          </a:xfrm>
          <a:noFill/>
          <a:ln>
            <a:noFill/>
          </a:ln>
        </p:spPr>
        <p:txBody>
          <a:bodyPr anchor="t"/>
          <a:p>
            <a:r>
              <a:rPr lang="zh-CN" altLang="en-US" sz="4800" dirty="0">
                <a:solidFill>
                  <a:schemeClr val="tx1"/>
                </a:solidFill>
                <a:ea typeface="楷体_GB2312" pitchFamily="1" charset="-122"/>
              </a:rPr>
              <a:t>绪论</a:t>
            </a:r>
            <a:endParaRPr lang="zh-CN" altLang="en-US" sz="4800" dirty="0">
              <a:solidFill>
                <a:schemeClr val="tx1"/>
              </a:solidFill>
              <a:ea typeface="楷体_GB2312" pitchFamily="1" charset="-122"/>
            </a:endParaRPr>
          </a:p>
        </p:txBody>
      </p:sp>
      <p:sp>
        <p:nvSpPr>
          <p:cNvPr id="4099" name="文本框 4098">
            <a:hlinkClick r:id="rId1" action="ppaction://hlinksldjump"/>
          </p:cNvPr>
          <p:cNvSpPr txBox="1"/>
          <p:nvPr/>
        </p:nvSpPr>
        <p:spPr>
          <a:xfrm>
            <a:off x="1547813" y="2116138"/>
            <a:ext cx="4468812" cy="519112"/>
          </a:xfrm>
          <a:prstGeom prst="rect">
            <a:avLst/>
          </a:prstGeom>
          <a:noFill/>
          <a:ln w="9525">
            <a:noFill/>
          </a:ln>
        </p:spPr>
        <p:txBody>
          <a:bodyPr anchor="t">
            <a:spAutoFit/>
          </a:bodyPr>
          <a:p>
            <a:pPr marL="1905" lvl="0" indent="455295">
              <a:buChar char="•"/>
            </a:pPr>
            <a:r>
              <a:rPr lang="zh-CN" altLang="en-US" sz="2800" dirty="0">
                <a:latin typeface="Times New Roman" panose="02020603050405020304" pitchFamily="2" charset="0"/>
                <a:ea typeface="楷体_GB2312" pitchFamily="1" charset="-122"/>
              </a:rPr>
              <a:t>电在生活中无处不在</a:t>
            </a:r>
            <a:endParaRPr lang="zh-CN" altLang="en-US" sz="2800" dirty="0">
              <a:latin typeface="Times New Roman" panose="02020603050405020304" pitchFamily="2" charset="0"/>
              <a:ea typeface="楷体_GB2312" pitchFamily="1" charset="-122"/>
            </a:endParaRPr>
          </a:p>
        </p:txBody>
      </p:sp>
      <p:sp>
        <p:nvSpPr>
          <p:cNvPr id="4100" name="文本框 4099">
            <a:hlinkClick r:id="rId1" action="ppaction://hlinksldjump"/>
          </p:cNvPr>
          <p:cNvSpPr txBox="1"/>
          <p:nvPr/>
        </p:nvSpPr>
        <p:spPr>
          <a:xfrm>
            <a:off x="1547813" y="2693988"/>
            <a:ext cx="5184775" cy="519112"/>
          </a:xfrm>
          <a:prstGeom prst="rect">
            <a:avLst/>
          </a:prstGeom>
          <a:noFill/>
          <a:ln w="9525">
            <a:noFill/>
          </a:ln>
        </p:spPr>
        <p:txBody>
          <a:bodyPr wrap="square" anchor="t">
            <a:spAutoFit/>
          </a:bodyPr>
          <a:p>
            <a:pPr marL="1905" lvl="0" indent="455295">
              <a:buChar char="•"/>
            </a:pPr>
            <a:r>
              <a:rPr lang="zh-CN" altLang="en-US" sz="2800" dirty="0">
                <a:latin typeface="Times New Roman" panose="02020603050405020304" pitchFamily="2" charset="0"/>
                <a:ea typeface="楷体_GB2312" pitchFamily="1" charset="-122"/>
              </a:rPr>
              <a:t>电磁理论是当今科技的基础</a:t>
            </a:r>
            <a:endParaRPr lang="zh-CN" altLang="en-US" sz="2800" dirty="0">
              <a:latin typeface="Times New Roman" panose="02020603050405020304" pitchFamily="2" charset="0"/>
              <a:ea typeface="楷体_GB2312" pitchFamily="1" charset="-122"/>
            </a:endParaRPr>
          </a:p>
        </p:txBody>
      </p:sp>
      <p:sp>
        <p:nvSpPr>
          <p:cNvPr id="4101" name="文本框 4100">
            <a:hlinkClick r:id="rId1" action="ppaction://hlinksldjump"/>
          </p:cNvPr>
          <p:cNvSpPr txBox="1"/>
          <p:nvPr/>
        </p:nvSpPr>
        <p:spPr>
          <a:xfrm>
            <a:off x="1549400" y="3325813"/>
            <a:ext cx="5759450" cy="519113"/>
          </a:xfrm>
          <a:prstGeom prst="rect">
            <a:avLst/>
          </a:prstGeom>
          <a:noFill/>
          <a:ln w="9525">
            <a:noFill/>
          </a:ln>
        </p:spPr>
        <p:txBody>
          <a:bodyPr wrap="square">
            <a:spAutoFit/>
          </a:bodyPr>
          <a:p>
            <a:pPr marL="1905" lvl="0" indent="455295" eaLnBrk="1" fontAlgn="base" hangingPunct="1">
              <a:buChar char="•"/>
            </a:pPr>
            <a:r>
              <a:rPr lang="zh-CN" altLang="en-US" sz="2800" b="1" strike="noStrike" noProof="1" dirty="0">
                <a:effectLst>
                  <a:outerShdw blurRad="38100" dist="38100" dir="2700000">
                    <a:srgbClr val="C0C0C0"/>
                  </a:outerShdw>
                </a:effectLst>
                <a:latin typeface="Times New Roman" panose="02020603050405020304" pitchFamily="2" charset="0"/>
                <a:ea typeface="华文楷体" pitchFamily="2" charset="-122"/>
                <a:cs typeface="+mn-ea"/>
              </a:rPr>
              <a:t>电磁知识是学习专业知识的基础</a:t>
            </a:r>
            <a:endParaRPr lang="zh-CN" altLang="en-US" sz="2800" b="1" strike="noStrike" noProof="1" dirty="0">
              <a:effectLst>
                <a:outerShdw blurRad="38100" dist="38100" dir="2700000">
                  <a:srgbClr val="C0C0C0"/>
                </a:outerShdw>
              </a:effectLst>
              <a:latin typeface="Times New Roman" panose="02020603050405020304" pitchFamily="2" charset="0"/>
              <a:ea typeface="华文楷体" pitchFamily="2" charset="-122"/>
            </a:endParaRPr>
          </a:p>
        </p:txBody>
      </p:sp>
      <p:sp>
        <p:nvSpPr>
          <p:cNvPr id="4102" name="文本框 4101">
            <a:hlinkClick r:id="rId1" action="ppaction://hlinksldjump"/>
          </p:cNvPr>
          <p:cNvSpPr txBox="1"/>
          <p:nvPr/>
        </p:nvSpPr>
        <p:spPr>
          <a:xfrm>
            <a:off x="971550" y="1468438"/>
            <a:ext cx="4467225" cy="579437"/>
          </a:xfrm>
          <a:prstGeom prst="rect">
            <a:avLst/>
          </a:prstGeom>
          <a:noFill/>
          <a:ln w="9525">
            <a:noFill/>
          </a:ln>
        </p:spPr>
        <p:txBody>
          <a:bodyPr anchor="t">
            <a:spAutoFit/>
          </a:bodyPr>
          <a:p>
            <a:pPr lvl="0" indent="0" fontAlgn="ctr"/>
            <a:r>
              <a:rPr lang="zh-CN" altLang="en-US" sz="3200" dirty="0">
                <a:latin typeface="Times New Roman" panose="02020603050405020304" pitchFamily="2" charset="0"/>
                <a:ea typeface="华文楷体" pitchFamily="2" charset="-122"/>
              </a:rPr>
              <a:t>为什么要学习电磁学？</a:t>
            </a:r>
            <a:endParaRPr lang="zh-CN" altLang="en-US" sz="3200" dirty="0">
              <a:latin typeface="Times New Roman" panose="02020603050405020304" pitchFamily="2" charset="0"/>
              <a:ea typeface="华文楷体" pitchFamily="2" charset="-122"/>
            </a:endParaRPr>
          </a:p>
        </p:txBody>
      </p:sp>
      <p:sp>
        <p:nvSpPr>
          <p:cNvPr id="4103" name="文本框 4102">
            <a:hlinkClick r:id="rId1" action="ppaction://hlinksldjump"/>
          </p:cNvPr>
          <p:cNvSpPr txBox="1"/>
          <p:nvPr/>
        </p:nvSpPr>
        <p:spPr>
          <a:xfrm>
            <a:off x="1692275" y="5357813"/>
            <a:ext cx="5256213" cy="519112"/>
          </a:xfrm>
          <a:prstGeom prst="rect">
            <a:avLst/>
          </a:prstGeom>
          <a:noFill/>
          <a:ln w="9525">
            <a:noFill/>
          </a:ln>
        </p:spPr>
        <p:txBody>
          <a:bodyPr wrap="square" anchor="t">
            <a:spAutoFit/>
          </a:bodyPr>
          <a:p>
            <a:pPr marL="1905" lvl="0" indent="455295">
              <a:buChar char="•"/>
            </a:pPr>
            <a:r>
              <a:rPr lang="zh-CN" altLang="en-US" sz="2800" dirty="0">
                <a:latin typeface="Times New Roman" panose="02020603050405020304" pitchFamily="2" charset="0"/>
                <a:ea typeface="华文楷体" pitchFamily="2" charset="-122"/>
              </a:rPr>
              <a:t>电磁的基本现象和一般规律</a:t>
            </a:r>
            <a:endParaRPr lang="zh-CN" altLang="en-US" sz="2800" dirty="0">
              <a:latin typeface="Times New Roman" panose="02020603050405020304" pitchFamily="2" charset="0"/>
              <a:ea typeface="华文楷体" pitchFamily="2" charset="-122"/>
            </a:endParaRPr>
          </a:p>
        </p:txBody>
      </p:sp>
      <p:sp>
        <p:nvSpPr>
          <p:cNvPr id="4104" name="文本框 4103">
            <a:hlinkClick r:id="rId1" action="ppaction://hlinksldjump"/>
          </p:cNvPr>
          <p:cNvSpPr txBox="1"/>
          <p:nvPr/>
        </p:nvSpPr>
        <p:spPr>
          <a:xfrm>
            <a:off x="1692275" y="6005513"/>
            <a:ext cx="6480175" cy="519112"/>
          </a:xfrm>
          <a:prstGeom prst="rect">
            <a:avLst/>
          </a:prstGeom>
          <a:noFill/>
          <a:ln w="9525">
            <a:noFill/>
          </a:ln>
        </p:spPr>
        <p:txBody>
          <a:bodyPr wrap="square" anchor="t">
            <a:spAutoFit/>
          </a:bodyPr>
          <a:p>
            <a:pPr marL="1905" lvl="0" indent="455295">
              <a:buChar char="•"/>
            </a:pPr>
            <a:r>
              <a:rPr lang="zh-CN" altLang="en-US" sz="2800" dirty="0">
                <a:latin typeface="Times New Roman" panose="02020603050405020304" pitchFamily="2" charset="0"/>
                <a:ea typeface="楷体_GB2312" pitchFamily="1" charset="-122"/>
              </a:rPr>
              <a:t>处理电磁问题的基本概念和方法</a:t>
            </a:r>
            <a:endParaRPr lang="zh-CN" altLang="en-US" sz="2800" dirty="0">
              <a:latin typeface="Times New Roman" panose="02020603050405020304" pitchFamily="2" charset="0"/>
              <a:ea typeface="楷体_GB2312" pitchFamily="1" charset="-122"/>
            </a:endParaRPr>
          </a:p>
        </p:txBody>
      </p:sp>
      <p:sp>
        <p:nvSpPr>
          <p:cNvPr id="4105" name="文本框 4104">
            <a:hlinkClick r:id="rId1" action="ppaction://hlinksldjump"/>
          </p:cNvPr>
          <p:cNvSpPr txBox="1"/>
          <p:nvPr/>
        </p:nvSpPr>
        <p:spPr>
          <a:xfrm>
            <a:off x="971550" y="4637088"/>
            <a:ext cx="4468813" cy="579437"/>
          </a:xfrm>
          <a:prstGeom prst="rect">
            <a:avLst/>
          </a:prstGeom>
          <a:noFill/>
          <a:ln w="9525">
            <a:noFill/>
          </a:ln>
        </p:spPr>
        <p:txBody>
          <a:bodyPr anchor="t">
            <a:spAutoFit/>
          </a:bodyPr>
          <a:p>
            <a:pPr lvl="0" indent="0"/>
            <a:r>
              <a:rPr lang="zh-CN" altLang="en-US" sz="3200" dirty="0">
                <a:latin typeface="Times New Roman" panose="02020603050405020304" pitchFamily="2" charset="0"/>
                <a:ea typeface="华文楷体" pitchFamily="2" charset="-122"/>
              </a:rPr>
              <a:t>电磁学学习什么内容？</a:t>
            </a:r>
            <a:endParaRPr lang="zh-CN" altLang="en-US" sz="3200" dirty="0">
              <a:latin typeface="Times New Roman" panose="02020603050405020304" pitchFamily="2" charset="0"/>
              <a:ea typeface="华文楷体" pitchFamily="2" charset="-122"/>
            </a:endParaRPr>
          </a:p>
        </p:txBody>
      </p:sp>
      <p:sp>
        <p:nvSpPr>
          <p:cNvPr id="5129" name="直接连接符 4105"/>
          <p:cNvSpPr/>
          <p:nvPr/>
        </p:nvSpPr>
        <p:spPr>
          <a:xfrm>
            <a:off x="539750" y="1196975"/>
            <a:ext cx="8064500" cy="0"/>
          </a:xfrm>
          <a:prstGeom prst="line">
            <a:avLst/>
          </a:prstGeom>
          <a:ln w="57150" cap="flat" cmpd="thickThin">
            <a:solidFill>
              <a:srgbClr val="0099CC"/>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 name="文本框 1">
            <a:hlinkClick r:id="rId1" action="ppaction://hlinksldjump"/>
          </p:cNvPr>
          <p:cNvSpPr txBox="1"/>
          <p:nvPr/>
        </p:nvSpPr>
        <p:spPr>
          <a:xfrm>
            <a:off x="1533525" y="3956050"/>
            <a:ext cx="6638925" cy="517525"/>
          </a:xfrm>
          <a:prstGeom prst="rect">
            <a:avLst/>
          </a:prstGeom>
          <a:noFill/>
          <a:ln w="9525">
            <a:noFill/>
          </a:ln>
        </p:spPr>
        <p:txBody>
          <a:bodyPr wrap="square">
            <a:spAutoFit/>
          </a:bodyPr>
          <a:p>
            <a:pPr marL="1905" lvl="0" indent="455295" eaLnBrk="1" fontAlgn="base" hangingPunct="1">
              <a:buChar char="•"/>
            </a:pPr>
            <a:r>
              <a:rPr lang="zh-CN" altLang="en-US" sz="2800" b="1" strike="noStrike" noProof="1" dirty="0">
                <a:effectLst>
                  <a:outerShdw blurRad="38100" dist="38100" dir="2700000">
                    <a:srgbClr val="C0C0C0"/>
                  </a:outerShdw>
                </a:effectLst>
                <a:latin typeface="Times New Roman" panose="02020603050405020304" pitchFamily="2" charset="0"/>
                <a:ea typeface="华文楷体" pitchFamily="2" charset="-122"/>
                <a:cs typeface="+mn-ea"/>
              </a:rPr>
              <a:t>电磁学是《电磁场与电磁波》的基础</a:t>
            </a:r>
            <a:endParaRPr lang="zh-CN" altLang="en-US" sz="2800" b="1" strike="noStrike" noProof="1" dirty="0">
              <a:effectLst>
                <a:outerShdw blurRad="38100" dist="38100" dir="2700000">
                  <a:srgbClr val="C0C0C0"/>
                </a:outerShdw>
              </a:effectLst>
              <a:latin typeface="Times New Roman" panose="02020603050405020304" pitchFamily="2" charset="0"/>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4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100"/>
                                  </p:iterate>
                                  <p:childTnLst>
                                    <p:set>
                                      <p:cBhvr>
                                        <p:cTn id="18" dur="1" fill="hold">
                                          <p:stCondLst>
                                            <p:cond delay="0"/>
                                          </p:stCondLst>
                                        </p:cTn>
                                        <p:tgtEl>
                                          <p:spTgt spid="41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100"/>
                                  </p:iterate>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100"/>
                                  </p:iterate>
                                  <p:childTnLst>
                                    <p:set>
                                      <p:cBhvr>
                                        <p:cTn id="26" dur="1" fill="hold">
                                          <p:stCondLst>
                                            <p:cond delay="0"/>
                                          </p:stCondLst>
                                        </p:cTn>
                                        <p:tgtEl>
                                          <p:spTgt spid="41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100"/>
                                  </p:iterate>
                                  <p:childTnLst>
                                    <p:set>
                                      <p:cBhvr>
                                        <p:cTn id="30" dur="1" fill="hold">
                                          <p:stCondLst>
                                            <p:cond delay="0"/>
                                          </p:stCondLst>
                                        </p:cTn>
                                        <p:tgtEl>
                                          <p:spTgt spid="410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lt">
                                    <p:tmAbs val="100"/>
                                  </p:iterate>
                                  <p:childTnLst>
                                    <p:set>
                                      <p:cBhvr>
                                        <p:cTn id="34" dur="1" fill="hold">
                                          <p:stCondLst>
                                            <p:cond delay="0"/>
                                          </p:stCondLst>
                                        </p:cTn>
                                        <p:tgtEl>
                                          <p:spTgt spid="4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ldLvl="0"/>
      <p:bldP spid="4099" grpId="0" bldLvl="0"/>
      <p:bldP spid="4100" grpId="0" bldLvl="0"/>
      <p:bldP spid="4101" grpId="0" bldLvl="0"/>
      <p:bldP spid="4105" grpId="0" bldLvl="0"/>
      <p:bldP spid="4103" grpId="0" bldLvl="0"/>
      <p:bldP spid="4104" grpId="0" bldLvl="0"/>
      <p:bldP spid="2" grpId="0" bldLvl="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530" name="直接连接符 22529"/>
          <p:cNvSpPr/>
          <p:nvPr/>
        </p:nvSpPr>
        <p:spPr>
          <a:xfrm>
            <a:off x="5307013" y="2319338"/>
            <a:ext cx="1219200" cy="0"/>
          </a:xfrm>
          <a:prstGeom prst="line">
            <a:avLst/>
          </a:prstGeom>
          <a:ln w="57150" cap="flat" cmpd="sng">
            <a:solidFill>
              <a:schemeClr val="tx1"/>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3554" name="文本框 22530"/>
          <p:cNvSpPr txBox="1"/>
          <p:nvPr/>
        </p:nvSpPr>
        <p:spPr>
          <a:xfrm>
            <a:off x="636588" y="506413"/>
            <a:ext cx="8148637" cy="403225"/>
          </a:xfrm>
          <a:prstGeom prst="rect">
            <a:avLst/>
          </a:prstGeom>
          <a:noFill/>
          <a:ln w="9525">
            <a:noFill/>
          </a:ln>
        </p:spPr>
        <p:txBody>
          <a:bodyPr anchor="t">
            <a:spAutoFit/>
          </a:bodyPr>
          <a:p>
            <a:pPr lvl="0" indent="0">
              <a:lnSpc>
                <a:spcPct val="85000"/>
              </a:lnSpc>
            </a:pPr>
            <a:r>
              <a:rPr lang="zh-CN" altLang="en-US" dirty="0">
                <a:latin typeface="Times New Roman" panose="02020603050405020304" pitchFamily="2" charset="0"/>
                <a:ea typeface="仿宋_GB2312" pitchFamily="1" charset="-122"/>
              </a:rPr>
              <a:t>求电偶极子在延长线上和中垂线上一点产生的电场强度</a:t>
            </a:r>
            <a:endParaRPr lang="zh-CN" altLang="en-US" dirty="0">
              <a:latin typeface="Times New Roman" panose="02020603050405020304" pitchFamily="2" charset="0"/>
              <a:ea typeface="仿宋_GB2312" pitchFamily="1" charset="-122"/>
            </a:endParaRPr>
          </a:p>
        </p:txBody>
      </p:sp>
      <p:sp>
        <p:nvSpPr>
          <p:cNvPr id="22532" name="椭圆 22531"/>
          <p:cNvSpPr/>
          <p:nvPr/>
        </p:nvSpPr>
        <p:spPr>
          <a:xfrm>
            <a:off x="5154613" y="2222500"/>
            <a:ext cx="152400" cy="152400"/>
          </a:xfrm>
          <a:prstGeom prst="ellipse">
            <a:avLst/>
          </a:prstGeom>
          <a:solidFill>
            <a:srgbClr val="FF0000"/>
          </a:solidFill>
          <a:ln w="9525" cap="flat" cmpd="sng">
            <a:solidFill>
              <a:srgbClr val="FFCC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2533" name="椭圆 22532"/>
          <p:cNvSpPr/>
          <p:nvPr/>
        </p:nvSpPr>
        <p:spPr>
          <a:xfrm>
            <a:off x="6526213" y="2243138"/>
            <a:ext cx="152400" cy="152400"/>
          </a:xfrm>
          <a:prstGeom prst="ellipse">
            <a:avLst/>
          </a:prstGeom>
          <a:solidFill>
            <a:srgbClr val="FF0000"/>
          </a:solidFill>
          <a:ln w="9525" cap="flat" cmpd="sng">
            <a:solidFill>
              <a:srgbClr val="FFCC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22534" name="对象 22533"/>
          <p:cNvGraphicFramePr>
            <a:graphicFrameLocks noChangeAspect="1"/>
          </p:cNvGraphicFramePr>
          <p:nvPr/>
        </p:nvGraphicFramePr>
        <p:xfrm>
          <a:off x="4864100" y="2414588"/>
          <a:ext cx="579438" cy="395287"/>
        </p:xfrm>
        <a:graphic>
          <a:graphicData uri="http://schemas.openxmlformats.org/presentationml/2006/ole">
            <mc:AlternateContent xmlns:mc="http://schemas.openxmlformats.org/markup-compatibility/2006">
              <mc:Choice xmlns:v="urn:schemas-microsoft-com:vml" Requires="v">
                <p:oleObj spid="_x0000_s3145" name="" r:id="rId1" imgW="246380" imgH="168910" progId="Equation.3">
                  <p:embed/>
                </p:oleObj>
              </mc:Choice>
              <mc:Fallback>
                <p:oleObj name="" r:id="rId1" imgW="246380" imgH="168910" progId="Equation.3">
                  <p:embed/>
                  <p:pic>
                    <p:nvPicPr>
                      <p:cNvPr id="0" name="图片 3144"/>
                      <p:cNvPicPr/>
                      <p:nvPr/>
                    </p:nvPicPr>
                    <p:blipFill>
                      <a:blip r:embed="rId2"/>
                      <a:stretch>
                        <a:fillRect/>
                      </a:stretch>
                    </p:blipFill>
                    <p:spPr>
                      <a:xfrm>
                        <a:off x="4864100" y="2414588"/>
                        <a:ext cx="579438" cy="395287"/>
                      </a:xfrm>
                      <a:prstGeom prst="rect">
                        <a:avLst/>
                      </a:prstGeom>
                      <a:noFill/>
                      <a:ln w="38100">
                        <a:noFill/>
                        <a:miter/>
                      </a:ln>
                    </p:spPr>
                  </p:pic>
                </p:oleObj>
              </mc:Fallback>
            </mc:AlternateContent>
          </a:graphicData>
        </a:graphic>
      </p:graphicFrame>
      <p:graphicFrame>
        <p:nvGraphicFramePr>
          <p:cNvPr id="22535" name="对象 22534"/>
          <p:cNvGraphicFramePr>
            <a:graphicFrameLocks noChangeAspect="1"/>
          </p:cNvGraphicFramePr>
          <p:nvPr/>
        </p:nvGraphicFramePr>
        <p:xfrm>
          <a:off x="6388100" y="2403475"/>
          <a:ext cx="550863" cy="406400"/>
        </p:xfrm>
        <a:graphic>
          <a:graphicData uri="http://schemas.openxmlformats.org/presentationml/2006/ole">
            <mc:AlternateContent xmlns:mc="http://schemas.openxmlformats.org/markup-compatibility/2006">
              <mc:Choice xmlns:v="urn:schemas-microsoft-com:vml" Requires="v">
                <p:oleObj spid="_x0000_s3146" name="" r:id="rId3" imgW="246380" imgH="181610" progId="Equation.3">
                  <p:embed/>
                </p:oleObj>
              </mc:Choice>
              <mc:Fallback>
                <p:oleObj name="" r:id="rId3" imgW="246380" imgH="181610" progId="Equation.3">
                  <p:embed/>
                  <p:pic>
                    <p:nvPicPr>
                      <p:cNvPr id="0" name="图片 3145"/>
                      <p:cNvPicPr/>
                      <p:nvPr/>
                    </p:nvPicPr>
                    <p:blipFill>
                      <a:blip r:embed="rId4"/>
                      <a:stretch>
                        <a:fillRect/>
                      </a:stretch>
                    </p:blipFill>
                    <p:spPr>
                      <a:xfrm>
                        <a:off x="6388100" y="2403475"/>
                        <a:ext cx="550863" cy="406400"/>
                      </a:xfrm>
                      <a:prstGeom prst="rect">
                        <a:avLst/>
                      </a:prstGeom>
                      <a:noFill/>
                      <a:ln w="38100">
                        <a:noFill/>
                        <a:miter/>
                      </a:ln>
                    </p:spPr>
                  </p:pic>
                </p:oleObj>
              </mc:Fallback>
            </mc:AlternateContent>
          </a:graphicData>
        </a:graphic>
      </p:graphicFrame>
      <p:graphicFrame>
        <p:nvGraphicFramePr>
          <p:cNvPr id="22536" name="对象 22535"/>
          <p:cNvGraphicFramePr>
            <a:graphicFrameLocks noChangeAspect="1"/>
          </p:cNvGraphicFramePr>
          <p:nvPr/>
        </p:nvGraphicFramePr>
        <p:xfrm>
          <a:off x="5716588" y="1752600"/>
          <a:ext cx="293687" cy="522288"/>
        </p:xfrm>
        <a:graphic>
          <a:graphicData uri="http://schemas.openxmlformats.org/presentationml/2006/ole">
            <mc:AlternateContent xmlns:mc="http://schemas.openxmlformats.org/markup-compatibility/2006">
              <mc:Choice xmlns:v="urn:schemas-microsoft-com:vml" Requires="v">
                <p:oleObj spid="_x0000_s3147" name="" r:id="rId5" imgW="116840" imgH="208280" progId="Equation.3">
                  <p:embed/>
                </p:oleObj>
              </mc:Choice>
              <mc:Fallback>
                <p:oleObj name="" r:id="rId5" imgW="116840" imgH="208280" progId="Equation.3">
                  <p:embed/>
                  <p:pic>
                    <p:nvPicPr>
                      <p:cNvPr id="0" name="图片 3146"/>
                      <p:cNvPicPr/>
                      <p:nvPr/>
                    </p:nvPicPr>
                    <p:blipFill>
                      <a:blip r:embed="rId6"/>
                      <a:stretch>
                        <a:fillRect/>
                      </a:stretch>
                    </p:blipFill>
                    <p:spPr>
                      <a:xfrm>
                        <a:off x="5716588" y="1752600"/>
                        <a:ext cx="293687" cy="522288"/>
                      </a:xfrm>
                      <a:prstGeom prst="rect">
                        <a:avLst/>
                      </a:prstGeom>
                      <a:noFill/>
                      <a:ln w="38100">
                        <a:noFill/>
                        <a:miter/>
                      </a:ln>
                    </p:spPr>
                  </p:pic>
                </p:oleObj>
              </mc:Fallback>
            </mc:AlternateContent>
          </a:graphicData>
        </a:graphic>
      </p:graphicFrame>
      <p:grpSp>
        <p:nvGrpSpPr>
          <p:cNvPr id="22537" name="组合 22536"/>
          <p:cNvGrpSpPr/>
          <p:nvPr/>
        </p:nvGrpSpPr>
        <p:grpSpPr>
          <a:xfrm>
            <a:off x="5676900" y="2316163"/>
            <a:ext cx="3071813" cy="533400"/>
            <a:chOff x="0" y="0"/>
            <a:chExt cx="1935" cy="336"/>
          </a:xfrm>
        </p:grpSpPr>
        <p:sp>
          <p:nvSpPr>
            <p:cNvPr id="23561" name="直接连接符 22537"/>
            <p:cNvSpPr/>
            <p:nvPr/>
          </p:nvSpPr>
          <p:spPr>
            <a:xfrm>
              <a:off x="106" y="0"/>
              <a:ext cx="1824" cy="0"/>
            </a:xfrm>
            <a:prstGeom prst="line">
              <a:avLst/>
            </a:prstGeom>
            <a:ln w="28575" cap="flat" cmpd="sng">
              <a:solidFill>
                <a:srgbClr val="00FF00"/>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3562" name="文本框 22538"/>
            <p:cNvSpPr txBox="1"/>
            <p:nvPr/>
          </p:nvSpPr>
          <p:spPr>
            <a:xfrm>
              <a:off x="0" y="48"/>
              <a:ext cx="255" cy="288"/>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O</a:t>
              </a:r>
              <a:endParaRPr lang="en-US" altLang="x-none" i="1" dirty="0">
                <a:latin typeface="Times New Roman" panose="02020603050405020304" pitchFamily="2" charset="0"/>
                <a:ea typeface="宋体" panose="02010600030101010101" pitchFamily="2" charset="-122"/>
              </a:endParaRPr>
            </a:p>
          </p:txBody>
        </p:sp>
        <p:sp>
          <p:nvSpPr>
            <p:cNvPr id="23563" name="文本框 22539"/>
            <p:cNvSpPr txBox="1"/>
            <p:nvPr/>
          </p:nvSpPr>
          <p:spPr>
            <a:xfrm>
              <a:off x="1723" y="48"/>
              <a:ext cx="212" cy="288"/>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x</a:t>
              </a:r>
              <a:endParaRPr lang="en-US" altLang="x-none" i="1" dirty="0">
                <a:latin typeface="Times New Roman" panose="02020603050405020304" pitchFamily="2" charset="0"/>
                <a:ea typeface="宋体" panose="02010600030101010101" pitchFamily="2" charset="-122"/>
              </a:endParaRPr>
            </a:p>
          </p:txBody>
        </p:sp>
      </p:grpSp>
      <p:sp>
        <p:nvSpPr>
          <p:cNvPr id="22541" name="文本框 22540"/>
          <p:cNvSpPr txBox="1"/>
          <p:nvPr/>
        </p:nvSpPr>
        <p:spPr>
          <a:xfrm>
            <a:off x="7319963" y="2338388"/>
            <a:ext cx="369887" cy="457200"/>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P</a:t>
            </a:r>
            <a:endParaRPr lang="en-US" altLang="x-none" i="1" dirty="0">
              <a:latin typeface="Times New Roman" panose="02020603050405020304" pitchFamily="2" charset="0"/>
              <a:ea typeface="宋体" panose="02010600030101010101" pitchFamily="2" charset="-122"/>
            </a:endParaRPr>
          </a:p>
        </p:txBody>
      </p:sp>
      <p:sp>
        <p:nvSpPr>
          <p:cNvPr id="22542" name="文本框 22541"/>
          <p:cNvSpPr txBox="1"/>
          <p:nvPr/>
        </p:nvSpPr>
        <p:spPr>
          <a:xfrm>
            <a:off x="247650" y="1146175"/>
            <a:ext cx="492125"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宋体" panose="02010600030101010101" pitchFamily="2" charset="-122"/>
              </a:rPr>
              <a:t>解</a:t>
            </a:r>
            <a:endParaRPr lang="zh-CN" altLang="en-US" dirty="0">
              <a:latin typeface="Times New Roman" panose="02020603050405020304" pitchFamily="2" charset="0"/>
              <a:ea typeface="宋体" panose="02010600030101010101" pitchFamily="2" charset="-122"/>
            </a:endParaRPr>
          </a:p>
        </p:txBody>
      </p:sp>
      <p:sp>
        <p:nvSpPr>
          <p:cNvPr id="22543" name="直接连接符 22542"/>
          <p:cNvSpPr/>
          <p:nvPr/>
        </p:nvSpPr>
        <p:spPr>
          <a:xfrm flipH="1">
            <a:off x="6983413" y="2319338"/>
            <a:ext cx="457200" cy="0"/>
          </a:xfrm>
          <a:prstGeom prst="line">
            <a:avLst/>
          </a:prstGeom>
          <a:ln w="28575" cap="flat" cmpd="sng">
            <a:solidFill>
              <a:srgbClr val="FF6600"/>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22544" name="对象 22543"/>
          <p:cNvGraphicFramePr>
            <a:graphicFrameLocks noChangeAspect="1"/>
          </p:cNvGraphicFramePr>
          <p:nvPr/>
        </p:nvGraphicFramePr>
        <p:xfrm>
          <a:off x="6786563" y="1782763"/>
          <a:ext cx="474662" cy="533400"/>
        </p:xfrm>
        <a:graphic>
          <a:graphicData uri="http://schemas.openxmlformats.org/presentationml/2006/ole">
            <mc:AlternateContent xmlns:mc="http://schemas.openxmlformats.org/markup-compatibility/2006">
              <mc:Choice xmlns:v="urn:schemas-microsoft-com:vml" Requires="v">
                <p:oleObj spid="_x0000_s3140" name="" r:id="rId7" imgW="207645" imgH="233680" progId="Equation.3">
                  <p:embed/>
                </p:oleObj>
              </mc:Choice>
              <mc:Fallback>
                <p:oleObj name="" r:id="rId7" imgW="207645" imgH="233680" progId="Equation.3">
                  <p:embed/>
                  <p:pic>
                    <p:nvPicPr>
                      <p:cNvPr id="0" name="图片 3139"/>
                      <p:cNvPicPr/>
                      <p:nvPr/>
                    </p:nvPicPr>
                    <p:blipFill>
                      <a:blip r:embed="rId8"/>
                      <a:stretch>
                        <a:fillRect/>
                      </a:stretch>
                    </p:blipFill>
                    <p:spPr>
                      <a:xfrm>
                        <a:off x="6786563" y="1782763"/>
                        <a:ext cx="474662" cy="533400"/>
                      </a:xfrm>
                      <a:prstGeom prst="rect">
                        <a:avLst/>
                      </a:prstGeom>
                      <a:noFill/>
                      <a:ln w="38100">
                        <a:noFill/>
                        <a:miter/>
                      </a:ln>
                    </p:spPr>
                  </p:pic>
                </p:oleObj>
              </mc:Fallback>
            </mc:AlternateContent>
          </a:graphicData>
        </a:graphic>
      </p:graphicFrame>
      <p:graphicFrame>
        <p:nvGraphicFramePr>
          <p:cNvPr id="22545" name="对象 22544"/>
          <p:cNvGraphicFramePr>
            <a:graphicFrameLocks noChangeAspect="1"/>
          </p:cNvGraphicFramePr>
          <p:nvPr/>
        </p:nvGraphicFramePr>
        <p:xfrm>
          <a:off x="7621588" y="1757363"/>
          <a:ext cx="474662" cy="533400"/>
        </p:xfrm>
        <a:graphic>
          <a:graphicData uri="http://schemas.openxmlformats.org/presentationml/2006/ole">
            <mc:AlternateContent xmlns:mc="http://schemas.openxmlformats.org/markup-compatibility/2006">
              <mc:Choice xmlns:v="urn:schemas-microsoft-com:vml" Requires="v">
                <p:oleObj spid="_x0000_s3141" name="" r:id="rId9" imgW="207645" imgH="233680" progId="Equation.3">
                  <p:embed/>
                </p:oleObj>
              </mc:Choice>
              <mc:Fallback>
                <p:oleObj name="" r:id="rId9" imgW="207645" imgH="233680" progId="Equation.3">
                  <p:embed/>
                  <p:pic>
                    <p:nvPicPr>
                      <p:cNvPr id="0" name="图片 3140"/>
                      <p:cNvPicPr/>
                      <p:nvPr/>
                    </p:nvPicPr>
                    <p:blipFill>
                      <a:blip r:embed="rId10"/>
                      <a:stretch>
                        <a:fillRect/>
                      </a:stretch>
                    </p:blipFill>
                    <p:spPr>
                      <a:xfrm>
                        <a:off x="7621588" y="1757363"/>
                        <a:ext cx="474662" cy="533400"/>
                      </a:xfrm>
                      <a:prstGeom prst="rect">
                        <a:avLst/>
                      </a:prstGeom>
                      <a:noFill/>
                      <a:ln w="38100">
                        <a:noFill/>
                        <a:miter/>
                      </a:ln>
                    </p:spPr>
                  </p:pic>
                </p:oleObj>
              </mc:Fallback>
            </mc:AlternateContent>
          </a:graphicData>
        </a:graphic>
      </p:graphicFrame>
      <p:graphicFrame>
        <p:nvGraphicFramePr>
          <p:cNvPr id="22546" name="对象 22545"/>
          <p:cNvGraphicFramePr>
            <a:graphicFrameLocks noChangeAspect="1"/>
          </p:cNvGraphicFramePr>
          <p:nvPr/>
        </p:nvGraphicFramePr>
        <p:xfrm>
          <a:off x="1203325" y="2349500"/>
          <a:ext cx="2865438" cy="927100"/>
        </p:xfrm>
        <a:graphic>
          <a:graphicData uri="http://schemas.openxmlformats.org/presentationml/2006/ole">
            <mc:AlternateContent xmlns:mc="http://schemas.openxmlformats.org/markup-compatibility/2006">
              <mc:Choice xmlns:v="urn:schemas-microsoft-com:vml" Requires="v">
                <p:oleObj spid="_x0000_s3149" name="" r:id="rId11" imgW="1343025" imgH="434975" progId="Equation.3">
                  <p:embed/>
                </p:oleObj>
              </mc:Choice>
              <mc:Fallback>
                <p:oleObj name="" r:id="rId11" imgW="1343025" imgH="434975" progId="Equation.3">
                  <p:embed/>
                  <p:pic>
                    <p:nvPicPr>
                      <p:cNvPr id="0" name="图片 3148"/>
                      <p:cNvPicPr/>
                      <p:nvPr/>
                    </p:nvPicPr>
                    <p:blipFill>
                      <a:blip r:embed="rId12"/>
                      <a:stretch>
                        <a:fillRect/>
                      </a:stretch>
                    </p:blipFill>
                    <p:spPr>
                      <a:xfrm>
                        <a:off x="1203325" y="2349500"/>
                        <a:ext cx="2865438" cy="927100"/>
                      </a:xfrm>
                      <a:prstGeom prst="rect">
                        <a:avLst/>
                      </a:prstGeom>
                      <a:noFill/>
                      <a:ln w="38100">
                        <a:noFill/>
                        <a:miter/>
                      </a:ln>
                    </p:spPr>
                  </p:pic>
                </p:oleObj>
              </mc:Fallback>
            </mc:AlternateContent>
          </a:graphicData>
        </a:graphic>
      </p:graphicFrame>
      <p:sp>
        <p:nvSpPr>
          <p:cNvPr id="22547" name="直接连接符 22546"/>
          <p:cNvSpPr/>
          <p:nvPr/>
        </p:nvSpPr>
        <p:spPr>
          <a:xfrm>
            <a:off x="7499350" y="2317750"/>
            <a:ext cx="457200" cy="0"/>
          </a:xfrm>
          <a:prstGeom prst="line">
            <a:avLst/>
          </a:prstGeom>
          <a:ln w="28575" cap="flat" cmpd="sng">
            <a:solidFill>
              <a:srgbClr val="FF6600"/>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3571" name="矩形 22547"/>
          <p:cNvSpPr/>
          <p:nvPr/>
        </p:nvSpPr>
        <p:spPr>
          <a:xfrm>
            <a:off x="227013" y="460375"/>
            <a:ext cx="1017587" cy="457200"/>
          </a:xfrm>
          <a:prstGeom prst="rect">
            <a:avLst/>
          </a:prstGeom>
          <a:noFill/>
          <a:ln w="9525">
            <a:noFill/>
          </a:ln>
        </p:spPr>
        <p:txBody>
          <a:bodyPr anchor="ctr">
            <a:spAutoFit/>
          </a:bodyPr>
          <a:p>
            <a:pPr lvl="0" indent="0"/>
            <a:r>
              <a:rPr lang="zh-CN" altLang="en-US" dirty="0">
                <a:latin typeface="Times New Roman" panose="02020603050405020304" pitchFamily="2" charset="0"/>
                <a:ea typeface="宋体" panose="02010600030101010101" pitchFamily="2" charset="-122"/>
              </a:rPr>
              <a:t>例</a:t>
            </a:r>
            <a:endParaRPr lang="zh-CN" altLang="en-US" dirty="0">
              <a:latin typeface="Times New Roman" panose="02020603050405020304" pitchFamily="2" charset="0"/>
              <a:ea typeface="宋体" panose="02010600030101010101" pitchFamily="2" charset="-122"/>
            </a:endParaRPr>
          </a:p>
        </p:txBody>
      </p:sp>
      <p:graphicFrame>
        <p:nvGraphicFramePr>
          <p:cNvPr id="22549" name="对象 22548"/>
          <p:cNvGraphicFramePr>
            <a:graphicFrameLocks noChangeAspect="1"/>
          </p:cNvGraphicFramePr>
          <p:nvPr/>
        </p:nvGraphicFramePr>
        <p:xfrm>
          <a:off x="2293938" y="1128713"/>
          <a:ext cx="982662" cy="492125"/>
        </p:xfrm>
        <a:graphic>
          <a:graphicData uri="http://schemas.openxmlformats.org/presentationml/2006/ole">
            <mc:AlternateContent xmlns:mc="http://schemas.openxmlformats.org/markup-compatibility/2006">
              <mc:Choice xmlns:v="urn:schemas-microsoft-com:vml" Requires="v">
                <p:oleObj spid="_x0000_s3148" name="" r:id="rId13" imgW="464185" imgH="231775" progId="Equation.3">
                  <p:embed/>
                </p:oleObj>
              </mc:Choice>
              <mc:Fallback>
                <p:oleObj name="" r:id="rId13" imgW="464185" imgH="231775" progId="Equation.3">
                  <p:embed/>
                  <p:pic>
                    <p:nvPicPr>
                      <p:cNvPr id="0" name="图片 3147"/>
                      <p:cNvPicPr/>
                      <p:nvPr/>
                    </p:nvPicPr>
                    <p:blipFill>
                      <a:blip r:embed="rId14"/>
                      <a:stretch>
                        <a:fillRect/>
                      </a:stretch>
                    </p:blipFill>
                    <p:spPr>
                      <a:xfrm>
                        <a:off x="2293938" y="1128713"/>
                        <a:ext cx="982662" cy="492125"/>
                      </a:xfrm>
                      <a:prstGeom prst="rect">
                        <a:avLst/>
                      </a:prstGeom>
                      <a:noFill/>
                      <a:ln w="38100">
                        <a:noFill/>
                        <a:miter/>
                      </a:ln>
                    </p:spPr>
                  </p:pic>
                </p:oleObj>
              </mc:Fallback>
            </mc:AlternateContent>
          </a:graphicData>
        </a:graphic>
      </p:graphicFrame>
      <p:sp>
        <p:nvSpPr>
          <p:cNvPr id="22550" name="矩形 22549"/>
          <p:cNvSpPr/>
          <p:nvPr/>
        </p:nvSpPr>
        <p:spPr>
          <a:xfrm>
            <a:off x="674688" y="1171575"/>
            <a:ext cx="238442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电偶极矩</a:t>
            </a:r>
            <a:r>
              <a:rPr lang="en-US" altLang="x-none" dirty="0">
                <a:latin typeface="Times New Roman" panose="02020603050405020304" pitchFamily="2" charset="0"/>
                <a:ea typeface="仿宋_GB2312" pitchFamily="1" charset="-122"/>
              </a:rPr>
              <a:t>:</a:t>
            </a:r>
            <a:endParaRPr lang="en-US" altLang="x-none" dirty="0">
              <a:latin typeface="Times New Roman" panose="02020603050405020304" pitchFamily="2" charset="0"/>
              <a:ea typeface="仿宋_GB2312" pitchFamily="1" charset="-122"/>
            </a:endParaRPr>
          </a:p>
        </p:txBody>
      </p:sp>
      <p:sp>
        <p:nvSpPr>
          <p:cNvPr id="22551" name="椭圆 22550"/>
          <p:cNvSpPr/>
          <p:nvPr/>
        </p:nvSpPr>
        <p:spPr>
          <a:xfrm>
            <a:off x="5842000" y="2266950"/>
            <a:ext cx="92075" cy="107950"/>
          </a:xfrm>
          <a:prstGeom prst="ellipse">
            <a:avLst/>
          </a:prstGeom>
          <a:solidFill>
            <a:srgbClr val="00FF00"/>
          </a:solidFill>
          <a:ln w="9525" cap="flat" cmpd="sng">
            <a:solidFill>
              <a:srgbClr val="00FF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2552" name="矩形 22551"/>
          <p:cNvSpPr/>
          <p:nvPr/>
        </p:nvSpPr>
        <p:spPr>
          <a:xfrm>
            <a:off x="625475" y="1819275"/>
            <a:ext cx="4176713"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对于延长线上任一点</a:t>
            </a:r>
            <a:endParaRPr lang="zh-CN" altLang="en-US" dirty="0">
              <a:latin typeface="Times New Roman" panose="02020603050405020304" pitchFamily="2" charset="0"/>
              <a:ea typeface="仿宋_GB2312" pitchFamily="1" charset="-122"/>
            </a:endParaRPr>
          </a:p>
        </p:txBody>
      </p:sp>
      <p:graphicFrame>
        <p:nvGraphicFramePr>
          <p:cNvPr id="22553" name="对象 22552"/>
          <p:cNvGraphicFramePr>
            <a:graphicFrameLocks noChangeAspect="1"/>
          </p:cNvGraphicFramePr>
          <p:nvPr/>
        </p:nvGraphicFramePr>
        <p:xfrm>
          <a:off x="1204913" y="3294063"/>
          <a:ext cx="2919412" cy="927100"/>
        </p:xfrm>
        <a:graphic>
          <a:graphicData uri="http://schemas.openxmlformats.org/presentationml/2006/ole">
            <mc:AlternateContent xmlns:mc="http://schemas.openxmlformats.org/markup-compatibility/2006">
              <mc:Choice xmlns:v="urn:schemas-microsoft-com:vml" Requires="v">
                <p:oleObj spid="_x0000_s3151" name="" r:id="rId15" imgW="1368425" imgH="434975" progId="Equation.3">
                  <p:embed/>
                </p:oleObj>
              </mc:Choice>
              <mc:Fallback>
                <p:oleObj name="" r:id="rId15" imgW="1368425" imgH="434975" progId="Equation.3">
                  <p:embed/>
                  <p:pic>
                    <p:nvPicPr>
                      <p:cNvPr id="0" name="图片 3150"/>
                      <p:cNvPicPr/>
                      <p:nvPr/>
                    </p:nvPicPr>
                    <p:blipFill>
                      <a:blip r:embed="rId16"/>
                      <a:stretch>
                        <a:fillRect/>
                      </a:stretch>
                    </p:blipFill>
                    <p:spPr>
                      <a:xfrm>
                        <a:off x="1204913" y="3294063"/>
                        <a:ext cx="2919412" cy="927100"/>
                      </a:xfrm>
                      <a:prstGeom prst="rect">
                        <a:avLst/>
                      </a:prstGeom>
                      <a:noFill/>
                      <a:ln w="38100">
                        <a:noFill/>
                        <a:miter/>
                      </a:ln>
                    </p:spPr>
                  </p:pic>
                </p:oleObj>
              </mc:Fallback>
            </mc:AlternateContent>
          </a:graphicData>
        </a:graphic>
      </p:graphicFrame>
      <p:graphicFrame>
        <p:nvGraphicFramePr>
          <p:cNvPr id="22554" name="对象 22553"/>
          <p:cNvGraphicFramePr>
            <a:graphicFrameLocks noChangeAspect="1"/>
          </p:cNvGraphicFramePr>
          <p:nvPr/>
        </p:nvGraphicFramePr>
        <p:xfrm>
          <a:off x="1187450" y="4395788"/>
          <a:ext cx="1598613" cy="479425"/>
        </p:xfrm>
        <a:graphic>
          <a:graphicData uri="http://schemas.openxmlformats.org/presentationml/2006/ole">
            <mc:AlternateContent xmlns:mc="http://schemas.openxmlformats.org/markup-compatibility/2006">
              <mc:Choice xmlns:v="urn:schemas-microsoft-com:vml" Requires="v">
                <p:oleObj spid="_x0000_s3152" name="" r:id="rId17" imgW="767080" imgH="230505" progId="Equation.3">
                  <p:embed/>
                </p:oleObj>
              </mc:Choice>
              <mc:Fallback>
                <p:oleObj name="" r:id="rId17" imgW="767080" imgH="230505" progId="Equation.3">
                  <p:embed/>
                  <p:pic>
                    <p:nvPicPr>
                      <p:cNvPr id="0" name="图片 3151"/>
                      <p:cNvPicPr/>
                      <p:nvPr/>
                    </p:nvPicPr>
                    <p:blipFill>
                      <a:blip r:embed="rId18"/>
                      <a:stretch>
                        <a:fillRect/>
                      </a:stretch>
                    </p:blipFill>
                    <p:spPr>
                      <a:xfrm>
                        <a:off x="1187450" y="4395788"/>
                        <a:ext cx="1598613" cy="479425"/>
                      </a:xfrm>
                      <a:prstGeom prst="rect">
                        <a:avLst/>
                      </a:prstGeom>
                      <a:noFill/>
                      <a:ln w="38100">
                        <a:noFill/>
                        <a:miter/>
                      </a:ln>
                    </p:spPr>
                  </p:pic>
                </p:oleObj>
              </mc:Fallback>
            </mc:AlternateContent>
          </a:graphicData>
        </a:graphic>
      </p:graphicFrame>
      <p:graphicFrame>
        <p:nvGraphicFramePr>
          <p:cNvPr id="22555" name="对象 22554"/>
          <p:cNvGraphicFramePr>
            <a:graphicFrameLocks noChangeAspect="1"/>
          </p:cNvGraphicFramePr>
          <p:nvPr/>
        </p:nvGraphicFramePr>
        <p:xfrm>
          <a:off x="2771775" y="4221163"/>
          <a:ext cx="2692400" cy="906462"/>
        </p:xfrm>
        <a:graphic>
          <a:graphicData uri="http://schemas.openxmlformats.org/presentationml/2006/ole">
            <mc:AlternateContent xmlns:mc="http://schemas.openxmlformats.org/markup-compatibility/2006">
              <mc:Choice xmlns:v="urn:schemas-microsoft-com:vml" Requires="v">
                <p:oleObj spid="_x0000_s3153" name="" r:id="rId19" imgW="1291590" imgH="434975" progId="Equation.3">
                  <p:embed/>
                </p:oleObj>
              </mc:Choice>
              <mc:Fallback>
                <p:oleObj name="" r:id="rId19" imgW="1291590" imgH="434975" progId="Equation.3">
                  <p:embed/>
                  <p:pic>
                    <p:nvPicPr>
                      <p:cNvPr id="0" name="图片 3152"/>
                      <p:cNvPicPr/>
                      <p:nvPr/>
                    </p:nvPicPr>
                    <p:blipFill>
                      <a:blip r:embed="rId20"/>
                      <a:stretch>
                        <a:fillRect/>
                      </a:stretch>
                    </p:blipFill>
                    <p:spPr>
                      <a:xfrm>
                        <a:off x="2771775" y="4221163"/>
                        <a:ext cx="2692400" cy="906462"/>
                      </a:xfrm>
                      <a:prstGeom prst="rect">
                        <a:avLst/>
                      </a:prstGeom>
                      <a:noFill/>
                      <a:ln w="38100">
                        <a:noFill/>
                        <a:miter/>
                      </a:ln>
                    </p:spPr>
                  </p:pic>
                </p:oleObj>
              </mc:Fallback>
            </mc:AlternateContent>
          </a:graphicData>
        </a:graphic>
      </p:graphicFrame>
      <p:graphicFrame>
        <p:nvGraphicFramePr>
          <p:cNvPr id="22556" name="对象 22555"/>
          <p:cNvGraphicFramePr>
            <a:graphicFrameLocks noChangeAspect="1"/>
          </p:cNvGraphicFramePr>
          <p:nvPr/>
        </p:nvGraphicFramePr>
        <p:xfrm>
          <a:off x="5421313" y="4221163"/>
          <a:ext cx="2506662" cy="906462"/>
        </p:xfrm>
        <a:graphic>
          <a:graphicData uri="http://schemas.openxmlformats.org/presentationml/2006/ole">
            <mc:AlternateContent xmlns:mc="http://schemas.openxmlformats.org/markup-compatibility/2006">
              <mc:Choice xmlns:v="urn:schemas-microsoft-com:vml" Requires="v">
                <p:oleObj spid="_x0000_s3154" name="" r:id="rId21" imgW="1202055" imgH="434975" progId="Equation.3">
                  <p:embed/>
                </p:oleObj>
              </mc:Choice>
              <mc:Fallback>
                <p:oleObj name="" r:id="rId21" imgW="1202055" imgH="434975" progId="Equation.3">
                  <p:embed/>
                  <p:pic>
                    <p:nvPicPr>
                      <p:cNvPr id="0" name="图片 3153"/>
                      <p:cNvPicPr/>
                      <p:nvPr/>
                    </p:nvPicPr>
                    <p:blipFill>
                      <a:blip r:embed="rId22"/>
                      <a:stretch>
                        <a:fillRect/>
                      </a:stretch>
                    </p:blipFill>
                    <p:spPr>
                      <a:xfrm>
                        <a:off x="5421313" y="4221163"/>
                        <a:ext cx="2506662" cy="906462"/>
                      </a:xfrm>
                      <a:prstGeom prst="rect">
                        <a:avLst/>
                      </a:prstGeom>
                      <a:noFill/>
                      <a:ln w="38100">
                        <a:noFill/>
                        <a:miter/>
                      </a:ln>
                    </p:spPr>
                  </p:pic>
                </p:oleObj>
              </mc:Fallback>
            </mc:AlternateContent>
          </a:graphicData>
        </a:graphic>
      </p:graphicFrame>
      <p:sp>
        <p:nvSpPr>
          <p:cNvPr id="22557" name="椭圆 22556"/>
          <p:cNvSpPr/>
          <p:nvPr/>
        </p:nvSpPr>
        <p:spPr>
          <a:xfrm>
            <a:off x="7440613" y="2284413"/>
            <a:ext cx="76200" cy="76200"/>
          </a:xfrm>
          <a:prstGeom prst="ellipse">
            <a:avLst/>
          </a:prstGeom>
          <a:solidFill>
            <a:srgbClr val="FF0000"/>
          </a:solidFill>
          <a:ln w="9525"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22558" name="对象 22557"/>
          <p:cNvGraphicFramePr>
            <a:graphicFrameLocks noChangeAspect="1"/>
          </p:cNvGraphicFramePr>
          <p:nvPr/>
        </p:nvGraphicFramePr>
        <p:xfrm>
          <a:off x="3910013" y="5618163"/>
          <a:ext cx="1598612" cy="906462"/>
        </p:xfrm>
        <a:graphic>
          <a:graphicData uri="http://schemas.openxmlformats.org/presentationml/2006/ole">
            <mc:AlternateContent xmlns:mc="http://schemas.openxmlformats.org/markup-compatibility/2006">
              <mc:Choice xmlns:v="urn:schemas-microsoft-com:vml" Requires="v">
                <p:oleObj spid="_x0000_s3155" name="" r:id="rId23" imgW="767080" imgH="434975" progId="Equation.3">
                  <p:embed/>
                </p:oleObj>
              </mc:Choice>
              <mc:Fallback>
                <p:oleObj name="" r:id="rId23" imgW="767080" imgH="434975" progId="Equation.3">
                  <p:embed/>
                  <p:pic>
                    <p:nvPicPr>
                      <p:cNvPr id="0" name="图片 3154"/>
                      <p:cNvPicPr/>
                      <p:nvPr/>
                    </p:nvPicPr>
                    <p:blipFill>
                      <a:blip r:embed="rId24"/>
                      <a:stretch>
                        <a:fillRect/>
                      </a:stretch>
                    </p:blipFill>
                    <p:spPr>
                      <a:xfrm>
                        <a:off x="3910013" y="5618163"/>
                        <a:ext cx="1598612" cy="906462"/>
                      </a:xfrm>
                      <a:prstGeom prst="rect">
                        <a:avLst/>
                      </a:prstGeom>
                      <a:noFill/>
                      <a:ln w="38100">
                        <a:noFill/>
                        <a:miter/>
                      </a:ln>
                    </p:spPr>
                  </p:pic>
                </p:oleObj>
              </mc:Fallback>
            </mc:AlternateContent>
          </a:graphicData>
        </a:graphic>
      </p:graphicFrame>
      <p:sp>
        <p:nvSpPr>
          <p:cNvPr id="22559" name="文本框 22558"/>
          <p:cNvSpPr txBox="1"/>
          <p:nvPr/>
        </p:nvSpPr>
        <p:spPr>
          <a:xfrm>
            <a:off x="611188" y="5229225"/>
            <a:ext cx="2447925" cy="457200"/>
          </a:xfrm>
          <a:prstGeom prst="rect">
            <a:avLst/>
          </a:prstGeom>
          <a:noFill/>
          <a:ln w="9525">
            <a:noFill/>
          </a:ln>
        </p:spPr>
        <p:txBody>
          <a:bodyPr anchor="t">
            <a:spAutoFit/>
          </a:bodyPr>
          <a:p>
            <a:pPr lvl="0" indent="0">
              <a:buClr>
                <a:srgbClr val="003366"/>
              </a:buClr>
              <a:buSzPct val="80000"/>
              <a:buFont typeface="Wingdings" panose="05000000000000000000" pitchFamily="2" charset="2"/>
              <a:buChar char="u"/>
            </a:pPr>
            <a:r>
              <a:rPr lang="zh-CN" altLang="en-US" i="1" dirty="0">
                <a:latin typeface="Times New Roman" panose="02020603050405020304" pitchFamily="2" charset="0"/>
                <a:ea typeface="宋体" panose="02010600030101010101" pitchFamily="2" charset="-122"/>
              </a:rPr>
              <a:t> </a:t>
            </a:r>
            <a:r>
              <a:rPr lang="zh-CN" altLang="en-US" dirty="0">
                <a:latin typeface="仿宋_GB2312" pitchFamily="1" charset="-122"/>
                <a:ea typeface="仿宋_GB2312" pitchFamily="1" charset="-122"/>
              </a:rPr>
              <a:t>若</a:t>
            </a:r>
            <a:r>
              <a:rPr lang="en-US" altLang="x-none" i="1" dirty="0">
                <a:latin typeface="Times New Roman" panose="02020603050405020304" pitchFamily="2" charset="0"/>
                <a:ea typeface="宋体" panose="02010600030101010101" pitchFamily="2" charset="-122"/>
                <a:sym typeface="Symbol" panose="05050102010706020507" pitchFamily="2" charset="2"/>
              </a:rPr>
              <a:t>l </a:t>
            </a:r>
            <a:r>
              <a:rPr lang="en-US" altLang="x-none" dirty="0">
                <a:latin typeface="Times New Roman" panose="02020603050405020304" pitchFamily="2" charset="0"/>
                <a:ea typeface="宋体" panose="02010600030101010101" pitchFamily="2" charset="-122"/>
                <a:sym typeface="Symbol" panose="05050102010706020507" pitchFamily="2" charset="2"/>
              </a:rPr>
              <a:t>&lt;&lt; </a:t>
            </a:r>
            <a:r>
              <a:rPr lang="en-US" altLang="x-none" i="1" dirty="0">
                <a:latin typeface="Times New Roman" panose="02020603050405020304" pitchFamily="2" charset="0"/>
                <a:ea typeface="宋体" panose="02010600030101010101" pitchFamily="2" charset="-122"/>
                <a:sym typeface="Symbol" panose="05050102010706020507" pitchFamily="2" charset="2"/>
              </a:rPr>
              <a:t>x </a:t>
            </a:r>
            <a:r>
              <a:rPr lang="zh-CN" altLang="en-US" dirty="0">
                <a:latin typeface="仿宋_GB2312" pitchFamily="1" charset="-122"/>
                <a:ea typeface="仿宋_GB2312" pitchFamily="1" charset="-122"/>
              </a:rPr>
              <a:t>，</a:t>
            </a:r>
            <a:r>
              <a:rPr lang="zh-CN" altLang="en-US" dirty="0">
                <a:solidFill>
                  <a:schemeClr val="bg1"/>
                </a:solidFill>
                <a:latin typeface="仿宋_GB2312" pitchFamily="1" charset="-122"/>
                <a:ea typeface="仿宋_GB2312" pitchFamily="1" charset="-122"/>
              </a:rPr>
              <a:t>则</a:t>
            </a:r>
            <a:endParaRPr lang="zh-CN" altLang="en-US" dirty="0">
              <a:solidFill>
                <a:schemeClr val="bg1"/>
              </a:solidFill>
              <a:latin typeface="仿宋_GB2312" pitchFamily="1" charset="-122"/>
              <a:ea typeface="仿宋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wipe(left)">
                                      <p:cBhvr>
                                        <p:cTn id="7" dur="500"/>
                                        <p:tgtEl>
                                          <p:spTgt spid="225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534"/>
                                        </p:tgtEl>
                                        <p:attrNameLst>
                                          <p:attrName>style.visibility</p:attrName>
                                        </p:attrNameLst>
                                      </p:cBhvr>
                                      <p:to>
                                        <p:strVal val="visible"/>
                                      </p:to>
                                    </p:set>
                                    <p:animEffect transition="in" filter="wipe(left)">
                                      <p:cBhvr>
                                        <p:cTn id="11" dur="500"/>
                                        <p:tgtEl>
                                          <p:spTgt spid="2253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533"/>
                                        </p:tgtEl>
                                        <p:attrNameLst>
                                          <p:attrName>style.visibility</p:attrName>
                                        </p:attrNameLst>
                                      </p:cBhvr>
                                      <p:to>
                                        <p:strVal val="visible"/>
                                      </p:to>
                                    </p:set>
                                    <p:animEffect transition="in" filter="wipe(left)">
                                      <p:cBhvr>
                                        <p:cTn id="15" dur="500"/>
                                        <p:tgtEl>
                                          <p:spTgt spid="2253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2535"/>
                                        </p:tgtEl>
                                        <p:attrNameLst>
                                          <p:attrName>style.visibility</p:attrName>
                                        </p:attrNameLst>
                                      </p:cBhvr>
                                      <p:to>
                                        <p:strVal val="visible"/>
                                      </p:to>
                                    </p:set>
                                    <p:animEffect transition="in" filter="wipe(left)">
                                      <p:cBhvr>
                                        <p:cTn id="19" dur="500"/>
                                        <p:tgtEl>
                                          <p:spTgt spid="2253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2530"/>
                                        </p:tgtEl>
                                        <p:attrNameLst>
                                          <p:attrName>style.visibility</p:attrName>
                                        </p:attrNameLst>
                                      </p:cBhvr>
                                      <p:to>
                                        <p:strVal val="visible"/>
                                      </p:to>
                                    </p:set>
                                    <p:animEffect transition="in" filter="wipe(left)">
                                      <p:cBhvr>
                                        <p:cTn id="24" dur="500"/>
                                        <p:tgtEl>
                                          <p:spTgt spid="22530"/>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2536"/>
                                        </p:tgtEl>
                                        <p:attrNameLst>
                                          <p:attrName>style.visibility</p:attrName>
                                        </p:attrNameLst>
                                      </p:cBhvr>
                                      <p:to>
                                        <p:strVal val="visible"/>
                                      </p:to>
                                    </p:set>
                                    <p:animEffect transition="in" filter="wipe(left)">
                                      <p:cBhvr>
                                        <p:cTn id="28" dur="500"/>
                                        <p:tgtEl>
                                          <p:spTgt spid="2253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2542"/>
                                        </p:tgtEl>
                                        <p:attrNameLst>
                                          <p:attrName>style.visibility</p:attrName>
                                        </p:attrNameLst>
                                      </p:cBhvr>
                                      <p:to>
                                        <p:strVal val="visible"/>
                                      </p:to>
                                    </p:set>
                                    <p:animEffect transition="in" filter="wipe(left)">
                                      <p:cBhvr>
                                        <p:cTn id="33" dur="500"/>
                                        <p:tgtEl>
                                          <p:spTgt spid="2254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550"/>
                                        </p:tgtEl>
                                        <p:attrNameLst>
                                          <p:attrName>style.visibility</p:attrName>
                                        </p:attrNameLst>
                                      </p:cBhvr>
                                      <p:to>
                                        <p:strVal val="visible"/>
                                      </p:to>
                                    </p:set>
                                    <p:animEffect transition="in" filter="wipe(left)">
                                      <p:cBhvr>
                                        <p:cTn id="38" dur="500"/>
                                        <p:tgtEl>
                                          <p:spTgt spid="22550"/>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499"/>
                                          </p:stCondLst>
                                        </p:cTn>
                                        <p:tgtEl>
                                          <p:spTgt spid="2254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2537"/>
                                        </p:tgtEl>
                                        <p:attrNameLst>
                                          <p:attrName>style.visibility</p:attrName>
                                        </p:attrNameLst>
                                      </p:cBhvr>
                                      <p:to>
                                        <p:strVal val="visible"/>
                                      </p:to>
                                    </p:set>
                                    <p:animEffect transition="in" filter="wipe(left)">
                                      <p:cBhvr>
                                        <p:cTn id="46" dur="500"/>
                                        <p:tgtEl>
                                          <p:spTgt spid="22537"/>
                                        </p:tgtEl>
                                      </p:cBhvr>
                                    </p:animEffect>
                                  </p:childTnLst>
                                </p:cTn>
                              </p:par>
                              <p:par>
                                <p:cTn id="47" presetID="22" presetClass="entr" presetSubtype="8" fill="hold" nodeType="withEffect">
                                  <p:stCondLst>
                                    <p:cond delay="0"/>
                                  </p:stCondLst>
                                  <p:childTnLst>
                                    <p:set>
                                      <p:cBhvr>
                                        <p:cTn id="48" dur="1" fill="hold">
                                          <p:stCondLst>
                                            <p:cond delay="0"/>
                                          </p:stCondLst>
                                        </p:cTn>
                                        <p:tgtEl>
                                          <p:spTgt spid="22551"/>
                                        </p:tgtEl>
                                        <p:attrNameLst>
                                          <p:attrName>style.visibility</p:attrName>
                                        </p:attrNameLst>
                                      </p:cBhvr>
                                      <p:to>
                                        <p:strVal val="visible"/>
                                      </p:to>
                                    </p:set>
                                    <p:animEffect transition="in" filter="wipe(left)">
                                      <p:cBhvr>
                                        <p:cTn id="49" dur="500"/>
                                        <p:tgtEl>
                                          <p:spTgt spid="2255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2552"/>
                                        </p:tgtEl>
                                        <p:attrNameLst>
                                          <p:attrName>style.visibility</p:attrName>
                                        </p:attrNameLst>
                                      </p:cBhvr>
                                      <p:to>
                                        <p:strVal val="visible"/>
                                      </p:to>
                                    </p:set>
                                    <p:animEffect transition="in" filter="wipe(left)">
                                      <p:cBhvr>
                                        <p:cTn id="54" dur="500"/>
                                        <p:tgtEl>
                                          <p:spTgt spid="22552"/>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22557"/>
                                        </p:tgtEl>
                                        <p:attrNameLst>
                                          <p:attrName>style.visibility</p:attrName>
                                        </p:attrNameLst>
                                      </p:cBhvr>
                                      <p:to>
                                        <p:strVal val="visible"/>
                                      </p:to>
                                    </p:set>
                                    <p:animEffect transition="in" filter="wipe(left)">
                                      <p:cBhvr>
                                        <p:cTn id="58" dur="500"/>
                                        <p:tgtEl>
                                          <p:spTgt spid="22557"/>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22541"/>
                                        </p:tgtEl>
                                        <p:attrNameLst>
                                          <p:attrName>style.visibility</p:attrName>
                                        </p:attrNameLst>
                                      </p:cBhvr>
                                      <p:to>
                                        <p:strVal val="visible"/>
                                      </p:to>
                                    </p:set>
                                    <p:animEffect transition="in" filter="wipe(left)">
                                      <p:cBhvr>
                                        <p:cTn id="62" dur="500"/>
                                        <p:tgtEl>
                                          <p:spTgt spid="2254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2543"/>
                                        </p:tgtEl>
                                        <p:attrNameLst>
                                          <p:attrName>style.visibility</p:attrName>
                                        </p:attrNameLst>
                                      </p:cBhvr>
                                      <p:to>
                                        <p:strVal val="visible"/>
                                      </p:to>
                                    </p:set>
                                    <p:animEffect transition="in" filter="wipe(left)">
                                      <p:cBhvr>
                                        <p:cTn id="67" dur="500"/>
                                        <p:tgtEl>
                                          <p:spTgt spid="22543"/>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22544"/>
                                        </p:tgtEl>
                                        <p:attrNameLst>
                                          <p:attrName>style.visibility</p:attrName>
                                        </p:attrNameLst>
                                      </p:cBhvr>
                                      <p:to>
                                        <p:strVal val="visible"/>
                                      </p:to>
                                    </p:set>
                                    <p:animEffect transition="in" filter="wipe(left)">
                                      <p:cBhvr>
                                        <p:cTn id="71" dur="500"/>
                                        <p:tgtEl>
                                          <p:spTgt spid="2254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2547"/>
                                        </p:tgtEl>
                                        <p:attrNameLst>
                                          <p:attrName>style.visibility</p:attrName>
                                        </p:attrNameLst>
                                      </p:cBhvr>
                                      <p:to>
                                        <p:strVal val="visible"/>
                                      </p:to>
                                    </p:set>
                                    <p:animEffect transition="in" filter="wipe(left)">
                                      <p:cBhvr>
                                        <p:cTn id="76" dur="500"/>
                                        <p:tgtEl>
                                          <p:spTgt spid="22547"/>
                                        </p:tgtEl>
                                      </p:cBhvr>
                                    </p:animEffect>
                                  </p:childTnLst>
                                </p:cTn>
                              </p:par>
                            </p:childTnLst>
                          </p:cTn>
                        </p:par>
                        <p:par>
                          <p:cTn id="77" fill="hold">
                            <p:stCondLst>
                              <p:cond delay="500"/>
                            </p:stCondLst>
                            <p:childTnLst>
                              <p:par>
                                <p:cTn id="78" presetID="22" presetClass="entr" presetSubtype="8" fill="hold" nodeType="afterEffect">
                                  <p:stCondLst>
                                    <p:cond delay="0"/>
                                  </p:stCondLst>
                                  <p:childTnLst>
                                    <p:set>
                                      <p:cBhvr>
                                        <p:cTn id="79" dur="1" fill="hold">
                                          <p:stCondLst>
                                            <p:cond delay="0"/>
                                          </p:stCondLst>
                                        </p:cTn>
                                        <p:tgtEl>
                                          <p:spTgt spid="22545"/>
                                        </p:tgtEl>
                                        <p:attrNameLst>
                                          <p:attrName>style.visibility</p:attrName>
                                        </p:attrNameLst>
                                      </p:cBhvr>
                                      <p:to>
                                        <p:strVal val="visible"/>
                                      </p:to>
                                    </p:set>
                                    <p:animEffect transition="in" filter="wipe(left)">
                                      <p:cBhvr>
                                        <p:cTn id="80" dur="500"/>
                                        <p:tgtEl>
                                          <p:spTgt spid="2254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2546"/>
                                        </p:tgtEl>
                                        <p:attrNameLst>
                                          <p:attrName>style.visibility</p:attrName>
                                        </p:attrNameLst>
                                      </p:cBhvr>
                                      <p:to>
                                        <p:strVal val="visible"/>
                                      </p:to>
                                    </p:set>
                                    <p:animEffect transition="in" filter="wipe(left)">
                                      <p:cBhvr>
                                        <p:cTn id="85" dur="500"/>
                                        <p:tgtEl>
                                          <p:spTgt spid="22546"/>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499"/>
                                          </p:stCondLst>
                                        </p:cTn>
                                        <p:tgtEl>
                                          <p:spTgt spid="22553"/>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499"/>
                                          </p:stCondLst>
                                        </p:cTn>
                                        <p:tgtEl>
                                          <p:spTgt spid="2255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499"/>
                                          </p:stCondLst>
                                        </p:cTn>
                                        <p:tgtEl>
                                          <p:spTgt spid="2255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499"/>
                                          </p:stCondLst>
                                        </p:cTn>
                                        <p:tgtEl>
                                          <p:spTgt spid="22556"/>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22559"/>
                                        </p:tgtEl>
                                        <p:attrNameLst>
                                          <p:attrName>style.visibility</p:attrName>
                                        </p:attrNameLst>
                                      </p:cBhvr>
                                      <p:to>
                                        <p:strVal val="visible"/>
                                      </p:to>
                                    </p:set>
                                    <p:animEffect transition="in" filter="wipe(left)">
                                      <p:cBhvr>
                                        <p:cTn id="106" dur="500"/>
                                        <p:tgtEl>
                                          <p:spTgt spid="22559"/>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22558"/>
                                        </p:tgtEl>
                                        <p:attrNameLst>
                                          <p:attrName>style.visibility</p:attrName>
                                        </p:attrNameLst>
                                      </p:cBhvr>
                                      <p:to>
                                        <p:strVal val="visible"/>
                                      </p:to>
                                    </p:set>
                                    <p:animEffect transition="in" filter="wipe(left)">
                                      <p:cBhvr>
                                        <p:cTn id="111" dur="500"/>
                                        <p:tgtEl>
                                          <p:spTgt spid="22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1" grpId="0"/>
      <p:bldP spid="22542" grpId="0"/>
      <p:bldP spid="22550" grpId="0"/>
      <p:bldP spid="22552" grpId="0"/>
      <p:bldP spid="22559"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554" name="直接连接符 23553"/>
          <p:cNvSpPr/>
          <p:nvPr/>
        </p:nvSpPr>
        <p:spPr>
          <a:xfrm flipH="1" flipV="1">
            <a:off x="6802438" y="579438"/>
            <a:ext cx="228600" cy="533400"/>
          </a:xfrm>
          <a:prstGeom prst="line">
            <a:avLst/>
          </a:prstGeom>
          <a:ln w="38100" cap="flat" cmpd="sng">
            <a:solidFill>
              <a:srgbClr val="FF66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23555" name="组合 23554"/>
          <p:cNvGrpSpPr/>
          <p:nvPr/>
        </p:nvGrpSpPr>
        <p:grpSpPr>
          <a:xfrm>
            <a:off x="6016625" y="2636838"/>
            <a:ext cx="2030413" cy="554037"/>
            <a:chOff x="0" y="0"/>
            <a:chExt cx="1279" cy="349"/>
          </a:xfrm>
        </p:grpSpPr>
        <p:sp>
          <p:nvSpPr>
            <p:cNvPr id="24579" name="椭圆 23555"/>
            <p:cNvSpPr/>
            <p:nvPr/>
          </p:nvSpPr>
          <p:spPr>
            <a:xfrm>
              <a:off x="177" y="0"/>
              <a:ext cx="96" cy="96"/>
            </a:xfrm>
            <a:prstGeom prst="ellipse">
              <a:avLst/>
            </a:prstGeom>
            <a:solidFill>
              <a:srgbClr val="FFCCFF"/>
            </a:soli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4580" name="椭圆 23556"/>
            <p:cNvSpPr/>
            <p:nvPr/>
          </p:nvSpPr>
          <p:spPr>
            <a:xfrm>
              <a:off x="1026" y="0"/>
              <a:ext cx="96" cy="96"/>
            </a:xfrm>
            <a:prstGeom prst="ellipse">
              <a:avLst/>
            </a:prstGeom>
            <a:solidFill>
              <a:srgbClr val="FFCCFF"/>
            </a:soli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24581" name="对象 23557"/>
            <p:cNvGraphicFramePr>
              <a:graphicFrameLocks noChangeAspect="1"/>
            </p:cNvGraphicFramePr>
            <p:nvPr/>
          </p:nvGraphicFramePr>
          <p:xfrm>
            <a:off x="0" y="106"/>
            <a:ext cx="319" cy="218"/>
          </p:xfrm>
          <a:graphic>
            <a:graphicData uri="http://schemas.openxmlformats.org/presentationml/2006/ole">
              <mc:AlternateContent xmlns:mc="http://schemas.openxmlformats.org/markup-compatibility/2006">
                <mc:Choice xmlns:v="urn:schemas-microsoft-com:vml" Requires="v">
                  <p:oleObj spid="_x0000_s3157" name="" r:id="rId1" imgW="246380" imgH="168910" progId="Equation.3">
                    <p:embed/>
                  </p:oleObj>
                </mc:Choice>
                <mc:Fallback>
                  <p:oleObj name="" r:id="rId1" imgW="246380" imgH="168910" progId="Equation.3">
                    <p:embed/>
                    <p:pic>
                      <p:nvPicPr>
                        <p:cNvPr id="0" name="图片 3156"/>
                        <p:cNvPicPr/>
                        <p:nvPr/>
                      </p:nvPicPr>
                      <p:blipFill>
                        <a:blip r:embed="rId2"/>
                        <a:stretch>
                          <a:fillRect/>
                        </a:stretch>
                      </p:blipFill>
                      <p:spPr>
                        <a:xfrm>
                          <a:off x="0" y="106"/>
                          <a:ext cx="319" cy="218"/>
                        </a:xfrm>
                        <a:prstGeom prst="rect">
                          <a:avLst/>
                        </a:prstGeom>
                        <a:noFill/>
                        <a:ln w="38100">
                          <a:noFill/>
                          <a:miter/>
                        </a:ln>
                      </p:spPr>
                    </p:pic>
                  </p:oleObj>
                </mc:Fallback>
              </mc:AlternateContent>
            </a:graphicData>
          </a:graphic>
        </p:graphicFrame>
        <p:graphicFrame>
          <p:nvGraphicFramePr>
            <p:cNvPr id="24582" name="对象 23558"/>
            <p:cNvGraphicFramePr>
              <a:graphicFrameLocks noChangeAspect="1"/>
            </p:cNvGraphicFramePr>
            <p:nvPr/>
          </p:nvGraphicFramePr>
          <p:xfrm>
            <a:off x="960" y="98"/>
            <a:ext cx="319" cy="235"/>
          </p:xfrm>
          <a:graphic>
            <a:graphicData uri="http://schemas.openxmlformats.org/presentationml/2006/ole">
              <mc:AlternateContent xmlns:mc="http://schemas.openxmlformats.org/markup-compatibility/2006">
                <mc:Choice xmlns:v="urn:schemas-microsoft-com:vml" Requires="v">
                  <p:oleObj spid="_x0000_s3156" name="" r:id="rId3" imgW="246380" imgH="181610" progId="Equation.3">
                    <p:embed/>
                  </p:oleObj>
                </mc:Choice>
                <mc:Fallback>
                  <p:oleObj name="" r:id="rId3" imgW="246380" imgH="181610" progId="Equation.3">
                    <p:embed/>
                    <p:pic>
                      <p:nvPicPr>
                        <p:cNvPr id="0" name="图片 3155"/>
                        <p:cNvPicPr/>
                        <p:nvPr/>
                      </p:nvPicPr>
                      <p:blipFill>
                        <a:blip r:embed="rId4"/>
                        <a:stretch>
                          <a:fillRect/>
                        </a:stretch>
                      </p:blipFill>
                      <p:spPr>
                        <a:xfrm>
                          <a:off x="960" y="98"/>
                          <a:ext cx="319" cy="235"/>
                        </a:xfrm>
                        <a:prstGeom prst="rect">
                          <a:avLst/>
                        </a:prstGeom>
                        <a:noFill/>
                        <a:ln w="38100">
                          <a:noFill/>
                          <a:miter/>
                        </a:ln>
                      </p:spPr>
                    </p:pic>
                  </p:oleObj>
                </mc:Fallback>
              </mc:AlternateContent>
            </a:graphicData>
          </a:graphic>
        </p:graphicFrame>
        <p:sp>
          <p:nvSpPr>
            <p:cNvPr id="24583" name="直接连接符 23559"/>
            <p:cNvSpPr/>
            <p:nvPr/>
          </p:nvSpPr>
          <p:spPr>
            <a:xfrm>
              <a:off x="273" y="59"/>
              <a:ext cx="768" cy="0"/>
            </a:xfrm>
            <a:prstGeom prst="line">
              <a:avLst/>
            </a:prstGeom>
            <a:ln w="28575" cap="flat" cmpd="sng">
              <a:solidFill>
                <a:schemeClr val="tx1"/>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24584" name="对象 23560"/>
            <p:cNvGraphicFramePr>
              <a:graphicFrameLocks noChangeAspect="1"/>
            </p:cNvGraphicFramePr>
            <p:nvPr/>
          </p:nvGraphicFramePr>
          <p:xfrm>
            <a:off x="563" y="80"/>
            <a:ext cx="152" cy="269"/>
          </p:xfrm>
          <a:graphic>
            <a:graphicData uri="http://schemas.openxmlformats.org/presentationml/2006/ole">
              <mc:AlternateContent xmlns:mc="http://schemas.openxmlformats.org/markup-compatibility/2006">
                <mc:Choice xmlns:v="urn:schemas-microsoft-com:vml" Requires="v">
                  <p:oleObj spid="_x0000_s3150" name="" r:id="rId5" imgW="116840" imgH="208280" progId="Equation.3">
                    <p:embed/>
                  </p:oleObj>
                </mc:Choice>
                <mc:Fallback>
                  <p:oleObj name="" r:id="rId5" imgW="116840" imgH="208280" progId="Equation.3">
                    <p:embed/>
                    <p:pic>
                      <p:nvPicPr>
                        <p:cNvPr id="0" name="图片 3149"/>
                        <p:cNvPicPr/>
                        <p:nvPr/>
                      </p:nvPicPr>
                      <p:blipFill>
                        <a:blip r:embed="rId6"/>
                        <a:stretch>
                          <a:fillRect/>
                        </a:stretch>
                      </p:blipFill>
                      <p:spPr>
                        <a:xfrm>
                          <a:off x="563" y="80"/>
                          <a:ext cx="152" cy="269"/>
                        </a:xfrm>
                        <a:prstGeom prst="rect">
                          <a:avLst/>
                        </a:prstGeom>
                        <a:noFill/>
                        <a:ln w="38100">
                          <a:noFill/>
                          <a:miter/>
                        </a:ln>
                      </p:spPr>
                    </p:pic>
                  </p:oleObj>
                </mc:Fallback>
              </mc:AlternateContent>
            </a:graphicData>
          </a:graphic>
        </p:graphicFrame>
      </p:grpSp>
      <p:sp>
        <p:nvSpPr>
          <p:cNvPr id="23562" name="直接连接符 23561"/>
          <p:cNvSpPr/>
          <p:nvPr/>
        </p:nvSpPr>
        <p:spPr>
          <a:xfrm flipV="1">
            <a:off x="7054850" y="1189038"/>
            <a:ext cx="0" cy="1600200"/>
          </a:xfrm>
          <a:prstGeom prst="line">
            <a:avLst/>
          </a:prstGeom>
          <a:ln w="28575" cap="flat" cmpd="sng">
            <a:solidFill>
              <a:srgbClr val="006699"/>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3563" name="椭圆 23562"/>
          <p:cNvSpPr/>
          <p:nvPr/>
        </p:nvSpPr>
        <p:spPr>
          <a:xfrm>
            <a:off x="6972300" y="1054100"/>
            <a:ext cx="152400" cy="152400"/>
          </a:xfrm>
          <a:prstGeom prst="ellipse">
            <a:avLst/>
          </a:prstGeom>
          <a:solidFill>
            <a:srgbClr val="00FFCC"/>
          </a:soli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3564" name="文本框 23563"/>
          <p:cNvSpPr txBox="1"/>
          <p:nvPr/>
        </p:nvSpPr>
        <p:spPr>
          <a:xfrm>
            <a:off x="7132638" y="914400"/>
            <a:ext cx="455612" cy="457200"/>
          </a:xfrm>
          <a:prstGeom prst="rect">
            <a:avLst/>
          </a:prstGeom>
          <a:noFill/>
          <a:ln w="9525">
            <a:noFill/>
          </a:ln>
        </p:spPr>
        <p:txBody>
          <a:bodyPr anchor="t">
            <a:spAutoFit/>
          </a:bodyPr>
          <a:p>
            <a:pPr lvl="0" indent="0"/>
            <a:r>
              <a:rPr lang="en-US" altLang="x-none" i="1" dirty="0">
                <a:latin typeface="Times New Roman" panose="02020603050405020304" pitchFamily="2" charset="0"/>
                <a:ea typeface="宋体" panose="02010600030101010101" pitchFamily="2" charset="-122"/>
              </a:rPr>
              <a:t>P</a:t>
            </a:r>
            <a:endParaRPr lang="en-US" altLang="x-none" i="1" dirty="0">
              <a:latin typeface="Times New Roman" panose="02020603050405020304" pitchFamily="2" charset="0"/>
              <a:ea typeface="宋体" panose="02010600030101010101" pitchFamily="2" charset="-122"/>
            </a:endParaRPr>
          </a:p>
        </p:txBody>
      </p:sp>
      <p:sp>
        <p:nvSpPr>
          <p:cNvPr id="23565" name="文本框 23564"/>
          <p:cNvSpPr txBox="1"/>
          <p:nvPr/>
        </p:nvSpPr>
        <p:spPr>
          <a:xfrm>
            <a:off x="7075488" y="1979613"/>
            <a:ext cx="473075" cy="519112"/>
          </a:xfrm>
          <a:prstGeom prst="rect">
            <a:avLst/>
          </a:prstGeom>
          <a:noFill/>
          <a:ln w="9525">
            <a:noFill/>
          </a:ln>
        </p:spPr>
        <p:txBody>
          <a:bodyPr anchor="t">
            <a:spAutoFit/>
          </a:bodyPr>
          <a:p>
            <a:pPr lvl="0" indent="0"/>
            <a:r>
              <a:rPr lang="en-US" altLang="x-none" sz="2800" i="1" dirty="0">
                <a:latin typeface="Times New Roman" panose="02020603050405020304" pitchFamily="2" charset="0"/>
                <a:ea typeface="宋体" panose="02010600030101010101" pitchFamily="2" charset="-122"/>
              </a:rPr>
              <a:t>r</a:t>
            </a:r>
            <a:endParaRPr lang="en-US" altLang="x-none" sz="2800" i="1" dirty="0">
              <a:latin typeface="Times New Roman" panose="02020603050405020304" pitchFamily="2" charset="0"/>
              <a:ea typeface="宋体" panose="02010600030101010101" pitchFamily="2" charset="-122"/>
            </a:endParaRPr>
          </a:p>
        </p:txBody>
      </p:sp>
      <p:sp>
        <p:nvSpPr>
          <p:cNvPr id="23566" name="直接连接符 23565"/>
          <p:cNvSpPr/>
          <p:nvPr/>
        </p:nvSpPr>
        <p:spPr>
          <a:xfrm flipV="1">
            <a:off x="6403975" y="1189038"/>
            <a:ext cx="609600" cy="1524000"/>
          </a:xfrm>
          <a:prstGeom prst="line">
            <a:avLst/>
          </a:prstGeom>
          <a:ln w="28575" cap="flat" cmpd="sng">
            <a:solidFill>
              <a:schemeClr val="accent2"/>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3567" name="直接连接符 23566"/>
          <p:cNvSpPr/>
          <p:nvPr/>
        </p:nvSpPr>
        <p:spPr>
          <a:xfrm flipH="1" flipV="1">
            <a:off x="7089775" y="1189038"/>
            <a:ext cx="609600" cy="1524000"/>
          </a:xfrm>
          <a:prstGeom prst="line">
            <a:avLst/>
          </a:prstGeom>
          <a:ln w="28575" cap="flat" cmpd="sng">
            <a:solidFill>
              <a:schemeClr val="accent2"/>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3568" name="直接连接符 23567"/>
          <p:cNvSpPr/>
          <p:nvPr/>
        </p:nvSpPr>
        <p:spPr>
          <a:xfrm flipH="1">
            <a:off x="6786563" y="1189038"/>
            <a:ext cx="227012" cy="550862"/>
          </a:xfrm>
          <a:prstGeom prst="line">
            <a:avLst/>
          </a:prstGeom>
          <a:ln w="38100" cap="flat" cmpd="sng">
            <a:solidFill>
              <a:srgbClr val="FF66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23569" name="对象 23568"/>
          <p:cNvGraphicFramePr/>
          <p:nvPr/>
        </p:nvGraphicFramePr>
        <p:xfrm>
          <a:off x="6353175" y="1411288"/>
          <a:ext cx="393700" cy="433387"/>
        </p:xfrm>
        <a:graphic>
          <a:graphicData uri="http://schemas.openxmlformats.org/presentationml/2006/ole">
            <mc:AlternateContent xmlns:mc="http://schemas.openxmlformats.org/markup-compatibility/2006">
              <mc:Choice xmlns:v="urn:schemas-microsoft-com:vml" Requires="v">
                <p:oleObj spid="_x0000_s3158" name="" r:id="rId7" imgW="399415" imgH="438150" progId="Equation.3">
                  <p:embed/>
                </p:oleObj>
              </mc:Choice>
              <mc:Fallback>
                <p:oleObj name="" r:id="rId7" imgW="399415" imgH="438150" progId="Equation.3">
                  <p:embed/>
                  <p:pic>
                    <p:nvPicPr>
                      <p:cNvPr id="0" name="图片 3157"/>
                      <p:cNvPicPr/>
                      <p:nvPr/>
                    </p:nvPicPr>
                    <p:blipFill>
                      <a:blip r:embed="rId8"/>
                      <a:stretch>
                        <a:fillRect/>
                      </a:stretch>
                    </p:blipFill>
                    <p:spPr>
                      <a:xfrm>
                        <a:off x="6353175" y="1411288"/>
                        <a:ext cx="393700" cy="433387"/>
                      </a:xfrm>
                      <a:prstGeom prst="rect">
                        <a:avLst/>
                      </a:prstGeom>
                      <a:noFill/>
                      <a:ln w="38100">
                        <a:noFill/>
                        <a:miter/>
                      </a:ln>
                    </p:spPr>
                  </p:pic>
                </p:oleObj>
              </mc:Fallback>
            </mc:AlternateContent>
          </a:graphicData>
        </a:graphic>
      </p:graphicFrame>
      <p:graphicFrame>
        <p:nvGraphicFramePr>
          <p:cNvPr id="23570" name="对象 23569"/>
          <p:cNvGraphicFramePr/>
          <p:nvPr/>
        </p:nvGraphicFramePr>
        <p:xfrm>
          <a:off x="6959600" y="476250"/>
          <a:ext cx="393700" cy="433388"/>
        </p:xfrm>
        <a:graphic>
          <a:graphicData uri="http://schemas.openxmlformats.org/presentationml/2006/ole">
            <mc:AlternateContent xmlns:mc="http://schemas.openxmlformats.org/markup-compatibility/2006">
              <mc:Choice xmlns:v="urn:schemas-microsoft-com:vml" Requires="v">
                <p:oleObj spid="_x0000_s3159" name="" r:id="rId9" imgW="399415" imgH="438150" progId="Equation.3">
                  <p:embed/>
                </p:oleObj>
              </mc:Choice>
              <mc:Fallback>
                <p:oleObj name="" r:id="rId9" imgW="399415" imgH="438150" progId="Equation.3">
                  <p:embed/>
                  <p:pic>
                    <p:nvPicPr>
                      <p:cNvPr id="0" name="图片 3158"/>
                      <p:cNvPicPr/>
                      <p:nvPr/>
                    </p:nvPicPr>
                    <p:blipFill>
                      <a:blip r:embed="rId10"/>
                      <a:stretch>
                        <a:fillRect/>
                      </a:stretch>
                    </p:blipFill>
                    <p:spPr>
                      <a:xfrm>
                        <a:off x="6959600" y="476250"/>
                        <a:ext cx="393700" cy="433388"/>
                      </a:xfrm>
                      <a:prstGeom prst="rect">
                        <a:avLst/>
                      </a:prstGeom>
                      <a:noFill/>
                      <a:ln w="38100">
                        <a:noFill/>
                        <a:miter/>
                      </a:ln>
                    </p:spPr>
                  </p:pic>
                </p:oleObj>
              </mc:Fallback>
            </mc:AlternateContent>
          </a:graphicData>
        </a:graphic>
      </p:graphicFrame>
      <p:sp>
        <p:nvSpPr>
          <p:cNvPr id="23571" name="直接连接符 23570"/>
          <p:cNvSpPr/>
          <p:nvPr/>
        </p:nvSpPr>
        <p:spPr>
          <a:xfrm flipH="1">
            <a:off x="6521450" y="1131888"/>
            <a:ext cx="533400" cy="0"/>
          </a:xfrm>
          <a:prstGeom prst="line">
            <a:avLst/>
          </a:prstGeom>
          <a:ln w="38100" cap="flat" cmpd="sng">
            <a:solidFill>
              <a:srgbClr val="00FF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23572" name="对象 23571"/>
          <p:cNvGraphicFramePr/>
          <p:nvPr/>
        </p:nvGraphicFramePr>
        <p:xfrm>
          <a:off x="6178550" y="917575"/>
          <a:ext cx="280988" cy="342900"/>
        </p:xfrm>
        <a:graphic>
          <a:graphicData uri="http://schemas.openxmlformats.org/presentationml/2006/ole">
            <mc:AlternateContent xmlns:mc="http://schemas.openxmlformats.org/markup-compatibility/2006">
              <mc:Choice xmlns:v="urn:schemas-microsoft-com:vml" Requires="v">
                <p:oleObj spid="_x0000_s3160" name="" r:id="rId11" imgW="283210" imgH="347980" progId="Equation.3">
                  <p:embed/>
                </p:oleObj>
              </mc:Choice>
              <mc:Fallback>
                <p:oleObj name="" r:id="rId11" imgW="283210" imgH="347980" progId="Equation.3">
                  <p:embed/>
                  <p:pic>
                    <p:nvPicPr>
                      <p:cNvPr id="0" name="图片 3159"/>
                      <p:cNvPicPr/>
                      <p:nvPr/>
                    </p:nvPicPr>
                    <p:blipFill>
                      <a:blip r:embed="rId12"/>
                      <a:stretch>
                        <a:fillRect/>
                      </a:stretch>
                    </p:blipFill>
                    <p:spPr>
                      <a:xfrm>
                        <a:off x="6178550" y="917575"/>
                        <a:ext cx="280988" cy="342900"/>
                      </a:xfrm>
                      <a:prstGeom prst="rect">
                        <a:avLst/>
                      </a:prstGeom>
                      <a:noFill/>
                      <a:ln w="38100">
                        <a:noFill/>
                        <a:miter/>
                      </a:ln>
                    </p:spPr>
                  </p:pic>
                </p:oleObj>
              </mc:Fallback>
            </mc:AlternateContent>
          </a:graphicData>
        </a:graphic>
      </p:graphicFrame>
      <p:sp>
        <p:nvSpPr>
          <p:cNvPr id="23573" name="未知"/>
          <p:cNvSpPr/>
          <p:nvPr/>
        </p:nvSpPr>
        <p:spPr>
          <a:xfrm>
            <a:off x="6477000" y="2538413"/>
            <a:ext cx="171450" cy="247650"/>
          </a:xfrm>
          <a:custGeom>
            <a:avLst/>
            <a:gdLst/>
            <a:ahLst/>
            <a:cxnLst/>
            <a:pathLst>
              <a:path w="108" h="156">
                <a:moveTo>
                  <a:pt x="0" y="0"/>
                </a:moveTo>
                <a:cubicBezTo>
                  <a:pt x="11" y="2"/>
                  <a:pt x="31" y="3"/>
                  <a:pt x="44" y="9"/>
                </a:cubicBezTo>
                <a:cubicBezTo>
                  <a:pt x="57" y="15"/>
                  <a:pt x="72" y="28"/>
                  <a:pt x="80" y="36"/>
                </a:cubicBezTo>
                <a:cubicBezTo>
                  <a:pt x="87" y="44"/>
                  <a:pt x="88" y="49"/>
                  <a:pt x="92" y="57"/>
                </a:cubicBezTo>
                <a:cubicBezTo>
                  <a:pt x="96" y="65"/>
                  <a:pt x="101" y="74"/>
                  <a:pt x="104" y="84"/>
                </a:cubicBezTo>
                <a:cubicBezTo>
                  <a:pt x="107" y="94"/>
                  <a:pt x="108" y="105"/>
                  <a:pt x="107" y="117"/>
                </a:cubicBezTo>
                <a:cubicBezTo>
                  <a:pt x="106" y="129"/>
                  <a:pt x="100" y="148"/>
                  <a:pt x="98" y="156"/>
                </a:cubicBezTo>
              </a:path>
            </a:pathLst>
          </a:custGeom>
          <a:noFill/>
          <a:ln w="28575" cap="flat" cmpd="sng">
            <a:solidFill>
              <a:srgbClr val="00FF00"/>
            </a:solidFill>
            <a:prstDash val="solid"/>
            <a:round/>
            <a:headEnd type="none" w="med" len="med"/>
            <a:tailEnd type="none" w="med" len="med"/>
          </a:ln>
        </p:spPr>
        <p:txBody>
          <a:bodyPr/>
          <a:p>
            <a:endParaRPr lang="zh-CN" altLang="en-US"/>
          </a:p>
        </p:txBody>
      </p:sp>
      <p:graphicFrame>
        <p:nvGraphicFramePr>
          <p:cNvPr id="23574" name="对象 23573"/>
          <p:cNvGraphicFramePr/>
          <p:nvPr/>
        </p:nvGraphicFramePr>
        <p:xfrm>
          <a:off x="6648450" y="2328863"/>
          <a:ext cx="230188" cy="315912"/>
        </p:xfrm>
        <a:graphic>
          <a:graphicData uri="http://schemas.openxmlformats.org/presentationml/2006/ole">
            <mc:AlternateContent xmlns:mc="http://schemas.openxmlformats.org/markup-compatibility/2006">
              <mc:Choice xmlns:v="urn:schemas-microsoft-com:vml" Requires="v">
                <p:oleObj spid="_x0000_s3161" name="" r:id="rId13" imgW="228600" imgH="317500" progId="Equation.3">
                  <p:embed/>
                </p:oleObj>
              </mc:Choice>
              <mc:Fallback>
                <p:oleObj name="" r:id="rId13" imgW="228600" imgH="317500" progId="Equation.3">
                  <p:embed/>
                  <p:pic>
                    <p:nvPicPr>
                      <p:cNvPr id="0" name="图片 3160"/>
                      <p:cNvPicPr/>
                      <p:nvPr/>
                    </p:nvPicPr>
                    <p:blipFill>
                      <a:blip r:embed="rId14"/>
                      <a:stretch>
                        <a:fillRect/>
                      </a:stretch>
                    </p:blipFill>
                    <p:spPr>
                      <a:xfrm>
                        <a:off x="6648450" y="2328863"/>
                        <a:ext cx="230188" cy="315912"/>
                      </a:xfrm>
                      <a:prstGeom prst="rect">
                        <a:avLst/>
                      </a:prstGeom>
                      <a:noFill/>
                      <a:ln w="38100">
                        <a:noFill/>
                        <a:miter/>
                      </a:ln>
                    </p:spPr>
                  </p:pic>
                </p:oleObj>
              </mc:Fallback>
            </mc:AlternateContent>
          </a:graphicData>
        </a:graphic>
      </p:graphicFrame>
      <p:graphicFrame>
        <p:nvGraphicFramePr>
          <p:cNvPr id="23575" name="对象 23574"/>
          <p:cNvGraphicFramePr>
            <a:graphicFrameLocks noChangeAspect="1"/>
          </p:cNvGraphicFramePr>
          <p:nvPr/>
        </p:nvGraphicFramePr>
        <p:xfrm>
          <a:off x="1098550" y="1341438"/>
          <a:ext cx="3438525" cy="906462"/>
        </p:xfrm>
        <a:graphic>
          <a:graphicData uri="http://schemas.openxmlformats.org/presentationml/2006/ole">
            <mc:AlternateContent xmlns:mc="http://schemas.openxmlformats.org/markup-compatibility/2006">
              <mc:Choice xmlns:v="urn:schemas-microsoft-com:vml" Requires="v">
                <p:oleObj spid="_x0000_s3163" name="" r:id="rId15" imgW="1637665" imgH="431800" progId="Equation.3">
                  <p:embed/>
                </p:oleObj>
              </mc:Choice>
              <mc:Fallback>
                <p:oleObj name="" r:id="rId15" imgW="1637665" imgH="431800" progId="Equation.3">
                  <p:embed/>
                  <p:pic>
                    <p:nvPicPr>
                      <p:cNvPr id="0" name="图片 3162"/>
                      <p:cNvPicPr/>
                      <p:nvPr/>
                    </p:nvPicPr>
                    <p:blipFill>
                      <a:blip r:embed="rId16"/>
                      <a:stretch>
                        <a:fillRect/>
                      </a:stretch>
                    </p:blipFill>
                    <p:spPr>
                      <a:xfrm>
                        <a:off x="1098550" y="1341438"/>
                        <a:ext cx="3438525" cy="906462"/>
                      </a:xfrm>
                      <a:prstGeom prst="rect">
                        <a:avLst/>
                      </a:prstGeom>
                      <a:noFill/>
                      <a:ln w="38100">
                        <a:noFill/>
                        <a:miter/>
                      </a:ln>
                    </p:spPr>
                  </p:pic>
                </p:oleObj>
              </mc:Fallback>
            </mc:AlternateContent>
          </a:graphicData>
        </a:graphic>
      </p:graphicFrame>
      <p:sp>
        <p:nvSpPr>
          <p:cNvPr id="23576" name="矩形 23575"/>
          <p:cNvSpPr/>
          <p:nvPr/>
        </p:nvSpPr>
        <p:spPr>
          <a:xfrm>
            <a:off x="652463" y="620713"/>
            <a:ext cx="355917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对于中垂线上任一点</a:t>
            </a:r>
            <a:endParaRPr lang="zh-CN" altLang="en-US" dirty="0">
              <a:latin typeface="Times New Roman" panose="02020603050405020304" pitchFamily="2" charset="0"/>
              <a:ea typeface="仿宋_GB2312" pitchFamily="1" charset="-122"/>
            </a:endParaRPr>
          </a:p>
        </p:txBody>
      </p:sp>
      <p:graphicFrame>
        <p:nvGraphicFramePr>
          <p:cNvPr id="23577" name="对象 23576"/>
          <p:cNvGraphicFramePr>
            <a:graphicFrameLocks noChangeAspect="1"/>
          </p:cNvGraphicFramePr>
          <p:nvPr/>
        </p:nvGraphicFramePr>
        <p:xfrm>
          <a:off x="2184400" y="2708275"/>
          <a:ext cx="1882775" cy="463550"/>
        </p:xfrm>
        <a:graphic>
          <a:graphicData uri="http://schemas.openxmlformats.org/presentationml/2006/ole">
            <mc:AlternateContent xmlns:mc="http://schemas.openxmlformats.org/markup-compatibility/2006">
              <mc:Choice xmlns:v="urn:schemas-microsoft-com:vml" Requires="v">
                <p:oleObj spid="_x0000_s3164" name="" r:id="rId17" imgW="881380" imgH="217170" progId="Equation.3">
                  <p:embed/>
                </p:oleObj>
              </mc:Choice>
              <mc:Fallback>
                <p:oleObj name="" r:id="rId17" imgW="881380" imgH="217170" progId="Equation.3">
                  <p:embed/>
                  <p:pic>
                    <p:nvPicPr>
                      <p:cNvPr id="0" name="图片 3163"/>
                      <p:cNvPicPr/>
                      <p:nvPr/>
                    </p:nvPicPr>
                    <p:blipFill>
                      <a:blip r:embed="rId18"/>
                      <a:stretch>
                        <a:fillRect/>
                      </a:stretch>
                    </p:blipFill>
                    <p:spPr>
                      <a:xfrm>
                        <a:off x="2184400" y="2708275"/>
                        <a:ext cx="1882775" cy="463550"/>
                      </a:xfrm>
                      <a:prstGeom prst="rect">
                        <a:avLst/>
                      </a:prstGeom>
                      <a:noFill/>
                      <a:ln w="38100">
                        <a:noFill/>
                        <a:miter/>
                      </a:ln>
                    </p:spPr>
                  </p:pic>
                </p:oleObj>
              </mc:Fallback>
            </mc:AlternateContent>
          </a:graphicData>
        </a:graphic>
      </p:graphicFrame>
      <p:graphicFrame>
        <p:nvGraphicFramePr>
          <p:cNvPr id="23578" name="对象 23577"/>
          <p:cNvGraphicFramePr>
            <a:graphicFrameLocks noChangeAspect="1"/>
          </p:cNvGraphicFramePr>
          <p:nvPr/>
        </p:nvGraphicFramePr>
        <p:xfrm>
          <a:off x="1811338" y="3427413"/>
          <a:ext cx="2619375" cy="1009650"/>
        </p:xfrm>
        <a:graphic>
          <a:graphicData uri="http://schemas.openxmlformats.org/presentationml/2006/ole">
            <mc:AlternateContent xmlns:mc="http://schemas.openxmlformats.org/markup-compatibility/2006">
              <mc:Choice xmlns:v="urn:schemas-microsoft-com:vml" Requires="v">
                <p:oleObj spid="_x0000_s3165" name="" r:id="rId19" imgW="1228090" imgH="473710" progId="Equation.3">
                  <p:embed/>
                </p:oleObj>
              </mc:Choice>
              <mc:Fallback>
                <p:oleObj name="" r:id="rId19" imgW="1228090" imgH="473710" progId="Equation.3">
                  <p:embed/>
                  <p:pic>
                    <p:nvPicPr>
                      <p:cNvPr id="0" name="图片 3164"/>
                      <p:cNvPicPr/>
                      <p:nvPr/>
                    </p:nvPicPr>
                    <p:blipFill>
                      <a:blip r:embed="rId20"/>
                      <a:stretch>
                        <a:fillRect/>
                      </a:stretch>
                    </p:blipFill>
                    <p:spPr>
                      <a:xfrm>
                        <a:off x="1811338" y="3427413"/>
                        <a:ext cx="2619375" cy="1009650"/>
                      </a:xfrm>
                      <a:prstGeom prst="rect">
                        <a:avLst/>
                      </a:prstGeom>
                      <a:noFill/>
                      <a:ln w="38100">
                        <a:noFill/>
                        <a:miter/>
                      </a:ln>
                    </p:spPr>
                  </p:pic>
                </p:oleObj>
              </mc:Fallback>
            </mc:AlternateContent>
          </a:graphicData>
        </a:graphic>
      </p:graphicFrame>
      <p:sp>
        <p:nvSpPr>
          <p:cNvPr id="23579" name="左大括号 23578"/>
          <p:cNvSpPr/>
          <p:nvPr/>
        </p:nvSpPr>
        <p:spPr>
          <a:xfrm>
            <a:off x="1651000" y="2925763"/>
            <a:ext cx="112713" cy="935037"/>
          </a:xfrm>
          <a:prstGeom prst="leftBrace">
            <a:avLst>
              <a:gd name="adj1" fmla="val 68823"/>
              <a:gd name="adj2" fmla="val 50000"/>
            </a:avLst>
          </a:prstGeom>
          <a:noFill/>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23580" name="对象 23579"/>
          <p:cNvGraphicFramePr>
            <a:graphicFrameLocks noChangeAspect="1"/>
          </p:cNvGraphicFramePr>
          <p:nvPr/>
        </p:nvGraphicFramePr>
        <p:xfrm>
          <a:off x="5402263" y="3459163"/>
          <a:ext cx="2986087" cy="906462"/>
        </p:xfrm>
        <a:graphic>
          <a:graphicData uri="http://schemas.openxmlformats.org/presentationml/2006/ole">
            <mc:AlternateContent xmlns:mc="http://schemas.openxmlformats.org/markup-compatibility/2006">
              <mc:Choice xmlns:v="urn:schemas-microsoft-com:vml" Requires="v">
                <p:oleObj spid="_x0000_s3166" name="" r:id="rId21" imgW="1432560" imgH="434975" progId="Equation.3">
                  <p:embed/>
                </p:oleObj>
              </mc:Choice>
              <mc:Fallback>
                <p:oleObj name="" r:id="rId21" imgW="1432560" imgH="434975" progId="Equation.3">
                  <p:embed/>
                  <p:pic>
                    <p:nvPicPr>
                      <p:cNvPr id="0" name="图片 3165"/>
                      <p:cNvPicPr/>
                      <p:nvPr/>
                    </p:nvPicPr>
                    <p:blipFill>
                      <a:blip r:embed="rId22"/>
                      <a:stretch>
                        <a:fillRect/>
                      </a:stretch>
                    </p:blipFill>
                    <p:spPr>
                      <a:xfrm>
                        <a:off x="5402263" y="3459163"/>
                        <a:ext cx="2986087" cy="906462"/>
                      </a:xfrm>
                      <a:prstGeom prst="rect">
                        <a:avLst/>
                      </a:prstGeom>
                      <a:noFill/>
                      <a:ln w="38100">
                        <a:noFill/>
                        <a:miter/>
                      </a:ln>
                    </p:spPr>
                  </p:pic>
                </p:oleObj>
              </mc:Fallback>
            </mc:AlternateContent>
          </a:graphicData>
        </a:graphic>
      </p:graphicFrame>
      <p:sp>
        <p:nvSpPr>
          <p:cNvPr id="23581" name="右箭头 23580"/>
          <p:cNvSpPr/>
          <p:nvPr/>
        </p:nvSpPr>
        <p:spPr>
          <a:xfrm>
            <a:off x="4643438" y="3660775"/>
            <a:ext cx="592137" cy="358775"/>
          </a:xfrm>
          <a:prstGeom prst="rightArrow">
            <a:avLst>
              <a:gd name="adj1" fmla="val 50000"/>
              <a:gd name="adj2" fmla="val 41199"/>
            </a:avLst>
          </a:prstGeom>
          <a:solidFill>
            <a:schemeClr val="accent1"/>
          </a:solidFill>
          <a:ln w="9525" cap="flat" cmpd="sng">
            <a:solidFill>
              <a:srgbClr val="66FF66"/>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3582" name="文本框 23581"/>
          <p:cNvSpPr txBox="1"/>
          <p:nvPr/>
        </p:nvSpPr>
        <p:spPr>
          <a:xfrm>
            <a:off x="671513" y="4700588"/>
            <a:ext cx="2447925" cy="457200"/>
          </a:xfrm>
          <a:prstGeom prst="rect">
            <a:avLst/>
          </a:prstGeom>
          <a:noFill/>
          <a:ln w="9525">
            <a:noFill/>
          </a:ln>
        </p:spPr>
        <p:txBody>
          <a:bodyPr anchor="t">
            <a:spAutoFit/>
          </a:bodyPr>
          <a:p>
            <a:pPr lvl="0" indent="0">
              <a:buClr>
                <a:srgbClr val="003366"/>
              </a:buClr>
              <a:buSzPct val="80000"/>
              <a:buFont typeface="Wingdings" panose="05000000000000000000" pitchFamily="2" charset="2"/>
              <a:buChar char="u"/>
            </a:pPr>
            <a:r>
              <a:rPr lang="zh-CN" altLang="en-US" i="1" dirty="0">
                <a:latin typeface="Times New Roman" panose="02020603050405020304" pitchFamily="2" charset="0"/>
                <a:ea typeface="宋体" panose="02010600030101010101" pitchFamily="2" charset="-122"/>
              </a:rPr>
              <a:t> </a:t>
            </a:r>
            <a:r>
              <a:rPr lang="zh-CN" altLang="en-US" dirty="0">
                <a:latin typeface="仿宋_GB2312" pitchFamily="1" charset="-122"/>
                <a:ea typeface="仿宋_GB2312" pitchFamily="1" charset="-122"/>
              </a:rPr>
              <a:t>若</a:t>
            </a:r>
            <a:r>
              <a:rPr lang="en-US" altLang="x-none" i="1" dirty="0">
                <a:latin typeface="Times New Roman" panose="02020603050405020304" pitchFamily="2" charset="0"/>
                <a:ea typeface="宋体" panose="02010600030101010101" pitchFamily="2" charset="-122"/>
                <a:sym typeface="Symbol" panose="05050102010706020507" pitchFamily="2" charset="2"/>
              </a:rPr>
              <a:t>l </a:t>
            </a:r>
            <a:r>
              <a:rPr lang="en-US" altLang="x-none" dirty="0">
                <a:latin typeface="Times New Roman" panose="02020603050405020304" pitchFamily="2" charset="0"/>
                <a:ea typeface="宋体" panose="02010600030101010101" pitchFamily="2" charset="-122"/>
                <a:sym typeface="Symbol" panose="05050102010706020507" pitchFamily="2" charset="2"/>
              </a:rPr>
              <a:t>&lt;&lt; </a:t>
            </a:r>
            <a:r>
              <a:rPr lang="en-US" altLang="x-none" i="1" dirty="0">
                <a:latin typeface="Times New Roman" panose="02020603050405020304" pitchFamily="2" charset="0"/>
                <a:ea typeface="宋体" panose="02010600030101010101" pitchFamily="2" charset="-122"/>
                <a:sym typeface="Symbol" panose="05050102010706020507" pitchFamily="2" charset="2"/>
              </a:rPr>
              <a:t>r </a:t>
            </a:r>
            <a:r>
              <a:rPr lang="zh-CN" altLang="en-US" dirty="0">
                <a:solidFill>
                  <a:schemeClr val="bg1"/>
                </a:solidFill>
                <a:latin typeface="仿宋_GB2312" pitchFamily="1" charset="-122"/>
                <a:ea typeface="仿宋_GB2312" pitchFamily="1" charset="-122"/>
              </a:rPr>
              <a:t>，则</a:t>
            </a:r>
            <a:endParaRPr lang="zh-CN" altLang="en-US" dirty="0">
              <a:solidFill>
                <a:schemeClr val="bg1"/>
              </a:solidFill>
              <a:latin typeface="仿宋_GB2312" pitchFamily="1" charset="-122"/>
              <a:ea typeface="仿宋_GB2312" pitchFamily="1" charset="-122"/>
            </a:endParaRPr>
          </a:p>
        </p:txBody>
      </p:sp>
      <p:graphicFrame>
        <p:nvGraphicFramePr>
          <p:cNvPr id="23583" name="对象 23582"/>
          <p:cNvGraphicFramePr>
            <a:graphicFrameLocks noChangeAspect="1"/>
          </p:cNvGraphicFramePr>
          <p:nvPr/>
        </p:nvGraphicFramePr>
        <p:xfrm>
          <a:off x="3622675" y="4581525"/>
          <a:ext cx="1812925" cy="906463"/>
        </p:xfrm>
        <a:graphic>
          <a:graphicData uri="http://schemas.openxmlformats.org/presentationml/2006/ole">
            <mc:AlternateContent xmlns:mc="http://schemas.openxmlformats.org/markup-compatibility/2006">
              <mc:Choice xmlns:v="urn:schemas-microsoft-com:vml" Requires="v">
                <p:oleObj spid="_x0000_s3167" name="" r:id="rId23" imgW="869950" imgH="434975" progId="Equation.3">
                  <p:embed/>
                </p:oleObj>
              </mc:Choice>
              <mc:Fallback>
                <p:oleObj name="" r:id="rId23" imgW="869950" imgH="434975" progId="Equation.3">
                  <p:embed/>
                  <p:pic>
                    <p:nvPicPr>
                      <p:cNvPr id="0" name="图片 3166"/>
                      <p:cNvPicPr/>
                      <p:nvPr/>
                    </p:nvPicPr>
                    <p:blipFill>
                      <a:blip r:embed="rId24"/>
                      <a:stretch>
                        <a:fillRect/>
                      </a:stretch>
                    </p:blipFill>
                    <p:spPr>
                      <a:xfrm>
                        <a:off x="3622675" y="4581525"/>
                        <a:ext cx="1812925" cy="906463"/>
                      </a:xfrm>
                      <a:prstGeom prst="rect">
                        <a:avLst/>
                      </a:prstGeom>
                      <a:noFill/>
                      <a:ln w="38100">
                        <a:noFill/>
                        <a:miter/>
                      </a:ln>
                    </p:spPr>
                  </p:pic>
                </p:oleObj>
              </mc:Fallback>
            </mc:AlternateContent>
          </a:graphicData>
        </a:graphic>
      </p:graphicFrame>
      <p:sp>
        <p:nvSpPr>
          <p:cNvPr id="23584" name="文本框 23583"/>
          <p:cNvSpPr txBox="1"/>
          <p:nvPr/>
        </p:nvSpPr>
        <p:spPr>
          <a:xfrm>
            <a:off x="671513" y="5805488"/>
            <a:ext cx="2447925" cy="457200"/>
          </a:xfrm>
          <a:prstGeom prst="rect">
            <a:avLst/>
          </a:prstGeom>
          <a:noFill/>
          <a:ln w="9525">
            <a:noFill/>
          </a:ln>
        </p:spPr>
        <p:txBody>
          <a:bodyPr anchor="t">
            <a:spAutoFit/>
          </a:bodyPr>
          <a:p>
            <a:pPr lvl="0" indent="0">
              <a:buClr>
                <a:srgbClr val="003366"/>
              </a:buClr>
              <a:buSzPct val="80000"/>
              <a:buFont typeface="Wingdings" panose="05000000000000000000" pitchFamily="2" charset="2"/>
              <a:buChar char="u"/>
            </a:pPr>
            <a:r>
              <a:rPr lang="zh-CN" altLang="en-US" i="1" dirty="0">
                <a:latin typeface="Times New Roman" panose="02020603050405020304" pitchFamily="2" charset="0"/>
                <a:ea typeface="宋体" panose="02010600030101010101" pitchFamily="2" charset="-122"/>
              </a:rPr>
              <a:t> </a:t>
            </a:r>
            <a:r>
              <a:rPr lang="zh-CN" altLang="en-US" dirty="0">
                <a:latin typeface="仿宋_GB2312" pitchFamily="1" charset="-122"/>
                <a:ea typeface="仿宋_GB2312" pitchFamily="1" charset="-122"/>
              </a:rPr>
              <a:t>若 </a:t>
            </a:r>
            <a:r>
              <a:rPr lang="en-US" altLang="x-none" i="1" dirty="0">
                <a:latin typeface="Times New Roman" panose="02020603050405020304" pitchFamily="2" charset="0"/>
                <a:ea typeface="宋体" panose="02010600030101010101" pitchFamily="2" charset="-122"/>
                <a:sym typeface="Symbol" panose="05050102010706020507" pitchFamily="2" charset="2"/>
              </a:rPr>
              <a:t>r </a:t>
            </a:r>
            <a:r>
              <a:rPr lang="en-US" altLang="x-none" dirty="0">
                <a:latin typeface="Times New Roman" panose="02020603050405020304" pitchFamily="2" charset="0"/>
                <a:ea typeface="宋体" panose="02010600030101010101" pitchFamily="2" charset="-122"/>
                <a:sym typeface="Symbol" panose="05050102010706020507" pitchFamily="2" charset="2"/>
              </a:rPr>
              <a:t>= 0</a:t>
            </a:r>
            <a:r>
              <a:rPr lang="zh-CN" altLang="en-US" dirty="0">
                <a:solidFill>
                  <a:schemeClr val="bg1"/>
                </a:solidFill>
                <a:latin typeface="仿宋_GB2312" pitchFamily="1" charset="-122"/>
                <a:ea typeface="仿宋_GB2312" pitchFamily="1" charset="-122"/>
              </a:rPr>
              <a:t>，则</a:t>
            </a:r>
            <a:endParaRPr lang="zh-CN" altLang="en-US" dirty="0">
              <a:solidFill>
                <a:schemeClr val="bg1"/>
              </a:solidFill>
              <a:latin typeface="仿宋_GB2312" pitchFamily="1" charset="-122"/>
              <a:ea typeface="仿宋_GB2312" pitchFamily="1" charset="-122"/>
            </a:endParaRPr>
          </a:p>
        </p:txBody>
      </p:sp>
      <p:graphicFrame>
        <p:nvGraphicFramePr>
          <p:cNvPr id="23585" name="对象 23584"/>
          <p:cNvGraphicFramePr>
            <a:graphicFrameLocks noChangeAspect="1"/>
          </p:cNvGraphicFramePr>
          <p:nvPr/>
        </p:nvGraphicFramePr>
        <p:xfrm>
          <a:off x="3694113" y="5649913"/>
          <a:ext cx="1598612" cy="906462"/>
        </p:xfrm>
        <a:graphic>
          <a:graphicData uri="http://schemas.openxmlformats.org/presentationml/2006/ole">
            <mc:AlternateContent xmlns:mc="http://schemas.openxmlformats.org/markup-compatibility/2006">
              <mc:Choice xmlns:v="urn:schemas-microsoft-com:vml" Requires="v">
                <p:oleObj spid="_x0000_s3168" name="" r:id="rId25" imgW="767080" imgH="434975" progId="Equation.3">
                  <p:embed/>
                </p:oleObj>
              </mc:Choice>
              <mc:Fallback>
                <p:oleObj name="" r:id="rId25" imgW="767080" imgH="434975" progId="Equation.3">
                  <p:embed/>
                  <p:pic>
                    <p:nvPicPr>
                      <p:cNvPr id="0" name="图片 3167"/>
                      <p:cNvPicPr/>
                      <p:nvPr/>
                    </p:nvPicPr>
                    <p:blipFill>
                      <a:blip r:embed="rId26"/>
                      <a:stretch>
                        <a:fillRect/>
                      </a:stretch>
                    </p:blipFill>
                    <p:spPr>
                      <a:xfrm>
                        <a:off x="3694113" y="5649913"/>
                        <a:ext cx="1598612" cy="90646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76"/>
                                        </p:tgtEl>
                                        <p:attrNameLst>
                                          <p:attrName>style.visibility</p:attrName>
                                        </p:attrNameLst>
                                      </p:cBhvr>
                                      <p:to>
                                        <p:strVal val="visible"/>
                                      </p:to>
                                    </p:set>
                                    <p:animEffect transition="in" filter="wipe(left)">
                                      <p:cBhvr>
                                        <p:cTn id="7" dur="500"/>
                                        <p:tgtEl>
                                          <p:spTgt spid="23576"/>
                                        </p:tgtEl>
                                      </p:cBhvr>
                                    </p:animEffect>
                                  </p:childTnLst>
                                </p:cTn>
                              </p:par>
                              <p:par>
                                <p:cTn id="8" presetID="1" presetClass="entr" presetSubtype="0" fill="hold" nodeType="withEffect">
                                  <p:stCondLst>
                                    <p:cond delay="0"/>
                                  </p:stCondLst>
                                  <p:childTnLst>
                                    <p:set>
                                      <p:cBhvr>
                                        <p:cTn id="9" dur="1" fill="hold">
                                          <p:stCondLst>
                                            <p:cond delay="0"/>
                                          </p:stCondLst>
                                        </p:cTn>
                                        <p:tgtEl>
                                          <p:spTgt spid="2355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3562"/>
                                        </p:tgtEl>
                                        <p:attrNameLst>
                                          <p:attrName>style.visibility</p:attrName>
                                        </p:attrNameLst>
                                      </p:cBhvr>
                                      <p:to>
                                        <p:strVal val="visible"/>
                                      </p:to>
                                    </p:set>
                                    <p:animEffect transition="in" filter="wipe(down)">
                                      <p:cBhvr>
                                        <p:cTn id="14" dur="500"/>
                                        <p:tgtEl>
                                          <p:spTgt spid="2356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3563"/>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2356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2356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3566"/>
                                        </p:tgtEl>
                                        <p:attrNameLst>
                                          <p:attrName>style.visibility</p:attrName>
                                        </p:attrNameLst>
                                      </p:cBhvr>
                                      <p:to>
                                        <p:strVal val="visible"/>
                                      </p:to>
                                    </p:set>
                                    <p:animEffect transition="in" filter="wipe(down)">
                                      <p:cBhvr>
                                        <p:cTn id="30" dur="500"/>
                                        <p:tgtEl>
                                          <p:spTgt spid="2356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3568"/>
                                        </p:tgtEl>
                                        <p:attrNameLst>
                                          <p:attrName>style.visibility</p:attrName>
                                        </p:attrNameLst>
                                      </p:cBhvr>
                                      <p:to>
                                        <p:strVal val="visible"/>
                                      </p:to>
                                    </p:set>
                                    <p:animEffect transition="in" filter="wipe(up)">
                                      <p:cBhvr>
                                        <p:cTn id="35" dur="500"/>
                                        <p:tgtEl>
                                          <p:spTgt spid="23568"/>
                                        </p:tgtEl>
                                      </p:cBhvr>
                                    </p:animEffec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499"/>
                                          </p:stCondLst>
                                        </p:cTn>
                                        <p:tgtEl>
                                          <p:spTgt spid="2356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3567"/>
                                        </p:tgtEl>
                                        <p:attrNameLst>
                                          <p:attrName>style.visibility</p:attrName>
                                        </p:attrNameLst>
                                      </p:cBhvr>
                                      <p:to>
                                        <p:strVal val="visible"/>
                                      </p:to>
                                    </p:set>
                                    <p:animEffect transition="in" filter="wipe(down)">
                                      <p:cBhvr>
                                        <p:cTn id="43" dur="500"/>
                                        <p:tgtEl>
                                          <p:spTgt spid="2356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3554"/>
                                        </p:tgtEl>
                                        <p:attrNameLst>
                                          <p:attrName>style.visibility</p:attrName>
                                        </p:attrNameLst>
                                      </p:cBhvr>
                                      <p:to>
                                        <p:strVal val="visible"/>
                                      </p:to>
                                    </p:set>
                                    <p:animEffect transition="in" filter="wipe(down)">
                                      <p:cBhvr>
                                        <p:cTn id="48" dur="500"/>
                                        <p:tgtEl>
                                          <p:spTgt spid="23554"/>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499"/>
                                          </p:stCondLst>
                                        </p:cTn>
                                        <p:tgtEl>
                                          <p:spTgt spid="2357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3575"/>
                                        </p:tgtEl>
                                        <p:attrNameLst>
                                          <p:attrName>style.visibility</p:attrName>
                                        </p:attrNameLst>
                                      </p:cBhvr>
                                      <p:to>
                                        <p:strVal val="visible"/>
                                      </p:to>
                                    </p:set>
                                    <p:animEffect transition="in" filter="wipe(left)">
                                      <p:cBhvr>
                                        <p:cTn id="56" dur="500"/>
                                        <p:tgtEl>
                                          <p:spTgt spid="2357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23571"/>
                                        </p:tgtEl>
                                        <p:attrNameLst>
                                          <p:attrName>style.visibility</p:attrName>
                                        </p:attrNameLst>
                                      </p:cBhvr>
                                      <p:to>
                                        <p:strVal val="visible"/>
                                      </p:to>
                                    </p:set>
                                    <p:animEffect transition="in" filter="wipe(right)">
                                      <p:cBhvr>
                                        <p:cTn id="61" dur="500"/>
                                        <p:tgtEl>
                                          <p:spTgt spid="23571"/>
                                        </p:tgtEl>
                                      </p:cBhvr>
                                    </p:animEffect>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499"/>
                                          </p:stCondLst>
                                        </p:cTn>
                                        <p:tgtEl>
                                          <p:spTgt spid="2357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23573"/>
                                        </p:tgtEl>
                                        <p:attrNameLst>
                                          <p:attrName>style.visibility</p:attrName>
                                        </p:attrNameLst>
                                      </p:cBhvr>
                                      <p:to>
                                        <p:strVal val="visible"/>
                                      </p:to>
                                    </p:set>
                                    <p:animEffect transition="in" filter="dissolve">
                                      <p:cBhvr>
                                        <p:cTn id="69" dur="500"/>
                                        <p:tgtEl>
                                          <p:spTgt spid="23573"/>
                                        </p:tgtEl>
                                      </p:cBhvr>
                                    </p:animEffec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499"/>
                                          </p:stCondLst>
                                        </p:cTn>
                                        <p:tgtEl>
                                          <p:spTgt spid="2357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499"/>
                                          </p:stCondLst>
                                        </p:cTn>
                                        <p:tgtEl>
                                          <p:spTgt spid="2357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499"/>
                                          </p:stCondLst>
                                        </p:cTn>
                                        <p:tgtEl>
                                          <p:spTgt spid="23578"/>
                                        </p:tgtEl>
                                        <p:attrNameLst>
                                          <p:attrName>style.visibility</p:attrName>
                                        </p:attrNameLst>
                                      </p:cBhvr>
                                      <p:to>
                                        <p:strVal val="visible"/>
                                      </p:to>
                                    </p:set>
                                  </p:childTnLst>
                                </p:cTn>
                              </p:par>
                            </p:childTnLst>
                          </p:cTn>
                        </p:par>
                        <p:par>
                          <p:cTn id="81" fill="hold">
                            <p:stCondLst>
                              <p:cond delay="500"/>
                            </p:stCondLst>
                            <p:childTnLst>
                              <p:par>
                                <p:cTn id="82" presetID="22" presetClass="entr" presetSubtype="1" fill="hold" nodeType="afterEffect">
                                  <p:stCondLst>
                                    <p:cond delay="0"/>
                                  </p:stCondLst>
                                  <p:childTnLst>
                                    <p:set>
                                      <p:cBhvr>
                                        <p:cTn id="83" dur="1" fill="hold">
                                          <p:stCondLst>
                                            <p:cond delay="0"/>
                                          </p:stCondLst>
                                        </p:cTn>
                                        <p:tgtEl>
                                          <p:spTgt spid="23579"/>
                                        </p:tgtEl>
                                        <p:attrNameLst>
                                          <p:attrName>style.visibility</p:attrName>
                                        </p:attrNameLst>
                                      </p:cBhvr>
                                      <p:to>
                                        <p:strVal val="visible"/>
                                      </p:to>
                                    </p:set>
                                    <p:animEffect transition="in" filter="wipe(up)">
                                      <p:cBhvr>
                                        <p:cTn id="84" dur="500"/>
                                        <p:tgtEl>
                                          <p:spTgt spid="23579"/>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23581"/>
                                        </p:tgtEl>
                                        <p:attrNameLst>
                                          <p:attrName>style.visibility</p:attrName>
                                        </p:attrNameLst>
                                      </p:cBhvr>
                                      <p:to>
                                        <p:strVal val="visible"/>
                                      </p:to>
                                    </p:set>
                                    <p:animEffect transition="in" filter="wipe(left)">
                                      <p:cBhvr>
                                        <p:cTn id="89" dur="500"/>
                                        <p:tgtEl>
                                          <p:spTgt spid="23581"/>
                                        </p:tgtEl>
                                      </p:cBhvr>
                                    </p:animEffect>
                                  </p:childTnLst>
                                </p:cTn>
                              </p:par>
                            </p:childTnLst>
                          </p:cTn>
                        </p:par>
                        <p:par>
                          <p:cTn id="90" fill="hold">
                            <p:stCondLst>
                              <p:cond delay="500"/>
                            </p:stCondLst>
                            <p:childTnLst>
                              <p:par>
                                <p:cTn id="91" presetID="1" presetClass="entr" presetSubtype="0" fill="hold" nodeType="afterEffect">
                                  <p:stCondLst>
                                    <p:cond delay="0"/>
                                  </p:stCondLst>
                                  <p:childTnLst>
                                    <p:set>
                                      <p:cBhvr>
                                        <p:cTn id="92" dur="1" fill="hold">
                                          <p:stCondLst>
                                            <p:cond delay="499"/>
                                          </p:stCondLst>
                                        </p:cTn>
                                        <p:tgtEl>
                                          <p:spTgt spid="2358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3582"/>
                                        </p:tgtEl>
                                        <p:attrNameLst>
                                          <p:attrName>style.visibility</p:attrName>
                                        </p:attrNameLst>
                                      </p:cBhvr>
                                      <p:to>
                                        <p:strVal val="visible"/>
                                      </p:to>
                                    </p:set>
                                    <p:animEffect transition="in" filter="wipe(left)">
                                      <p:cBhvr>
                                        <p:cTn id="97" dur="500"/>
                                        <p:tgtEl>
                                          <p:spTgt spid="23582"/>
                                        </p:tgtEl>
                                      </p:cBhvr>
                                    </p:animEffect>
                                  </p:childTnLst>
                                </p:cTn>
                              </p:par>
                            </p:childTnLst>
                          </p:cTn>
                        </p:par>
                        <p:par>
                          <p:cTn id="98" fill="hold">
                            <p:stCondLst>
                              <p:cond delay="500"/>
                            </p:stCondLst>
                            <p:childTnLst>
                              <p:par>
                                <p:cTn id="99" presetID="1" presetClass="entr" presetSubtype="0" fill="hold" nodeType="afterEffect">
                                  <p:stCondLst>
                                    <p:cond delay="0"/>
                                  </p:stCondLst>
                                  <p:childTnLst>
                                    <p:set>
                                      <p:cBhvr>
                                        <p:cTn id="100" dur="1" fill="hold">
                                          <p:stCondLst>
                                            <p:cond delay="499"/>
                                          </p:stCondLst>
                                        </p:cTn>
                                        <p:tgtEl>
                                          <p:spTgt spid="2358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3584"/>
                                        </p:tgtEl>
                                        <p:attrNameLst>
                                          <p:attrName>style.visibility</p:attrName>
                                        </p:attrNameLst>
                                      </p:cBhvr>
                                      <p:to>
                                        <p:strVal val="visible"/>
                                      </p:to>
                                    </p:set>
                                    <p:animEffect transition="in" filter="wipe(left)">
                                      <p:cBhvr>
                                        <p:cTn id="105" dur="500"/>
                                        <p:tgtEl>
                                          <p:spTgt spid="23584"/>
                                        </p:tgtEl>
                                      </p:cBhvr>
                                    </p:animEffect>
                                  </p:childTnLst>
                                </p:cTn>
                              </p:par>
                            </p:childTnLst>
                          </p:cTn>
                        </p:par>
                        <p:par>
                          <p:cTn id="106" fill="hold">
                            <p:stCondLst>
                              <p:cond delay="500"/>
                            </p:stCondLst>
                            <p:childTnLst>
                              <p:par>
                                <p:cTn id="107" presetID="1" presetClass="entr" presetSubtype="0" fill="hold" nodeType="afterEffect">
                                  <p:stCondLst>
                                    <p:cond delay="0"/>
                                  </p:stCondLst>
                                  <p:childTnLst>
                                    <p:set>
                                      <p:cBhvr>
                                        <p:cTn id="108" dur="1" fill="hold">
                                          <p:stCondLst>
                                            <p:cond delay="499"/>
                                          </p:stCondLst>
                                        </p:cTn>
                                        <p:tgtEl>
                                          <p:spTgt spid="23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4" grpId="0"/>
      <p:bldP spid="23565" grpId="0"/>
      <p:bldP spid="23576" grpId="0"/>
      <p:bldP spid="23582" grpId="0"/>
      <p:bldP spid="23584"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578" name="文本框 24577"/>
          <p:cNvSpPr txBox="1"/>
          <p:nvPr/>
        </p:nvSpPr>
        <p:spPr>
          <a:xfrm>
            <a:off x="231775" y="396875"/>
            <a:ext cx="77787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宋体" panose="02010600030101010101" pitchFamily="2" charset="-122"/>
              </a:rPr>
              <a:t>例</a:t>
            </a:r>
            <a:endParaRPr lang="zh-CN" altLang="en-US" dirty="0">
              <a:latin typeface="Times New Roman" panose="02020603050405020304" pitchFamily="2" charset="0"/>
              <a:ea typeface="宋体" panose="02010600030101010101" pitchFamily="2" charset="-122"/>
            </a:endParaRPr>
          </a:p>
        </p:txBody>
      </p:sp>
      <p:sp>
        <p:nvSpPr>
          <p:cNvPr id="24579" name="文本框 24578"/>
          <p:cNvSpPr txBox="1"/>
          <p:nvPr/>
        </p:nvSpPr>
        <p:spPr>
          <a:xfrm>
            <a:off x="252413" y="1008063"/>
            <a:ext cx="488950"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宋体" panose="02010600030101010101" pitchFamily="2" charset="-122"/>
              </a:rPr>
              <a:t>解</a:t>
            </a:r>
            <a:endParaRPr lang="zh-CN" altLang="en-US" dirty="0">
              <a:latin typeface="Times New Roman" panose="02020603050405020304" pitchFamily="2" charset="0"/>
              <a:ea typeface="宋体" panose="02010600030101010101" pitchFamily="2" charset="-122"/>
            </a:endParaRPr>
          </a:p>
        </p:txBody>
      </p:sp>
      <p:graphicFrame>
        <p:nvGraphicFramePr>
          <p:cNvPr id="24580" name="对象 24579"/>
          <p:cNvGraphicFramePr/>
          <p:nvPr/>
        </p:nvGraphicFramePr>
        <p:xfrm>
          <a:off x="900113" y="1054100"/>
          <a:ext cx="1169987" cy="431800"/>
        </p:xfrm>
        <a:graphic>
          <a:graphicData uri="http://schemas.openxmlformats.org/presentationml/2006/ole">
            <mc:AlternateContent xmlns:mc="http://schemas.openxmlformats.org/markup-compatibility/2006">
              <mc:Choice xmlns:v="urn:schemas-microsoft-com:vml" Requires="v">
                <p:oleObj spid="_x0000_s3170" name="" r:id="rId1" imgW="1176655" imgH="434975" progId="Equation.3">
                  <p:embed/>
                </p:oleObj>
              </mc:Choice>
              <mc:Fallback>
                <p:oleObj name="" r:id="rId1" imgW="1176655" imgH="434975" progId="Equation.3">
                  <p:embed/>
                  <p:pic>
                    <p:nvPicPr>
                      <p:cNvPr id="0" name="图片 3169"/>
                      <p:cNvPicPr/>
                      <p:nvPr/>
                    </p:nvPicPr>
                    <p:blipFill>
                      <a:blip r:embed="rId2"/>
                      <a:stretch>
                        <a:fillRect/>
                      </a:stretch>
                    </p:blipFill>
                    <p:spPr>
                      <a:xfrm>
                        <a:off x="900113" y="1054100"/>
                        <a:ext cx="1169987" cy="431800"/>
                      </a:xfrm>
                      <a:prstGeom prst="rect">
                        <a:avLst/>
                      </a:prstGeom>
                      <a:noFill/>
                      <a:ln w="38100">
                        <a:noFill/>
                        <a:miter/>
                      </a:ln>
                    </p:spPr>
                  </p:pic>
                </p:oleObj>
              </mc:Fallback>
            </mc:AlternateContent>
          </a:graphicData>
        </a:graphic>
      </p:graphicFrame>
      <p:graphicFrame>
        <p:nvGraphicFramePr>
          <p:cNvPr id="24581" name="对象 24580"/>
          <p:cNvGraphicFramePr/>
          <p:nvPr/>
        </p:nvGraphicFramePr>
        <p:xfrm>
          <a:off x="2957513" y="1047750"/>
          <a:ext cx="1371600" cy="431800"/>
        </p:xfrm>
        <a:graphic>
          <a:graphicData uri="http://schemas.openxmlformats.org/presentationml/2006/ole">
            <mc:AlternateContent xmlns:mc="http://schemas.openxmlformats.org/markup-compatibility/2006">
              <mc:Choice xmlns:v="urn:schemas-microsoft-com:vml" Requires="v">
                <p:oleObj spid="_x0000_s3171" name="" r:id="rId3" imgW="1381125" imgH="434975" progId="Equation.3">
                  <p:embed/>
                </p:oleObj>
              </mc:Choice>
              <mc:Fallback>
                <p:oleObj name="" r:id="rId3" imgW="1381125" imgH="434975" progId="Equation.3">
                  <p:embed/>
                  <p:pic>
                    <p:nvPicPr>
                      <p:cNvPr id="0" name="图片 3170"/>
                      <p:cNvPicPr/>
                      <p:nvPr/>
                    </p:nvPicPr>
                    <p:blipFill>
                      <a:blip r:embed="rId4"/>
                      <a:stretch>
                        <a:fillRect/>
                      </a:stretch>
                    </p:blipFill>
                    <p:spPr>
                      <a:xfrm>
                        <a:off x="2957513" y="1047750"/>
                        <a:ext cx="1371600" cy="431800"/>
                      </a:xfrm>
                      <a:prstGeom prst="rect">
                        <a:avLst/>
                      </a:prstGeom>
                      <a:noFill/>
                      <a:ln w="38100">
                        <a:noFill/>
                        <a:miter/>
                      </a:ln>
                    </p:spPr>
                  </p:pic>
                </p:oleObj>
              </mc:Fallback>
            </mc:AlternateContent>
          </a:graphicData>
        </a:graphic>
      </p:graphicFrame>
      <p:sp>
        <p:nvSpPr>
          <p:cNvPr id="24582" name="文本框 24581"/>
          <p:cNvSpPr txBox="1"/>
          <p:nvPr/>
        </p:nvSpPr>
        <p:spPr>
          <a:xfrm>
            <a:off x="763588" y="1617663"/>
            <a:ext cx="359727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相对于</a:t>
            </a:r>
            <a:r>
              <a:rPr lang="en-US" altLang="x-none" i="1" dirty="0">
                <a:latin typeface="Times New Roman" panose="02020603050405020304" pitchFamily="2" charset="0"/>
                <a:ea typeface="仿宋_GB2312" pitchFamily="1" charset="-122"/>
              </a:rPr>
              <a:t>O</a:t>
            </a:r>
            <a:r>
              <a:rPr lang="zh-CN" altLang="en-US" dirty="0">
                <a:latin typeface="Times New Roman" panose="02020603050405020304" pitchFamily="2" charset="0"/>
                <a:ea typeface="仿宋_GB2312" pitchFamily="1" charset="-122"/>
              </a:rPr>
              <a:t>点的力矩</a:t>
            </a:r>
            <a:endParaRPr lang="zh-CN" altLang="en-US" dirty="0">
              <a:latin typeface="Times New Roman" panose="02020603050405020304" pitchFamily="2" charset="0"/>
              <a:ea typeface="仿宋_GB2312" pitchFamily="1" charset="-122"/>
            </a:endParaRPr>
          </a:p>
        </p:txBody>
      </p:sp>
      <p:graphicFrame>
        <p:nvGraphicFramePr>
          <p:cNvPr id="24583" name="对象 24582"/>
          <p:cNvGraphicFramePr/>
          <p:nvPr/>
        </p:nvGraphicFramePr>
        <p:xfrm>
          <a:off x="884238" y="2112963"/>
          <a:ext cx="4216400" cy="825500"/>
        </p:xfrm>
        <a:graphic>
          <a:graphicData uri="http://schemas.openxmlformats.org/presentationml/2006/ole">
            <mc:AlternateContent xmlns:mc="http://schemas.openxmlformats.org/markup-compatibility/2006">
              <mc:Choice xmlns:v="urn:schemas-microsoft-com:vml" Requires="v">
                <p:oleObj spid="_x0000_s3172" name="" r:id="rId5" imgW="4216400" imgH="825500" progId="Equation.3">
                  <p:embed/>
                </p:oleObj>
              </mc:Choice>
              <mc:Fallback>
                <p:oleObj name="" r:id="rId5" imgW="4216400" imgH="825500" progId="Equation.3">
                  <p:embed/>
                  <p:pic>
                    <p:nvPicPr>
                      <p:cNvPr id="0" name="图片 3171"/>
                      <p:cNvPicPr/>
                      <p:nvPr/>
                    </p:nvPicPr>
                    <p:blipFill>
                      <a:blip r:embed="rId6"/>
                      <a:stretch>
                        <a:fillRect/>
                      </a:stretch>
                    </p:blipFill>
                    <p:spPr>
                      <a:xfrm>
                        <a:off x="884238" y="2112963"/>
                        <a:ext cx="4216400" cy="825500"/>
                      </a:xfrm>
                      <a:prstGeom prst="rect">
                        <a:avLst/>
                      </a:prstGeom>
                      <a:noFill/>
                      <a:ln w="38100">
                        <a:noFill/>
                        <a:miter/>
                      </a:ln>
                    </p:spPr>
                  </p:pic>
                </p:oleObj>
              </mc:Fallback>
            </mc:AlternateContent>
          </a:graphicData>
        </a:graphic>
      </p:graphicFrame>
      <p:graphicFrame>
        <p:nvGraphicFramePr>
          <p:cNvPr id="24584" name="对象 24583"/>
          <p:cNvGraphicFramePr/>
          <p:nvPr/>
        </p:nvGraphicFramePr>
        <p:xfrm>
          <a:off x="1268413" y="3067050"/>
          <a:ext cx="1522412" cy="393700"/>
        </p:xfrm>
        <a:graphic>
          <a:graphicData uri="http://schemas.openxmlformats.org/presentationml/2006/ole">
            <mc:AlternateContent xmlns:mc="http://schemas.openxmlformats.org/markup-compatibility/2006">
              <mc:Choice xmlns:v="urn:schemas-microsoft-com:vml" Requires="v">
                <p:oleObj spid="_x0000_s3173" name="" r:id="rId7" imgW="1523365" imgH="393700" progId="Equation.3">
                  <p:embed/>
                </p:oleObj>
              </mc:Choice>
              <mc:Fallback>
                <p:oleObj name="" r:id="rId7" imgW="1523365" imgH="393700" progId="Equation.3">
                  <p:embed/>
                  <p:pic>
                    <p:nvPicPr>
                      <p:cNvPr id="0" name="图片 3172"/>
                      <p:cNvPicPr/>
                      <p:nvPr/>
                    </p:nvPicPr>
                    <p:blipFill>
                      <a:blip r:embed="rId8"/>
                      <a:stretch>
                        <a:fillRect/>
                      </a:stretch>
                    </p:blipFill>
                    <p:spPr>
                      <a:xfrm>
                        <a:off x="1268413" y="3067050"/>
                        <a:ext cx="1522412" cy="393700"/>
                      </a:xfrm>
                      <a:prstGeom prst="rect">
                        <a:avLst/>
                      </a:prstGeom>
                      <a:noFill/>
                      <a:ln w="38100">
                        <a:noFill/>
                        <a:miter/>
                      </a:ln>
                    </p:spPr>
                  </p:pic>
                </p:oleObj>
              </mc:Fallback>
            </mc:AlternateContent>
          </a:graphicData>
        </a:graphic>
      </p:graphicFrame>
      <p:graphicFrame>
        <p:nvGraphicFramePr>
          <p:cNvPr id="24585" name="对象 24584"/>
          <p:cNvGraphicFramePr/>
          <p:nvPr/>
        </p:nvGraphicFramePr>
        <p:xfrm>
          <a:off x="896938" y="3652838"/>
          <a:ext cx="2767012" cy="444500"/>
        </p:xfrm>
        <a:graphic>
          <a:graphicData uri="http://schemas.openxmlformats.org/presentationml/2006/ole">
            <mc:AlternateContent xmlns:mc="http://schemas.openxmlformats.org/markup-compatibility/2006">
              <mc:Choice xmlns:v="urn:schemas-microsoft-com:vml" Requires="v">
                <p:oleObj spid="_x0000_s3162" name="" r:id="rId9" imgW="2767330" imgH="444500" progId="Equation.3">
                  <p:embed/>
                </p:oleObj>
              </mc:Choice>
              <mc:Fallback>
                <p:oleObj name="" r:id="rId9" imgW="2767330" imgH="444500" progId="Equation.3">
                  <p:embed/>
                  <p:pic>
                    <p:nvPicPr>
                      <p:cNvPr id="0" name="图片 3161"/>
                      <p:cNvPicPr/>
                      <p:nvPr/>
                    </p:nvPicPr>
                    <p:blipFill>
                      <a:blip r:embed="rId10"/>
                      <a:stretch>
                        <a:fillRect/>
                      </a:stretch>
                    </p:blipFill>
                    <p:spPr>
                      <a:xfrm>
                        <a:off x="896938" y="3652838"/>
                        <a:ext cx="2767012" cy="444500"/>
                      </a:xfrm>
                      <a:prstGeom prst="rect">
                        <a:avLst/>
                      </a:prstGeom>
                      <a:noFill/>
                      <a:ln w="28575" cap="flat" cmpd="sng">
                        <a:solidFill>
                          <a:srgbClr val="FF0000"/>
                        </a:solidFill>
                        <a:prstDash val="solid"/>
                        <a:miter/>
                        <a:headEnd type="none" w="med" len="med"/>
                        <a:tailEnd type="none" w="med" len="med"/>
                      </a:ln>
                    </p:spPr>
                  </p:pic>
                </p:oleObj>
              </mc:Fallback>
            </mc:AlternateContent>
          </a:graphicData>
        </a:graphic>
      </p:graphicFrame>
      <p:sp>
        <p:nvSpPr>
          <p:cNvPr id="24586" name="文本框 24585"/>
          <p:cNvSpPr txBox="1"/>
          <p:nvPr/>
        </p:nvSpPr>
        <p:spPr>
          <a:xfrm>
            <a:off x="755650" y="4689475"/>
            <a:ext cx="539750" cy="457200"/>
          </a:xfrm>
          <a:prstGeom prst="rect">
            <a:avLst/>
          </a:prstGeom>
          <a:noFill/>
          <a:ln w="9525">
            <a:noFill/>
          </a:ln>
        </p:spPr>
        <p:txBody>
          <a:bodyPr wrap="none" anchor="t">
            <a:spAutoFit/>
          </a:bodyPr>
          <a:p>
            <a:pPr lvl="0" indent="0"/>
            <a:r>
              <a:rPr lang="en-US" altLang="x-none" dirty="0">
                <a:solidFill>
                  <a:schemeClr val="bg1"/>
                </a:solidFill>
                <a:latin typeface="Times New Roman" panose="02020603050405020304" pitchFamily="2" charset="0"/>
                <a:ea typeface="宋体" panose="02010600030101010101" pitchFamily="2" charset="-122"/>
              </a:rPr>
              <a:t>(1)</a:t>
            </a:r>
            <a:endParaRPr lang="en-US" altLang="x-none" dirty="0">
              <a:solidFill>
                <a:schemeClr val="bg1"/>
              </a:solidFill>
              <a:latin typeface="Times New Roman" panose="02020603050405020304" pitchFamily="2" charset="0"/>
              <a:ea typeface="宋体" panose="02010600030101010101" pitchFamily="2" charset="-122"/>
            </a:endParaRPr>
          </a:p>
        </p:txBody>
      </p:sp>
      <p:sp>
        <p:nvSpPr>
          <p:cNvPr id="24587" name="矩形 24586"/>
          <p:cNvSpPr/>
          <p:nvPr/>
        </p:nvSpPr>
        <p:spPr>
          <a:xfrm>
            <a:off x="2878138" y="4702175"/>
            <a:ext cx="2286000" cy="457200"/>
          </a:xfrm>
          <a:prstGeom prst="rect">
            <a:avLst/>
          </a:prstGeom>
          <a:noFill/>
          <a:ln w="9525">
            <a:noFill/>
          </a:ln>
        </p:spPr>
        <p:txBody>
          <a:bodyPr anchor="t">
            <a:spAutoFit/>
          </a:bodyPr>
          <a:p>
            <a:pPr lvl="0" indent="0"/>
            <a:r>
              <a:rPr lang="zh-CN" altLang="en-US" dirty="0">
                <a:latin typeface="楷体_GB2312" pitchFamily="1" charset="-122"/>
                <a:ea typeface="楷体_GB2312" pitchFamily="1" charset="-122"/>
              </a:rPr>
              <a:t>力偶矩最大； </a:t>
            </a:r>
            <a:endParaRPr lang="zh-CN" altLang="en-US" dirty="0">
              <a:latin typeface="楷体_GB2312" pitchFamily="1" charset="-122"/>
              <a:ea typeface="楷体_GB2312" pitchFamily="1" charset="-122"/>
            </a:endParaRPr>
          </a:p>
        </p:txBody>
      </p:sp>
      <p:graphicFrame>
        <p:nvGraphicFramePr>
          <p:cNvPr id="24588" name="对象 24587"/>
          <p:cNvGraphicFramePr>
            <a:graphicFrameLocks noChangeAspect="1"/>
          </p:cNvGraphicFramePr>
          <p:nvPr/>
        </p:nvGraphicFramePr>
        <p:xfrm>
          <a:off x="1466850" y="4537075"/>
          <a:ext cx="812800" cy="825500"/>
        </p:xfrm>
        <a:graphic>
          <a:graphicData uri="http://schemas.openxmlformats.org/presentationml/2006/ole">
            <mc:AlternateContent xmlns:mc="http://schemas.openxmlformats.org/markup-compatibility/2006">
              <mc:Choice xmlns:v="urn:schemas-microsoft-com:vml" Requires="v">
                <p:oleObj spid="_x0000_s3169" name="" r:id="rId11" imgW="818515" imgH="831215" progId="Equation.3">
                  <p:embed/>
                </p:oleObj>
              </mc:Choice>
              <mc:Fallback>
                <p:oleObj name="" r:id="rId11" imgW="818515" imgH="831215" progId="Equation.3">
                  <p:embed/>
                  <p:pic>
                    <p:nvPicPr>
                      <p:cNvPr id="0" name="图片 3168"/>
                      <p:cNvPicPr/>
                      <p:nvPr/>
                    </p:nvPicPr>
                    <p:blipFill>
                      <a:blip r:embed="rId12"/>
                      <a:stretch>
                        <a:fillRect/>
                      </a:stretch>
                    </p:blipFill>
                    <p:spPr>
                      <a:xfrm>
                        <a:off x="1466850" y="4537075"/>
                        <a:ext cx="812800" cy="825500"/>
                      </a:xfrm>
                      <a:prstGeom prst="rect">
                        <a:avLst/>
                      </a:prstGeom>
                      <a:noFill/>
                      <a:ln w="38100">
                        <a:noFill/>
                        <a:miter/>
                      </a:ln>
                    </p:spPr>
                  </p:pic>
                </p:oleObj>
              </mc:Fallback>
            </mc:AlternateContent>
          </a:graphicData>
        </a:graphic>
      </p:graphicFrame>
      <p:sp>
        <p:nvSpPr>
          <p:cNvPr id="24589" name="矩形 24588"/>
          <p:cNvSpPr/>
          <p:nvPr/>
        </p:nvSpPr>
        <p:spPr>
          <a:xfrm>
            <a:off x="2841625" y="5275263"/>
            <a:ext cx="2971800" cy="519112"/>
          </a:xfrm>
          <a:prstGeom prst="rect">
            <a:avLst/>
          </a:prstGeom>
          <a:noFill/>
          <a:ln w="9525">
            <a:noFill/>
          </a:ln>
        </p:spPr>
        <p:txBody>
          <a:bodyPr anchor="t">
            <a:spAutoFit/>
          </a:bodyPr>
          <a:p>
            <a:pPr lvl="0" indent="0"/>
            <a:r>
              <a:rPr lang="zh-CN" altLang="en-US" dirty="0">
                <a:latin typeface="楷体_GB2312" pitchFamily="1" charset="-122"/>
                <a:ea typeface="楷体_GB2312" pitchFamily="1" charset="-122"/>
              </a:rPr>
              <a:t>力偶矩为零</a:t>
            </a:r>
            <a:r>
              <a:rPr lang="zh-CN" altLang="en-US" sz="2800" dirty="0">
                <a:latin typeface="仿宋_GB2312" pitchFamily="1" charset="-122"/>
                <a:ea typeface="仿宋_GB2312" pitchFamily="1" charset="-122"/>
              </a:rPr>
              <a:t> </a:t>
            </a:r>
            <a:endParaRPr lang="zh-CN" altLang="en-US" sz="2800" dirty="0">
              <a:latin typeface="仿宋_GB2312" pitchFamily="1" charset="-122"/>
              <a:ea typeface="仿宋_GB2312" pitchFamily="1" charset="-122"/>
            </a:endParaRPr>
          </a:p>
        </p:txBody>
      </p:sp>
      <p:sp>
        <p:nvSpPr>
          <p:cNvPr id="24590" name="文本框 24589"/>
          <p:cNvSpPr txBox="1"/>
          <p:nvPr/>
        </p:nvSpPr>
        <p:spPr>
          <a:xfrm>
            <a:off x="4451350" y="5340350"/>
            <a:ext cx="4054475"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楷体_GB2312" pitchFamily="1" charset="-122"/>
              </a:rPr>
              <a:t>(</a:t>
            </a:r>
            <a:r>
              <a:rPr lang="zh-CN" altLang="en-US" dirty="0">
                <a:latin typeface="Times New Roman" panose="02020603050405020304" pitchFamily="2" charset="0"/>
                <a:ea typeface="楷体_GB2312" pitchFamily="1" charset="-122"/>
              </a:rPr>
              <a:t>电偶极子处于稳定平衡</a:t>
            </a:r>
            <a:r>
              <a:rPr lang="en-US" altLang="x-none" dirty="0">
                <a:latin typeface="Times New Roman" panose="02020603050405020304" pitchFamily="2" charset="0"/>
                <a:ea typeface="楷体_GB2312" pitchFamily="1" charset="-122"/>
              </a:rPr>
              <a:t>)</a:t>
            </a:r>
            <a:r>
              <a:rPr lang="zh-CN" altLang="en-US" dirty="0">
                <a:latin typeface="Times New Roman" panose="02020603050405020304" pitchFamily="2" charset="0"/>
                <a:ea typeface="楷体_GB2312" pitchFamily="1" charset="-122"/>
              </a:rPr>
              <a:t>；</a:t>
            </a:r>
            <a:endParaRPr lang="zh-CN" altLang="en-US" dirty="0">
              <a:latin typeface="Times New Roman" panose="02020603050405020304" pitchFamily="2" charset="0"/>
              <a:ea typeface="楷体_GB2312" pitchFamily="1" charset="-122"/>
            </a:endParaRPr>
          </a:p>
        </p:txBody>
      </p:sp>
      <p:graphicFrame>
        <p:nvGraphicFramePr>
          <p:cNvPr id="24591" name="对象 24590"/>
          <p:cNvGraphicFramePr>
            <a:graphicFrameLocks noChangeAspect="1"/>
          </p:cNvGraphicFramePr>
          <p:nvPr/>
        </p:nvGraphicFramePr>
        <p:xfrm>
          <a:off x="1460500" y="5456238"/>
          <a:ext cx="781050" cy="317500"/>
        </p:xfrm>
        <a:graphic>
          <a:graphicData uri="http://schemas.openxmlformats.org/presentationml/2006/ole">
            <mc:AlternateContent xmlns:mc="http://schemas.openxmlformats.org/markup-compatibility/2006">
              <mc:Choice xmlns:v="urn:schemas-microsoft-com:vml" Requires="v">
                <p:oleObj spid="_x0000_s3186" name="" r:id="rId13" imgW="767080" imgH="319405" progId="Equation.3">
                  <p:embed/>
                </p:oleObj>
              </mc:Choice>
              <mc:Fallback>
                <p:oleObj name="" r:id="rId13" imgW="767080" imgH="319405" progId="Equation.3">
                  <p:embed/>
                  <p:pic>
                    <p:nvPicPr>
                      <p:cNvPr id="0" name="图片 3185"/>
                      <p:cNvPicPr/>
                      <p:nvPr/>
                    </p:nvPicPr>
                    <p:blipFill>
                      <a:blip r:embed="rId14"/>
                      <a:stretch>
                        <a:fillRect/>
                      </a:stretch>
                    </p:blipFill>
                    <p:spPr>
                      <a:xfrm>
                        <a:off x="1460500" y="5456238"/>
                        <a:ext cx="781050" cy="317500"/>
                      </a:xfrm>
                      <a:prstGeom prst="rect">
                        <a:avLst/>
                      </a:prstGeom>
                      <a:noFill/>
                      <a:ln w="38100">
                        <a:noFill/>
                        <a:miter/>
                      </a:ln>
                    </p:spPr>
                  </p:pic>
                </p:oleObj>
              </mc:Fallback>
            </mc:AlternateContent>
          </a:graphicData>
        </a:graphic>
      </p:graphicFrame>
      <p:sp>
        <p:nvSpPr>
          <p:cNvPr id="24592" name="文本框 24591"/>
          <p:cNvSpPr txBox="1"/>
          <p:nvPr/>
        </p:nvSpPr>
        <p:spPr>
          <a:xfrm>
            <a:off x="755650" y="5380038"/>
            <a:ext cx="539750" cy="457200"/>
          </a:xfrm>
          <a:prstGeom prst="rect">
            <a:avLst/>
          </a:prstGeom>
          <a:noFill/>
          <a:ln w="9525">
            <a:noFill/>
          </a:ln>
        </p:spPr>
        <p:txBody>
          <a:bodyPr wrap="none" anchor="t">
            <a:spAutoFit/>
          </a:bodyPr>
          <a:p>
            <a:pPr lvl="0" indent="0"/>
            <a:r>
              <a:rPr lang="en-US" altLang="x-none" dirty="0">
                <a:solidFill>
                  <a:schemeClr val="bg1"/>
                </a:solidFill>
                <a:latin typeface="Times New Roman" panose="02020603050405020304" pitchFamily="2" charset="0"/>
                <a:ea typeface="宋体" panose="02010600030101010101" pitchFamily="2" charset="-122"/>
              </a:rPr>
              <a:t>(2)</a:t>
            </a:r>
            <a:endParaRPr lang="en-US" altLang="x-none" dirty="0">
              <a:solidFill>
                <a:schemeClr val="bg1"/>
              </a:solidFill>
              <a:latin typeface="Times New Roman" panose="02020603050405020304" pitchFamily="2" charset="0"/>
              <a:ea typeface="宋体" panose="02010600030101010101" pitchFamily="2" charset="-122"/>
            </a:endParaRPr>
          </a:p>
        </p:txBody>
      </p:sp>
      <p:graphicFrame>
        <p:nvGraphicFramePr>
          <p:cNvPr id="24593" name="对象 24592"/>
          <p:cNvGraphicFramePr>
            <a:graphicFrameLocks noChangeAspect="1"/>
          </p:cNvGraphicFramePr>
          <p:nvPr/>
        </p:nvGraphicFramePr>
        <p:xfrm>
          <a:off x="1460500" y="6005513"/>
          <a:ext cx="804863" cy="317500"/>
        </p:xfrm>
        <a:graphic>
          <a:graphicData uri="http://schemas.openxmlformats.org/presentationml/2006/ole">
            <mc:AlternateContent xmlns:mc="http://schemas.openxmlformats.org/markup-compatibility/2006">
              <mc:Choice xmlns:v="urn:schemas-microsoft-com:vml" Requires="v">
                <p:oleObj spid="_x0000_s3187" name="" r:id="rId15" imgW="792480" imgH="319405" progId="Equation.3">
                  <p:embed/>
                </p:oleObj>
              </mc:Choice>
              <mc:Fallback>
                <p:oleObj name="" r:id="rId15" imgW="792480" imgH="319405" progId="Equation.3">
                  <p:embed/>
                  <p:pic>
                    <p:nvPicPr>
                      <p:cNvPr id="0" name="图片 3186"/>
                      <p:cNvPicPr/>
                      <p:nvPr/>
                    </p:nvPicPr>
                    <p:blipFill>
                      <a:blip r:embed="rId16"/>
                      <a:stretch>
                        <a:fillRect/>
                      </a:stretch>
                    </p:blipFill>
                    <p:spPr>
                      <a:xfrm>
                        <a:off x="1460500" y="6005513"/>
                        <a:ext cx="804863" cy="317500"/>
                      </a:xfrm>
                      <a:prstGeom prst="rect">
                        <a:avLst/>
                      </a:prstGeom>
                      <a:noFill/>
                      <a:ln w="38100">
                        <a:noFill/>
                        <a:miter/>
                      </a:ln>
                    </p:spPr>
                  </p:pic>
                </p:oleObj>
              </mc:Fallback>
            </mc:AlternateContent>
          </a:graphicData>
        </a:graphic>
      </p:graphicFrame>
      <p:sp>
        <p:nvSpPr>
          <p:cNvPr id="24594" name="文本框 24593"/>
          <p:cNvSpPr txBox="1"/>
          <p:nvPr/>
        </p:nvSpPr>
        <p:spPr>
          <a:xfrm>
            <a:off x="755650" y="5965825"/>
            <a:ext cx="539750" cy="457200"/>
          </a:xfrm>
          <a:prstGeom prst="rect">
            <a:avLst/>
          </a:prstGeom>
          <a:noFill/>
          <a:ln w="9525">
            <a:noFill/>
          </a:ln>
        </p:spPr>
        <p:txBody>
          <a:bodyPr wrap="none" anchor="t">
            <a:spAutoFit/>
          </a:bodyPr>
          <a:p>
            <a:pPr lvl="0" indent="0"/>
            <a:r>
              <a:rPr lang="en-US" altLang="x-none" dirty="0">
                <a:solidFill>
                  <a:schemeClr val="bg1"/>
                </a:solidFill>
                <a:latin typeface="Times New Roman" panose="02020603050405020304" pitchFamily="2" charset="0"/>
                <a:ea typeface="宋体" panose="02010600030101010101" pitchFamily="2" charset="-122"/>
              </a:rPr>
              <a:t>(3)</a:t>
            </a:r>
            <a:endParaRPr lang="en-US" altLang="x-none" dirty="0">
              <a:solidFill>
                <a:schemeClr val="bg1"/>
              </a:solidFill>
              <a:latin typeface="Times New Roman" panose="02020603050405020304" pitchFamily="2" charset="0"/>
              <a:ea typeface="宋体" panose="02010600030101010101" pitchFamily="2" charset="-122"/>
            </a:endParaRPr>
          </a:p>
        </p:txBody>
      </p:sp>
      <p:sp>
        <p:nvSpPr>
          <p:cNvPr id="24595" name="文本框 24594"/>
          <p:cNvSpPr txBox="1"/>
          <p:nvPr/>
        </p:nvSpPr>
        <p:spPr>
          <a:xfrm>
            <a:off x="2860675" y="5935663"/>
            <a:ext cx="2790825" cy="457200"/>
          </a:xfrm>
          <a:prstGeom prst="rect">
            <a:avLst/>
          </a:prstGeom>
          <a:noFill/>
          <a:ln w="9525">
            <a:noFill/>
          </a:ln>
        </p:spPr>
        <p:txBody>
          <a:bodyPr anchor="t">
            <a:spAutoFit/>
          </a:bodyPr>
          <a:p>
            <a:pPr lvl="0" indent="0"/>
            <a:r>
              <a:rPr lang="zh-CN" altLang="en-US" dirty="0">
                <a:latin typeface="楷体_GB2312" pitchFamily="1" charset="-122"/>
                <a:ea typeface="楷体_GB2312" pitchFamily="1" charset="-122"/>
              </a:rPr>
              <a:t>力偶矩为零 </a:t>
            </a:r>
            <a:endParaRPr lang="zh-CN" altLang="en-US" dirty="0">
              <a:latin typeface="楷体_GB2312" pitchFamily="1" charset="-122"/>
              <a:ea typeface="楷体_GB2312" pitchFamily="1" charset="-122"/>
            </a:endParaRPr>
          </a:p>
        </p:txBody>
      </p:sp>
      <p:sp>
        <p:nvSpPr>
          <p:cNvPr id="24596" name="文本框 24595"/>
          <p:cNvSpPr txBox="1"/>
          <p:nvPr/>
        </p:nvSpPr>
        <p:spPr>
          <a:xfrm>
            <a:off x="4456113" y="5935663"/>
            <a:ext cx="4724400"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楷体_GB2312" pitchFamily="1" charset="-122"/>
              </a:rPr>
              <a:t>(</a:t>
            </a:r>
            <a:r>
              <a:rPr lang="zh-CN" altLang="en-US" dirty="0">
                <a:latin typeface="Times New Roman" panose="02020603050405020304" pitchFamily="2" charset="0"/>
                <a:ea typeface="楷体_GB2312" pitchFamily="1" charset="-122"/>
              </a:rPr>
              <a:t>电偶极子处于非稳定平衡</a:t>
            </a:r>
            <a:r>
              <a:rPr lang="en-US" altLang="x-none" dirty="0">
                <a:latin typeface="Times New Roman" panose="02020603050405020304" pitchFamily="2" charset="0"/>
                <a:ea typeface="楷体_GB2312" pitchFamily="1" charset="-122"/>
              </a:rPr>
              <a:t>)</a:t>
            </a:r>
            <a:r>
              <a:rPr lang="zh-CN" altLang="en-US" dirty="0">
                <a:latin typeface="Times New Roman" panose="02020603050405020304" pitchFamily="2" charset="0"/>
                <a:ea typeface="楷体_GB2312" pitchFamily="1" charset="-122"/>
              </a:rPr>
              <a:t>。</a:t>
            </a:r>
            <a:endParaRPr lang="zh-CN" altLang="en-US" b="0" dirty="0">
              <a:latin typeface="Times New Roman" panose="02020603050405020304" pitchFamily="2" charset="0"/>
              <a:ea typeface="楷体_GB2312" pitchFamily="1" charset="-122"/>
            </a:endParaRPr>
          </a:p>
        </p:txBody>
      </p:sp>
      <p:grpSp>
        <p:nvGrpSpPr>
          <p:cNvPr id="24597" name="组合 24596"/>
          <p:cNvGrpSpPr/>
          <p:nvPr/>
        </p:nvGrpSpPr>
        <p:grpSpPr>
          <a:xfrm>
            <a:off x="5516563" y="1457325"/>
            <a:ext cx="2819400" cy="1905000"/>
            <a:chOff x="0" y="0"/>
            <a:chExt cx="1776" cy="1200"/>
          </a:xfrm>
        </p:grpSpPr>
        <p:sp>
          <p:nvSpPr>
            <p:cNvPr id="25621" name="直接连接符 24597"/>
            <p:cNvSpPr/>
            <p:nvPr/>
          </p:nvSpPr>
          <p:spPr>
            <a:xfrm>
              <a:off x="0" y="0"/>
              <a:ext cx="1776" cy="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5622" name="直接连接符 24598"/>
            <p:cNvSpPr/>
            <p:nvPr/>
          </p:nvSpPr>
          <p:spPr>
            <a:xfrm>
              <a:off x="0" y="432"/>
              <a:ext cx="1776" cy="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5623" name="直接连接符 24599"/>
            <p:cNvSpPr/>
            <p:nvPr/>
          </p:nvSpPr>
          <p:spPr>
            <a:xfrm>
              <a:off x="0" y="816"/>
              <a:ext cx="1776" cy="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5624" name="直接连接符 24600"/>
            <p:cNvSpPr/>
            <p:nvPr/>
          </p:nvSpPr>
          <p:spPr>
            <a:xfrm>
              <a:off x="0" y="1200"/>
              <a:ext cx="1776" cy="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aphicFrame>
        <p:nvGraphicFramePr>
          <p:cNvPr id="24602" name="对象 24601"/>
          <p:cNvGraphicFramePr/>
          <p:nvPr/>
        </p:nvGraphicFramePr>
        <p:xfrm>
          <a:off x="7739063" y="3514725"/>
          <a:ext cx="279400" cy="341313"/>
        </p:xfrm>
        <a:graphic>
          <a:graphicData uri="http://schemas.openxmlformats.org/presentationml/2006/ole">
            <mc:AlternateContent xmlns:mc="http://schemas.openxmlformats.org/markup-compatibility/2006">
              <mc:Choice xmlns:v="urn:schemas-microsoft-com:vml" Requires="v">
                <p:oleObj spid="_x0000_s3188" name="" r:id="rId17" imgW="283210" imgH="347980" progId="Equation.3">
                  <p:embed/>
                </p:oleObj>
              </mc:Choice>
              <mc:Fallback>
                <p:oleObj name="" r:id="rId17" imgW="283210" imgH="347980" progId="Equation.3">
                  <p:embed/>
                  <p:pic>
                    <p:nvPicPr>
                      <p:cNvPr id="0" name="图片 3187"/>
                      <p:cNvPicPr/>
                      <p:nvPr/>
                    </p:nvPicPr>
                    <p:blipFill>
                      <a:blip r:embed="rId18"/>
                      <a:stretch>
                        <a:fillRect/>
                      </a:stretch>
                    </p:blipFill>
                    <p:spPr>
                      <a:xfrm>
                        <a:off x="7739063" y="3514725"/>
                        <a:ext cx="279400" cy="341313"/>
                      </a:xfrm>
                      <a:prstGeom prst="rect">
                        <a:avLst/>
                      </a:prstGeom>
                      <a:noFill/>
                      <a:ln w="38100">
                        <a:noFill/>
                        <a:miter/>
                      </a:ln>
                    </p:spPr>
                  </p:pic>
                </p:oleObj>
              </mc:Fallback>
            </mc:AlternateContent>
          </a:graphicData>
        </a:graphic>
      </p:graphicFrame>
      <p:grpSp>
        <p:nvGrpSpPr>
          <p:cNvPr id="24603" name="组合 24602"/>
          <p:cNvGrpSpPr/>
          <p:nvPr/>
        </p:nvGrpSpPr>
        <p:grpSpPr>
          <a:xfrm>
            <a:off x="6261100" y="1544638"/>
            <a:ext cx="1447800" cy="1741487"/>
            <a:chOff x="0" y="0"/>
            <a:chExt cx="912" cy="1097"/>
          </a:xfrm>
        </p:grpSpPr>
        <p:sp>
          <p:nvSpPr>
            <p:cNvPr id="25627" name="椭圆 24603"/>
            <p:cNvSpPr/>
            <p:nvPr/>
          </p:nvSpPr>
          <p:spPr>
            <a:xfrm>
              <a:off x="720" y="67"/>
              <a:ext cx="192" cy="192"/>
            </a:xfrm>
            <a:prstGeom prst="ellipse">
              <a:avLst/>
            </a:prstGeom>
            <a:gradFill rotWithShape="0">
              <a:gsLst>
                <a:gs pos="0">
                  <a:srgbClr val="FFCCFF"/>
                </a:gs>
                <a:gs pos="100000">
                  <a:srgbClr val="CC00CC"/>
                </a:gs>
              </a:gsLst>
              <a:path path="shape">
                <a:fillToRect l="50000" t="50000" r="50000" b="50000"/>
              </a:path>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5628" name="椭圆 24604"/>
            <p:cNvSpPr/>
            <p:nvPr/>
          </p:nvSpPr>
          <p:spPr>
            <a:xfrm>
              <a:off x="0" y="857"/>
              <a:ext cx="192" cy="192"/>
            </a:xfrm>
            <a:prstGeom prst="ellipse">
              <a:avLst/>
            </a:prstGeom>
            <a:gradFill rotWithShape="0">
              <a:gsLst>
                <a:gs pos="0">
                  <a:srgbClr val="FFCCFF"/>
                </a:gs>
                <a:gs pos="100000">
                  <a:srgbClr val="CC00CC"/>
                </a:gs>
              </a:gsLst>
              <a:path path="shape">
                <a:fillToRect l="50000" t="50000" r="50000" b="50000"/>
              </a:path>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5629" name="直接连接符 24605"/>
            <p:cNvSpPr/>
            <p:nvPr/>
          </p:nvSpPr>
          <p:spPr>
            <a:xfrm flipV="1">
              <a:off x="155" y="222"/>
              <a:ext cx="576" cy="672"/>
            </a:xfrm>
            <a:prstGeom prst="line">
              <a:avLst/>
            </a:prstGeom>
            <a:ln w="28575" cap="flat" cmpd="sng">
              <a:solidFill>
                <a:srgbClr val="FFCC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25630" name="对象 24606"/>
            <p:cNvGraphicFramePr/>
            <p:nvPr/>
          </p:nvGraphicFramePr>
          <p:xfrm>
            <a:off x="211" y="904"/>
            <a:ext cx="304" cy="193"/>
          </p:xfrm>
          <a:graphic>
            <a:graphicData uri="http://schemas.openxmlformats.org/presentationml/2006/ole">
              <mc:AlternateContent xmlns:mc="http://schemas.openxmlformats.org/markup-compatibility/2006">
                <mc:Choice xmlns:v="urn:schemas-microsoft-com:vml" Requires="v">
                  <p:oleObj spid="_x0000_s3190" name="" r:id="rId19" imgW="487045" imgH="307975" progId="Equation.3">
                    <p:embed/>
                  </p:oleObj>
                </mc:Choice>
                <mc:Fallback>
                  <p:oleObj name="" r:id="rId19" imgW="487045" imgH="307975" progId="Equation.3">
                    <p:embed/>
                    <p:pic>
                      <p:nvPicPr>
                        <p:cNvPr id="0" name="图片 3189"/>
                        <p:cNvPicPr/>
                        <p:nvPr/>
                      </p:nvPicPr>
                      <p:blipFill>
                        <a:blip r:embed="rId20"/>
                        <a:stretch>
                          <a:fillRect/>
                        </a:stretch>
                      </p:blipFill>
                      <p:spPr>
                        <a:xfrm>
                          <a:off x="211" y="904"/>
                          <a:ext cx="304" cy="193"/>
                        </a:xfrm>
                        <a:prstGeom prst="rect">
                          <a:avLst/>
                        </a:prstGeom>
                        <a:noFill/>
                        <a:ln w="38100">
                          <a:noFill/>
                          <a:miter/>
                        </a:ln>
                      </p:spPr>
                    </p:pic>
                  </p:oleObj>
                </mc:Fallback>
              </mc:AlternateContent>
            </a:graphicData>
          </a:graphic>
        </p:graphicFrame>
        <p:graphicFrame>
          <p:nvGraphicFramePr>
            <p:cNvPr id="25631" name="对象 24607"/>
            <p:cNvGraphicFramePr/>
            <p:nvPr/>
          </p:nvGraphicFramePr>
          <p:xfrm>
            <a:off x="403" y="0"/>
            <a:ext cx="304" cy="209"/>
          </p:xfrm>
          <a:graphic>
            <a:graphicData uri="http://schemas.openxmlformats.org/presentationml/2006/ole">
              <mc:AlternateContent xmlns:mc="http://schemas.openxmlformats.org/markup-compatibility/2006">
                <mc:Choice xmlns:v="urn:schemas-microsoft-com:vml" Requires="v">
                  <p:oleObj spid="_x0000_s3191" name="" r:id="rId21" imgW="487045" imgH="333375" progId="Equation.3">
                    <p:embed/>
                  </p:oleObj>
                </mc:Choice>
                <mc:Fallback>
                  <p:oleObj name="" r:id="rId21" imgW="487045" imgH="333375" progId="Equation.3">
                    <p:embed/>
                    <p:pic>
                      <p:nvPicPr>
                        <p:cNvPr id="0" name="图片 3190"/>
                        <p:cNvPicPr/>
                        <p:nvPr/>
                      </p:nvPicPr>
                      <p:blipFill>
                        <a:blip r:embed="rId22"/>
                        <a:stretch>
                          <a:fillRect/>
                        </a:stretch>
                      </p:blipFill>
                      <p:spPr>
                        <a:xfrm>
                          <a:off x="403" y="0"/>
                          <a:ext cx="304" cy="209"/>
                        </a:xfrm>
                        <a:prstGeom prst="rect">
                          <a:avLst/>
                        </a:prstGeom>
                        <a:noFill/>
                        <a:ln w="38100">
                          <a:noFill/>
                          <a:miter/>
                        </a:ln>
                      </p:spPr>
                    </p:pic>
                  </p:oleObj>
                </mc:Fallback>
              </mc:AlternateContent>
            </a:graphicData>
          </a:graphic>
        </p:graphicFrame>
        <p:graphicFrame>
          <p:nvGraphicFramePr>
            <p:cNvPr id="25632" name="对象 24608"/>
            <p:cNvGraphicFramePr/>
            <p:nvPr/>
          </p:nvGraphicFramePr>
          <p:xfrm>
            <a:off x="283" y="430"/>
            <a:ext cx="88" cy="199"/>
          </p:xfrm>
          <a:graphic>
            <a:graphicData uri="http://schemas.openxmlformats.org/presentationml/2006/ole">
              <mc:AlternateContent xmlns:mc="http://schemas.openxmlformats.org/markup-compatibility/2006">
                <mc:Choice xmlns:v="urn:schemas-microsoft-com:vml" Requires="v">
                  <p:oleObj spid="_x0000_s3189" name="" r:id="rId23" imgW="141605" imgH="321945" progId="Equation.3">
                    <p:embed/>
                  </p:oleObj>
                </mc:Choice>
                <mc:Fallback>
                  <p:oleObj name="" r:id="rId23" imgW="141605" imgH="321945" progId="Equation.3">
                    <p:embed/>
                    <p:pic>
                      <p:nvPicPr>
                        <p:cNvPr id="0" name="图片 3188"/>
                        <p:cNvPicPr/>
                        <p:nvPr/>
                      </p:nvPicPr>
                      <p:blipFill>
                        <a:blip r:embed="rId24"/>
                        <a:stretch>
                          <a:fillRect/>
                        </a:stretch>
                      </p:blipFill>
                      <p:spPr>
                        <a:xfrm>
                          <a:off x="283" y="430"/>
                          <a:ext cx="88" cy="199"/>
                        </a:xfrm>
                        <a:prstGeom prst="rect">
                          <a:avLst/>
                        </a:prstGeom>
                        <a:noFill/>
                        <a:ln w="38100">
                          <a:noFill/>
                          <a:miter/>
                        </a:ln>
                      </p:spPr>
                    </p:pic>
                  </p:oleObj>
                </mc:Fallback>
              </mc:AlternateContent>
            </a:graphicData>
          </a:graphic>
        </p:graphicFrame>
      </p:grpSp>
      <p:sp>
        <p:nvSpPr>
          <p:cNvPr id="24610" name="直接连接符 24609"/>
          <p:cNvSpPr/>
          <p:nvPr/>
        </p:nvSpPr>
        <p:spPr>
          <a:xfrm flipH="1">
            <a:off x="5811838" y="3057525"/>
            <a:ext cx="457200" cy="0"/>
          </a:xfrm>
          <a:prstGeom prst="line">
            <a:avLst/>
          </a:prstGeom>
          <a:ln w="38100" cap="flat" cmpd="sng">
            <a:solidFill>
              <a:srgbClr val="66FFFF"/>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4611" name="直接连接符 24610"/>
          <p:cNvSpPr/>
          <p:nvPr/>
        </p:nvSpPr>
        <p:spPr>
          <a:xfrm>
            <a:off x="7708900" y="1808163"/>
            <a:ext cx="457200" cy="0"/>
          </a:xfrm>
          <a:prstGeom prst="line">
            <a:avLst/>
          </a:prstGeom>
          <a:ln w="38100" cap="flat" cmpd="sng">
            <a:solidFill>
              <a:srgbClr val="66FFFF"/>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24612" name="对象 24611"/>
          <p:cNvGraphicFramePr/>
          <p:nvPr/>
        </p:nvGraphicFramePr>
        <p:xfrm>
          <a:off x="8183563" y="1609725"/>
          <a:ext cx="366712" cy="431800"/>
        </p:xfrm>
        <a:graphic>
          <a:graphicData uri="http://schemas.openxmlformats.org/presentationml/2006/ole">
            <mc:AlternateContent xmlns:mc="http://schemas.openxmlformats.org/markup-compatibility/2006">
              <mc:Choice xmlns:v="urn:schemas-microsoft-com:vml" Requires="v">
                <p:oleObj spid="_x0000_s3193" name="" r:id="rId25" imgW="373380" imgH="438150" progId="Equation.3">
                  <p:embed/>
                </p:oleObj>
              </mc:Choice>
              <mc:Fallback>
                <p:oleObj name="" r:id="rId25" imgW="373380" imgH="438150" progId="Equation.3">
                  <p:embed/>
                  <p:pic>
                    <p:nvPicPr>
                      <p:cNvPr id="0" name="图片 3192"/>
                      <p:cNvPicPr/>
                      <p:nvPr/>
                    </p:nvPicPr>
                    <p:blipFill>
                      <a:blip r:embed="rId26"/>
                      <a:stretch>
                        <a:fillRect/>
                      </a:stretch>
                    </p:blipFill>
                    <p:spPr>
                      <a:xfrm>
                        <a:off x="8183563" y="1609725"/>
                        <a:ext cx="366712" cy="431800"/>
                      </a:xfrm>
                      <a:prstGeom prst="rect">
                        <a:avLst/>
                      </a:prstGeom>
                      <a:noFill/>
                      <a:ln w="38100">
                        <a:noFill/>
                        <a:miter/>
                      </a:ln>
                    </p:spPr>
                  </p:pic>
                </p:oleObj>
              </mc:Fallback>
            </mc:AlternateContent>
          </a:graphicData>
        </a:graphic>
      </p:graphicFrame>
      <p:graphicFrame>
        <p:nvGraphicFramePr>
          <p:cNvPr id="24613" name="对象 24612"/>
          <p:cNvGraphicFramePr/>
          <p:nvPr/>
        </p:nvGraphicFramePr>
        <p:xfrm>
          <a:off x="5364163" y="2828925"/>
          <a:ext cx="366712" cy="430213"/>
        </p:xfrm>
        <a:graphic>
          <a:graphicData uri="http://schemas.openxmlformats.org/presentationml/2006/ole">
            <mc:AlternateContent xmlns:mc="http://schemas.openxmlformats.org/markup-compatibility/2006">
              <mc:Choice xmlns:v="urn:schemas-microsoft-com:vml" Requires="v">
                <p:oleObj spid="_x0000_s3194" name="" r:id="rId27" imgW="373380" imgH="438150" progId="Equation.3">
                  <p:embed/>
                </p:oleObj>
              </mc:Choice>
              <mc:Fallback>
                <p:oleObj name="" r:id="rId27" imgW="373380" imgH="438150" progId="Equation.3">
                  <p:embed/>
                  <p:pic>
                    <p:nvPicPr>
                      <p:cNvPr id="0" name="图片 3193"/>
                      <p:cNvPicPr/>
                      <p:nvPr/>
                    </p:nvPicPr>
                    <p:blipFill>
                      <a:blip r:embed="rId28"/>
                      <a:stretch>
                        <a:fillRect/>
                      </a:stretch>
                    </p:blipFill>
                    <p:spPr>
                      <a:xfrm>
                        <a:off x="5364163" y="2828925"/>
                        <a:ext cx="366712" cy="430213"/>
                      </a:xfrm>
                      <a:prstGeom prst="rect">
                        <a:avLst/>
                      </a:prstGeom>
                      <a:noFill/>
                      <a:ln w="38100">
                        <a:noFill/>
                        <a:miter/>
                      </a:ln>
                    </p:spPr>
                  </p:pic>
                </p:oleObj>
              </mc:Fallback>
            </mc:AlternateContent>
          </a:graphicData>
        </a:graphic>
      </p:graphicFrame>
      <p:graphicFrame>
        <p:nvGraphicFramePr>
          <p:cNvPr id="24614" name="对象 24613"/>
          <p:cNvGraphicFramePr/>
          <p:nvPr/>
        </p:nvGraphicFramePr>
        <p:xfrm>
          <a:off x="7019925" y="2416175"/>
          <a:ext cx="230188" cy="279400"/>
        </p:xfrm>
        <a:graphic>
          <a:graphicData uri="http://schemas.openxmlformats.org/presentationml/2006/ole">
            <mc:AlternateContent xmlns:mc="http://schemas.openxmlformats.org/markup-compatibility/2006">
              <mc:Choice xmlns:v="urn:schemas-microsoft-com:vml" Requires="v">
                <p:oleObj spid="_x0000_s3195" name="" r:id="rId29" imgW="233680" imgH="285750" progId="Equation.3">
                  <p:embed/>
                </p:oleObj>
              </mc:Choice>
              <mc:Fallback>
                <p:oleObj name="" r:id="rId29" imgW="233680" imgH="285750" progId="Equation.3">
                  <p:embed/>
                  <p:pic>
                    <p:nvPicPr>
                      <p:cNvPr id="0" name="图片 3194"/>
                      <p:cNvPicPr/>
                      <p:nvPr/>
                    </p:nvPicPr>
                    <p:blipFill>
                      <a:blip r:embed="rId30"/>
                      <a:stretch>
                        <a:fillRect/>
                      </a:stretch>
                    </p:blipFill>
                    <p:spPr>
                      <a:xfrm>
                        <a:off x="7019925" y="2416175"/>
                        <a:ext cx="230188" cy="279400"/>
                      </a:xfrm>
                      <a:prstGeom prst="rect">
                        <a:avLst/>
                      </a:prstGeom>
                      <a:noFill/>
                      <a:ln w="38100">
                        <a:noFill/>
                        <a:miter/>
                      </a:ln>
                    </p:spPr>
                  </p:pic>
                </p:oleObj>
              </mc:Fallback>
            </mc:AlternateContent>
          </a:graphicData>
        </a:graphic>
      </p:graphicFrame>
      <p:sp>
        <p:nvSpPr>
          <p:cNvPr id="24615" name="直接连接符 24614"/>
          <p:cNvSpPr/>
          <p:nvPr/>
        </p:nvSpPr>
        <p:spPr>
          <a:xfrm flipV="1">
            <a:off x="7175500" y="2406650"/>
            <a:ext cx="457200" cy="533400"/>
          </a:xfrm>
          <a:prstGeom prst="line">
            <a:avLst/>
          </a:prstGeom>
          <a:ln w="38100" cap="flat" cmpd="sng">
            <a:solidFill>
              <a:srgbClr val="FF33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24616" name="对象 24615"/>
          <p:cNvGraphicFramePr>
            <a:graphicFrameLocks noChangeAspect="1"/>
          </p:cNvGraphicFramePr>
          <p:nvPr/>
        </p:nvGraphicFramePr>
        <p:xfrm>
          <a:off x="7585075" y="2370138"/>
          <a:ext cx="334963" cy="419100"/>
        </p:xfrm>
        <a:graphic>
          <a:graphicData uri="http://schemas.openxmlformats.org/presentationml/2006/ole">
            <mc:AlternateContent xmlns:mc="http://schemas.openxmlformats.org/markup-compatibility/2006">
              <mc:Choice xmlns:v="urn:schemas-microsoft-com:vml" Requires="v">
                <p:oleObj spid="_x0000_s3192" name="" r:id="rId31" imgW="156845" imgH="196215" progId="Equation.3">
                  <p:embed/>
                </p:oleObj>
              </mc:Choice>
              <mc:Fallback>
                <p:oleObj name="" r:id="rId31" imgW="156845" imgH="196215" progId="Equation.3">
                  <p:embed/>
                  <p:pic>
                    <p:nvPicPr>
                      <p:cNvPr id="0" name="图片 3191"/>
                      <p:cNvPicPr/>
                      <p:nvPr/>
                    </p:nvPicPr>
                    <p:blipFill>
                      <a:blip r:embed="rId32"/>
                      <a:stretch>
                        <a:fillRect/>
                      </a:stretch>
                    </p:blipFill>
                    <p:spPr>
                      <a:xfrm>
                        <a:off x="7585075" y="2370138"/>
                        <a:ext cx="334963" cy="419100"/>
                      </a:xfrm>
                      <a:prstGeom prst="rect">
                        <a:avLst/>
                      </a:prstGeom>
                      <a:noFill/>
                      <a:ln w="38100">
                        <a:noFill/>
                        <a:miter/>
                      </a:ln>
                    </p:spPr>
                  </p:pic>
                </p:oleObj>
              </mc:Fallback>
            </mc:AlternateContent>
          </a:graphicData>
        </a:graphic>
      </p:graphicFrame>
      <p:sp>
        <p:nvSpPr>
          <p:cNvPr id="24617" name="矩形 24616"/>
          <p:cNvSpPr/>
          <p:nvPr/>
        </p:nvSpPr>
        <p:spPr>
          <a:xfrm>
            <a:off x="739775" y="422275"/>
            <a:ext cx="665480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求电偶极子在均匀电场中受到的力偶矩。 </a:t>
            </a:r>
            <a:endParaRPr lang="zh-CN" altLang="en-US" dirty="0">
              <a:latin typeface="Times New Roman" panose="02020603050405020304" pitchFamily="2" charset="0"/>
              <a:ea typeface="仿宋_GB2312" pitchFamily="1" charset="-122"/>
            </a:endParaRPr>
          </a:p>
        </p:txBody>
      </p:sp>
      <p:sp>
        <p:nvSpPr>
          <p:cNvPr id="24618" name="矩形 24617"/>
          <p:cNvSpPr/>
          <p:nvPr/>
        </p:nvSpPr>
        <p:spPr>
          <a:xfrm>
            <a:off x="439738" y="4195763"/>
            <a:ext cx="2686050" cy="457200"/>
          </a:xfrm>
          <a:prstGeom prst="rect">
            <a:avLst/>
          </a:prstGeom>
          <a:noFill/>
          <a:ln w="9525">
            <a:noFill/>
          </a:ln>
        </p:spPr>
        <p:txBody>
          <a:bodyPr anchor="t">
            <a:spAutoFit/>
          </a:bodyPr>
          <a:p>
            <a:pPr lvl="0" indent="0">
              <a:buClr>
                <a:srgbClr val="66FFFF"/>
              </a:buClr>
              <a:buFont typeface="Wingdings" panose="05000000000000000000" pitchFamily="2" charset="2"/>
              <a:buChar char="Ø"/>
            </a:pPr>
            <a:r>
              <a:rPr lang="zh-CN" altLang="en-US" dirty="0">
                <a:latin typeface="Times New Roman" panose="02020603050405020304" pitchFamily="2" charset="0"/>
                <a:ea typeface="宋体" panose="02010600030101010101" pitchFamily="2" charset="-122"/>
              </a:rPr>
              <a:t> 讨论</a:t>
            </a:r>
            <a:endParaRPr lang="zh-CN" altLang="en-US" dirty="0">
              <a:latin typeface="Times New Roman" panose="02020603050405020304" pitchFamily="2" charset="0"/>
              <a:ea typeface="宋体" panose="02010600030101010101" pitchFamily="2" charset="-122"/>
            </a:endParaRPr>
          </a:p>
        </p:txBody>
      </p:sp>
      <p:grpSp>
        <p:nvGrpSpPr>
          <p:cNvPr id="24619" name="组合 24618"/>
          <p:cNvGrpSpPr/>
          <p:nvPr/>
        </p:nvGrpSpPr>
        <p:grpSpPr>
          <a:xfrm>
            <a:off x="6754813" y="1952625"/>
            <a:ext cx="404812" cy="495300"/>
            <a:chOff x="0" y="0"/>
            <a:chExt cx="255" cy="312"/>
          </a:xfrm>
        </p:grpSpPr>
        <p:sp>
          <p:nvSpPr>
            <p:cNvPr id="25643" name="椭圆 24619"/>
            <p:cNvSpPr/>
            <p:nvPr/>
          </p:nvSpPr>
          <p:spPr>
            <a:xfrm>
              <a:off x="120" y="264"/>
              <a:ext cx="48" cy="48"/>
            </a:xfrm>
            <a:prstGeom prst="ellipse">
              <a:avLst/>
            </a:prstGeom>
            <a:solidFill>
              <a:srgbClr val="FF6600"/>
            </a:solidFill>
            <a:ln w="9525" cap="flat" cmpd="sng">
              <a:solidFill>
                <a:srgbClr val="FF66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5644" name="矩形 24620"/>
            <p:cNvSpPr/>
            <p:nvPr/>
          </p:nvSpPr>
          <p:spPr>
            <a:xfrm>
              <a:off x="0" y="0"/>
              <a:ext cx="255" cy="288"/>
            </a:xfrm>
            <a:prstGeom prst="rect">
              <a:avLst/>
            </a:prstGeom>
            <a:noFill/>
            <a:ln w="9525">
              <a:noFill/>
            </a:ln>
          </p:spPr>
          <p:txBody>
            <a:bodyPr wrap="none" anchor="t">
              <a:spAutoFit/>
            </a:bodyPr>
            <a:p>
              <a:pPr lvl="0" indent="0" algn="ctr"/>
              <a:r>
                <a:rPr lang="en-US" altLang="x-none" i="1" dirty="0">
                  <a:solidFill>
                    <a:srgbClr val="66FFFF"/>
                  </a:solidFill>
                  <a:latin typeface="Times New Roman" panose="02020603050405020304" pitchFamily="2" charset="0"/>
                  <a:ea typeface="宋体" panose="02010600030101010101" pitchFamily="2" charset="-122"/>
                </a:rPr>
                <a:t>O</a:t>
              </a:r>
              <a:endParaRPr lang="en-US" altLang="x-none" i="1" dirty="0">
                <a:solidFill>
                  <a:srgbClr val="66FFFF"/>
                </a:solidFill>
                <a:latin typeface="Times New Roman" panose="02020603050405020304" pitchFamily="2" charset="0"/>
                <a:ea typeface="宋体" panose="02010600030101010101" pitchFamily="2" charset="-122"/>
              </a:endParaRPr>
            </a:p>
          </p:txBody>
        </p:sp>
      </p:grpSp>
      <p:sp>
        <p:nvSpPr>
          <p:cNvPr id="24622" name="任意多边形 24621"/>
          <p:cNvSpPr/>
          <p:nvPr/>
        </p:nvSpPr>
        <p:spPr>
          <a:xfrm rot="-2464592">
            <a:off x="6683375" y="2617788"/>
            <a:ext cx="301625" cy="193675"/>
          </a:xfrm>
          <a:custGeom>
            <a:avLst/>
            <a:gdLst/>
            <a:ahLst/>
            <a:cxnLst>
              <a:cxn ang="0">
                <a:pos x="21599" y="116"/>
              </a:cxn>
              <a:cxn ang="0">
                <a:pos x="16017" y="14491"/>
              </a:cxn>
              <a:cxn ang="270">
                <a:pos x="0" y="0"/>
              </a:cxn>
            </a:cxnLst>
            <a:pathLst>
              <a:path w="21600" h="14491" fill="none">
                <a:moveTo>
                  <a:pt x="21599" y="116"/>
                </a:moveTo>
                <a:cubicBezTo>
                  <a:pt x="21569" y="5647"/>
                  <a:pt x="19462" y="10686"/>
                  <a:pt x="16017" y="14492"/>
                </a:cubicBezTo>
              </a:path>
              <a:path w="21600" h="14491" stroke="0">
                <a:moveTo>
                  <a:pt x="21599" y="116"/>
                </a:moveTo>
                <a:cubicBezTo>
                  <a:pt x="21569" y="5647"/>
                  <a:pt x="19462" y="10686"/>
                  <a:pt x="16017" y="14492"/>
                </a:cubicBezTo>
                <a:lnTo>
                  <a:pt x="0" y="0"/>
                </a:lnTo>
                <a:close/>
              </a:path>
            </a:pathLst>
          </a:custGeom>
          <a:noFill/>
          <a:ln w="28575" cap="flat" cmpd="sng">
            <a:solidFill>
              <a:schemeClr val="tx1"/>
            </a:solidFill>
            <a:prstDash val="solid"/>
            <a:round/>
            <a:headEnd type="none" w="med" len="med"/>
            <a:tailEnd type="none" w="med" len="med"/>
          </a:ln>
        </p:spPr>
        <p:txBody>
          <a:bodyPr/>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8"/>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4617"/>
                                        </p:tgtEl>
                                        <p:attrNameLst>
                                          <p:attrName>style.visibility</p:attrName>
                                        </p:attrNameLst>
                                      </p:cBhvr>
                                      <p:to>
                                        <p:strVal val="visible"/>
                                      </p:to>
                                    </p:set>
                                    <p:animEffect transition="in" filter="wipe(left)">
                                      <p:cBhvr>
                                        <p:cTn id="10" dur="500"/>
                                        <p:tgtEl>
                                          <p:spTgt spid="2461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4603"/>
                                        </p:tgtEl>
                                        <p:attrNameLst>
                                          <p:attrName>style.visibility</p:attrName>
                                        </p:attrNameLst>
                                      </p:cBhvr>
                                      <p:to>
                                        <p:strVal val="visible"/>
                                      </p:to>
                                    </p:set>
                                    <p:animEffect transition="in" filter="blinds(horizontal)">
                                      <p:cBhvr>
                                        <p:cTn id="15" dur="500"/>
                                        <p:tgtEl>
                                          <p:spTgt spid="2460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4597"/>
                                        </p:tgtEl>
                                        <p:attrNameLst>
                                          <p:attrName>style.visibility</p:attrName>
                                        </p:attrNameLst>
                                      </p:cBhvr>
                                      <p:to>
                                        <p:strVal val="visible"/>
                                      </p:to>
                                    </p:set>
                                    <p:animEffect transition="in" filter="wipe(left)">
                                      <p:cBhvr>
                                        <p:cTn id="20" dur="500"/>
                                        <p:tgtEl>
                                          <p:spTgt spid="24597"/>
                                        </p:tgtEl>
                                      </p:cBhvr>
                                    </p:animEffec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499"/>
                                          </p:stCondLst>
                                        </p:cTn>
                                        <p:tgtEl>
                                          <p:spTgt spid="2460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457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611"/>
                                        </p:tgtEl>
                                        <p:attrNameLst>
                                          <p:attrName>style.visibility</p:attrName>
                                        </p:attrNameLst>
                                      </p:cBhvr>
                                      <p:to>
                                        <p:strVal val="visible"/>
                                      </p:to>
                                    </p:set>
                                    <p:animEffect transition="in" filter="wipe(left)">
                                      <p:cBhvr>
                                        <p:cTn id="32" dur="500"/>
                                        <p:tgtEl>
                                          <p:spTgt spid="24611"/>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499"/>
                                          </p:stCondLst>
                                        </p:cTn>
                                        <p:tgtEl>
                                          <p:spTgt spid="24612"/>
                                        </p:tgtEl>
                                        <p:attrNameLst>
                                          <p:attrName>style.visibility</p:attrName>
                                        </p:attrNameLst>
                                      </p:cBhvr>
                                      <p:to>
                                        <p:strVal val="visible"/>
                                      </p:to>
                                    </p:se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24580"/>
                                        </p:tgtEl>
                                        <p:attrNameLst>
                                          <p:attrName>style.visibility</p:attrName>
                                        </p:attrNameLst>
                                      </p:cBhvr>
                                      <p:to>
                                        <p:strVal val="visible"/>
                                      </p:to>
                                    </p:set>
                                    <p:animEffect transition="in" filter="wipe(left)">
                                      <p:cBhvr>
                                        <p:cTn id="39" dur="500"/>
                                        <p:tgtEl>
                                          <p:spTgt spid="24580"/>
                                        </p:tgtEl>
                                      </p:cBhvr>
                                    </p:animEffect>
                                  </p:childTnLst>
                                </p:cTn>
                              </p:par>
                            </p:childTnLst>
                          </p:cTn>
                        </p:par>
                        <p:par>
                          <p:cTn id="40" fill="hold">
                            <p:stCondLst>
                              <p:cond delay="1500"/>
                            </p:stCondLst>
                            <p:childTnLst>
                              <p:par>
                                <p:cTn id="41" presetID="22" presetClass="entr" presetSubtype="2" fill="hold" nodeType="afterEffect">
                                  <p:stCondLst>
                                    <p:cond delay="0"/>
                                  </p:stCondLst>
                                  <p:childTnLst>
                                    <p:set>
                                      <p:cBhvr>
                                        <p:cTn id="42" dur="1" fill="hold">
                                          <p:stCondLst>
                                            <p:cond delay="0"/>
                                          </p:stCondLst>
                                        </p:cTn>
                                        <p:tgtEl>
                                          <p:spTgt spid="24610"/>
                                        </p:tgtEl>
                                        <p:attrNameLst>
                                          <p:attrName>style.visibility</p:attrName>
                                        </p:attrNameLst>
                                      </p:cBhvr>
                                      <p:to>
                                        <p:strVal val="visible"/>
                                      </p:to>
                                    </p:set>
                                    <p:animEffect transition="in" filter="wipe(right)">
                                      <p:cBhvr>
                                        <p:cTn id="43" dur="500"/>
                                        <p:tgtEl>
                                          <p:spTgt spid="24610"/>
                                        </p:tgtEl>
                                      </p:cBhvr>
                                    </p:animEffect>
                                  </p:childTnLst>
                                </p:cTn>
                              </p:par>
                            </p:childTnLst>
                          </p:cTn>
                        </p:par>
                        <p:par>
                          <p:cTn id="44" fill="hold">
                            <p:stCondLst>
                              <p:cond delay="2000"/>
                            </p:stCondLst>
                            <p:childTnLst>
                              <p:par>
                                <p:cTn id="45" presetID="1" presetClass="entr" presetSubtype="0" fill="hold" nodeType="afterEffect">
                                  <p:stCondLst>
                                    <p:cond delay="0"/>
                                  </p:stCondLst>
                                  <p:childTnLst>
                                    <p:set>
                                      <p:cBhvr>
                                        <p:cTn id="46" dur="1" fill="hold">
                                          <p:stCondLst>
                                            <p:cond delay="499"/>
                                          </p:stCondLst>
                                        </p:cTn>
                                        <p:tgtEl>
                                          <p:spTgt spid="24613"/>
                                        </p:tgtEl>
                                        <p:attrNameLst>
                                          <p:attrName>style.visibility</p:attrName>
                                        </p:attrNameLst>
                                      </p:cBhvr>
                                      <p:to>
                                        <p:strVal val="visible"/>
                                      </p:to>
                                    </p:set>
                                  </p:childTnLst>
                                </p:cTn>
                              </p:par>
                            </p:childTnLst>
                          </p:cTn>
                        </p:par>
                        <p:par>
                          <p:cTn id="47" fill="hold">
                            <p:stCondLst>
                              <p:cond delay="2500"/>
                            </p:stCondLst>
                            <p:childTnLst>
                              <p:par>
                                <p:cTn id="48" presetID="22" presetClass="entr" presetSubtype="8" fill="hold" nodeType="afterEffect">
                                  <p:stCondLst>
                                    <p:cond delay="0"/>
                                  </p:stCondLst>
                                  <p:childTnLst>
                                    <p:set>
                                      <p:cBhvr>
                                        <p:cTn id="49" dur="1" fill="hold">
                                          <p:stCondLst>
                                            <p:cond delay="0"/>
                                          </p:stCondLst>
                                        </p:cTn>
                                        <p:tgtEl>
                                          <p:spTgt spid="24581"/>
                                        </p:tgtEl>
                                        <p:attrNameLst>
                                          <p:attrName>style.visibility</p:attrName>
                                        </p:attrNameLst>
                                      </p:cBhvr>
                                      <p:to>
                                        <p:strVal val="visible"/>
                                      </p:to>
                                    </p:set>
                                    <p:animEffect transition="in" filter="wipe(left)">
                                      <p:cBhvr>
                                        <p:cTn id="50" dur="500"/>
                                        <p:tgtEl>
                                          <p:spTgt spid="2458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4582"/>
                                        </p:tgtEl>
                                        <p:attrNameLst>
                                          <p:attrName>style.visibility</p:attrName>
                                        </p:attrNameLst>
                                      </p:cBhvr>
                                      <p:to>
                                        <p:strVal val="visible"/>
                                      </p:to>
                                    </p:set>
                                    <p:animEffect transition="in" filter="wipe(left)">
                                      <p:cBhvr>
                                        <p:cTn id="55" dur="500"/>
                                        <p:tgtEl>
                                          <p:spTgt spid="24582"/>
                                        </p:tgtEl>
                                      </p:cBhvr>
                                    </p:animEffect>
                                  </p:childTnLst>
                                </p:cTn>
                              </p:par>
                              <p:par>
                                <p:cTn id="56" presetID="1" presetClass="entr" presetSubtype="0" fill="hold" nodeType="withEffect">
                                  <p:stCondLst>
                                    <p:cond delay="0"/>
                                  </p:stCondLst>
                                  <p:childTnLst>
                                    <p:set>
                                      <p:cBhvr>
                                        <p:cTn id="57" dur="1" fill="hold">
                                          <p:stCondLst>
                                            <p:cond delay="499"/>
                                          </p:stCondLst>
                                        </p:cTn>
                                        <p:tgtEl>
                                          <p:spTgt spid="24619"/>
                                        </p:tgtEl>
                                        <p:attrNameLst>
                                          <p:attrName>style.visibility</p:attrName>
                                        </p:attrNameLst>
                                      </p:cBhvr>
                                      <p:to>
                                        <p:strVal val="visible"/>
                                      </p:to>
                                    </p:set>
                                  </p:childTnLst>
                                </p:cTn>
                              </p:par>
                            </p:childTnLst>
                          </p:cTn>
                        </p:par>
                        <p:par>
                          <p:cTn id="58" fill="hold">
                            <p:stCondLst>
                              <p:cond delay="500"/>
                            </p:stCondLst>
                            <p:childTnLst>
                              <p:par>
                                <p:cTn id="59" presetID="1" presetClass="entr" presetSubtype="0" fill="hold" nodeType="afterEffect">
                                  <p:stCondLst>
                                    <p:cond delay="0"/>
                                  </p:stCondLst>
                                  <p:childTnLst>
                                    <p:set>
                                      <p:cBhvr>
                                        <p:cTn id="60" dur="1" fill="hold">
                                          <p:stCondLst>
                                            <p:cond delay="0"/>
                                          </p:stCondLst>
                                        </p:cTn>
                                        <p:tgtEl>
                                          <p:spTgt spid="24622"/>
                                        </p:tgtEl>
                                        <p:attrNameLst>
                                          <p:attrName>style.visibility</p:attrName>
                                        </p:attrNameLst>
                                      </p:cBhvr>
                                      <p:to>
                                        <p:strVal val="visible"/>
                                      </p:to>
                                    </p:set>
                                  </p:childTnLst>
                                </p:cTn>
                              </p:par>
                            </p:childTnLst>
                          </p:cTn>
                        </p:par>
                        <p:par>
                          <p:cTn id="61" fill="hold">
                            <p:stCondLst>
                              <p:cond delay="500"/>
                            </p:stCondLst>
                            <p:childTnLst>
                              <p:par>
                                <p:cTn id="62" presetID="9" presetClass="entr" presetSubtype="0" fill="hold" nodeType="afterEffect">
                                  <p:stCondLst>
                                    <p:cond delay="0"/>
                                  </p:stCondLst>
                                  <p:childTnLst>
                                    <p:set>
                                      <p:cBhvr>
                                        <p:cTn id="63" dur="1" fill="hold">
                                          <p:stCondLst>
                                            <p:cond delay="0"/>
                                          </p:stCondLst>
                                        </p:cTn>
                                        <p:tgtEl>
                                          <p:spTgt spid="24614"/>
                                        </p:tgtEl>
                                        <p:attrNameLst>
                                          <p:attrName>style.visibility</p:attrName>
                                        </p:attrNameLst>
                                      </p:cBhvr>
                                      <p:to>
                                        <p:strVal val="visible"/>
                                      </p:to>
                                    </p:set>
                                    <p:animEffect transition="in" filter="dissolve">
                                      <p:cBhvr>
                                        <p:cTn id="64" dur="500"/>
                                        <p:tgtEl>
                                          <p:spTgt spid="2461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4583"/>
                                        </p:tgtEl>
                                        <p:attrNameLst>
                                          <p:attrName>style.visibility</p:attrName>
                                        </p:attrNameLst>
                                      </p:cBhvr>
                                      <p:to>
                                        <p:strVal val="visible"/>
                                      </p:to>
                                    </p:set>
                                    <p:animEffect transition="in" filter="wipe(left)">
                                      <p:cBhvr>
                                        <p:cTn id="69" dur="500"/>
                                        <p:tgtEl>
                                          <p:spTgt spid="2458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4584"/>
                                        </p:tgtEl>
                                        <p:attrNameLst>
                                          <p:attrName>style.visibility</p:attrName>
                                        </p:attrNameLst>
                                      </p:cBhvr>
                                      <p:to>
                                        <p:strVal val="visible"/>
                                      </p:to>
                                    </p:set>
                                    <p:animEffect transition="in" filter="wipe(left)">
                                      <p:cBhvr>
                                        <p:cTn id="74" dur="500"/>
                                        <p:tgtEl>
                                          <p:spTgt spid="2458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24615"/>
                                        </p:tgtEl>
                                        <p:attrNameLst>
                                          <p:attrName>style.visibility</p:attrName>
                                        </p:attrNameLst>
                                      </p:cBhvr>
                                      <p:to>
                                        <p:strVal val="visible"/>
                                      </p:to>
                                    </p:set>
                                    <p:animEffect transition="in" filter="wipe(down)">
                                      <p:cBhvr>
                                        <p:cTn id="79" dur="500"/>
                                        <p:tgtEl>
                                          <p:spTgt spid="24615"/>
                                        </p:tgtEl>
                                      </p:cBhvr>
                                    </p:animEffect>
                                  </p:childTnLst>
                                </p:cTn>
                              </p:par>
                            </p:childTnLst>
                          </p:cTn>
                        </p:par>
                        <p:par>
                          <p:cTn id="80" fill="hold">
                            <p:stCondLst>
                              <p:cond delay="500"/>
                            </p:stCondLst>
                            <p:childTnLst>
                              <p:par>
                                <p:cTn id="81" presetID="1" presetClass="entr" presetSubtype="0" fill="hold" nodeType="afterEffect">
                                  <p:stCondLst>
                                    <p:cond delay="0"/>
                                  </p:stCondLst>
                                  <p:childTnLst>
                                    <p:set>
                                      <p:cBhvr>
                                        <p:cTn id="82" dur="1" fill="hold">
                                          <p:stCondLst>
                                            <p:cond delay="499"/>
                                          </p:stCondLst>
                                        </p:cTn>
                                        <p:tgtEl>
                                          <p:spTgt spid="2461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4585"/>
                                        </p:tgtEl>
                                        <p:attrNameLst>
                                          <p:attrName>style.visibility</p:attrName>
                                        </p:attrNameLst>
                                      </p:cBhvr>
                                      <p:to>
                                        <p:strVal val="visible"/>
                                      </p:to>
                                    </p:set>
                                    <p:animEffect transition="in" filter="wipe(left)">
                                      <p:cBhvr>
                                        <p:cTn id="87" dur="500"/>
                                        <p:tgtEl>
                                          <p:spTgt spid="2458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4618"/>
                                        </p:tgtEl>
                                        <p:attrNameLst>
                                          <p:attrName>style.visibility</p:attrName>
                                        </p:attrNameLst>
                                      </p:cBhvr>
                                      <p:to>
                                        <p:strVal val="visible"/>
                                      </p:to>
                                    </p:set>
                                    <p:animEffect transition="in" filter="wipe(left)">
                                      <p:cBhvr>
                                        <p:cTn id="92" dur="500"/>
                                        <p:tgtEl>
                                          <p:spTgt spid="24618"/>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2458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24588"/>
                                        </p:tgtEl>
                                        <p:attrNameLst>
                                          <p:attrName>style.visibility</p:attrName>
                                        </p:attrNameLst>
                                      </p:cBhvr>
                                      <p:to>
                                        <p:strVal val="visible"/>
                                      </p:to>
                                    </p:set>
                                    <p:animEffect transition="in" filter="wipe(left)">
                                      <p:cBhvr>
                                        <p:cTn id="101" dur="500"/>
                                        <p:tgtEl>
                                          <p:spTgt spid="24588"/>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24587"/>
                                        </p:tgtEl>
                                        <p:attrNameLst>
                                          <p:attrName>style.visibility</p:attrName>
                                        </p:attrNameLst>
                                      </p:cBhvr>
                                      <p:to>
                                        <p:strVal val="visible"/>
                                      </p:to>
                                    </p:set>
                                    <p:animEffect transition="in" filter="wipe(left)">
                                      <p:cBhvr>
                                        <p:cTn id="106" dur="500"/>
                                        <p:tgtEl>
                                          <p:spTgt spid="24587"/>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2459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24591"/>
                                        </p:tgtEl>
                                        <p:attrNameLst>
                                          <p:attrName>style.visibility</p:attrName>
                                        </p:attrNameLst>
                                      </p:cBhvr>
                                      <p:to>
                                        <p:strVal val="visible"/>
                                      </p:to>
                                    </p:set>
                                    <p:animEffect transition="in" filter="wipe(left)">
                                      <p:cBhvr>
                                        <p:cTn id="115" dur="500"/>
                                        <p:tgtEl>
                                          <p:spTgt spid="24591"/>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24589"/>
                                        </p:tgtEl>
                                        <p:attrNameLst>
                                          <p:attrName>style.visibility</p:attrName>
                                        </p:attrNameLst>
                                      </p:cBhvr>
                                      <p:to>
                                        <p:strVal val="visible"/>
                                      </p:to>
                                    </p:set>
                                    <p:animEffect transition="in" filter="wipe(left)">
                                      <p:cBhvr>
                                        <p:cTn id="120" dur="500"/>
                                        <p:tgtEl>
                                          <p:spTgt spid="24589"/>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24590"/>
                                        </p:tgtEl>
                                        <p:attrNameLst>
                                          <p:attrName>style.visibility</p:attrName>
                                        </p:attrNameLst>
                                      </p:cBhvr>
                                      <p:to>
                                        <p:strVal val="visible"/>
                                      </p:to>
                                    </p:set>
                                    <p:animEffect transition="in" filter="wipe(left)">
                                      <p:cBhvr>
                                        <p:cTn id="125" dur="500"/>
                                        <p:tgtEl>
                                          <p:spTgt spid="24590"/>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499"/>
                                          </p:stCondLst>
                                        </p:cTn>
                                        <p:tgtEl>
                                          <p:spTgt spid="24594"/>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24593"/>
                                        </p:tgtEl>
                                        <p:attrNameLst>
                                          <p:attrName>style.visibility</p:attrName>
                                        </p:attrNameLst>
                                      </p:cBhvr>
                                      <p:to>
                                        <p:strVal val="visible"/>
                                      </p:to>
                                    </p:set>
                                    <p:animEffect transition="in" filter="wipe(left)">
                                      <p:cBhvr>
                                        <p:cTn id="134" dur="500"/>
                                        <p:tgtEl>
                                          <p:spTgt spid="24593"/>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24595"/>
                                        </p:tgtEl>
                                        <p:attrNameLst>
                                          <p:attrName>style.visibility</p:attrName>
                                        </p:attrNameLst>
                                      </p:cBhvr>
                                      <p:to>
                                        <p:strVal val="visible"/>
                                      </p:to>
                                    </p:set>
                                    <p:animEffect transition="in" filter="wipe(left)">
                                      <p:cBhvr>
                                        <p:cTn id="139" dur="500"/>
                                        <p:tgtEl>
                                          <p:spTgt spid="24595"/>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24596"/>
                                        </p:tgtEl>
                                        <p:attrNameLst>
                                          <p:attrName>style.visibility</p:attrName>
                                        </p:attrNameLst>
                                      </p:cBhvr>
                                      <p:to>
                                        <p:strVal val="visible"/>
                                      </p:to>
                                    </p:set>
                                    <p:animEffect transition="in" filter="wipe(left)">
                                      <p:cBhvr>
                                        <p:cTn id="144" dur="500"/>
                                        <p:tgtEl>
                                          <p:spTgt spid="24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p:bldP spid="24582" grpId="0"/>
      <p:bldP spid="24586" grpId="0"/>
      <p:bldP spid="24587" grpId="0"/>
      <p:bldP spid="24589" grpId="0"/>
      <p:bldP spid="24590" grpId="0"/>
      <p:bldP spid="24592" grpId="0"/>
      <p:bldP spid="24594" grpId="0"/>
      <p:bldP spid="24595" grpId="0"/>
      <p:bldP spid="24596" grpId="0"/>
      <p:bldP spid="24617" grpId="0"/>
      <p:bldP spid="24618"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5602" name="矩形 25601"/>
          <p:cNvSpPr/>
          <p:nvPr/>
        </p:nvSpPr>
        <p:spPr>
          <a:xfrm>
            <a:off x="252413" y="404813"/>
            <a:ext cx="3455987"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楷体_GB2312" pitchFamily="1" charset="-122"/>
              </a:rPr>
              <a:t>电荷连续分布</a:t>
            </a:r>
            <a:endParaRPr lang="zh-CN" altLang="en-US" dirty="0">
              <a:latin typeface="Times New Roman" panose="02020603050405020304" pitchFamily="2" charset="0"/>
              <a:ea typeface="楷体_GB2312" pitchFamily="1" charset="-122"/>
            </a:endParaRPr>
          </a:p>
        </p:txBody>
      </p:sp>
      <p:sp>
        <p:nvSpPr>
          <p:cNvPr id="25603" name="文本框 25602"/>
          <p:cNvSpPr txBox="1"/>
          <p:nvPr/>
        </p:nvSpPr>
        <p:spPr>
          <a:xfrm>
            <a:off x="742950" y="1008063"/>
            <a:ext cx="7991475" cy="822325"/>
          </a:xfrm>
          <a:prstGeom prst="rect">
            <a:avLst/>
          </a:prstGeom>
          <a:noFill/>
          <a:ln w="9525">
            <a:noFill/>
          </a:ln>
        </p:spPr>
        <p:txBody>
          <a:bodyPr anchor="t">
            <a:spAutoFit/>
          </a:bodyPr>
          <a:p>
            <a:pPr lvl="0" indent="0"/>
            <a:r>
              <a:rPr lang="zh-CN" altLang="en-US" dirty="0">
                <a:latin typeface="Times New Roman" panose="02020603050405020304" pitchFamily="2" charset="0"/>
                <a:ea typeface="楷体_GB2312" pitchFamily="1" charset="-122"/>
              </a:rPr>
              <a:t>对于电荷连续分布的带电体，应用叠加原理求电场强度的方法和步骤是：</a:t>
            </a:r>
            <a:endParaRPr lang="zh-CN" altLang="en-US" i="1" dirty="0">
              <a:latin typeface="Times New Roman" panose="02020603050405020304" pitchFamily="2" charset="0"/>
              <a:ea typeface="楷体_GB2312" pitchFamily="1" charset="-122"/>
            </a:endParaRPr>
          </a:p>
        </p:txBody>
      </p:sp>
      <p:sp>
        <p:nvSpPr>
          <p:cNvPr id="25604" name="文本框 25603"/>
          <p:cNvSpPr txBox="1"/>
          <p:nvPr/>
        </p:nvSpPr>
        <p:spPr>
          <a:xfrm>
            <a:off x="1125538" y="1914525"/>
            <a:ext cx="7550150" cy="933450"/>
          </a:xfrm>
          <a:prstGeom prst="rect">
            <a:avLst/>
          </a:prstGeom>
          <a:noFill/>
          <a:ln w="9525">
            <a:noFill/>
          </a:ln>
        </p:spPr>
        <p:txBody>
          <a:bodyPr anchor="t">
            <a:spAutoFit/>
          </a:bodyPr>
          <a:p>
            <a:pPr marL="443230" lvl="0" indent="-443230">
              <a:lnSpc>
                <a:spcPct val="115000"/>
              </a:lnSpc>
            </a:pPr>
            <a:r>
              <a:rPr lang="en-US" altLang="x-none" dirty="0">
                <a:latin typeface="Times New Roman" panose="02020603050405020304" pitchFamily="2" charset="0"/>
                <a:ea typeface="楷体_GB2312" pitchFamily="1" charset="-122"/>
              </a:rPr>
              <a:t>(1) </a:t>
            </a:r>
            <a:r>
              <a:rPr lang="zh-CN" altLang="en-US" dirty="0">
                <a:latin typeface="Times New Roman" panose="02020603050405020304" pitchFamily="2" charset="0"/>
                <a:ea typeface="楷体_GB2312" pitchFamily="1" charset="-122"/>
              </a:rPr>
              <a:t>根据给定的电荷分布，选定便于计算的坐标系，确定电荷元</a:t>
            </a:r>
            <a:r>
              <a:rPr lang="zh-CN" altLang="en-US" i="1" dirty="0">
                <a:latin typeface="Times New Roman" panose="02020603050405020304" pitchFamily="2" charset="0"/>
                <a:ea typeface="楷体_GB2312" pitchFamily="1" charset="-122"/>
              </a:rPr>
              <a:t> </a:t>
            </a:r>
            <a:r>
              <a:rPr lang="en-US" altLang="x-none" dirty="0">
                <a:latin typeface="Times New Roman" panose="02020603050405020304" pitchFamily="2" charset="0"/>
                <a:ea typeface="楷体_GB2312" pitchFamily="1" charset="-122"/>
              </a:rPr>
              <a:t>d</a:t>
            </a:r>
            <a:r>
              <a:rPr lang="en-US" altLang="x-none" i="1" dirty="0">
                <a:latin typeface="Times New Roman" panose="02020603050405020304" pitchFamily="2" charset="0"/>
                <a:ea typeface="楷体_GB2312" pitchFamily="1" charset="-122"/>
              </a:rPr>
              <a:t>q </a:t>
            </a:r>
            <a:r>
              <a:rPr lang="en-US" altLang="x-none" dirty="0">
                <a:latin typeface="Times New Roman" panose="02020603050405020304" pitchFamily="2" charset="0"/>
                <a:ea typeface="楷体_GB2312" pitchFamily="1" charset="-122"/>
              </a:rPr>
              <a:t>( </a:t>
            </a:r>
            <a:r>
              <a:rPr lang="en-US" altLang="x-none" i="1" dirty="0">
                <a:latin typeface="Symbol" panose="05050102010706020507" pitchFamily="2" charset="2"/>
                <a:ea typeface="楷体_GB2312" pitchFamily="1" charset="-122"/>
              </a:rPr>
              <a:t>l</a:t>
            </a:r>
            <a:r>
              <a:rPr lang="en-US" altLang="x-none" dirty="0">
                <a:latin typeface="Times New Roman" panose="02020603050405020304" pitchFamily="2" charset="0"/>
                <a:ea typeface="楷体_GB2312" pitchFamily="1" charset="-122"/>
              </a:rPr>
              <a:t>d</a:t>
            </a:r>
            <a:r>
              <a:rPr lang="en-US" altLang="x-none" i="1" dirty="0">
                <a:latin typeface="Times New Roman" panose="02020603050405020304" pitchFamily="2" charset="0"/>
                <a:ea typeface="楷体_GB2312" pitchFamily="1" charset="-122"/>
              </a:rPr>
              <a:t>l</a:t>
            </a:r>
            <a:r>
              <a:rPr lang="en-US" altLang="x-none" dirty="0">
                <a:latin typeface="Times New Roman" panose="02020603050405020304" pitchFamily="2" charset="0"/>
                <a:ea typeface="楷体_GB2312" pitchFamily="1" charset="-122"/>
              </a:rPr>
              <a:t>, </a:t>
            </a:r>
            <a:r>
              <a:rPr lang="en-US" altLang="x-none" i="1" dirty="0">
                <a:latin typeface="Symbol" panose="05050102010706020507" pitchFamily="2" charset="2"/>
                <a:ea typeface="楷体_GB2312" pitchFamily="1" charset="-122"/>
              </a:rPr>
              <a:t>s</a:t>
            </a:r>
            <a:r>
              <a:rPr lang="en-US" altLang="x-none" dirty="0">
                <a:latin typeface="Times New Roman" panose="02020603050405020304" pitchFamily="2" charset="0"/>
                <a:ea typeface="楷体_GB2312" pitchFamily="1" charset="-122"/>
              </a:rPr>
              <a:t>d</a:t>
            </a:r>
            <a:r>
              <a:rPr lang="en-US" altLang="x-none" i="1" dirty="0">
                <a:latin typeface="Times New Roman" panose="02020603050405020304" pitchFamily="2" charset="0"/>
                <a:ea typeface="楷体_GB2312" pitchFamily="1" charset="-122"/>
              </a:rPr>
              <a:t>s</a:t>
            </a:r>
            <a:r>
              <a:rPr lang="en-US" altLang="x-none" dirty="0">
                <a:latin typeface="Times New Roman" panose="02020603050405020304" pitchFamily="2" charset="0"/>
                <a:ea typeface="楷体_GB2312" pitchFamily="1" charset="-122"/>
              </a:rPr>
              <a:t>, </a:t>
            </a:r>
            <a:r>
              <a:rPr lang="en-US" altLang="x-none" i="1" dirty="0">
                <a:latin typeface="Symbol" panose="05050102010706020507" pitchFamily="2" charset="2"/>
                <a:ea typeface="楷体_GB2312" pitchFamily="1" charset="-122"/>
              </a:rPr>
              <a:t>r</a:t>
            </a:r>
            <a:r>
              <a:rPr lang="en-US" altLang="x-none" dirty="0">
                <a:latin typeface="Times New Roman" panose="02020603050405020304" pitchFamily="2" charset="0"/>
                <a:ea typeface="楷体_GB2312" pitchFamily="1" charset="-122"/>
              </a:rPr>
              <a:t>d</a:t>
            </a:r>
            <a:r>
              <a:rPr lang="en-US" altLang="x-none" i="1" dirty="0">
                <a:latin typeface="Times New Roman" panose="02020603050405020304" pitchFamily="2" charset="0"/>
                <a:ea typeface="楷体_GB2312" pitchFamily="1" charset="-122"/>
              </a:rPr>
              <a:t>V </a:t>
            </a:r>
            <a:r>
              <a:rPr lang="en-US" altLang="x-none" dirty="0">
                <a:latin typeface="Times New Roman" panose="02020603050405020304" pitchFamily="2" charset="0"/>
                <a:ea typeface="楷体_GB2312" pitchFamily="1" charset="-122"/>
              </a:rPr>
              <a:t>)</a:t>
            </a:r>
            <a:r>
              <a:rPr lang="zh-CN" altLang="en-US" dirty="0">
                <a:latin typeface="Times New Roman" panose="02020603050405020304" pitchFamily="2" charset="0"/>
                <a:ea typeface="楷体_GB2312" pitchFamily="1" charset="-122"/>
              </a:rPr>
              <a:t>；</a:t>
            </a:r>
            <a:endParaRPr lang="zh-CN" altLang="en-US" dirty="0">
              <a:latin typeface="Times New Roman" panose="02020603050405020304" pitchFamily="2" charset="0"/>
              <a:ea typeface="楷体_GB2312" pitchFamily="1" charset="-122"/>
            </a:endParaRPr>
          </a:p>
        </p:txBody>
      </p:sp>
      <p:sp>
        <p:nvSpPr>
          <p:cNvPr id="25605" name="文本框 25604"/>
          <p:cNvSpPr txBox="1"/>
          <p:nvPr/>
        </p:nvSpPr>
        <p:spPr>
          <a:xfrm>
            <a:off x="1125538" y="3054350"/>
            <a:ext cx="7623175" cy="933450"/>
          </a:xfrm>
          <a:prstGeom prst="rect">
            <a:avLst/>
          </a:prstGeom>
          <a:noFill/>
          <a:ln w="9525">
            <a:noFill/>
          </a:ln>
        </p:spPr>
        <p:txBody>
          <a:bodyPr anchor="t">
            <a:spAutoFit/>
          </a:bodyPr>
          <a:p>
            <a:pPr marL="443230" lvl="0" indent="-443230">
              <a:lnSpc>
                <a:spcPct val="115000"/>
              </a:lnSpc>
            </a:pPr>
            <a:r>
              <a:rPr lang="en-US" altLang="x-none" dirty="0">
                <a:latin typeface="Times New Roman" panose="02020603050405020304" pitchFamily="2" charset="0"/>
                <a:ea typeface="楷体_GB2312" pitchFamily="1" charset="-122"/>
              </a:rPr>
              <a:t>(2) </a:t>
            </a:r>
            <a:r>
              <a:rPr lang="zh-CN" altLang="en-US" dirty="0">
                <a:latin typeface="Times New Roman" panose="02020603050405020304" pitchFamily="2" charset="0"/>
                <a:ea typeface="楷体_GB2312" pitchFamily="1" charset="-122"/>
              </a:rPr>
              <a:t>将</a:t>
            </a:r>
            <a:r>
              <a:rPr lang="en-US" altLang="x-none" dirty="0">
                <a:latin typeface="Times New Roman" panose="02020603050405020304" pitchFamily="2" charset="0"/>
                <a:ea typeface="楷体_GB2312" pitchFamily="1" charset="-122"/>
              </a:rPr>
              <a:t>d</a:t>
            </a:r>
            <a:r>
              <a:rPr lang="en-US" altLang="x-none" i="1" dirty="0">
                <a:latin typeface="Times New Roman" panose="02020603050405020304" pitchFamily="2" charset="0"/>
                <a:ea typeface="楷体_GB2312" pitchFamily="1" charset="-122"/>
              </a:rPr>
              <a:t>q </a:t>
            </a:r>
            <a:r>
              <a:rPr lang="zh-CN" altLang="en-US" dirty="0">
                <a:latin typeface="Times New Roman" panose="02020603050405020304" pitchFamily="2" charset="0"/>
                <a:ea typeface="楷体_GB2312" pitchFamily="1" charset="-122"/>
              </a:rPr>
              <a:t>作为点电荷，列出场点处      的大小，并图示 </a:t>
            </a:r>
            <a:endParaRPr lang="zh-CN" altLang="en-US" dirty="0">
              <a:latin typeface="Times New Roman" panose="02020603050405020304" pitchFamily="2" charset="0"/>
              <a:ea typeface="楷体_GB2312" pitchFamily="1" charset="-122"/>
            </a:endParaRPr>
          </a:p>
          <a:p>
            <a:pPr marL="443230" lvl="0" indent="-443230">
              <a:lnSpc>
                <a:spcPct val="115000"/>
              </a:lnSpc>
            </a:pPr>
            <a:r>
              <a:rPr lang="zh-CN" altLang="en-US" dirty="0">
                <a:latin typeface="Times New Roman" panose="02020603050405020304" pitchFamily="2" charset="0"/>
                <a:ea typeface="楷体_GB2312" pitchFamily="1" charset="-122"/>
              </a:rPr>
              <a:t>            的方向：</a:t>
            </a:r>
            <a:endParaRPr lang="zh-CN" altLang="en-US" dirty="0">
              <a:latin typeface="Times New Roman" panose="02020603050405020304" pitchFamily="2" charset="0"/>
              <a:ea typeface="楷体_GB2312" pitchFamily="1" charset="-122"/>
            </a:endParaRPr>
          </a:p>
        </p:txBody>
      </p:sp>
      <p:graphicFrame>
        <p:nvGraphicFramePr>
          <p:cNvPr id="25606" name="对象 25605"/>
          <p:cNvGraphicFramePr>
            <a:graphicFrameLocks noChangeAspect="1"/>
          </p:cNvGraphicFramePr>
          <p:nvPr/>
        </p:nvGraphicFramePr>
        <p:xfrm>
          <a:off x="5719763" y="3068638"/>
          <a:ext cx="488950" cy="434975"/>
        </p:xfrm>
        <a:graphic>
          <a:graphicData uri="http://schemas.openxmlformats.org/presentationml/2006/ole">
            <mc:AlternateContent xmlns:mc="http://schemas.openxmlformats.org/markup-compatibility/2006">
              <mc:Choice xmlns:v="urn:schemas-microsoft-com:vml" Requires="v">
                <p:oleObj spid="_x0000_s3174" name="" r:id="rId1" imgW="233680" imgH="207645" progId="Equation.3">
                  <p:embed/>
                </p:oleObj>
              </mc:Choice>
              <mc:Fallback>
                <p:oleObj name="" r:id="rId1" imgW="233680" imgH="207645" progId="Equation.3">
                  <p:embed/>
                  <p:pic>
                    <p:nvPicPr>
                      <p:cNvPr id="0" name="图片 3173"/>
                      <p:cNvPicPr/>
                      <p:nvPr/>
                    </p:nvPicPr>
                    <p:blipFill>
                      <a:blip r:embed="rId2"/>
                      <a:stretch>
                        <a:fillRect/>
                      </a:stretch>
                    </p:blipFill>
                    <p:spPr>
                      <a:xfrm>
                        <a:off x="5719763" y="3068638"/>
                        <a:ext cx="488950" cy="434975"/>
                      </a:xfrm>
                      <a:prstGeom prst="rect">
                        <a:avLst/>
                      </a:prstGeom>
                      <a:noFill/>
                      <a:ln w="38100">
                        <a:noFill/>
                        <a:miter/>
                      </a:ln>
                    </p:spPr>
                  </p:pic>
                </p:oleObj>
              </mc:Fallback>
            </mc:AlternateContent>
          </a:graphicData>
        </a:graphic>
      </p:graphicFrame>
      <p:graphicFrame>
        <p:nvGraphicFramePr>
          <p:cNvPr id="25607" name="对象 25606"/>
          <p:cNvGraphicFramePr>
            <a:graphicFrameLocks noChangeAspect="1"/>
          </p:cNvGraphicFramePr>
          <p:nvPr/>
        </p:nvGraphicFramePr>
        <p:xfrm>
          <a:off x="1663700" y="3500438"/>
          <a:ext cx="488950" cy="434975"/>
        </p:xfrm>
        <a:graphic>
          <a:graphicData uri="http://schemas.openxmlformats.org/presentationml/2006/ole">
            <mc:AlternateContent xmlns:mc="http://schemas.openxmlformats.org/markup-compatibility/2006">
              <mc:Choice xmlns:v="urn:schemas-microsoft-com:vml" Requires="v">
                <p:oleObj spid="_x0000_s3175" name="" r:id="rId3" imgW="233680" imgH="207645" progId="Equation.3">
                  <p:embed/>
                </p:oleObj>
              </mc:Choice>
              <mc:Fallback>
                <p:oleObj name="" r:id="rId3" imgW="233680" imgH="207645" progId="Equation.3">
                  <p:embed/>
                  <p:pic>
                    <p:nvPicPr>
                      <p:cNvPr id="0" name="图片 3174"/>
                      <p:cNvPicPr/>
                      <p:nvPr/>
                    </p:nvPicPr>
                    <p:blipFill>
                      <a:blip r:embed="rId2"/>
                      <a:stretch>
                        <a:fillRect/>
                      </a:stretch>
                    </p:blipFill>
                    <p:spPr>
                      <a:xfrm>
                        <a:off x="1663700" y="3500438"/>
                        <a:ext cx="488950" cy="434975"/>
                      </a:xfrm>
                      <a:prstGeom prst="rect">
                        <a:avLst/>
                      </a:prstGeom>
                      <a:noFill/>
                      <a:ln w="38100">
                        <a:noFill/>
                        <a:miter/>
                      </a:ln>
                    </p:spPr>
                  </p:pic>
                </p:oleObj>
              </mc:Fallback>
            </mc:AlternateContent>
          </a:graphicData>
        </a:graphic>
      </p:graphicFrame>
      <p:graphicFrame>
        <p:nvGraphicFramePr>
          <p:cNvPr id="25608" name="对象 25607"/>
          <p:cNvGraphicFramePr>
            <a:graphicFrameLocks noChangeAspect="1"/>
          </p:cNvGraphicFramePr>
          <p:nvPr/>
        </p:nvGraphicFramePr>
        <p:xfrm>
          <a:off x="3717925" y="3775075"/>
          <a:ext cx="1765300" cy="925513"/>
        </p:xfrm>
        <a:graphic>
          <a:graphicData uri="http://schemas.openxmlformats.org/presentationml/2006/ole">
            <mc:AlternateContent xmlns:mc="http://schemas.openxmlformats.org/markup-compatibility/2006">
              <mc:Choice xmlns:v="urn:schemas-microsoft-com:vml" Requires="v">
                <p:oleObj spid="_x0000_s3176" name="" r:id="rId4" imgW="831215" imgH="434975" progId="Equation.3">
                  <p:embed/>
                </p:oleObj>
              </mc:Choice>
              <mc:Fallback>
                <p:oleObj name="" r:id="rId4" imgW="831215" imgH="434975" progId="Equation.3">
                  <p:embed/>
                  <p:pic>
                    <p:nvPicPr>
                      <p:cNvPr id="0" name="图片 3175"/>
                      <p:cNvPicPr/>
                      <p:nvPr/>
                    </p:nvPicPr>
                    <p:blipFill>
                      <a:blip r:embed="rId5"/>
                      <a:stretch>
                        <a:fillRect/>
                      </a:stretch>
                    </p:blipFill>
                    <p:spPr>
                      <a:xfrm>
                        <a:off x="3717925" y="3775075"/>
                        <a:ext cx="1765300" cy="925513"/>
                      </a:xfrm>
                      <a:prstGeom prst="rect">
                        <a:avLst/>
                      </a:prstGeom>
                      <a:noFill/>
                      <a:ln w="38100">
                        <a:noFill/>
                        <a:miter/>
                      </a:ln>
                    </p:spPr>
                  </p:pic>
                </p:oleObj>
              </mc:Fallback>
            </mc:AlternateContent>
          </a:graphicData>
        </a:graphic>
      </p:graphicFrame>
      <p:sp>
        <p:nvSpPr>
          <p:cNvPr id="25609" name="文本框 25608"/>
          <p:cNvSpPr txBox="1"/>
          <p:nvPr/>
        </p:nvSpPr>
        <p:spPr>
          <a:xfrm>
            <a:off x="1557338" y="4738688"/>
            <a:ext cx="5270500" cy="549275"/>
          </a:xfrm>
          <a:prstGeom prst="rect">
            <a:avLst/>
          </a:prstGeom>
          <a:noFill/>
          <a:ln w="9525">
            <a:noFill/>
          </a:ln>
        </p:spPr>
        <p:txBody>
          <a:bodyPr wrap="square" anchor="t">
            <a:spAutoFit/>
          </a:bodyPr>
          <a:p>
            <a:pPr lvl="0" indent="0">
              <a:lnSpc>
                <a:spcPct val="125000"/>
              </a:lnSpc>
            </a:pPr>
            <a:r>
              <a:rPr lang="zh-CN" altLang="en-US" dirty="0">
                <a:latin typeface="Times New Roman" panose="02020603050405020304" pitchFamily="2" charset="0"/>
                <a:ea typeface="楷体_GB2312" pitchFamily="1" charset="-122"/>
              </a:rPr>
              <a:t>写出             </a:t>
            </a:r>
            <a:r>
              <a:rPr lang="zh-CN" altLang="en-US" dirty="0">
                <a:solidFill>
                  <a:schemeClr val="bg1"/>
                </a:solidFill>
                <a:latin typeface="Times New Roman" panose="02020603050405020304" pitchFamily="2" charset="0"/>
                <a:ea typeface="楷体_GB2312" pitchFamily="1" charset="-122"/>
              </a:rPr>
              <a:t>                        ；</a:t>
            </a:r>
            <a:endParaRPr lang="zh-CN" altLang="en-US" dirty="0">
              <a:solidFill>
                <a:schemeClr val="bg1"/>
              </a:solidFill>
              <a:latin typeface="Times New Roman" panose="02020603050405020304" pitchFamily="2" charset="0"/>
              <a:ea typeface="楷体_GB2312" pitchFamily="1" charset="-122"/>
            </a:endParaRPr>
          </a:p>
        </p:txBody>
      </p:sp>
      <p:graphicFrame>
        <p:nvGraphicFramePr>
          <p:cNvPr id="25610" name="对象 25609"/>
          <p:cNvGraphicFramePr>
            <a:graphicFrameLocks noChangeAspect="1"/>
          </p:cNvGraphicFramePr>
          <p:nvPr/>
        </p:nvGraphicFramePr>
        <p:xfrm>
          <a:off x="2290763" y="4811713"/>
          <a:ext cx="492125" cy="436562"/>
        </p:xfrm>
        <a:graphic>
          <a:graphicData uri="http://schemas.openxmlformats.org/presentationml/2006/ole">
            <mc:AlternateContent xmlns:mc="http://schemas.openxmlformats.org/markup-compatibility/2006">
              <mc:Choice xmlns:v="urn:schemas-microsoft-com:vml" Requires="v">
                <p:oleObj spid="_x0000_s3177" name="" r:id="rId6" imgW="233680" imgH="207645" progId="Equation.3">
                  <p:embed/>
                </p:oleObj>
              </mc:Choice>
              <mc:Fallback>
                <p:oleObj name="" r:id="rId6" imgW="233680" imgH="207645" progId="Equation.3">
                  <p:embed/>
                  <p:pic>
                    <p:nvPicPr>
                      <p:cNvPr id="0" name="图片 3176"/>
                      <p:cNvPicPr/>
                      <p:nvPr/>
                    </p:nvPicPr>
                    <p:blipFill>
                      <a:blip r:embed="rId7"/>
                      <a:stretch>
                        <a:fillRect/>
                      </a:stretch>
                    </p:blipFill>
                    <p:spPr>
                      <a:xfrm>
                        <a:off x="2290763" y="4811713"/>
                        <a:ext cx="492125" cy="436562"/>
                      </a:xfrm>
                      <a:prstGeom prst="rect">
                        <a:avLst/>
                      </a:prstGeom>
                      <a:noFill/>
                      <a:ln w="38100">
                        <a:noFill/>
                        <a:miter/>
                      </a:ln>
                    </p:spPr>
                  </p:pic>
                </p:oleObj>
              </mc:Fallback>
            </mc:AlternateContent>
          </a:graphicData>
        </a:graphic>
      </p:graphicFrame>
      <p:graphicFrame>
        <p:nvGraphicFramePr>
          <p:cNvPr id="25611" name="对象 25610"/>
          <p:cNvGraphicFramePr>
            <a:graphicFrameLocks noChangeAspect="1"/>
          </p:cNvGraphicFramePr>
          <p:nvPr/>
        </p:nvGraphicFramePr>
        <p:xfrm>
          <a:off x="4076700" y="4810125"/>
          <a:ext cx="2184400" cy="519113"/>
        </p:xfrm>
        <a:graphic>
          <a:graphicData uri="http://schemas.openxmlformats.org/presentationml/2006/ole">
            <mc:AlternateContent xmlns:mc="http://schemas.openxmlformats.org/markup-compatibility/2006">
              <mc:Choice xmlns:v="urn:schemas-microsoft-com:vml" Requires="v">
                <p:oleObj spid="_x0000_s3178" name="" r:id="rId8" imgW="1022985" imgH="243205" progId="Equation.3">
                  <p:embed/>
                </p:oleObj>
              </mc:Choice>
              <mc:Fallback>
                <p:oleObj name="" r:id="rId8" imgW="1022985" imgH="243205" progId="Equation.3">
                  <p:embed/>
                  <p:pic>
                    <p:nvPicPr>
                      <p:cNvPr id="0" name="图片 3177"/>
                      <p:cNvPicPr/>
                      <p:nvPr/>
                    </p:nvPicPr>
                    <p:blipFill>
                      <a:blip r:embed="rId9"/>
                      <a:stretch>
                        <a:fillRect/>
                      </a:stretch>
                    </p:blipFill>
                    <p:spPr>
                      <a:xfrm>
                        <a:off x="4076700" y="4810125"/>
                        <a:ext cx="2184400" cy="519113"/>
                      </a:xfrm>
                      <a:prstGeom prst="rect">
                        <a:avLst/>
                      </a:prstGeom>
                      <a:noFill/>
                      <a:ln w="38100">
                        <a:noFill/>
                        <a:miter/>
                      </a:ln>
                    </p:spPr>
                  </p:pic>
                </p:oleObj>
              </mc:Fallback>
            </mc:AlternateContent>
          </a:graphicData>
        </a:graphic>
      </p:graphicFrame>
      <p:sp>
        <p:nvSpPr>
          <p:cNvPr id="25612" name="文本框 25611"/>
          <p:cNvSpPr txBox="1"/>
          <p:nvPr/>
        </p:nvSpPr>
        <p:spPr>
          <a:xfrm>
            <a:off x="1125538" y="5416550"/>
            <a:ext cx="4175125" cy="511175"/>
          </a:xfrm>
          <a:prstGeom prst="rect">
            <a:avLst/>
          </a:prstGeom>
          <a:noFill/>
          <a:ln w="9525">
            <a:noFill/>
          </a:ln>
        </p:spPr>
        <p:txBody>
          <a:bodyPr anchor="t">
            <a:spAutoFit/>
          </a:bodyPr>
          <a:p>
            <a:pPr marL="443230" lvl="0" indent="-443230">
              <a:lnSpc>
                <a:spcPct val="115000"/>
              </a:lnSpc>
            </a:pPr>
            <a:r>
              <a:rPr lang="en-US" altLang="x-none" dirty="0">
                <a:latin typeface="Times New Roman" panose="02020603050405020304" pitchFamily="2" charset="0"/>
                <a:ea typeface="仿宋_GB2312" pitchFamily="1" charset="-122"/>
              </a:rPr>
              <a:t>(3) </a:t>
            </a:r>
            <a:r>
              <a:rPr lang="zh-CN" altLang="en-US" dirty="0">
                <a:latin typeface="Times New Roman" panose="02020603050405020304" pitchFamily="2" charset="0"/>
                <a:ea typeface="楷体_GB2312" pitchFamily="1" charset="-122"/>
              </a:rPr>
              <a:t>统一变量，计算积分</a:t>
            </a:r>
            <a:endParaRPr lang="zh-CN" altLang="en-US" dirty="0">
              <a:latin typeface="Times New Roman" panose="02020603050405020304" pitchFamily="2" charset="0"/>
              <a:ea typeface="楷体_GB2312" pitchFamily="1" charset="-122"/>
            </a:endParaRPr>
          </a:p>
        </p:txBody>
      </p:sp>
      <p:graphicFrame>
        <p:nvGraphicFramePr>
          <p:cNvPr id="25613" name="对象 25612"/>
          <p:cNvGraphicFramePr>
            <a:graphicFrameLocks noChangeAspect="1"/>
          </p:cNvGraphicFramePr>
          <p:nvPr/>
        </p:nvGraphicFramePr>
        <p:xfrm>
          <a:off x="2565400" y="5891213"/>
          <a:ext cx="4857750" cy="600075"/>
        </p:xfrm>
        <a:graphic>
          <a:graphicData uri="http://schemas.openxmlformats.org/presentationml/2006/ole">
            <mc:AlternateContent xmlns:mc="http://schemas.openxmlformats.org/markup-compatibility/2006">
              <mc:Choice xmlns:v="urn:schemas-microsoft-com:vml" Requires="v">
                <p:oleObj spid="_x0000_s3179" name="" r:id="rId10" imgW="2260600" imgH="279400" progId="Equation.3">
                  <p:embed/>
                </p:oleObj>
              </mc:Choice>
              <mc:Fallback>
                <p:oleObj name="" r:id="rId10" imgW="2260600" imgH="279400" progId="Equation.3">
                  <p:embed/>
                  <p:pic>
                    <p:nvPicPr>
                      <p:cNvPr id="0" name="图片 3178"/>
                      <p:cNvPicPr/>
                      <p:nvPr/>
                    </p:nvPicPr>
                    <p:blipFill>
                      <a:blip r:embed="rId11"/>
                      <a:stretch>
                        <a:fillRect/>
                      </a:stretch>
                    </p:blipFill>
                    <p:spPr>
                      <a:xfrm>
                        <a:off x="2565400" y="5891213"/>
                        <a:ext cx="4857750" cy="600075"/>
                      </a:xfrm>
                      <a:prstGeom prst="rect">
                        <a:avLst/>
                      </a:prstGeom>
                      <a:noFill/>
                      <a:ln w="38100">
                        <a:noFill/>
                        <a:miter/>
                      </a:ln>
                    </p:spPr>
                  </p:pic>
                </p:oleObj>
              </mc:Fallback>
            </mc:AlternateContent>
          </a:graphicData>
        </a:graphic>
      </p:graphicFrame>
      <p:sp>
        <p:nvSpPr>
          <p:cNvPr id="2" name="文本框 1"/>
          <p:cNvSpPr txBox="1"/>
          <p:nvPr/>
        </p:nvSpPr>
        <p:spPr>
          <a:xfrm>
            <a:off x="2735263" y="4830763"/>
            <a:ext cx="1482725"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楷体_GB2312" pitchFamily="1" charset="-122"/>
              </a:rPr>
              <a:t>的分量式</a:t>
            </a:r>
            <a:r>
              <a:rPr lang="zh-CN" altLang="en-US" b="0" dirty="0">
                <a:latin typeface="Times New Roman" panose="02020603050405020304" pitchFamily="2" charset="0"/>
                <a:ea typeface="楷体_GB2312" pitchFamily="1" charset="-122"/>
              </a:rPr>
              <a:t> </a:t>
            </a:r>
            <a:endParaRPr lang="zh-CN" altLang="en-US" b="0" dirty="0">
              <a:latin typeface="Times New Roman" panose="02020603050405020304" pitchFamily="2" charset="0"/>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wipe(left)">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3"/>
                                        </p:tgtEl>
                                        <p:attrNameLst>
                                          <p:attrName>style.visibility</p:attrName>
                                        </p:attrNameLst>
                                      </p:cBhvr>
                                      <p:to>
                                        <p:strVal val="visible"/>
                                      </p:to>
                                    </p:set>
                                    <p:animEffect transition="in" filter="wipe(left)">
                                      <p:cBhvr>
                                        <p:cTn id="12" dur="500"/>
                                        <p:tgtEl>
                                          <p:spTgt spid="256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4"/>
                                        </p:tgtEl>
                                        <p:attrNameLst>
                                          <p:attrName>style.visibility</p:attrName>
                                        </p:attrNameLst>
                                      </p:cBhvr>
                                      <p:to>
                                        <p:strVal val="visible"/>
                                      </p:to>
                                    </p:set>
                                    <p:animEffect transition="in" filter="wipe(left)">
                                      <p:cBhvr>
                                        <p:cTn id="17" dur="500"/>
                                        <p:tgtEl>
                                          <p:spTgt spid="256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5"/>
                                        </p:tgtEl>
                                        <p:attrNameLst>
                                          <p:attrName>style.visibility</p:attrName>
                                        </p:attrNameLst>
                                      </p:cBhvr>
                                      <p:to>
                                        <p:strVal val="visible"/>
                                      </p:to>
                                    </p:set>
                                    <p:animEffect transition="in" filter="wipe(left)">
                                      <p:cBhvr>
                                        <p:cTn id="22" dur="500"/>
                                        <p:tgtEl>
                                          <p:spTgt spid="25605"/>
                                        </p:tgtEl>
                                      </p:cBhvr>
                                    </p:animEffect>
                                  </p:childTnLst>
                                </p:cTn>
                              </p:par>
                              <p:par>
                                <p:cTn id="23" presetID="1" presetClass="entr" presetSubtype="0" fill="hold" nodeType="withEffect">
                                  <p:stCondLst>
                                    <p:cond delay="0"/>
                                  </p:stCondLst>
                                  <p:childTnLst>
                                    <p:set>
                                      <p:cBhvr>
                                        <p:cTn id="24" dur="1" fill="hold">
                                          <p:stCondLst>
                                            <p:cond delay="499"/>
                                          </p:stCondLst>
                                        </p:cTn>
                                        <p:tgtEl>
                                          <p:spTgt spid="2560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499"/>
                                          </p:stCondLst>
                                        </p:cTn>
                                        <p:tgtEl>
                                          <p:spTgt spid="25607"/>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499"/>
                                          </p:stCondLst>
                                        </p:cTn>
                                        <p:tgtEl>
                                          <p:spTgt spid="2560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5609"/>
                                        </p:tgtEl>
                                        <p:attrNameLst>
                                          <p:attrName>style.visibility</p:attrName>
                                        </p:attrNameLst>
                                      </p:cBhvr>
                                      <p:to>
                                        <p:strVal val="visible"/>
                                      </p:to>
                                    </p:set>
                                    <p:animEffect transition="in" filter="wipe(left)">
                                      <p:cBhvr>
                                        <p:cTn id="34" dur="500"/>
                                        <p:tgtEl>
                                          <p:spTgt spid="25609"/>
                                        </p:tgtEl>
                                      </p:cBhvr>
                                    </p:animEffect>
                                  </p:childTnLst>
                                </p:cTn>
                              </p:par>
                              <p:par>
                                <p:cTn id="35" presetID="1" presetClass="entr" presetSubtype="0" fill="hold" nodeType="withEffect">
                                  <p:stCondLst>
                                    <p:cond delay="0"/>
                                  </p:stCondLst>
                                  <p:childTnLst>
                                    <p:set>
                                      <p:cBhvr>
                                        <p:cTn id="36" dur="1" fill="hold">
                                          <p:stCondLst>
                                            <p:cond delay="499"/>
                                          </p:stCondLst>
                                        </p:cTn>
                                        <p:tgtEl>
                                          <p:spTgt spid="25610"/>
                                        </p:tgtEl>
                                        <p:attrNameLst>
                                          <p:attrName>style.visibility</p:attrName>
                                        </p:attrNameLst>
                                      </p:cBhvr>
                                      <p:to>
                                        <p:strVal val="visible"/>
                                      </p:to>
                                    </p:se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par>
                                <p:cTn id="41" presetID="1" presetClass="entr" presetSubtype="0" fill="hold" nodeType="withEffect">
                                  <p:stCondLst>
                                    <p:cond delay="0"/>
                                  </p:stCondLst>
                                  <p:childTnLst>
                                    <p:set>
                                      <p:cBhvr>
                                        <p:cTn id="42" dur="1" fill="hold">
                                          <p:stCondLst>
                                            <p:cond delay="499"/>
                                          </p:stCondLst>
                                        </p:cTn>
                                        <p:tgtEl>
                                          <p:spTgt spid="256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612"/>
                                        </p:tgtEl>
                                        <p:attrNameLst>
                                          <p:attrName>style.visibility</p:attrName>
                                        </p:attrNameLst>
                                      </p:cBhvr>
                                      <p:to>
                                        <p:strVal val="visible"/>
                                      </p:to>
                                    </p:set>
                                    <p:animEffect transition="in" filter="wipe(left)">
                                      <p:cBhvr>
                                        <p:cTn id="47" dur="500"/>
                                        <p:tgtEl>
                                          <p:spTgt spid="25612"/>
                                        </p:tgtEl>
                                      </p:cBhvr>
                                    </p:animEffec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499"/>
                                          </p:stCondLst>
                                        </p:cTn>
                                        <p:tgtEl>
                                          <p:spTgt spid="25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p:bldP spid="25604" grpId="0"/>
      <p:bldP spid="25605" grpId="0"/>
      <p:bldP spid="25609" grpId="0"/>
      <p:bldP spid="25612"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6" name="文本框 26625"/>
          <p:cNvSpPr txBox="1"/>
          <p:nvPr/>
        </p:nvSpPr>
        <p:spPr>
          <a:xfrm>
            <a:off x="7186613" y="3111500"/>
            <a:ext cx="396875" cy="457200"/>
          </a:xfrm>
          <a:prstGeom prst="rect">
            <a:avLst/>
          </a:prstGeom>
          <a:noFill/>
          <a:ln w="9525">
            <a:noFill/>
          </a:ln>
        </p:spPr>
        <p:txBody>
          <a:bodyPr anchor="t">
            <a:spAutoFit/>
          </a:bodyPr>
          <a:p>
            <a:pPr lvl="0" indent="0"/>
            <a:r>
              <a:rPr lang="en-US" altLang="x-none" i="1" dirty="0">
                <a:latin typeface="Times New Roman" panose="02020603050405020304" pitchFamily="2" charset="0"/>
                <a:ea typeface="宋体" panose="02010600030101010101" pitchFamily="2" charset="-122"/>
              </a:rPr>
              <a:t>P</a:t>
            </a:r>
            <a:endParaRPr lang="en-US" altLang="x-none" i="1" dirty="0">
              <a:latin typeface="Times New Roman" panose="02020603050405020304" pitchFamily="2" charset="0"/>
              <a:ea typeface="宋体" panose="02010600030101010101" pitchFamily="2" charset="-122"/>
            </a:endParaRPr>
          </a:p>
        </p:txBody>
      </p:sp>
      <p:sp>
        <p:nvSpPr>
          <p:cNvPr id="26627" name="直接连接符 26626"/>
          <p:cNvSpPr/>
          <p:nvPr/>
        </p:nvSpPr>
        <p:spPr>
          <a:xfrm rot="5400000" flipV="1">
            <a:off x="7240588" y="2157413"/>
            <a:ext cx="0" cy="2860675"/>
          </a:xfrm>
          <a:prstGeom prst="line">
            <a:avLst/>
          </a:prstGeom>
          <a:ln w="1905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6628" name="直接连接符 26627"/>
          <p:cNvSpPr/>
          <p:nvPr/>
        </p:nvSpPr>
        <p:spPr>
          <a:xfrm rot="-5400000">
            <a:off x="4205288" y="3213100"/>
            <a:ext cx="3168650" cy="0"/>
          </a:xfrm>
          <a:prstGeom prst="line">
            <a:avLst/>
          </a:prstGeom>
          <a:ln w="1905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6629" name="文本框 26628"/>
          <p:cNvSpPr txBox="1"/>
          <p:nvPr/>
        </p:nvSpPr>
        <p:spPr>
          <a:xfrm>
            <a:off x="8440738" y="3514725"/>
            <a:ext cx="336550" cy="457200"/>
          </a:xfrm>
          <a:prstGeom prst="rect">
            <a:avLst/>
          </a:prstGeom>
          <a:noFill/>
          <a:ln w="9525">
            <a:noFill/>
          </a:ln>
        </p:spPr>
        <p:txBody>
          <a:bodyPr wrap="none" anchor="t">
            <a:spAutoFit/>
          </a:bodyPr>
          <a:p>
            <a:pPr lvl="0" indent="0"/>
            <a:r>
              <a:rPr lang="en-US" altLang="x-none" i="1" dirty="0">
                <a:solidFill>
                  <a:schemeClr val="bg1"/>
                </a:solidFill>
                <a:latin typeface="Times New Roman" panose="02020603050405020304" pitchFamily="2" charset="0"/>
                <a:ea typeface="宋体" panose="02010600030101010101" pitchFamily="2" charset="-122"/>
              </a:rPr>
              <a:t>x</a:t>
            </a:r>
            <a:endParaRPr lang="en-US" altLang="x-none" i="1" dirty="0">
              <a:solidFill>
                <a:schemeClr val="bg1"/>
              </a:solidFill>
              <a:latin typeface="Times New Roman" panose="02020603050405020304" pitchFamily="2" charset="0"/>
              <a:ea typeface="宋体" panose="02010600030101010101" pitchFamily="2" charset="-122"/>
            </a:endParaRPr>
          </a:p>
        </p:txBody>
      </p:sp>
      <p:sp>
        <p:nvSpPr>
          <p:cNvPr id="26630" name="文本框 26629"/>
          <p:cNvSpPr txBox="1"/>
          <p:nvPr/>
        </p:nvSpPr>
        <p:spPr>
          <a:xfrm>
            <a:off x="5441950" y="1430338"/>
            <a:ext cx="319088" cy="457200"/>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y</a:t>
            </a:r>
            <a:endParaRPr lang="en-US" altLang="x-none" i="1" dirty="0">
              <a:latin typeface="Times New Roman" panose="02020603050405020304" pitchFamily="2" charset="0"/>
              <a:ea typeface="宋体" panose="02010600030101010101" pitchFamily="2" charset="-122"/>
            </a:endParaRPr>
          </a:p>
        </p:txBody>
      </p:sp>
      <p:sp>
        <p:nvSpPr>
          <p:cNvPr id="26631" name="文本框 26630"/>
          <p:cNvSpPr txBox="1"/>
          <p:nvPr/>
        </p:nvSpPr>
        <p:spPr>
          <a:xfrm>
            <a:off x="5334000" y="3384550"/>
            <a:ext cx="404813" cy="457200"/>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O</a:t>
            </a:r>
            <a:endParaRPr lang="en-US" altLang="x-none" i="1" dirty="0">
              <a:latin typeface="Times New Roman" panose="02020603050405020304" pitchFamily="2" charset="0"/>
              <a:ea typeface="宋体" panose="02010600030101010101" pitchFamily="2" charset="-122"/>
            </a:endParaRPr>
          </a:p>
        </p:txBody>
      </p:sp>
      <p:sp>
        <p:nvSpPr>
          <p:cNvPr id="26632" name="文本框 26631"/>
          <p:cNvSpPr txBox="1"/>
          <p:nvPr/>
        </p:nvSpPr>
        <p:spPr>
          <a:xfrm>
            <a:off x="5227638" y="2738438"/>
            <a:ext cx="701675"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宋体" panose="02010600030101010101" pitchFamily="2" charset="-122"/>
              </a:rPr>
              <a:t>d</a:t>
            </a:r>
            <a:r>
              <a:rPr lang="en-US" altLang="x-none" i="1" dirty="0">
                <a:latin typeface="Times New Roman" panose="02020603050405020304" pitchFamily="2" charset="0"/>
                <a:ea typeface="宋体" panose="02010600030101010101" pitchFamily="2" charset="-122"/>
              </a:rPr>
              <a:t>y</a:t>
            </a:r>
            <a:endParaRPr lang="en-US" altLang="x-none" i="1" dirty="0">
              <a:latin typeface="Times New Roman" panose="02020603050405020304" pitchFamily="2" charset="0"/>
              <a:ea typeface="宋体" panose="02010600030101010101" pitchFamily="2" charset="-122"/>
            </a:endParaRPr>
          </a:p>
        </p:txBody>
      </p:sp>
      <p:sp>
        <p:nvSpPr>
          <p:cNvPr id="26633" name="直接连接符 26632"/>
          <p:cNvSpPr/>
          <p:nvPr/>
        </p:nvSpPr>
        <p:spPr>
          <a:xfrm rot="-5400000">
            <a:off x="8054975" y="3795713"/>
            <a:ext cx="409575" cy="0"/>
          </a:xfrm>
          <a:prstGeom prst="line">
            <a:avLst/>
          </a:prstGeom>
          <a:ln w="9525" cap="flat" cmpd="sng">
            <a:solidFill>
              <a:schemeClr val="bg1"/>
            </a:solidFill>
            <a:prstDash val="sys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6634" name="直接连接符 26633"/>
          <p:cNvSpPr/>
          <p:nvPr/>
        </p:nvSpPr>
        <p:spPr>
          <a:xfrm rot="5400000" flipV="1">
            <a:off x="7764463" y="3094038"/>
            <a:ext cx="0" cy="984250"/>
          </a:xfrm>
          <a:prstGeom prst="line">
            <a:avLst/>
          </a:prstGeom>
          <a:ln w="38100" cap="flat" cmpd="sng">
            <a:solidFill>
              <a:srgbClr val="00FF00"/>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6635" name="直接连接符 26634"/>
          <p:cNvSpPr/>
          <p:nvPr/>
        </p:nvSpPr>
        <p:spPr>
          <a:xfrm rot="5400000">
            <a:off x="7061200" y="3794125"/>
            <a:ext cx="412750" cy="0"/>
          </a:xfrm>
          <a:prstGeom prst="line">
            <a:avLst/>
          </a:prstGeom>
          <a:ln w="38100" cap="flat" cmpd="sng">
            <a:solidFill>
              <a:srgbClr val="00FF00"/>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6636" name="直接连接符 26635"/>
          <p:cNvSpPr/>
          <p:nvPr/>
        </p:nvSpPr>
        <p:spPr>
          <a:xfrm rot="-5400000">
            <a:off x="7761288" y="3503613"/>
            <a:ext cx="0" cy="993775"/>
          </a:xfrm>
          <a:prstGeom prst="line">
            <a:avLst/>
          </a:prstGeom>
          <a:ln w="9525" cap="flat" cmpd="sng">
            <a:solidFill>
              <a:schemeClr val="bg1"/>
            </a:solidFill>
            <a:prstDash val="sys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6637" name="直接连接符 26636"/>
          <p:cNvSpPr/>
          <p:nvPr/>
        </p:nvSpPr>
        <p:spPr>
          <a:xfrm rot="-5400000" flipV="1">
            <a:off x="6227763" y="2579688"/>
            <a:ext cx="574675" cy="1431925"/>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6638" name="文本框 26637"/>
          <p:cNvSpPr txBox="1"/>
          <p:nvPr/>
        </p:nvSpPr>
        <p:spPr>
          <a:xfrm>
            <a:off x="6280150" y="2795588"/>
            <a:ext cx="393700" cy="519112"/>
          </a:xfrm>
          <a:prstGeom prst="rect">
            <a:avLst/>
          </a:prstGeom>
          <a:noFill/>
          <a:ln w="9525">
            <a:noFill/>
          </a:ln>
        </p:spPr>
        <p:txBody>
          <a:bodyPr anchor="t">
            <a:spAutoFit/>
          </a:bodyPr>
          <a:p>
            <a:pPr lvl="0" indent="0"/>
            <a:r>
              <a:rPr lang="en-US" altLang="x-none" sz="2800" b="0" i="1" dirty="0">
                <a:latin typeface="Times New Roman" panose="02020603050405020304" pitchFamily="2" charset="0"/>
                <a:ea typeface="宋体" panose="02010600030101010101" pitchFamily="2" charset="-122"/>
              </a:rPr>
              <a:t>r</a:t>
            </a:r>
            <a:endParaRPr lang="en-US" altLang="x-none" sz="2800" b="0" i="1" dirty="0">
              <a:latin typeface="Times New Roman" panose="02020603050405020304" pitchFamily="2" charset="0"/>
              <a:ea typeface="宋体" panose="02010600030101010101" pitchFamily="2" charset="-122"/>
            </a:endParaRPr>
          </a:p>
        </p:txBody>
      </p:sp>
      <p:sp>
        <p:nvSpPr>
          <p:cNvPr id="26639" name="文本框 26638"/>
          <p:cNvSpPr txBox="1"/>
          <p:nvPr/>
        </p:nvSpPr>
        <p:spPr>
          <a:xfrm>
            <a:off x="5935663" y="2593975"/>
            <a:ext cx="342900" cy="457200"/>
          </a:xfrm>
          <a:prstGeom prst="rect">
            <a:avLst/>
          </a:prstGeom>
          <a:noFill/>
          <a:ln w="9525">
            <a:noFill/>
          </a:ln>
        </p:spPr>
        <p:txBody>
          <a:bodyPr wrap="none" anchor="t">
            <a:spAutoFit/>
          </a:bodyPr>
          <a:p>
            <a:pPr lvl="0" indent="0"/>
            <a:r>
              <a:rPr lang="zh-CN" altLang="en-US" b="0" i="1" dirty="0">
                <a:latin typeface="Times New Roman" panose="02020603050405020304" pitchFamily="2" charset="0"/>
                <a:ea typeface="宋体" panose="02010600030101010101" pitchFamily="2" charset="-122"/>
                <a:sym typeface="Symbol" panose="05050102010706020507" pitchFamily="2" charset="2"/>
              </a:rPr>
              <a:t></a:t>
            </a:r>
            <a:endParaRPr lang="zh-CN" altLang="en-US" b="0" i="1" dirty="0">
              <a:latin typeface="Times New Roman" panose="02020603050405020304" pitchFamily="2" charset="0"/>
              <a:ea typeface="宋体" panose="02010600030101010101" pitchFamily="2" charset="-122"/>
              <a:sym typeface="Symbol" panose="05050102010706020507" pitchFamily="2" charset="2"/>
            </a:endParaRPr>
          </a:p>
        </p:txBody>
      </p:sp>
      <p:sp>
        <p:nvSpPr>
          <p:cNvPr id="26640" name="直接连接符 26639"/>
          <p:cNvSpPr/>
          <p:nvPr/>
        </p:nvSpPr>
        <p:spPr>
          <a:xfrm rot="-5400000" flipV="1">
            <a:off x="5775325" y="2108200"/>
            <a:ext cx="1497013" cy="1446213"/>
          </a:xfrm>
          <a:prstGeom prst="line">
            <a:avLst/>
          </a:prstGeom>
          <a:ln w="19050" cap="flat" cmpd="sng">
            <a:solidFill>
              <a:schemeClr val="tx1"/>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6641" name="直接连接符 26640"/>
          <p:cNvSpPr/>
          <p:nvPr/>
        </p:nvSpPr>
        <p:spPr>
          <a:xfrm rot="-5400000">
            <a:off x="6124575" y="3276600"/>
            <a:ext cx="838200" cy="1482725"/>
          </a:xfrm>
          <a:prstGeom prst="line">
            <a:avLst/>
          </a:prstGeom>
          <a:ln w="19050" cap="flat" cmpd="sng">
            <a:solidFill>
              <a:schemeClr val="tx1"/>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6642" name="文本框 26641"/>
          <p:cNvSpPr txBox="1"/>
          <p:nvPr/>
        </p:nvSpPr>
        <p:spPr>
          <a:xfrm>
            <a:off x="5907088" y="1760538"/>
            <a:ext cx="444500" cy="457200"/>
          </a:xfrm>
          <a:prstGeom prst="rect">
            <a:avLst/>
          </a:prstGeom>
          <a:noFill/>
          <a:ln w="9525">
            <a:noFill/>
          </a:ln>
        </p:spPr>
        <p:txBody>
          <a:bodyPr wrap="none" anchor="t">
            <a:spAutoFit/>
          </a:bodyPr>
          <a:p>
            <a:pPr lvl="0" indent="0"/>
            <a:r>
              <a:rPr lang="zh-CN" altLang="en-US" i="1" dirty="0">
                <a:latin typeface="Times New Roman" panose="02020603050405020304" pitchFamily="2" charset="0"/>
                <a:ea typeface="宋体" panose="02010600030101010101" pitchFamily="2" charset="-122"/>
                <a:sym typeface="Symbol" panose="05050102010706020507" pitchFamily="2" charset="2"/>
              </a:rPr>
              <a:t></a:t>
            </a:r>
            <a:r>
              <a:rPr lang="en-US" altLang="x-none" baseline="-25000" dirty="0">
                <a:latin typeface="Times New Roman" panose="02020603050405020304" pitchFamily="2" charset="0"/>
                <a:ea typeface="宋体" panose="02010600030101010101" pitchFamily="2" charset="-122"/>
                <a:sym typeface="Symbol" panose="05050102010706020507" pitchFamily="2" charset="2"/>
              </a:rPr>
              <a:t>2</a:t>
            </a:r>
            <a:endParaRPr lang="en-US" altLang="x-none" dirty="0">
              <a:latin typeface="Times New Roman" panose="02020603050405020304" pitchFamily="2" charset="0"/>
              <a:ea typeface="宋体" panose="02010600030101010101" pitchFamily="2" charset="-122"/>
            </a:endParaRPr>
          </a:p>
        </p:txBody>
      </p:sp>
      <p:sp>
        <p:nvSpPr>
          <p:cNvPr id="26643" name="文本框 26642"/>
          <p:cNvSpPr txBox="1"/>
          <p:nvPr/>
        </p:nvSpPr>
        <p:spPr>
          <a:xfrm>
            <a:off x="5853113" y="3649663"/>
            <a:ext cx="444500" cy="457200"/>
          </a:xfrm>
          <a:prstGeom prst="rect">
            <a:avLst/>
          </a:prstGeom>
          <a:noFill/>
          <a:ln w="9525">
            <a:noFill/>
          </a:ln>
        </p:spPr>
        <p:txBody>
          <a:bodyPr wrap="none" anchor="t">
            <a:spAutoFit/>
          </a:bodyPr>
          <a:p>
            <a:pPr lvl="0" indent="0"/>
            <a:r>
              <a:rPr lang="zh-CN" altLang="en-US" i="1" dirty="0">
                <a:latin typeface="Times New Roman" panose="02020603050405020304" pitchFamily="2" charset="0"/>
                <a:ea typeface="宋体" panose="02010600030101010101" pitchFamily="2" charset="-122"/>
                <a:sym typeface="Symbol" panose="05050102010706020507" pitchFamily="2" charset="2"/>
              </a:rPr>
              <a:t></a:t>
            </a:r>
            <a:r>
              <a:rPr lang="en-US" altLang="x-none" baseline="-25000" dirty="0">
                <a:latin typeface="Times New Roman" panose="02020603050405020304" pitchFamily="2" charset="0"/>
                <a:ea typeface="宋体" panose="02010600030101010101" pitchFamily="2" charset="-122"/>
                <a:sym typeface="Symbol" panose="05050102010706020507" pitchFamily="2" charset="2"/>
              </a:rPr>
              <a:t>1</a:t>
            </a:r>
            <a:endParaRPr lang="en-US" altLang="x-none" dirty="0">
              <a:latin typeface="Times New Roman" panose="02020603050405020304" pitchFamily="2" charset="0"/>
              <a:ea typeface="宋体" panose="02010600030101010101" pitchFamily="2" charset="-122"/>
              <a:sym typeface="Symbol" panose="05050102010706020507" pitchFamily="2" charset="2"/>
            </a:endParaRPr>
          </a:p>
        </p:txBody>
      </p:sp>
      <p:graphicFrame>
        <p:nvGraphicFramePr>
          <p:cNvPr id="26644" name="对象 26643"/>
          <p:cNvGraphicFramePr/>
          <p:nvPr/>
        </p:nvGraphicFramePr>
        <p:xfrm>
          <a:off x="8007350" y="4033838"/>
          <a:ext cx="442913" cy="355600"/>
        </p:xfrm>
        <a:graphic>
          <a:graphicData uri="http://schemas.openxmlformats.org/presentationml/2006/ole">
            <mc:AlternateContent xmlns:mc="http://schemas.openxmlformats.org/markup-compatibility/2006">
              <mc:Choice xmlns:v="urn:schemas-microsoft-com:vml" Requires="v">
                <p:oleObj spid="_x0000_s3183" name="" r:id="rId1" imgW="450850" imgH="360680" progId="Equation.3">
                  <p:embed/>
                </p:oleObj>
              </mc:Choice>
              <mc:Fallback>
                <p:oleObj name="" r:id="rId1" imgW="450850" imgH="360680" progId="Equation.3">
                  <p:embed/>
                  <p:pic>
                    <p:nvPicPr>
                      <p:cNvPr id="0" name="图片 3182"/>
                      <p:cNvPicPr/>
                      <p:nvPr/>
                    </p:nvPicPr>
                    <p:blipFill>
                      <a:blip r:embed="rId2"/>
                      <a:stretch>
                        <a:fillRect/>
                      </a:stretch>
                    </p:blipFill>
                    <p:spPr>
                      <a:xfrm>
                        <a:off x="8007350" y="4033838"/>
                        <a:ext cx="442913" cy="355600"/>
                      </a:xfrm>
                      <a:prstGeom prst="rect">
                        <a:avLst/>
                      </a:prstGeom>
                      <a:noFill/>
                      <a:ln w="38100">
                        <a:noFill/>
                        <a:miter/>
                      </a:ln>
                    </p:spPr>
                  </p:pic>
                </p:oleObj>
              </mc:Fallback>
            </mc:AlternateContent>
          </a:graphicData>
        </a:graphic>
      </p:graphicFrame>
      <p:graphicFrame>
        <p:nvGraphicFramePr>
          <p:cNvPr id="26645" name="对象 26644"/>
          <p:cNvGraphicFramePr/>
          <p:nvPr/>
        </p:nvGraphicFramePr>
        <p:xfrm>
          <a:off x="7864475" y="3109913"/>
          <a:ext cx="546100" cy="430212"/>
        </p:xfrm>
        <a:graphic>
          <a:graphicData uri="http://schemas.openxmlformats.org/presentationml/2006/ole">
            <mc:AlternateContent xmlns:mc="http://schemas.openxmlformats.org/markup-compatibility/2006">
              <mc:Choice xmlns:v="urn:schemas-microsoft-com:vml" Requires="v">
                <p:oleObj spid="_x0000_s3184" name="" r:id="rId3" imgW="549910" imgH="434975" progId="Equation.3">
                  <p:embed/>
                </p:oleObj>
              </mc:Choice>
              <mc:Fallback>
                <p:oleObj name="" r:id="rId3" imgW="549910" imgH="434975" progId="Equation.3">
                  <p:embed/>
                  <p:pic>
                    <p:nvPicPr>
                      <p:cNvPr id="0" name="图片 3183"/>
                      <p:cNvPicPr/>
                      <p:nvPr/>
                    </p:nvPicPr>
                    <p:blipFill>
                      <a:blip r:embed="rId4"/>
                      <a:stretch>
                        <a:fillRect/>
                      </a:stretch>
                    </p:blipFill>
                    <p:spPr>
                      <a:xfrm>
                        <a:off x="7864475" y="3109913"/>
                        <a:ext cx="546100" cy="430212"/>
                      </a:xfrm>
                      <a:prstGeom prst="rect">
                        <a:avLst/>
                      </a:prstGeom>
                      <a:noFill/>
                      <a:ln w="38100">
                        <a:noFill/>
                        <a:miter/>
                      </a:ln>
                    </p:spPr>
                  </p:pic>
                </p:oleObj>
              </mc:Fallback>
            </mc:AlternateContent>
          </a:graphicData>
        </a:graphic>
      </p:graphicFrame>
      <p:graphicFrame>
        <p:nvGraphicFramePr>
          <p:cNvPr id="26646" name="对象 26645"/>
          <p:cNvGraphicFramePr/>
          <p:nvPr/>
        </p:nvGraphicFramePr>
        <p:xfrm>
          <a:off x="6959600" y="4033838"/>
          <a:ext cx="558800" cy="469900"/>
        </p:xfrm>
        <a:graphic>
          <a:graphicData uri="http://schemas.openxmlformats.org/presentationml/2006/ole">
            <mc:AlternateContent xmlns:mc="http://schemas.openxmlformats.org/markup-compatibility/2006">
              <mc:Choice xmlns:v="urn:schemas-microsoft-com:vml" Requires="v">
                <p:oleObj spid="_x0000_s3185" name="" r:id="rId5" imgW="563245" imgH="473710" progId="Equation.3">
                  <p:embed/>
                </p:oleObj>
              </mc:Choice>
              <mc:Fallback>
                <p:oleObj name="" r:id="rId5" imgW="563245" imgH="473710" progId="Equation.3">
                  <p:embed/>
                  <p:pic>
                    <p:nvPicPr>
                      <p:cNvPr id="0" name="图片 3184"/>
                      <p:cNvPicPr/>
                      <p:nvPr/>
                    </p:nvPicPr>
                    <p:blipFill>
                      <a:blip r:embed="rId6"/>
                      <a:stretch>
                        <a:fillRect/>
                      </a:stretch>
                    </p:blipFill>
                    <p:spPr>
                      <a:xfrm>
                        <a:off x="6959600" y="4033838"/>
                        <a:ext cx="558800" cy="469900"/>
                      </a:xfrm>
                      <a:prstGeom prst="rect">
                        <a:avLst/>
                      </a:prstGeom>
                      <a:noFill/>
                      <a:ln w="38100">
                        <a:noFill/>
                        <a:miter/>
                      </a:ln>
                    </p:spPr>
                  </p:pic>
                </p:oleObj>
              </mc:Fallback>
            </mc:AlternateContent>
          </a:graphicData>
        </a:graphic>
      </p:graphicFrame>
      <p:sp>
        <p:nvSpPr>
          <p:cNvPr id="26647" name="任意多边形 26646"/>
          <p:cNvSpPr/>
          <p:nvPr/>
        </p:nvSpPr>
        <p:spPr>
          <a:xfrm rot="-2727164">
            <a:off x="5780088" y="4041775"/>
            <a:ext cx="323850" cy="287338"/>
          </a:xfrm>
          <a:custGeom>
            <a:avLst/>
            <a:gdLst/>
            <a:ahLst/>
            <a:cxnLst>
              <a:cxn ang="270">
                <a:pos x="15026" y="0"/>
              </a:cxn>
              <a:cxn ang="90">
                <a:pos x="19686" y="24404"/>
              </a:cxn>
              <a:cxn ang="180">
                <a:pos x="0" y="15516"/>
              </a:cxn>
            </a:cxnLst>
            <a:pathLst>
              <a:path w="21600" h="24405" fill="none">
                <a:moveTo>
                  <a:pt x="15026" y="0"/>
                </a:moveTo>
                <a:cubicBezTo>
                  <a:pt x="19079" y="3927"/>
                  <a:pt x="21599" y="9428"/>
                  <a:pt x="21599" y="15517"/>
                </a:cubicBezTo>
                <a:cubicBezTo>
                  <a:pt x="21599" y="18688"/>
                  <a:pt x="20916" y="21699"/>
                  <a:pt x="19689" y="24409"/>
                </a:cubicBezTo>
              </a:path>
              <a:path w="21600" h="24405" stroke="0">
                <a:moveTo>
                  <a:pt x="15026" y="0"/>
                </a:moveTo>
                <a:cubicBezTo>
                  <a:pt x="19079" y="3927"/>
                  <a:pt x="21599" y="9428"/>
                  <a:pt x="21599" y="15517"/>
                </a:cubicBezTo>
                <a:cubicBezTo>
                  <a:pt x="21599" y="18688"/>
                  <a:pt x="20916" y="21699"/>
                  <a:pt x="19689" y="24409"/>
                </a:cubicBezTo>
                <a:lnTo>
                  <a:pt x="0" y="15516"/>
                </a:lnTo>
                <a:close/>
              </a:path>
            </a:pathLst>
          </a:custGeom>
          <a:noFill/>
          <a:ln w="28575" cap="flat" cmpd="sng">
            <a:solidFill>
              <a:srgbClr val="FF9900"/>
            </a:solidFill>
            <a:prstDash val="solid"/>
            <a:round/>
            <a:headEnd type="none" w="med" len="med"/>
            <a:tailEnd type="none" w="med" len="med"/>
          </a:ln>
        </p:spPr>
        <p:txBody>
          <a:bodyPr/>
          <a:p>
            <a:endParaRPr lang="zh-CN" altLang="en-US"/>
          </a:p>
        </p:txBody>
      </p:sp>
      <p:sp>
        <p:nvSpPr>
          <p:cNvPr id="26648" name="任意多边形 26647"/>
          <p:cNvSpPr/>
          <p:nvPr/>
        </p:nvSpPr>
        <p:spPr>
          <a:xfrm rot="-1481821">
            <a:off x="5656263" y="1947863"/>
            <a:ext cx="287337" cy="338137"/>
          </a:xfrm>
          <a:custGeom>
            <a:avLst/>
            <a:gdLst/>
            <a:ahLst/>
            <a:cxnLst>
              <a:cxn ang="270">
                <a:pos x="16097" y="0"/>
              </a:cxn>
              <a:cxn ang="90">
                <a:pos x="18512" y="25532"/>
              </a:cxn>
              <a:cxn ang="180">
                <a:pos x="0" y="14403"/>
              </a:cxn>
            </a:cxnLst>
            <a:pathLst>
              <a:path w="21600" h="25532" fill="none">
                <a:moveTo>
                  <a:pt x="16097" y="0"/>
                </a:moveTo>
                <a:cubicBezTo>
                  <a:pt x="19519" y="3822"/>
                  <a:pt x="21600" y="8869"/>
                  <a:pt x="21600" y="14403"/>
                </a:cubicBezTo>
                <a:cubicBezTo>
                  <a:pt x="21600" y="18475"/>
                  <a:pt x="20473" y="22284"/>
                  <a:pt x="18515" y="25534"/>
                </a:cubicBezTo>
              </a:path>
              <a:path w="21600" h="25532" stroke="0">
                <a:moveTo>
                  <a:pt x="16097" y="0"/>
                </a:moveTo>
                <a:cubicBezTo>
                  <a:pt x="19519" y="3822"/>
                  <a:pt x="21600" y="8869"/>
                  <a:pt x="21600" y="14403"/>
                </a:cubicBezTo>
                <a:cubicBezTo>
                  <a:pt x="21600" y="18475"/>
                  <a:pt x="20473" y="22284"/>
                  <a:pt x="18515" y="25534"/>
                </a:cubicBezTo>
                <a:lnTo>
                  <a:pt x="0" y="14403"/>
                </a:lnTo>
                <a:close/>
              </a:path>
            </a:pathLst>
          </a:custGeom>
          <a:noFill/>
          <a:ln w="28575" cap="flat" cmpd="sng">
            <a:solidFill>
              <a:srgbClr val="FF9900"/>
            </a:solidFill>
            <a:prstDash val="solid"/>
            <a:round/>
            <a:headEnd type="none" w="med" len="med"/>
            <a:tailEnd type="none" w="med" len="med"/>
          </a:ln>
        </p:spPr>
        <p:txBody>
          <a:bodyPr/>
          <a:p>
            <a:endParaRPr lang="zh-CN" altLang="en-US"/>
          </a:p>
        </p:txBody>
      </p:sp>
      <p:sp>
        <p:nvSpPr>
          <p:cNvPr id="26649" name="任意多边形 26648"/>
          <p:cNvSpPr/>
          <p:nvPr/>
        </p:nvSpPr>
        <p:spPr>
          <a:xfrm rot="-1284765">
            <a:off x="5737225" y="2816225"/>
            <a:ext cx="287338" cy="341313"/>
          </a:xfrm>
          <a:custGeom>
            <a:avLst/>
            <a:gdLst/>
            <a:ahLst/>
            <a:cxnLst>
              <a:cxn ang="270">
                <a:pos x="14388" y="0"/>
              </a:cxn>
              <a:cxn ang="90">
                <a:pos x="19271" y="25866"/>
              </a:cxn>
              <a:cxn ang="180">
                <a:pos x="0" y="16110"/>
              </a:cxn>
            </a:cxnLst>
            <a:pathLst>
              <a:path w="21600" h="25866" fill="none">
                <a:moveTo>
                  <a:pt x="14388" y="0"/>
                </a:moveTo>
                <a:cubicBezTo>
                  <a:pt x="18814" y="3955"/>
                  <a:pt x="21600" y="9707"/>
                  <a:pt x="21600" y="16110"/>
                </a:cubicBezTo>
                <a:cubicBezTo>
                  <a:pt x="21600" y="19623"/>
                  <a:pt x="20761" y="22940"/>
                  <a:pt x="19275" y="25870"/>
                </a:cubicBezTo>
              </a:path>
              <a:path w="21600" h="25866" stroke="0">
                <a:moveTo>
                  <a:pt x="14388" y="0"/>
                </a:moveTo>
                <a:cubicBezTo>
                  <a:pt x="18814" y="3955"/>
                  <a:pt x="21600" y="9707"/>
                  <a:pt x="21600" y="16110"/>
                </a:cubicBezTo>
                <a:cubicBezTo>
                  <a:pt x="21600" y="19623"/>
                  <a:pt x="20761" y="22940"/>
                  <a:pt x="19275" y="25870"/>
                </a:cubicBezTo>
                <a:lnTo>
                  <a:pt x="0" y="16110"/>
                </a:lnTo>
                <a:close/>
              </a:path>
            </a:pathLst>
          </a:custGeom>
          <a:noFill/>
          <a:ln w="28575" cap="flat" cmpd="sng">
            <a:solidFill>
              <a:srgbClr val="FF9900"/>
            </a:solidFill>
            <a:prstDash val="solid"/>
            <a:round/>
            <a:headEnd type="none" w="med" len="med"/>
            <a:tailEnd type="none" w="med" len="med"/>
          </a:ln>
        </p:spPr>
        <p:txBody>
          <a:bodyPr/>
          <a:p>
            <a:endParaRPr lang="zh-CN" altLang="en-US"/>
          </a:p>
        </p:txBody>
      </p:sp>
      <p:sp>
        <p:nvSpPr>
          <p:cNvPr id="26650" name="文本框 26649"/>
          <p:cNvSpPr txBox="1"/>
          <p:nvPr/>
        </p:nvSpPr>
        <p:spPr>
          <a:xfrm>
            <a:off x="6380163" y="3486150"/>
            <a:ext cx="336550" cy="457200"/>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x</a:t>
            </a:r>
            <a:endParaRPr lang="en-US" altLang="x-none" i="1" dirty="0">
              <a:latin typeface="Times New Roman" panose="02020603050405020304" pitchFamily="2" charset="0"/>
              <a:ea typeface="宋体" panose="02010600030101010101" pitchFamily="2" charset="-122"/>
            </a:endParaRPr>
          </a:p>
        </p:txBody>
      </p:sp>
      <p:sp>
        <p:nvSpPr>
          <p:cNvPr id="26651" name="文本框 26650"/>
          <p:cNvSpPr txBox="1"/>
          <p:nvPr/>
        </p:nvSpPr>
        <p:spPr>
          <a:xfrm>
            <a:off x="5414963" y="3027363"/>
            <a:ext cx="319087" cy="457200"/>
          </a:xfrm>
          <a:prstGeom prst="rect">
            <a:avLst/>
          </a:prstGeom>
          <a:noFill/>
          <a:ln w="9525">
            <a:noFill/>
          </a:ln>
        </p:spPr>
        <p:txBody>
          <a:bodyPr wrap="none" anchor="t">
            <a:spAutoFit/>
          </a:bodyPr>
          <a:p>
            <a:pPr lvl="0" indent="0"/>
            <a:r>
              <a:rPr lang="en-US" altLang="x-none" i="1" dirty="0">
                <a:solidFill>
                  <a:schemeClr val="bg1"/>
                </a:solidFill>
                <a:latin typeface="Times New Roman" panose="02020603050405020304" pitchFamily="2" charset="0"/>
                <a:ea typeface="宋体" panose="02010600030101010101" pitchFamily="2" charset="-122"/>
              </a:rPr>
              <a:t>y</a:t>
            </a:r>
            <a:endParaRPr lang="en-US" altLang="x-none" i="1" dirty="0">
              <a:solidFill>
                <a:schemeClr val="bg1"/>
              </a:solidFill>
              <a:latin typeface="Times New Roman" panose="02020603050405020304" pitchFamily="2" charset="0"/>
              <a:ea typeface="宋体" panose="02010600030101010101" pitchFamily="2" charset="-122"/>
            </a:endParaRPr>
          </a:p>
        </p:txBody>
      </p:sp>
      <p:sp>
        <p:nvSpPr>
          <p:cNvPr id="26652" name="矩形 26651"/>
          <p:cNvSpPr/>
          <p:nvPr/>
        </p:nvSpPr>
        <p:spPr>
          <a:xfrm rot="-5400000">
            <a:off x="4613275" y="3179763"/>
            <a:ext cx="2362200" cy="152400"/>
          </a:xfrm>
          <a:prstGeom prst="rect">
            <a:avLst/>
          </a:prstGeom>
          <a:solidFill>
            <a:srgbClr val="009999"/>
          </a:soli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6653" name="矩形 26652"/>
          <p:cNvSpPr/>
          <p:nvPr/>
        </p:nvSpPr>
        <p:spPr>
          <a:xfrm rot="-5400000">
            <a:off x="5751513" y="2935288"/>
            <a:ext cx="79375" cy="142875"/>
          </a:xfrm>
          <a:prstGeom prst="rect">
            <a:avLst/>
          </a:prstGeom>
          <a:solidFill>
            <a:srgbClr val="FF0000"/>
          </a:solidFill>
          <a:ln w="9525" cap="flat" cmpd="sng">
            <a:solidFill>
              <a:srgbClr val="FF0000"/>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6654" name="直接连接符 26653"/>
          <p:cNvSpPr/>
          <p:nvPr/>
        </p:nvSpPr>
        <p:spPr>
          <a:xfrm>
            <a:off x="7229475" y="3589338"/>
            <a:ext cx="1033463" cy="411162"/>
          </a:xfrm>
          <a:prstGeom prst="line">
            <a:avLst/>
          </a:prstGeom>
          <a:ln w="38100" cap="flat" cmpd="sng">
            <a:solidFill>
              <a:srgbClr val="00FF00"/>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6655" name="椭圆 26654"/>
          <p:cNvSpPr/>
          <p:nvPr/>
        </p:nvSpPr>
        <p:spPr>
          <a:xfrm rot="-5400000">
            <a:off x="7229475" y="3559175"/>
            <a:ext cx="76200" cy="76200"/>
          </a:xfrm>
          <a:prstGeom prst="ellipse">
            <a:avLst/>
          </a:prstGeom>
          <a:solidFill>
            <a:srgbClr val="FF66FF"/>
          </a:solidFill>
          <a:ln w="9525" cap="flat" cmpd="sng">
            <a:solidFill>
              <a:srgbClr val="FF66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6656" name="矩形 26655"/>
          <p:cNvSpPr/>
          <p:nvPr/>
        </p:nvSpPr>
        <p:spPr>
          <a:xfrm>
            <a:off x="276225" y="358775"/>
            <a:ext cx="492125"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rPr>
              <a:t>例</a:t>
            </a:r>
            <a:endParaRPr lang="zh-CN" altLang="en-US" dirty="0">
              <a:latin typeface="Times New Roman" panose="02020603050405020304" pitchFamily="2" charset="0"/>
              <a:ea typeface="宋体" panose="02010600030101010101" pitchFamily="2" charset="-122"/>
            </a:endParaRPr>
          </a:p>
        </p:txBody>
      </p:sp>
      <p:sp>
        <p:nvSpPr>
          <p:cNvPr id="26657" name="矩形 26656"/>
          <p:cNvSpPr/>
          <p:nvPr/>
        </p:nvSpPr>
        <p:spPr>
          <a:xfrm>
            <a:off x="779463" y="379413"/>
            <a:ext cx="714692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长为</a:t>
            </a:r>
            <a:r>
              <a:rPr lang="en-US" altLang="x-none" i="1" dirty="0">
                <a:latin typeface="Times New Roman" panose="02020603050405020304" pitchFamily="2" charset="0"/>
                <a:ea typeface="仿宋_GB2312" pitchFamily="1" charset="-122"/>
              </a:rPr>
              <a:t>L </a:t>
            </a:r>
            <a:r>
              <a:rPr lang="zh-CN" altLang="en-US" dirty="0">
                <a:latin typeface="Times New Roman" panose="02020603050405020304" pitchFamily="2" charset="0"/>
                <a:ea typeface="仿宋_GB2312" pitchFamily="1" charset="-122"/>
              </a:rPr>
              <a:t>，带电量为</a:t>
            </a:r>
            <a:r>
              <a:rPr lang="en-US" altLang="x-none" i="1" dirty="0">
                <a:latin typeface="Times New Roman" panose="02020603050405020304" pitchFamily="2" charset="0"/>
                <a:ea typeface="仿宋_GB2312" pitchFamily="1" charset="-122"/>
              </a:rPr>
              <a:t>q </a:t>
            </a:r>
            <a:r>
              <a:rPr lang="zh-CN" altLang="en-US" dirty="0">
                <a:latin typeface="Times New Roman" panose="02020603050405020304" pitchFamily="2" charset="0"/>
                <a:ea typeface="仿宋_GB2312" pitchFamily="1" charset="-122"/>
              </a:rPr>
              <a:t>的均匀带电直杆</a:t>
            </a:r>
            <a:endParaRPr lang="zh-CN" altLang="en-US" i="1" dirty="0">
              <a:latin typeface="Times New Roman" panose="02020603050405020304" pitchFamily="2" charset="0"/>
              <a:ea typeface="仿宋_GB2312" pitchFamily="1" charset="-122"/>
              <a:sym typeface="Symbol" panose="05050102010706020507" pitchFamily="2" charset="2"/>
            </a:endParaRPr>
          </a:p>
        </p:txBody>
      </p:sp>
      <p:sp>
        <p:nvSpPr>
          <p:cNvPr id="26658" name="文本框 26657"/>
          <p:cNvSpPr txBox="1"/>
          <p:nvPr/>
        </p:nvSpPr>
        <p:spPr>
          <a:xfrm>
            <a:off x="763588" y="792163"/>
            <a:ext cx="6761162" cy="549275"/>
          </a:xfrm>
          <a:prstGeom prst="rect">
            <a:avLst/>
          </a:prstGeom>
          <a:noFill/>
          <a:ln w="9525">
            <a:noFill/>
          </a:ln>
        </p:spPr>
        <p:txBody>
          <a:bodyPr anchor="t">
            <a:spAutoFit/>
          </a:bodyPr>
          <a:p>
            <a:pPr lvl="0" indent="0">
              <a:lnSpc>
                <a:spcPct val="125000"/>
              </a:lnSpc>
            </a:pPr>
            <a:r>
              <a:rPr lang="zh-CN" altLang="en-US" dirty="0">
                <a:latin typeface="Times New Roman" panose="02020603050405020304" pitchFamily="2" charset="0"/>
                <a:ea typeface="仿宋_GB2312" pitchFamily="1" charset="-122"/>
              </a:rPr>
              <a:t>带电直杆</a:t>
            </a:r>
            <a:r>
              <a:rPr lang="zh-CN" altLang="en-US" dirty="0">
                <a:latin typeface="Times New Roman" panose="02020603050405020304" pitchFamily="2" charset="0"/>
                <a:ea typeface="仿宋_GB2312" pitchFamily="1" charset="-122"/>
                <a:sym typeface="Symbol" panose="05050102010706020507" pitchFamily="2" charset="2"/>
              </a:rPr>
              <a:t>在空间任一点</a:t>
            </a:r>
            <a:r>
              <a:rPr lang="en-US" altLang="x-none" i="1" dirty="0">
                <a:latin typeface="Times New Roman" panose="02020603050405020304" pitchFamily="2" charset="0"/>
                <a:ea typeface="仿宋_GB2312" pitchFamily="1" charset="-122"/>
                <a:sym typeface="Symbol" panose="05050102010706020507" pitchFamily="2" charset="2"/>
              </a:rPr>
              <a:t>P </a:t>
            </a:r>
            <a:r>
              <a:rPr lang="zh-CN" altLang="en-US" dirty="0">
                <a:latin typeface="Times New Roman" panose="02020603050405020304" pitchFamily="2" charset="0"/>
                <a:ea typeface="仿宋_GB2312" pitchFamily="1" charset="-122"/>
                <a:sym typeface="Symbol" panose="05050102010706020507" pitchFamily="2" charset="2"/>
              </a:rPr>
              <a:t>处产生的电场强度</a:t>
            </a:r>
            <a:endParaRPr lang="zh-CN" altLang="en-US" dirty="0">
              <a:latin typeface="Times New Roman" panose="02020603050405020304" pitchFamily="2" charset="0"/>
              <a:ea typeface="仿宋_GB2312" pitchFamily="1" charset="-122"/>
              <a:sym typeface="Symbol" panose="05050102010706020507" pitchFamily="2" charset="2"/>
            </a:endParaRPr>
          </a:p>
        </p:txBody>
      </p:sp>
      <p:sp>
        <p:nvSpPr>
          <p:cNvPr id="26659" name="矩形 26658"/>
          <p:cNvSpPr/>
          <p:nvPr/>
        </p:nvSpPr>
        <p:spPr>
          <a:xfrm>
            <a:off x="269875" y="827088"/>
            <a:ext cx="630238"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宋体" panose="02010600030101010101" pitchFamily="2" charset="-122"/>
                <a:sym typeface="Symbol" panose="05050102010706020507" pitchFamily="2" charset="2"/>
              </a:rPr>
              <a:t>求</a:t>
            </a:r>
            <a:endParaRPr lang="zh-CN" altLang="en-US" dirty="0">
              <a:latin typeface="Times New Roman" panose="02020603050405020304" pitchFamily="2" charset="0"/>
              <a:ea typeface="宋体" panose="02010600030101010101" pitchFamily="2" charset="-122"/>
              <a:sym typeface="Symbol" panose="05050102010706020507" pitchFamily="2" charset="2"/>
            </a:endParaRPr>
          </a:p>
        </p:txBody>
      </p:sp>
      <p:sp>
        <p:nvSpPr>
          <p:cNvPr id="26660" name="文本框 26659"/>
          <p:cNvSpPr txBox="1"/>
          <p:nvPr/>
        </p:nvSpPr>
        <p:spPr>
          <a:xfrm>
            <a:off x="266700" y="1387475"/>
            <a:ext cx="492125"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宋体" panose="02010600030101010101" pitchFamily="2" charset="-122"/>
              </a:rPr>
              <a:t>解</a:t>
            </a:r>
            <a:endParaRPr lang="zh-CN" altLang="en-US" dirty="0">
              <a:latin typeface="Times New Roman" panose="02020603050405020304" pitchFamily="2" charset="0"/>
              <a:ea typeface="宋体" panose="02010600030101010101" pitchFamily="2" charset="-122"/>
            </a:endParaRPr>
          </a:p>
        </p:txBody>
      </p:sp>
      <p:sp>
        <p:nvSpPr>
          <p:cNvPr id="26661" name="矩形 26660"/>
          <p:cNvSpPr/>
          <p:nvPr/>
        </p:nvSpPr>
        <p:spPr>
          <a:xfrm>
            <a:off x="755650" y="1414463"/>
            <a:ext cx="4464050" cy="822325"/>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设带电直杆的电荷线密度为</a:t>
            </a:r>
            <a:r>
              <a:rPr lang="zh-CN" altLang="en-US" i="1" dirty="0">
                <a:latin typeface="Times New Roman" panose="02020603050405020304" pitchFamily="2" charset="0"/>
                <a:ea typeface="仿宋_GB2312" pitchFamily="1" charset="-122"/>
                <a:sym typeface="Symbol" panose="05050102010706020507" pitchFamily="2" charset="2"/>
              </a:rPr>
              <a:t> </a:t>
            </a:r>
            <a:r>
              <a:rPr lang="zh-CN" altLang="en-US" dirty="0">
                <a:latin typeface="Times New Roman" panose="02020603050405020304" pitchFamily="2" charset="0"/>
                <a:ea typeface="仿宋_GB2312" pitchFamily="1" charset="-122"/>
              </a:rPr>
              <a:t>，则 </a:t>
            </a:r>
            <a:r>
              <a:rPr lang="zh-CN" altLang="en-US" i="1" dirty="0">
                <a:latin typeface="Times New Roman" panose="02020603050405020304" pitchFamily="2" charset="0"/>
                <a:ea typeface="仿宋_GB2312" pitchFamily="1" charset="-122"/>
                <a:sym typeface="Symbol" panose="05050102010706020507" pitchFamily="2" charset="2"/>
              </a:rPr>
              <a:t> </a:t>
            </a:r>
            <a:r>
              <a:rPr lang="en-US" altLang="x-none" i="1" dirty="0">
                <a:latin typeface="Times New Roman" panose="02020603050405020304" pitchFamily="2" charset="0"/>
                <a:ea typeface="仿宋_GB2312" pitchFamily="1" charset="-122"/>
              </a:rPr>
              <a:t>= q / L</a:t>
            </a:r>
            <a:endParaRPr lang="en-US" altLang="x-none" i="1" dirty="0">
              <a:latin typeface="Times New Roman" panose="02020603050405020304" pitchFamily="2" charset="0"/>
              <a:ea typeface="仿宋_GB2312" pitchFamily="1" charset="-122"/>
            </a:endParaRPr>
          </a:p>
        </p:txBody>
      </p:sp>
      <p:graphicFrame>
        <p:nvGraphicFramePr>
          <p:cNvPr id="26662" name="对象 26661"/>
          <p:cNvGraphicFramePr>
            <a:graphicFrameLocks noChangeAspect="1"/>
          </p:cNvGraphicFramePr>
          <p:nvPr/>
        </p:nvGraphicFramePr>
        <p:xfrm>
          <a:off x="1116013" y="2438400"/>
          <a:ext cx="1225550" cy="427038"/>
        </p:xfrm>
        <a:graphic>
          <a:graphicData uri="http://schemas.openxmlformats.org/presentationml/2006/ole">
            <mc:AlternateContent xmlns:mc="http://schemas.openxmlformats.org/markup-compatibility/2006">
              <mc:Choice xmlns:v="urn:schemas-microsoft-com:vml" Requires="v">
                <p:oleObj spid="_x0000_s3181" name="" r:id="rId7" imgW="588010" imgH="204470" progId="Equation.3">
                  <p:embed/>
                </p:oleObj>
              </mc:Choice>
              <mc:Fallback>
                <p:oleObj name="" r:id="rId7" imgW="588010" imgH="204470" progId="Equation.3">
                  <p:embed/>
                  <p:pic>
                    <p:nvPicPr>
                      <p:cNvPr id="0" name="图片 3180"/>
                      <p:cNvPicPr/>
                      <p:nvPr/>
                    </p:nvPicPr>
                    <p:blipFill>
                      <a:blip r:embed="rId8"/>
                      <a:stretch>
                        <a:fillRect/>
                      </a:stretch>
                    </p:blipFill>
                    <p:spPr>
                      <a:xfrm>
                        <a:off x="1116013" y="2438400"/>
                        <a:ext cx="1225550" cy="427038"/>
                      </a:xfrm>
                      <a:prstGeom prst="rect">
                        <a:avLst/>
                      </a:prstGeom>
                      <a:noFill/>
                      <a:ln w="38100">
                        <a:noFill/>
                        <a:miter/>
                      </a:ln>
                    </p:spPr>
                  </p:pic>
                </p:oleObj>
              </mc:Fallback>
            </mc:AlternateContent>
          </a:graphicData>
        </a:graphic>
      </p:graphicFrame>
      <p:graphicFrame>
        <p:nvGraphicFramePr>
          <p:cNvPr id="26663" name="对象 26662"/>
          <p:cNvGraphicFramePr>
            <a:graphicFrameLocks noChangeAspect="1"/>
          </p:cNvGraphicFramePr>
          <p:nvPr/>
        </p:nvGraphicFramePr>
        <p:xfrm>
          <a:off x="2843213" y="2251075"/>
          <a:ext cx="2052637" cy="906463"/>
        </p:xfrm>
        <a:graphic>
          <a:graphicData uri="http://schemas.openxmlformats.org/presentationml/2006/ole">
            <mc:AlternateContent xmlns:mc="http://schemas.openxmlformats.org/markup-compatibility/2006">
              <mc:Choice xmlns:v="urn:schemas-microsoft-com:vml" Requires="v">
                <p:oleObj spid="_x0000_s3182" name="" r:id="rId9" imgW="984885" imgH="434975" progId="Equation.3">
                  <p:embed/>
                </p:oleObj>
              </mc:Choice>
              <mc:Fallback>
                <p:oleObj name="" r:id="rId9" imgW="984885" imgH="434975" progId="Equation.3">
                  <p:embed/>
                  <p:pic>
                    <p:nvPicPr>
                      <p:cNvPr id="0" name="图片 3181"/>
                      <p:cNvPicPr/>
                      <p:nvPr/>
                    </p:nvPicPr>
                    <p:blipFill>
                      <a:blip r:embed="rId10"/>
                      <a:stretch>
                        <a:fillRect/>
                      </a:stretch>
                    </p:blipFill>
                    <p:spPr>
                      <a:xfrm>
                        <a:off x="2843213" y="2251075"/>
                        <a:ext cx="2052637" cy="906463"/>
                      </a:xfrm>
                      <a:prstGeom prst="rect">
                        <a:avLst/>
                      </a:prstGeom>
                      <a:noFill/>
                      <a:ln w="38100">
                        <a:noFill/>
                        <a:miter/>
                      </a:ln>
                    </p:spPr>
                  </p:pic>
                </p:oleObj>
              </mc:Fallback>
            </mc:AlternateContent>
          </a:graphicData>
        </a:graphic>
      </p:graphicFrame>
      <p:graphicFrame>
        <p:nvGraphicFramePr>
          <p:cNvPr id="26664" name="对象 26663"/>
          <p:cNvGraphicFramePr>
            <a:graphicFrameLocks noChangeAspect="1"/>
          </p:cNvGraphicFramePr>
          <p:nvPr/>
        </p:nvGraphicFramePr>
        <p:xfrm>
          <a:off x="3203575" y="3221038"/>
          <a:ext cx="1973263" cy="506412"/>
        </p:xfrm>
        <a:graphic>
          <a:graphicData uri="http://schemas.openxmlformats.org/presentationml/2006/ole">
            <mc:AlternateContent xmlns:mc="http://schemas.openxmlformats.org/markup-compatibility/2006">
              <mc:Choice xmlns:v="urn:schemas-microsoft-com:vml" Requires="v">
                <p:oleObj spid="_x0000_s3180" name="" r:id="rId11" imgW="946150" imgH="243205" progId="Equation.3">
                  <p:embed/>
                </p:oleObj>
              </mc:Choice>
              <mc:Fallback>
                <p:oleObj name="" r:id="rId11" imgW="946150" imgH="243205" progId="Equation.3">
                  <p:embed/>
                  <p:pic>
                    <p:nvPicPr>
                      <p:cNvPr id="0" name="图片 3179"/>
                      <p:cNvPicPr/>
                      <p:nvPr/>
                    </p:nvPicPr>
                    <p:blipFill>
                      <a:blip r:embed="rId12"/>
                      <a:stretch>
                        <a:fillRect/>
                      </a:stretch>
                    </p:blipFill>
                    <p:spPr>
                      <a:xfrm>
                        <a:off x="3203575" y="3221038"/>
                        <a:ext cx="1973263" cy="506412"/>
                      </a:xfrm>
                      <a:prstGeom prst="rect">
                        <a:avLst/>
                      </a:prstGeom>
                      <a:noFill/>
                      <a:ln w="38100">
                        <a:noFill/>
                        <a:miter/>
                      </a:ln>
                    </p:spPr>
                  </p:pic>
                </p:oleObj>
              </mc:Fallback>
            </mc:AlternateContent>
          </a:graphicData>
        </a:graphic>
      </p:graphicFrame>
      <p:graphicFrame>
        <p:nvGraphicFramePr>
          <p:cNvPr id="26665" name="对象 26664"/>
          <p:cNvGraphicFramePr>
            <a:graphicFrameLocks noChangeAspect="1"/>
          </p:cNvGraphicFramePr>
          <p:nvPr/>
        </p:nvGraphicFramePr>
        <p:xfrm>
          <a:off x="971550" y="3221038"/>
          <a:ext cx="1919288" cy="479425"/>
        </p:xfrm>
        <a:graphic>
          <a:graphicData uri="http://schemas.openxmlformats.org/presentationml/2006/ole">
            <mc:AlternateContent xmlns:mc="http://schemas.openxmlformats.org/markup-compatibility/2006">
              <mc:Choice xmlns:v="urn:schemas-microsoft-com:vml" Requires="v">
                <p:oleObj spid="_x0000_s3196" name="" r:id="rId13" imgW="921385" imgH="230505" progId="Equation.3">
                  <p:embed/>
                </p:oleObj>
              </mc:Choice>
              <mc:Fallback>
                <p:oleObj name="" r:id="rId13" imgW="921385" imgH="230505" progId="Equation.3">
                  <p:embed/>
                  <p:pic>
                    <p:nvPicPr>
                      <p:cNvPr id="0" name="图片 3195"/>
                      <p:cNvPicPr/>
                      <p:nvPr/>
                    </p:nvPicPr>
                    <p:blipFill>
                      <a:blip r:embed="rId14"/>
                      <a:stretch>
                        <a:fillRect/>
                      </a:stretch>
                    </p:blipFill>
                    <p:spPr>
                      <a:xfrm>
                        <a:off x="971550" y="3221038"/>
                        <a:ext cx="1919288" cy="479425"/>
                      </a:xfrm>
                      <a:prstGeom prst="rect">
                        <a:avLst/>
                      </a:prstGeom>
                      <a:noFill/>
                      <a:ln w="38100">
                        <a:noFill/>
                        <a:miter/>
                      </a:ln>
                    </p:spPr>
                  </p:pic>
                </p:oleObj>
              </mc:Fallback>
            </mc:AlternateContent>
          </a:graphicData>
        </a:graphic>
      </p:graphicFrame>
      <p:sp>
        <p:nvSpPr>
          <p:cNvPr id="26666" name="文本框 26665"/>
          <p:cNvSpPr txBox="1"/>
          <p:nvPr/>
        </p:nvSpPr>
        <p:spPr>
          <a:xfrm>
            <a:off x="742950" y="3743325"/>
            <a:ext cx="403860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由图上的几何关系</a:t>
            </a:r>
            <a:r>
              <a:rPr lang="zh-CN" altLang="en-US" b="0" dirty="0">
                <a:latin typeface="Times New Roman" panose="02020603050405020304" pitchFamily="2" charset="0"/>
                <a:ea typeface="仿宋_GB2312" pitchFamily="1" charset="-122"/>
              </a:rPr>
              <a:t> </a:t>
            </a:r>
            <a:endParaRPr lang="zh-CN" altLang="en-US" b="0" dirty="0">
              <a:latin typeface="Times New Roman" panose="02020603050405020304" pitchFamily="2" charset="0"/>
              <a:ea typeface="仿宋_GB2312" pitchFamily="1" charset="-122"/>
            </a:endParaRPr>
          </a:p>
        </p:txBody>
      </p:sp>
      <p:graphicFrame>
        <p:nvGraphicFramePr>
          <p:cNvPr id="26667" name="对象 26666"/>
          <p:cNvGraphicFramePr>
            <a:graphicFrameLocks noChangeAspect="1"/>
          </p:cNvGraphicFramePr>
          <p:nvPr/>
        </p:nvGraphicFramePr>
        <p:xfrm>
          <a:off x="1252538" y="5032375"/>
          <a:ext cx="1519237" cy="427038"/>
        </p:xfrm>
        <a:graphic>
          <a:graphicData uri="http://schemas.openxmlformats.org/presentationml/2006/ole">
            <mc:AlternateContent xmlns:mc="http://schemas.openxmlformats.org/markup-compatibility/2006">
              <mc:Choice xmlns:v="urn:schemas-microsoft-com:vml" Requires="v">
                <p:oleObj spid="_x0000_s3197" name="" r:id="rId15" imgW="728345" imgH="204470" progId="Equation.3">
                  <p:embed/>
                </p:oleObj>
              </mc:Choice>
              <mc:Fallback>
                <p:oleObj name="" r:id="rId15" imgW="728345" imgH="204470" progId="Equation.3">
                  <p:embed/>
                  <p:pic>
                    <p:nvPicPr>
                      <p:cNvPr id="0" name="图片 3196"/>
                      <p:cNvPicPr/>
                      <p:nvPr/>
                    </p:nvPicPr>
                    <p:blipFill>
                      <a:blip r:embed="rId16"/>
                      <a:stretch>
                        <a:fillRect/>
                      </a:stretch>
                    </p:blipFill>
                    <p:spPr>
                      <a:xfrm>
                        <a:off x="1252538" y="5032375"/>
                        <a:ext cx="1519237" cy="427038"/>
                      </a:xfrm>
                      <a:prstGeom prst="rect">
                        <a:avLst/>
                      </a:prstGeom>
                      <a:noFill/>
                      <a:ln w="38100">
                        <a:noFill/>
                        <a:miter/>
                      </a:ln>
                    </p:spPr>
                  </p:pic>
                </p:oleObj>
              </mc:Fallback>
            </mc:AlternateContent>
          </a:graphicData>
        </a:graphic>
      </p:graphicFrame>
      <p:graphicFrame>
        <p:nvGraphicFramePr>
          <p:cNvPr id="26668" name="对象 26667"/>
          <p:cNvGraphicFramePr>
            <a:graphicFrameLocks noChangeAspect="1"/>
          </p:cNvGraphicFramePr>
          <p:nvPr/>
        </p:nvGraphicFramePr>
        <p:xfrm>
          <a:off x="3132138" y="4965700"/>
          <a:ext cx="2079625" cy="479425"/>
        </p:xfrm>
        <a:graphic>
          <a:graphicData uri="http://schemas.openxmlformats.org/presentationml/2006/ole">
            <mc:AlternateContent xmlns:mc="http://schemas.openxmlformats.org/markup-compatibility/2006">
              <mc:Choice xmlns:v="urn:schemas-microsoft-com:vml" Requires="v">
                <p:oleObj spid="_x0000_s3199" name="" r:id="rId17" imgW="997585" imgH="230505" progId="Equation.3">
                  <p:embed/>
                </p:oleObj>
              </mc:Choice>
              <mc:Fallback>
                <p:oleObj name="" r:id="rId17" imgW="997585" imgH="230505" progId="Equation.3">
                  <p:embed/>
                  <p:pic>
                    <p:nvPicPr>
                      <p:cNvPr id="0" name="图片 3198"/>
                      <p:cNvPicPr/>
                      <p:nvPr/>
                    </p:nvPicPr>
                    <p:blipFill>
                      <a:blip r:embed="rId18"/>
                      <a:stretch>
                        <a:fillRect/>
                      </a:stretch>
                    </p:blipFill>
                    <p:spPr>
                      <a:xfrm>
                        <a:off x="3132138" y="4965700"/>
                        <a:ext cx="2079625" cy="479425"/>
                      </a:xfrm>
                      <a:prstGeom prst="rect">
                        <a:avLst/>
                      </a:prstGeom>
                      <a:noFill/>
                      <a:ln w="38100">
                        <a:noFill/>
                        <a:miter/>
                      </a:ln>
                    </p:spPr>
                  </p:pic>
                </p:oleObj>
              </mc:Fallback>
            </mc:AlternateContent>
          </a:graphicData>
        </a:graphic>
      </p:graphicFrame>
      <p:graphicFrame>
        <p:nvGraphicFramePr>
          <p:cNvPr id="26669" name="对象 26668"/>
          <p:cNvGraphicFramePr>
            <a:graphicFrameLocks noChangeAspect="1"/>
          </p:cNvGraphicFramePr>
          <p:nvPr/>
        </p:nvGraphicFramePr>
        <p:xfrm>
          <a:off x="1182688" y="4238625"/>
          <a:ext cx="3173412" cy="479425"/>
        </p:xfrm>
        <a:graphic>
          <a:graphicData uri="http://schemas.openxmlformats.org/presentationml/2006/ole">
            <mc:AlternateContent xmlns:mc="http://schemas.openxmlformats.org/markup-compatibility/2006">
              <mc:Choice xmlns:v="urn:schemas-microsoft-com:vml" Requires="v">
                <p:oleObj spid="_x0000_s3200" name="" r:id="rId19" imgW="1511300" imgH="228600" progId="Equation.3">
                  <p:embed/>
                </p:oleObj>
              </mc:Choice>
              <mc:Fallback>
                <p:oleObj name="" r:id="rId19" imgW="1511300" imgH="228600" progId="Equation.3">
                  <p:embed/>
                  <p:pic>
                    <p:nvPicPr>
                      <p:cNvPr id="0" name="图片 3199"/>
                      <p:cNvPicPr/>
                      <p:nvPr/>
                    </p:nvPicPr>
                    <p:blipFill>
                      <a:blip r:embed="rId20"/>
                      <a:stretch>
                        <a:fillRect/>
                      </a:stretch>
                    </p:blipFill>
                    <p:spPr>
                      <a:xfrm>
                        <a:off x="1182688" y="4238625"/>
                        <a:ext cx="3173412" cy="479425"/>
                      </a:xfrm>
                      <a:prstGeom prst="rect">
                        <a:avLst/>
                      </a:prstGeom>
                      <a:noFill/>
                      <a:ln w="38100">
                        <a:noFill/>
                        <a:miter/>
                      </a:ln>
                    </p:spPr>
                  </p:pic>
                </p:oleObj>
              </mc:Fallback>
            </mc:AlternateContent>
          </a:graphicData>
        </a:graphic>
      </p:graphicFrame>
      <p:graphicFrame>
        <p:nvGraphicFramePr>
          <p:cNvPr id="26670" name="对象 26669"/>
          <p:cNvGraphicFramePr>
            <a:graphicFrameLocks noChangeAspect="1"/>
          </p:cNvGraphicFramePr>
          <p:nvPr/>
        </p:nvGraphicFramePr>
        <p:xfrm>
          <a:off x="4635500" y="5618163"/>
          <a:ext cx="2744788" cy="906462"/>
        </p:xfrm>
        <a:graphic>
          <a:graphicData uri="http://schemas.openxmlformats.org/presentationml/2006/ole">
            <mc:AlternateContent xmlns:mc="http://schemas.openxmlformats.org/markup-compatibility/2006">
              <mc:Choice xmlns:v="urn:schemas-microsoft-com:vml" Requires="v">
                <p:oleObj spid="_x0000_s3201" name="" r:id="rId21" imgW="1316990" imgH="434975" progId="Equation.3">
                  <p:embed/>
                </p:oleObj>
              </mc:Choice>
              <mc:Fallback>
                <p:oleObj name="" r:id="rId21" imgW="1316990" imgH="434975" progId="Equation.3">
                  <p:embed/>
                  <p:pic>
                    <p:nvPicPr>
                      <p:cNvPr id="0" name="图片 3200"/>
                      <p:cNvPicPr/>
                      <p:nvPr/>
                    </p:nvPicPr>
                    <p:blipFill>
                      <a:blip r:embed="rId22"/>
                      <a:stretch>
                        <a:fillRect/>
                      </a:stretch>
                    </p:blipFill>
                    <p:spPr>
                      <a:xfrm>
                        <a:off x="4635500" y="5618163"/>
                        <a:ext cx="2744788" cy="906462"/>
                      </a:xfrm>
                      <a:prstGeom prst="rect">
                        <a:avLst/>
                      </a:prstGeom>
                      <a:noFill/>
                      <a:ln w="38100">
                        <a:noFill/>
                        <a:miter/>
                      </a:ln>
                    </p:spPr>
                  </p:pic>
                </p:oleObj>
              </mc:Fallback>
            </mc:AlternateContent>
          </a:graphicData>
        </a:graphic>
      </p:graphicFrame>
      <p:graphicFrame>
        <p:nvGraphicFramePr>
          <p:cNvPr id="26671" name="对象 26670"/>
          <p:cNvGraphicFramePr>
            <a:graphicFrameLocks noChangeAspect="1"/>
          </p:cNvGraphicFramePr>
          <p:nvPr/>
        </p:nvGraphicFramePr>
        <p:xfrm>
          <a:off x="1590675" y="5605463"/>
          <a:ext cx="2693988" cy="906462"/>
        </p:xfrm>
        <a:graphic>
          <a:graphicData uri="http://schemas.openxmlformats.org/presentationml/2006/ole">
            <mc:AlternateContent xmlns:mc="http://schemas.openxmlformats.org/markup-compatibility/2006">
              <mc:Choice xmlns:v="urn:schemas-microsoft-com:vml" Requires="v">
                <p:oleObj spid="_x0000_s3202" name="" r:id="rId23" imgW="1291590" imgH="434975" progId="Equation.3">
                  <p:embed/>
                </p:oleObj>
              </mc:Choice>
              <mc:Fallback>
                <p:oleObj name="" r:id="rId23" imgW="1291590" imgH="434975" progId="Equation.3">
                  <p:embed/>
                  <p:pic>
                    <p:nvPicPr>
                      <p:cNvPr id="0" name="图片 3201"/>
                      <p:cNvPicPr/>
                      <p:nvPr/>
                    </p:nvPicPr>
                    <p:blipFill>
                      <a:blip r:embed="rId24"/>
                      <a:stretch>
                        <a:fillRect/>
                      </a:stretch>
                    </p:blipFill>
                    <p:spPr>
                      <a:xfrm>
                        <a:off x="1590675" y="5605463"/>
                        <a:ext cx="2693988" cy="906462"/>
                      </a:xfrm>
                      <a:prstGeom prst="rect">
                        <a:avLst/>
                      </a:prstGeom>
                      <a:noFill/>
                      <a:ln w="38100">
                        <a:noFill/>
                        <a:miter/>
                      </a:ln>
                    </p:spPr>
                  </p:pic>
                </p:oleObj>
              </mc:Fallback>
            </mc:AlternateContent>
          </a:graphicData>
        </a:graphic>
      </p:graphicFrame>
      <p:graphicFrame>
        <p:nvGraphicFramePr>
          <p:cNvPr id="26672" name="对象 26671"/>
          <p:cNvGraphicFramePr>
            <a:graphicFrameLocks noChangeAspect="1"/>
          </p:cNvGraphicFramePr>
          <p:nvPr/>
        </p:nvGraphicFramePr>
        <p:xfrm>
          <a:off x="5435600" y="4797425"/>
          <a:ext cx="1171575" cy="827088"/>
        </p:xfrm>
        <a:graphic>
          <a:graphicData uri="http://schemas.openxmlformats.org/presentationml/2006/ole">
            <mc:AlternateContent xmlns:mc="http://schemas.openxmlformats.org/markup-compatibility/2006">
              <mc:Choice xmlns:v="urn:schemas-microsoft-com:vml" Requires="v">
                <p:oleObj spid="_x0000_s3203" name="" r:id="rId25" imgW="562610" imgH="396240" progId="Equation.3">
                  <p:embed/>
                </p:oleObj>
              </mc:Choice>
              <mc:Fallback>
                <p:oleObj name="" r:id="rId25" imgW="562610" imgH="396240" progId="Equation.3">
                  <p:embed/>
                  <p:pic>
                    <p:nvPicPr>
                      <p:cNvPr id="0" name="图片 3202"/>
                      <p:cNvPicPr/>
                      <p:nvPr/>
                    </p:nvPicPr>
                    <p:blipFill>
                      <a:blip r:embed="rId26"/>
                      <a:stretch>
                        <a:fillRect/>
                      </a:stretch>
                    </p:blipFill>
                    <p:spPr>
                      <a:xfrm>
                        <a:off x="5435600" y="4797425"/>
                        <a:ext cx="1171575" cy="827088"/>
                      </a:xfrm>
                      <a:prstGeom prst="rect">
                        <a:avLst/>
                      </a:prstGeom>
                      <a:noFill/>
                      <a:ln w="38100">
                        <a:noFill/>
                        <a:miter/>
                      </a:ln>
                    </p:spPr>
                  </p:pic>
                </p:oleObj>
              </mc:Fallback>
            </mc:AlternateContent>
          </a:graphicData>
        </a:graphic>
      </p:graphicFrame>
      <p:sp>
        <p:nvSpPr>
          <p:cNvPr id="26673" name="左大括号 26672"/>
          <p:cNvSpPr/>
          <p:nvPr/>
        </p:nvSpPr>
        <p:spPr>
          <a:xfrm>
            <a:off x="995363" y="4381500"/>
            <a:ext cx="152400" cy="1008063"/>
          </a:xfrm>
          <a:prstGeom prst="leftBrace">
            <a:avLst>
              <a:gd name="adj1" fmla="val 54876"/>
              <a:gd name="adj2" fmla="val 50000"/>
            </a:avLst>
          </a:prstGeom>
          <a:noFill/>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6674" name="右箭头 26673"/>
          <p:cNvSpPr/>
          <p:nvPr/>
        </p:nvSpPr>
        <p:spPr>
          <a:xfrm>
            <a:off x="971550" y="5845175"/>
            <a:ext cx="514350" cy="358775"/>
          </a:xfrm>
          <a:prstGeom prst="rightArrow">
            <a:avLst>
              <a:gd name="adj1" fmla="val 50000"/>
              <a:gd name="adj2" fmla="val 35787"/>
            </a:avLst>
          </a:prstGeom>
          <a:solidFill>
            <a:schemeClr val="accent1"/>
          </a:solidFill>
          <a:ln w="9525"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56"/>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6657"/>
                                        </p:tgtEl>
                                        <p:attrNameLst>
                                          <p:attrName>style.visibility</p:attrName>
                                        </p:attrNameLst>
                                      </p:cBhvr>
                                      <p:to>
                                        <p:strVal val="visible"/>
                                      </p:to>
                                    </p:set>
                                    <p:animEffect transition="in" filter="wipe(left)">
                                      <p:cBhvr>
                                        <p:cTn id="10" dur="500"/>
                                        <p:tgtEl>
                                          <p:spTgt spid="26657"/>
                                        </p:tgtEl>
                                      </p:cBhvr>
                                    </p:animEffect>
                                  </p:childTnLst>
                                </p:cTn>
                              </p:par>
                            </p:childTnLst>
                          </p:cTn>
                        </p:par>
                        <p:par>
                          <p:cTn id="11" fill="hold">
                            <p:stCondLst>
                              <p:cond delay="1000"/>
                            </p:stCondLst>
                            <p:childTnLst>
                              <p:par>
                                <p:cTn id="12" presetID="22" presetClass="entr" presetSubtype="4" fill="hold" nodeType="afterEffect">
                                  <p:stCondLst>
                                    <p:cond delay="0"/>
                                  </p:stCondLst>
                                  <p:childTnLst>
                                    <p:set>
                                      <p:cBhvr>
                                        <p:cTn id="13" dur="1" fill="hold">
                                          <p:stCondLst>
                                            <p:cond delay="0"/>
                                          </p:stCondLst>
                                        </p:cTn>
                                        <p:tgtEl>
                                          <p:spTgt spid="26652"/>
                                        </p:tgtEl>
                                        <p:attrNameLst>
                                          <p:attrName>style.visibility</p:attrName>
                                        </p:attrNameLst>
                                      </p:cBhvr>
                                      <p:to>
                                        <p:strVal val="visible"/>
                                      </p:to>
                                    </p:set>
                                    <p:animEffect transition="in" filter="wipe(down)">
                                      <p:cBhvr>
                                        <p:cTn id="14" dur="500"/>
                                        <p:tgtEl>
                                          <p:spTgt spid="2665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59"/>
                                        </p:tgtEl>
                                        <p:attrNameLst>
                                          <p:attrName>style.visibility</p:attrName>
                                        </p:attrNameLst>
                                      </p:cBhvr>
                                      <p:to>
                                        <p:strVal val="visible"/>
                                      </p:to>
                                    </p:se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26658"/>
                                        </p:tgtEl>
                                        <p:attrNameLst>
                                          <p:attrName>style.visibility</p:attrName>
                                        </p:attrNameLst>
                                      </p:cBhvr>
                                      <p:to>
                                        <p:strVal val="visible"/>
                                      </p:to>
                                    </p:set>
                                    <p:animEffect transition="in" filter="wipe(left)">
                                      <p:cBhvr>
                                        <p:cTn id="22" dur="500"/>
                                        <p:tgtEl>
                                          <p:spTgt spid="2665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65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66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6627"/>
                                        </p:tgtEl>
                                        <p:attrNameLst>
                                          <p:attrName>style.visibility</p:attrName>
                                        </p:attrNameLst>
                                      </p:cBhvr>
                                      <p:to>
                                        <p:strVal val="visible"/>
                                      </p:to>
                                    </p:set>
                                    <p:animEffect transition="in" filter="wipe(left)">
                                      <p:cBhvr>
                                        <p:cTn id="37" dur="500"/>
                                        <p:tgtEl>
                                          <p:spTgt spid="26627"/>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6631"/>
                                        </p:tgtEl>
                                        <p:attrNameLst>
                                          <p:attrName>style.visibility</p:attrName>
                                        </p:attrNameLst>
                                      </p:cBhvr>
                                      <p:to>
                                        <p:strVal val="visible"/>
                                      </p:to>
                                    </p:set>
                                    <p:animEffect transition="in" filter="wipe(left)">
                                      <p:cBhvr>
                                        <p:cTn id="41" dur="500"/>
                                        <p:tgtEl>
                                          <p:spTgt spid="26631"/>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6629"/>
                                        </p:tgtEl>
                                        <p:attrNameLst>
                                          <p:attrName>style.visibility</p:attrName>
                                        </p:attrNameLst>
                                      </p:cBhvr>
                                      <p:to>
                                        <p:strVal val="visible"/>
                                      </p:to>
                                    </p:set>
                                    <p:animEffect transition="in" filter="wipe(left)">
                                      <p:cBhvr>
                                        <p:cTn id="45" dur="500"/>
                                        <p:tgtEl>
                                          <p:spTgt spid="26629"/>
                                        </p:tgtEl>
                                      </p:cBhvr>
                                    </p:animEffect>
                                  </p:childTnLst>
                                </p:cTn>
                              </p:par>
                            </p:childTnLst>
                          </p:cTn>
                        </p:par>
                        <p:par>
                          <p:cTn id="46" fill="hold">
                            <p:stCondLst>
                              <p:cond delay="1500"/>
                            </p:stCondLst>
                            <p:childTnLst>
                              <p:par>
                                <p:cTn id="47" presetID="22" presetClass="entr" presetSubtype="4" fill="hold" nodeType="afterEffect">
                                  <p:stCondLst>
                                    <p:cond delay="0"/>
                                  </p:stCondLst>
                                  <p:childTnLst>
                                    <p:set>
                                      <p:cBhvr>
                                        <p:cTn id="48" dur="1" fill="hold">
                                          <p:stCondLst>
                                            <p:cond delay="0"/>
                                          </p:stCondLst>
                                        </p:cTn>
                                        <p:tgtEl>
                                          <p:spTgt spid="26628"/>
                                        </p:tgtEl>
                                        <p:attrNameLst>
                                          <p:attrName>style.visibility</p:attrName>
                                        </p:attrNameLst>
                                      </p:cBhvr>
                                      <p:to>
                                        <p:strVal val="visible"/>
                                      </p:to>
                                    </p:set>
                                    <p:animEffect transition="in" filter="wipe(down)">
                                      <p:cBhvr>
                                        <p:cTn id="49" dur="500"/>
                                        <p:tgtEl>
                                          <p:spTgt spid="26628"/>
                                        </p:tgtEl>
                                      </p:cBhvr>
                                    </p:animEffect>
                                  </p:childTnLst>
                                </p:cTn>
                              </p:par>
                            </p:childTnLst>
                          </p:cTn>
                        </p:par>
                        <p:par>
                          <p:cTn id="50" fill="hold">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26630"/>
                                        </p:tgtEl>
                                        <p:attrNameLst>
                                          <p:attrName>style.visibility</p:attrName>
                                        </p:attrNameLst>
                                      </p:cBhvr>
                                      <p:to>
                                        <p:strVal val="visible"/>
                                      </p:to>
                                    </p:set>
                                    <p:animEffect transition="in" filter="wipe(left)">
                                      <p:cBhvr>
                                        <p:cTn id="53" dur="500"/>
                                        <p:tgtEl>
                                          <p:spTgt spid="2663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6661"/>
                                        </p:tgtEl>
                                        <p:attrNameLst>
                                          <p:attrName>style.visibility</p:attrName>
                                        </p:attrNameLst>
                                      </p:cBhvr>
                                      <p:to>
                                        <p:strVal val="visible"/>
                                      </p:to>
                                    </p:set>
                                    <p:animEffect transition="in" filter="wipe(left)">
                                      <p:cBhvr>
                                        <p:cTn id="58" dur="500"/>
                                        <p:tgtEl>
                                          <p:spTgt spid="26661"/>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653"/>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26632"/>
                                        </p:tgtEl>
                                        <p:attrNameLst>
                                          <p:attrName>style.visibility</p:attrName>
                                        </p:attrNameLst>
                                      </p:cBhvr>
                                      <p:to>
                                        <p:strVal val="visible"/>
                                      </p:to>
                                    </p:set>
                                  </p:childTnLst>
                                </p:cTn>
                              </p:par>
                            </p:childTnLst>
                          </p:cTn>
                        </p:par>
                        <p:par>
                          <p:cTn id="66" fill="hold">
                            <p:stCondLst>
                              <p:cond delay="0"/>
                            </p:stCondLst>
                            <p:childTnLst>
                              <p:par>
                                <p:cTn id="67" presetID="22" presetClass="entr" presetSubtype="8" fill="hold" nodeType="afterEffect">
                                  <p:stCondLst>
                                    <p:cond delay="0"/>
                                  </p:stCondLst>
                                  <p:childTnLst>
                                    <p:set>
                                      <p:cBhvr>
                                        <p:cTn id="68" dur="1" fill="hold">
                                          <p:stCondLst>
                                            <p:cond delay="0"/>
                                          </p:stCondLst>
                                        </p:cTn>
                                        <p:tgtEl>
                                          <p:spTgt spid="26637"/>
                                        </p:tgtEl>
                                        <p:attrNameLst>
                                          <p:attrName>style.visibility</p:attrName>
                                        </p:attrNameLst>
                                      </p:cBhvr>
                                      <p:to>
                                        <p:strVal val="visible"/>
                                      </p:to>
                                    </p:set>
                                    <p:animEffect transition="in" filter="wipe(left)">
                                      <p:cBhvr>
                                        <p:cTn id="69" dur="500"/>
                                        <p:tgtEl>
                                          <p:spTgt spid="26637"/>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26638"/>
                                        </p:tgtEl>
                                        <p:attrNameLst>
                                          <p:attrName>style.visibility</p:attrName>
                                        </p:attrNameLst>
                                      </p:cBhvr>
                                      <p:to>
                                        <p:strVal val="visible"/>
                                      </p:to>
                                    </p:set>
                                    <p:animEffect transition="in" filter="wipe(left)">
                                      <p:cBhvr>
                                        <p:cTn id="73" dur="500"/>
                                        <p:tgtEl>
                                          <p:spTgt spid="26638"/>
                                        </p:tgtEl>
                                      </p:cBhvr>
                                    </p:animEffect>
                                  </p:childTnLst>
                                </p:cTn>
                              </p:par>
                            </p:childTnLst>
                          </p:cTn>
                        </p:par>
                        <p:par>
                          <p:cTn id="74" fill="hold">
                            <p:stCondLst>
                              <p:cond delay="1000"/>
                            </p:stCondLst>
                            <p:childTnLst>
                              <p:par>
                                <p:cTn id="75" presetID="22" presetClass="entr" presetSubtype="8" fill="hold" nodeType="afterEffect">
                                  <p:stCondLst>
                                    <p:cond delay="0"/>
                                  </p:stCondLst>
                                  <p:childTnLst>
                                    <p:set>
                                      <p:cBhvr>
                                        <p:cTn id="76" dur="1" fill="hold">
                                          <p:stCondLst>
                                            <p:cond delay="0"/>
                                          </p:stCondLst>
                                        </p:cTn>
                                        <p:tgtEl>
                                          <p:spTgt spid="26649"/>
                                        </p:tgtEl>
                                        <p:attrNameLst>
                                          <p:attrName>style.visibility</p:attrName>
                                        </p:attrNameLst>
                                      </p:cBhvr>
                                      <p:to>
                                        <p:strVal val="visible"/>
                                      </p:to>
                                    </p:set>
                                    <p:animEffect transition="in" filter="wipe(left)">
                                      <p:cBhvr>
                                        <p:cTn id="77" dur="500"/>
                                        <p:tgtEl>
                                          <p:spTgt spid="26649"/>
                                        </p:tgtEl>
                                      </p:cBhvr>
                                    </p:animEffect>
                                  </p:childTnLst>
                                </p:cTn>
                              </p:par>
                            </p:childTnLst>
                          </p:cTn>
                        </p:par>
                        <p:par>
                          <p:cTn id="78" fill="hold">
                            <p:stCondLst>
                              <p:cond delay="1500"/>
                            </p:stCondLst>
                            <p:childTnLst>
                              <p:par>
                                <p:cTn id="79" presetID="22" presetClass="entr" presetSubtype="8" fill="hold" grpId="0" nodeType="afterEffect">
                                  <p:stCondLst>
                                    <p:cond delay="0"/>
                                  </p:stCondLst>
                                  <p:childTnLst>
                                    <p:set>
                                      <p:cBhvr>
                                        <p:cTn id="80" dur="1" fill="hold">
                                          <p:stCondLst>
                                            <p:cond delay="0"/>
                                          </p:stCondLst>
                                        </p:cTn>
                                        <p:tgtEl>
                                          <p:spTgt spid="26639"/>
                                        </p:tgtEl>
                                        <p:attrNameLst>
                                          <p:attrName>style.visibility</p:attrName>
                                        </p:attrNameLst>
                                      </p:cBhvr>
                                      <p:to>
                                        <p:strVal val="visible"/>
                                      </p:to>
                                    </p:set>
                                    <p:animEffect transition="in" filter="wipe(left)">
                                      <p:cBhvr>
                                        <p:cTn id="81" dur="500"/>
                                        <p:tgtEl>
                                          <p:spTgt spid="26639"/>
                                        </p:tgtEl>
                                      </p:cBhvr>
                                    </p:animEffect>
                                  </p:childTnLst>
                                </p:cTn>
                              </p:par>
                            </p:childTnLst>
                          </p:cTn>
                        </p:par>
                        <p:par>
                          <p:cTn id="82" fill="hold">
                            <p:stCondLst>
                              <p:cond delay="2000"/>
                            </p:stCondLst>
                            <p:childTnLst>
                              <p:par>
                                <p:cTn id="83" presetID="1" presetClass="entr" presetSubtype="0" fill="hold" grpId="0" nodeType="afterEffect">
                                  <p:stCondLst>
                                    <p:cond delay="0"/>
                                  </p:stCondLst>
                                  <p:childTnLst>
                                    <p:set>
                                      <p:cBhvr>
                                        <p:cTn id="84" dur="1" fill="hold">
                                          <p:stCondLst>
                                            <p:cond delay="0"/>
                                          </p:stCondLst>
                                        </p:cTn>
                                        <p:tgtEl>
                                          <p:spTgt spid="26650"/>
                                        </p:tgtEl>
                                        <p:attrNameLst>
                                          <p:attrName>style.visibility</p:attrName>
                                        </p:attrNameLst>
                                      </p:cBhvr>
                                      <p:to>
                                        <p:strVal val="visible"/>
                                      </p:to>
                                    </p:set>
                                  </p:childTnLst>
                                </p:cTn>
                              </p:par>
                            </p:childTnLst>
                          </p:cTn>
                        </p:par>
                        <p:par>
                          <p:cTn id="85" fill="hold">
                            <p:stCondLst>
                              <p:cond delay="2000"/>
                            </p:stCondLst>
                            <p:childTnLst>
                              <p:par>
                                <p:cTn id="86" presetID="1" presetClass="entr" presetSubtype="0" fill="hold" grpId="0" nodeType="afterEffect">
                                  <p:stCondLst>
                                    <p:cond delay="0"/>
                                  </p:stCondLst>
                                  <p:childTnLst>
                                    <p:set>
                                      <p:cBhvr>
                                        <p:cTn id="87" dur="1" fill="hold">
                                          <p:stCondLst>
                                            <p:cond delay="0"/>
                                          </p:stCondLst>
                                        </p:cTn>
                                        <p:tgtEl>
                                          <p:spTgt spid="26651"/>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26662"/>
                                        </p:tgtEl>
                                        <p:attrNameLst>
                                          <p:attrName>style.visibility</p:attrName>
                                        </p:attrNameLst>
                                      </p:cBhvr>
                                      <p:to>
                                        <p:strVal val="visible"/>
                                      </p:to>
                                    </p:set>
                                    <p:animEffect transition="in" filter="wipe(left)">
                                      <p:cBhvr>
                                        <p:cTn id="92" dur="500"/>
                                        <p:tgtEl>
                                          <p:spTgt spid="2666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26654"/>
                                        </p:tgtEl>
                                        <p:attrNameLst>
                                          <p:attrName>style.visibility</p:attrName>
                                        </p:attrNameLst>
                                      </p:cBhvr>
                                      <p:to>
                                        <p:strVal val="visible"/>
                                      </p:to>
                                    </p:set>
                                    <p:animEffect transition="in" filter="wipe(left)">
                                      <p:cBhvr>
                                        <p:cTn id="97" dur="500"/>
                                        <p:tgtEl>
                                          <p:spTgt spid="26654"/>
                                        </p:tgtEl>
                                      </p:cBhvr>
                                    </p:animEffect>
                                  </p:childTnLst>
                                </p:cTn>
                              </p:par>
                              <p:par>
                                <p:cTn id="98" presetID="22" presetClass="entr" presetSubtype="8" fill="hold" nodeType="withEffect">
                                  <p:stCondLst>
                                    <p:cond delay="0"/>
                                  </p:stCondLst>
                                  <p:childTnLst>
                                    <p:set>
                                      <p:cBhvr>
                                        <p:cTn id="99" dur="1" fill="hold">
                                          <p:stCondLst>
                                            <p:cond delay="0"/>
                                          </p:stCondLst>
                                        </p:cTn>
                                        <p:tgtEl>
                                          <p:spTgt spid="26644"/>
                                        </p:tgtEl>
                                        <p:attrNameLst>
                                          <p:attrName>style.visibility</p:attrName>
                                        </p:attrNameLst>
                                      </p:cBhvr>
                                      <p:to>
                                        <p:strVal val="visible"/>
                                      </p:to>
                                    </p:set>
                                    <p:animEffect transition="in" filter="wipe(left)">
                                      <p:cBhvr>
                                        <p:cTn id="100" dur="500"/>
                                        <p:tgtEl>
                                          <p:spTgt spid="26644"/>
                                        </p:tgtEl>
                                      </p:cBhvr>
                                    </p:animEffect>
                                  </p:childTnLst>
                                </p:cTn>
                              </p:par>
                            </p:childTnLst>
                          </p:cTn>
                        </p:par>
                        <p:par>
                          <p:cTn id="101" fill="hold">
                            <p:stCondLst>
                              <p:cond delay="500"/>
                            </p:stCondLst>
                            <p:childTnLst>
                              <p:par>
                                <p:cTn id="102" presetID="22" presetClass="entr" presetSubtype="8" fill="hold" nodeType="afterEffect">
                                  <p:stCondLst>
                                    <p:cond delay="0"/>
                                  </p:stCondLst>
                                  <p:childTnLst>
                                    <p:set>
                                      <p:cBhvr>
                                        <p:cTn id="103" dur="1" fill="hold">
                                          <p:stCondLst>
                                            <p:cond delay="0"/>
                                          </p:stCondLst>
                                        </p:cTn>
                                        <p:tgtEl>
                                          <p:spTgt spid="26663"/>
                                        </p:tgtEl>
                                        <p:attrNameLst>
                                          <p:attrName>style.visibility</p:attrName>
                                        </p:attrNameLst>
                                      </p:cBhvr>
                                      <p:to>
                                        <p:strVal val="visible"/>
                                      </p:to>
                                    </p:set>
                                    <p:animEffect transition="in" filter="wipe(left)">
                                      <p:cBhvr>
                                        <p:cTn id="104" dur="500"/>
                                        <p:tgtEl>
                                          <p:spTgt spid="2666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26635"/>
                                        </p:tgtEl>
                                        <p:attrNameLst>
                                          <p:attrName>style.visibility</p:attrName>
                                        </p:attrNameLst>
                                      </p:cBhvr>
                                      <p:to>
                                        <p:strVal val="visible"/>
                                      </p:to>
                                    </p:set>
                                    <p:animEffect transition="in" filter="wipe(up)">
                                      <p:cBhvr>
                                        <p:cTn id="109" dur="500"/>
                                        <p:tgtEl>
                                          <p:spTgt spid="26635"/>
                                        </p:tgtEl>
                                      </p:cBhvr>
                                    </p:animEffect>
                                  </p:childTnLst>
                                </p:cTn>
                              </p:par>
                              <p:par>
                                <p:cTn id="110" presetID="22" presetClass="entr" presetSubtype="8" fill="hold" nodeType="withEffect">
                                  <p:stCondLst>
                                    <p:cond delay="0"/>
                                  </p:stCondLst>
                                  <p:childTnLst>
                                    <p:set>
                                      <p:cBhvr>
                                        <p:cTn id="111" dur="1" fill="hold">
                                          <p:stCondLst>
                                            <p:cond delay="0"/>
                                          </p:stCondLst>
                                        </p:cTn>
                                        <p:tgtEl>
                                          <p:spTgt spid="26636"/>
                                        </p:tgtEl>
                                        <p:attrNameLst>
                                          <p:attrName>style.visibility</p:attrName>
                                        </p:attrNameLst>
                                      </p:cBhvr>
                                      <p:to>
                                        <p:strVal val="visible"/>
                                      </p:to>
                                    </p:set>
                                    <p:animEffect transition="in" filter="wipe(left)">
                                      <p:cBhvr>
                                        <p:cTn id="112" dur="500"/>
                                        <p:tgtEl>
                                          <p:spTgt spid="26636"/>
                                        </p:tgtEl>
                                      </p:cBhvr>
                                    </p:animEffect>
                                  </p:childTnLst>
                                </p:cTn>
                              </p:par>
                            </p:childTnLst>
                          </p:cTn>
                        </p:par>
                        <p:par>
                          <p:cTn id="113" fill="hold">
                            <p:stCondLst>
                              <p:cond delay="500"/>
                            </p:stCondLst>
                            <p:childTnLst>
                              <p:par>
                                <p:cTn id="114" presetID="22" presetClass="entr" presetSubtype="1" fill="hold" nodeType="afterEffect">
                                  <p:stCondLst>
                                    <p:cond delay="0"/>
                                  </p:stCondLst>
                                  <p:childTnLst>
                                    <p:set>
                                      <p:cBhvr>
                                        <p:cTn id="115" dur="1" fill="hold">
                                          <p:stCondLst>
                                            <p:cond delay="0"/>
                                          </p:stCondLst>
                                        </p:cTn>
                                        <p:tgtEl>
                                          <p:spTgt spid="26646"/>
                                        </p:tgtEl>
                                        <p:attrNameLst>
                                          <p:attrName>style.visibility</p:attrName>
                                        </p:attrNameLst>
                                      </p:cBhvr>
                                      <p:to>
                                        <p:strVal val="visible"/>
                                      </p:to>
                                    </p:set>
                                    <p:animEffect transition="in" filter="wipe(up)">
                                      <p:cBhvr>
                                        <p:cTn id="116" dur="500"/>
                                        <p:tgtEl>
                                          <p:spTgt spid="26646"/>
                                        </p:tgtEl>
                                      </p:cBhvr>
                                    </p:animEffect>
                                  </p:childTnLst>
                                </p:cTn>
                              </p:par>
                            </p:childTnLst>
                          </p:cTn>
                        </p:par>
                        <p:par>
                          <p:cTn id="117" fill="hold">
                            <p:stCondLst>
                              <p:cond delay="1000"/>
                            </p:stCondLst>
                            <p:childTnLst>
                              <p:par>
                                <p:cTn id="118" presetID="22" presetClass="entr" presetSubtype="1" fill="hold" nodeType="afterEffect">
                                  <p:stCondLst>
                                    <p:cond delay="0"/>
                                  </p:stCondLst>
                                  <p:childTnLst>
                                    <p:set>
                                      <p:cBhvr>
                                        <p:cTn id="119" dur="1" fill="hold">
                                          <p:stCondLst>
                                            <p:cond delay="0"/>
                                          </p:stCondLst>
                                        </p:cTn>
                                        <p:tgtEl>
                                          <p:spTgt spid="26633"/>
                                        </p:tgtEl>
                                        <p:attrNameLst>
                                          <p:attrName>style.visibility</p:attrName>
                                        </p:attrNameLst>
                                      </p:cBhvr>
                                      <p:to>
                                        <p:strVal val="visible"/>
                                      </p:to>
                                    </p:set>
                                    <p:animEffect transition="in" filter="wipe(up)">
                                      <p:cBhvr>
                                        <p:cTn id="120" dur="500"/>
                                        <p:tgtEl>
                                          <p:spTgt spid="26633"/>
                                        </p:tgtEl>
                                      </p:cBhvr>
                                    </p:animEffect>
                                  </p:childTnLst>
                                </p:cTn>
                              </p:par>
                            </p:childTnLst>
                          </p:cTn>
                        </p:par>
                        <p:par>
                          <p:cTn id="121" fill="hold">
                            <p:stCondLst>
                              <p:cond delay="1500"/>
                            </p:stCondLst>
                            <p:childTnLst>
                              <p:par>
                                <p:cTn id="122" presetID="22" presetClass="entr" presetSubtype="8" fill="hold" nodeType="afterEffect">
                                  <p:stCondLst>
                                    <p:cond delay="0"/>
                                  </p:stCondLst>
                                  <p:childTnLst>
                                    <p:set>
                                      <p:cBhvr>
                                        <p:cTn id="123" dur="1" fill="hold">
                                          <p:stCondLst>
                                            <p:cond delay="0"/>
                                          </p:stCondLst>
                                        </p:cTn>
                                        <p:tgtEl>
                                          <p:spTgt spid="26634"/>
                                        </p:tgtEl>
                                        <p:attrNameLst>
                                          <p:attrName>style.visibility</p:attrName>
                                        </p:attrNameLst>
                                      </p:cBhvr>
                                      <p:to>
                                        <p:strVal val="visible"/>
                                      </p:to>
                                    </p:set>
                                    <p:animEffect transition="in" filter="wipe(left)">
                                      <p:cBhvr>
                                        <p:cTn id="124" dur="500"/>
                                        <p:tgtEl>
                                          <p:spTgt spid="26634"/>
                                        </p:tgtEl>
                                      </p:cBhvr>
                                    </p:animEffect>
                                  </p:childTnLst>
                                </p:cTn>
                              </p:par>
                            </p:childTnLst>
                          </p:cTn>
                        </p:par>
                        <p:par>
                          <p:cTn id="125" fill="hold">
                            <p:stCondLst>
                              <p:cond delay="2000"/>
                            </p:stCondLst>
                            <p:childTnLst>
                              <p:par>
                                <p:cTn id="126" presetID="1" presetClass="entr" presetSubtype="0" fill="hold" nodeType="afterEffect">
                                  <p:stCondLst>
                                    <p:cond delay="0"/>
                                  </p:stCondLst>
                                  <p:childTnLst>
                                    <p:set>
                                      <p:cBhvr>
                                        <p:cTn id="127" dur="1" fill="hold">
                                          <p:stCondLst>
                                            <p:cond delay="0"/>
                                          </p:stCondLst>
                                        </p:cTn>
                                        <p:tgtEl>
                                          <p:spTgt spid="26645"/>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nodeType="clickEffect">
                                  <p:stCondLst>
                                    <p:cond delay="0"/>
                                  </p:stCondLst>
                                  <p:childTnLst>
                                    <p:set>
                                      <p:cBhvr>
                                        <p:cTn id="131" dur="1" fill="hold">
                                          <p:stCondLst>
                                            <p:cond delay="0"/>
                                          </p:stCondLst>
                                        </p:cTn>
                                        <p:tgtEl>
                                          <p:spTgt spid="26665"/>
                                        </p:tgtEl>
                                        <p:attrNameLst>
                                          <p:attrName>style.visibility</p:attrName>
                                        </p:attrNameLst>
                                      </p:cBhvr>
                                      <p:to>
                                        <p:strVal val="visible"/>
                                      </p:to>
                                    </p:set>
                                    <p:animEffect transition="in" filter="wipe(left)">
                                      <p:cBhvr>
                                        <p:cTn id="132" dur="500"/>
                                        <p:tgtEl>
                                          <p:spTgt spid="26665"/>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26664"/>
                                        </p:tgtEl>
                                        <p:attrNameLst>
                                          <p:attrName>style.visibility</p:attrName>
                                        </p:attrNameLst>
                                      </p:cBhvr>
                                      <p:to>
                                        <p:strVal val="visible"/>
                                      </p:to>
                                    </p:set>
                                    <p:animEffect transition="in" filter="wipe(left)">
                                      <p:cBhvr>
                                        <p:cTn id="137" dur="500"/>
                                        <p:tgtEl>
                                          <p:spTgt spid="26664"/>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26666"/>
                                        </p:tgtEl>
                                        <p:attrNameLst>
                                          <p:attrName>style.visibility</p:attrName>
                                        </p:attrNameLst>
                                      </p:cBhvr>
                                      <p:to>
                                        <p:strVal val="visible"/>
                                      </p:to>
                                    </p:set>
                                    <p:animEffect transition="in" filter="wipe(left)">
                                      <p:cBhvr>
                                        <p:cTn id="142" dur="500"/>
                                        <p:tgtEl>
                                          <p:spTgt spid="26666"/>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nodeType="clickEffect">
                                  <p:stCondLst>
                                    <p:cond delay="0"/>
                                  </p:stCondLst>
                                  <p:childTnLst>
                                    <p:set>
                                      <p:cBhvr>
                                        <p:cTn id="146" dur="1" fill="hold">
                                          <p:stCondLst>
                                            <p:cond delay="0"/>
                                          </p:stCondLst>
                                        </p:cTn>
                                        <p:tgtEl>
                                          <p:spTgt spid="26669"/>
                                        </p:tgtEl>
                                        <p:attrNameLst>
                                          <p:attrName>style.visibility</p:attrName>
                                        </p:attrNameLst>
                                      </p:cBhvr>
                                      <p:to>
                                        <p:strVal val="visible"/>
                                      </p:to>
                                    </p:set>
                                    <p:animEffect transition="in" filter="wipe(left)">
                                      <p:cBhvr>
                                        <p:cTn id="147" dur="500"/>
                                        <p:tgtEl>
                                          <p:spTgt spid="26669"/>
                                        </p:tgtEl>
                                      </p:cBhvr>
                                    </p:animEffect>
                                  </p:childTnLst>
                                </p:cTn>
                              </p:par>
                            </p:childTnLst>
                          </p:cTn>
                        </p:par>
                        <p:par>
                          <p:cTn id="148" fill="hold">
                            <p:stCondLst>
                              <p:cond delay="500"/>
                            </p:stCondLst>
                            <p:childTnLst>
                              <p:par>
                                <p:cTn id="149" presetID="22" presetClass="entr" presetSubtype="1" fill="hold" nodeType="afterEffect">
                                  <p:stCondLst>
                                    <p:cond delay="0"/>
                                  </p:stCondLst>
                                  <p:childTnLst>
                                    <p:set>
                                      <p:cBhvr>
                                        <p:cTn id="150" dur="1" fill="hold">
                                          <p:stCondLst>
                                            <p:cond delay="0"/>
                                          </p:stCondLst>
                                        </p:cTn>
                                        <p:tgtEl>
                                          <p:spTgt spid="26673"/>
                                        </p:tgtEl>
                                        <p:attrNameLst>
                                          <p:attrName>style.visibility</p:attrName>
                                        </p:attrNameLst>
                                      </p:cBhvr>
                                      <p:to>
                                        <p:strVal val="visible"/>
                                      </p:to>
                                    </p:set>
                                    <p:animEffect transition="in" filter="wipe(up)">
                                      <p:cBhvr>
                                        <p:cTn id="151" dur="500"/>
                                        <p:tgtEl>
                                          <p:spTgt spid="26673"/>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nodeType="clickEffect">
                                  <p:stCondLst>
                                    <p:cond delay="0"/>
                                  </p:stCondLst>
                                  <p:childTnLst>
                                    <p:set>
                                      <p:cBhvr>
                                        <p:cTn id="155" dur="1" fill="hold">
                                          <p:stCondLst>
                                            <p:cond delay="0"/>
                                          </p:stCondLst>
                                        </p:cTn>
                                        <p:tgtEl>
                                          <p:spTgt spid="26667"/>
                                        </p:tgtEl>
                                        <p:attrNameLst>
                                          <p:attrName>style.visibility</p:attrName>
                                        </p:attrNameLst>
                                      </p:cBhvr>
                                      <p:to>
                                        <p:strVal val="visible"/>
                                      </p:to>
                                    </p:set>
                                    <p:animEffect transition="in" filter="wipe(left)">
                                      <p:cBhvr>
                                        <p:cTn id="156" dur="500"/>
                                        <p:tgtEl>
                                          <p:spTgt spid="26667"/>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nodeType="clickEffect">
                                  <p:stCondLst>
                                    <p:cond delay="0"/>
                                  </p:stCondLst>
                                  <p:childTnLst>
                                    <p:set>
                                      <p:cBhvr>
                                        <p:cTn id="160" dur="1" fill="hold">
                                          <p:stCondLst>
                                            <p:cond delay="0"/>
                                          </p:stCondLst>
                                        </p:cTn>
                                        <p:tgtEl>
                                          <p:spTgt spid="26668"/>
                                        </p:tgtEl>
                                        <p:attrNameLst>
                                          <p:attrName>style.visibility</p:attrName>
                                        </p:attrNameLst>
                                      </p:cBhvr>
                                      <p:to>
                                        <p:strVal val="visible"/>
                                      </p:to>
                                    </p:set>
                                    <p:animEffect transition="in" filter="wipe(left)">
                                      <p:cBhvr>
                                        <p:cTn id="161" dur="500"/>
                                        <p:tgtEl>
                                          <p:spTgt spid="26668"/>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nodeType="clickEffect">
                                  <p:stCondLst>
                                    <p:cond delay="0"/>
                                  </p:stCondLst>
                                  <p:childTnLst>
                                    <p:set>
                                      <p:cBhvr>
                                        <p:cTn id="165" dur="1" fill="hold">
                                          <p:stCondLst>
                                            <p:cond delay="0"/>
                                          </p:stCondLst>
                                        </p:cTn>
                                        <p:tgtEl>
                                          <p:spTgt spid="26672"/>
                                        </p:tgtEl>
                                        <p:attrNameLst>
                                          <p:attrName>style.visibility</p:attrName>
                                        </p:attrNameLst>
                                      </p:cBhvr>
                                      <p:to>
                                        <p:strVal val="visible"/>
                                      </p:to>
                                    </p:set>
                                    <p:animEffect transition="in" filter="wipe(left)">
                                      <p:cBhvr>
                                        <p:cTn id="166" dur="500"/>
                                        <p:tgtEl>
                                          <p:spTgt spid="26672"/>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nodeType="clickEffect">
                                  <p:stCondLst>
                                    <p:cond delay="0"/>
                                  </p:stCondLst>
                                  <p:childTnLst>
                                    <p:set>
                                      <p:cBhvr>
                                        <p:cTn id="170" dur="1" fill="hold">
                                          <p:stCondLst>
                                            <p:cond delay="0"/>
                                          </p:stCondLst>
                                        </p:cTn>
                                        <p:tgtEl>
                                          <p:spTgt spid="26674"/>
                                        </p:tgtEl>
                                        <p:attrNameLst>
                                          <p:attrName>style.visibility</p:attrName>
                                        </p:attrNameLst>
                                      </p:cBhvr>
                                      <p:to>
                                        <p:strVal val="visible"/>
                                      </p:to>
                                    </p:set>
                                    <p:animEffect transition="in" filter="wipe(left)">
                                      <p:cBhvr>
                                        <p:cTn id="171" dur="500"/>
                                        <p:tgtEl>
                                          <p:spTgt spid="26674"/>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nodeType="clickEffect">
                                  <p:stCondLst>
                                    <p:cond delay="0"/>
                                  </p:stCondLst>
                                  <p:childTnLst>
                                    <p:set>
                                      <p:cBhvr>
                                        <p:cTn id="175" dur="1" fill="hold">
                                          <p:stCondLst>
                                            <p:cond delay="0"/>
                                          </p:stCondLst>
                                        </p:cTn>
                                        <p:tgtEl>
                                          <p:spTgt spid="26671"/>
                                        </p:tgtEl>
                                        <p:attrNameLst>
                                          <p:attrName>style.visibility</p:attrName>
                                        </p:attrNameLst>
                                      </p:cBhvr>
                                      <p:to>
                                        <p:strVal val="visible"/>
                                      </p:to>
                                    </p:set>
                                    <p:animEffect transition="in" filter="wipe(left)">
                                      <p:cBhvr>
                                        <p:cTn id="176" dur="500"/>
                                        <p:tgtEl>
                                          <p:spTgt spid="26671"/>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nodeType="clickEffect">
                                  <p:stCondLst>
                                    <p:cond delay="0"/>
                                  </p:stCondLst>
                                  <p:childTnLst>
                                    <p:set>
                                      <p:cBhvr>
                                        <p:cTn id="180" dur="1" fill="hold">
                                          <p:stCondLst>
                                            <p:cond delay="0"/>
                                          </p:stCondLst>
                                        </p:cTn>
                                        <p:tgtEl>
                                          <p:spTgt spid="26670"/>
                                        </p:tgtEl>
                                        <p:attrNameLst>
                                          <p:attrName>style.visibility</p:attrName>
                                        </p:attrNameLst>
                                      </p:cBhvr>
                                      <p:to>
                                        <p:strVal val="visible"/>
                                      </p:to>
                                    </p:set>
                                    <p:animEffect transition="in" filter="wipe(left)">
                                      <p:cBhvr>
                                        <p:cTn id="181" dur="500"/>
                                        <p:tgtEl>
                                          <p:spTgt spid="26670"/>
                                        </p:tgtEl>
                                      </p:cBhvr>
                                    </p:animEffec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nodeType="clickEffect">
                                  <p:stCondLst>
                                    <p:cond delay="0"/>
                                  </p:stCondLst>
                                  <p:childTnLst>
                                    <p:set>
                                      <p:cBhvr>
                                        <p:cTn id="185" dur="1" fill="hold">
                                          <p:stCondLst>
                                            <p:cond delay="0"/>
                                          </p:stCondLst>
                                        </p:cTn>
                                        <p:tgtEl>
                                          <p:spTgt spid="26641"/>
                                        </p:tgtEl>
                                        <p:attrNameLst>
                                          <p:attrName>style.visibility</p:attrName>
                                        </p:attrNameLst>
                                      </p:cBhvr>
                                      <p:to>
                                        <p:strVal val="visible"/>
                                      </p:to>
                                    </p:set>
                                  </p:childTnLst>
                                </p:cTn>
                              </p:par>
                            </p:childTnLst>
                          </p:cTn>
                        </p:par>
                        <p:par>
                          <p:cTn id="186" fill="hold">
                            <p:stCondLst>
                              <p:cond delay="0"/>
                            </p:stCondLst>
                            <p:childTnLst>
                              <p:par>
                                <p:cTn id="187" presetID="1" presetClass="entr" presetSubtype="0" fill="hold" nodeType="afterEffect">
                                  <p:stCondLst>
                                    <p:cond delay="0"/>
                                  </p:stCondLst>
                                  <p:childTnLst>
                                    <p:set>
                                      <p:cBhvr>
                                        <p:cTn id="188" dur="1" fill="hold">
                                          <p:stCondLst>
                                            <p:cond delay="0"/>
                                          </p:stCondLst>
                                        </p:cTn>
                                        <p:tgtEl>
                                          <p:spTgt spid="26647"/>
                                        </p:tgtEl>
                                        <p:attrNameLst>
                                          <p:attrName>style.visibility</p:attrName>
                                        </p:attrNameLst>
                                      </p:cBhvr>
                                      <p:to>
                                        <p:strVal val="visible"/>
                                      </p:to>
                                    </p:set>
                                  </p:childTnLst>
                                </p:cTn>
                              </p:par>
                            </p:childTnLst>
                          </p:cTn>
                        </p:par>
                        <p:par>
                          <p:cTn id="189" fill="hold">
                            <p:stCondLst>
                              <p:cond delay="0"/>
                            </p:stCondLst>
                            <p:childTnLst>
                              <p:par>
                                <p:cTn id="190" presetID="1" presetClass="entr" presetSubtype="0" fill="hold" grpId="0" nodeType="afterEffect">
                                  <p:stCondLst>
                                    <p:cond delay="0"/>
                                  </p:stCondLst>
                                  <p:childTnLst>
                                    <p:set>
                                      <p:cBhvr>
                                        <p:cTn id="191" dur="1" fill="hold">
                                          <p:stCondLst>
                                            <p:cond delay="0"/>
                                          </p:stCondLst>
                                        </p:cTn>
                                        <p:tgtEl>
                                          <p:spTgt spid="26643"/>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nodeType="clickEffect">
                                  <p:stCondLst>
                                    <p:cond delay="0"/>
                                  </p:stCondLst>
                                  <p:childTnLst>
                                    <p:set>
                                      <p:cBhvr>
                                        <p:cTn id="195" dur="1" fill="hold">
                                          <p:stCondLst>
                                            <p:cond delay="0"/>
                                          </p:stCondLst>
                                        </p:cTn>
                                        <p:tgtEl>
                                          <p:spTgt spid="26640"/>
                                        </p:tgtEl>
                                        <p:attrNameLst>
                                          <p:attrName>style.visibility</p:attrName>
                                        </p:attrNameLst>
                                      </p:cBhvr>
                                      <p:to>
                                        <p:strVal val="visible"/>
                                      </p:to>
                                    </p:set>
                                  </p:childTnLst>
                                </p:cTn>
                              </p:par>
                            </p:childTnLst>
                          </p:cTn>
                        </p:par>
                        <p:par>
                          <p:cTn id="196" fill="hold">
                            <p:stCondLst>
                              <p:cond delay="0"/>
                            </p:stCondLst>
                            <p:childTnLst>
                              <p:par>
                                <p:cTn id="197" presetID="1" presetClass="entr" presetSubtype="0" fill="hold" nodeType="afterEffect">
                                  <p:stCondLst>
                                    <p:cond delay="0"/>
                                  </p:stCondLst>
                                  <p:childTnLst>
                                    <p:set>
                                      <p:cBhvr>
                                        <p:cTn id="198" dur="1" fill="hold">
                                          <p:stCondLst>
                                            <p:cond delay="0"/>
                                          </p:stCondLst>
                                        </p:cTn>
                                        <p:tgtEl>
                                          <p:spTgt spid="26648"/>
                                        </p:tgtEl>
                                        <p:attrNameLst>
                                          <p:attrName>style.visibility</p:attrName>
                                        </p:attrNameLst>
                                      </p:cBhvr>
                                      <p:to>
                                        <p:strVal val="visible"/>
                                      </p:to>
                                    </p:set>
                                  </p:childTnLst>
                                </p:cTn>
                              </p:par>
                            </p:childTnLst>
                          </p:cTn>
                        </p:par>
                        <p:par>
                          <p:cTn id="199" fill="hold">
                            <p:stCondLst>
                              <p:cond delay="0"/>
                            </p:stCondLst>
                            <p:childTnLst>
                              <p:par>
                                <p:cTn id="200" presetID="1" presetClass="entr" presetSubtype="0" fill="hold" grpId="0" nodeType="afterEffect">
                                  <p:stCondLst>
                                    <p:cond delay="0"/>
                                  </p:stCondLst>
                                  <p:childTnLst>
                                    <p:set>
                                      <p:cBhvr>
                                        <p:cTn id="201" dur="1" fill="hold">
                                          <p:stCondLst>
                                            <p:cond delay="0"/>
                                          </p:stCondLst>
                                        </p:cTn>
                                        <p:tgtEl>
                                          <p:spTgt spid="26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9" grpId="0"/>
      <p:bldP spid="26630" grpId="0"/>
      <p:bldP spid="26631" grpId="0"/>
      <p:bldP spid="26632" grpId="0"/>
      <p:bldP spid="26638" grpId="0"/>
      <p:bldP spid="26639" grpId="0"/>
      <p:bldP spid="26642" grpId="0"/>
      <p:bldP spid="26643" grpId="0"/>
      <p:bldP spid="26650" grpId="0"/>
      <p:bldP spid="26651" grpId="0"/>
      <p:bldP spid="26656" grpId="0"/>
      <p:bldP spid="26657" grpId="0"/>
      <p:bldP spid="26658" grpId="0"/>
      <p:bldP spid="26659" grpId="0"/>
      <p:bldP spid="26660" grpId="0"/>
      <p:bldP spid="26661" grpId="0"/>
      <p:bldP spid="2666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27650" name="对象 27649"/>
          <p:cNvGraphicFramePr>
            <a:graphicFrameLocks noChangeAspect="1"/>
          </p:cNvGraphicFramePr>
          <p:nvPr/>
        </p:nvGraphicFramePr>
        <p:xfrm>
          <a:off x="793750" y="1585913"/>
          <a:ext cx="1466850" cy="585787"/>
        </p:xfrm>
        <a:graphic>
          <a:graphicData uri="http://schemas.openxmlformats.org/presentationml/2006/ole">
            <mc:AlternateContent xmlns:mc="http://schemas.openxmlformats.org/markup-compatibility/2006">
              <mc:Choice xmlns:v="urn:schemas-microsoft-com:vml" Requires="v">
                <p:oleObj spid="_x0000_s3198" name="" r:id="rId1" imgW="703580" imgH="281305" progId="Equation.3">
                  <p:embed/>
                </p:oleObj>
              </mc:Choice>
              <mc:Fallback>
                <p:oleObj name="" r:id="rId1" imgW="703580" imgH="281305" progId="Equation.3">
                  <p:embed/>
                  <p:pic>
                    <p:nvPicPr>
                      <p:cNvPr id="0" name="图片 3197"/>
                      <p:cNvPicPr/>
                      <p:nvPr/>
                    </p:nvPicPr>
                    <p:blipFill>
                      <a:blip r:embed="rId2"/>
                      <a:stretch>
                        <a:fillRect/>
                      </a:stretch>
                    </p:blipFill>
                    <p:spPr>
                      <a:xfrm>
                        <a:off x="793750" y="1585913"/>
                        <a:ext cx="1466850" cy="585787"/>
                      </a:xfrm>
                      <a:prstGeom prst="rect">
                        <a:avLst/>
                      </a:prstGeom>
                      <a:noFill/>
                      <a:ln w="38100">
                        <a:noFill/>
                        <a:miter/>
                      </a:ln>
                    </p:spPr>
                  </p:pic>
                </p:oleObj>
              </mc:Fallback>
            </mc:AlternateContent>
          </a:graphicData>
        </a:graphic>
      </p:graphicFrame>
      <p:graphicFrame>
        <p:nvGraphicFramePr>
          <p:cNvPr id="27651" name="对象 27650"/>
          <p:cNvGraphicFramePr>
            <a:graphicFrameLocks noChangeAspect="1"/>
          </p:cNvGraphicFramePr>
          <p:nvPr/>
        </p:nvGraphicFramePr>
        <p:xfrm>
          <a:off x="806450" y="669925"/>
          <a:ext cx="1439863" cy="585788"/>
        </p:xfrm>
        <a:graphic>
          <a:graphicData uri="http://schemas.openxmlformats.org/presentationml/2006/ole">
            <mc:AlternateContent xmlns:mc="http://schemas.openxmlformats.org/markup-compatibility/2006">
              <mc:Choice xmlns:v="urn:schemas-microsoft-com:vml" Requires="v">
                <p:oleObj spid="_x0000_s3204" name="" r:id="rId3" imgW="690880" imgH="281305" progId="Equation.3">
                  <p:embed/>
                </p:oleObj>
              </mc:Choice>
              <mc:Fallback>
                <p:oleObj name="" r:id="rId3" imgW="690880" imgH="281305" progId="Equation.3">
                  <p:embed/>
                  <p:pic>
                    <p:nvPicPr>
                      <p:cNvPr id="0" name="图片 3203"/>
                      <p:cNvPicPr/>
                      <p:nvPr/>
                    </p:nvPicPr>
                    <p:blipFill>
                      <a:blip r:embed="rId4"/>
                      <a:stretch>
                        <a:fillRect/>
                      </a:stretch>
                    </p:blipFill>
                    <p:spPr>
                      <a:xfrm>
                        <a:off x="806450" y="669925"/>
                        <a:ext cx="1439863" cy="585788"/>
                      </a:xfrm>
                      <a:prstGeom prst="rect">
                        <a:avLst/>
                      </a:prstGeom>
                      <a:noFill/>
                      <a:ln w="38100">
                        <a:noFill/>
                        <a:miter/>
                      </a:ln>
                    </p:spPr>
                  </p:pic>
                </p:oleObj>
              </mc:Fallback>
            </mc:AlternateContent>
          </a:graphicData>
        </a:graphic>
      </p:graphicFrame>
      <p:graphicFrame>
        <p:nvGraphicFramePr>
          <p:cNvPr id="27652" name="对象 27651"/>
          <p:cNvGraphicFramePr>
            <a:graphicFrameLocks noChangeAspect="1"/>
          </p:cNvGraphicFramePr>
          <p:nvPr/>
        </p:nvGraphicFramePr>
        <p:xfrm>
          <a:off x="4765675" y="536575"/>
          <a:ext cx="3386138" cy="906463"/>
        </p:xfrm>
        <a:graphic>
          <a:graphicData uri="http://schemas.openxmlformats.org/presentationml/2006/ole">
            <mc:AlternateContent xmlns:mc="http://schemas.openxmlformats.org/markup-compatibility/2006">
              <mc:Choice xmlns:v="urn:schemas-microsoft-com:vml" Requires="v">
                <p:oleObj spid="_x0000_s3205" name="" r:id="rId5" imgW="1612265" imgH="431800" progId="Equation.3">
                  <p:embed/>
                </p:oleObj>
              </mc:Choice>
              <mc:Fallback>
                <p:oleObj name="" r:id="rId5" imgW="1612265" imgH="431800" progId="Equation.3">
                  <p:embed/>
                  <p:pic>
                    <p:nvPicPr>
                      <p:cNvPr id="0" name="图片 3204"/>
                      <p:cNvPicPr/>
                      <p:nvPr/>
                    </p:nvPicPr>
                    <p:blipFill>
                      <a:blip r:embed="rId6"/>
                      <a:stretch>
                        <a:fillRect/>
                      </a:stretch>
                    </p:blipFill>
                    <p:spPr>
                      <a:xfrm>
                        <a:off x="4765675" y="536575"/>
                        <a:ext cx="3386138" cy="906463"/>
                      </a:xfrm>
                      <a:prstGeom prst="rect">
                        <a:avLst/>
                      </a:prstGeom>
                      <a:noFill/>
                      <a:ln w="38100">
                        <a:noFill/>
                        <a:miter/>
                      </a:ln>
                    </p:spPr>
                  </p:pic>
                </p:oleObj>
              </mc:Fallback>
            </mc:AlternateContent>
          </a:graphicData>
        </a:graphic>
      </p:graphicFrame>
      <p:graphicFrame>
        <p:nvGraphicFramePr>
          <p:cNvPr id="27653" name="对象 27652"/>
          <p:cNvGraphicFramePr>
            <a:graphicFrameLocks noChangeAspect="1"/>
          </p:cNvGraphicFramePr>
          <p:nvPr/>
        </p:nvGraphicFramePr>
        <p:xfrm>
          <a:off x="2246313" y="536575"/>
          <a:ext cx="2559050" cy="906463"/>
        </p:xfrm>
        <a:graphic>
          <a:graphicData uri="http://schemas.openxmlformats.org/presentationml/2006/ole">
            <mc:AlternateContent xmlns:mc="http://schemas.openxmlformats.org/markup-compatibility/2006">
              <mc:Choice xmlns:v="urn:schemas-microsoft-com:vml" Requires="v">
                <p:oleObj spid="_x0000_s3206" name="" r:id="rId7" imgW="1227455" imgH="434975" progId="Equation.3">
                  <p:embed/>
                </p:oleObj>
              </mc:Choice>
              <mc:Fallback>
                <p:oleObj name="" r:id="rId7" imgW="1227455" imgH="434975" progId="Equation.3">
                  <p:embed/>
                  <p:pic>
                    <p:nvPicPr>
                      <p:cNvPr id="0" name="图片 3205"/>
                      <p:cNvPicPr/>
                      <p:nvPr/>
                    </p:nvPicPr>
                    <p:blipFill>
                      <a:blip r:embed="rId8"/>
                      <a:stretch>
                        <a:fillRect/>
                      </a:stretch>
                    </p:blipFill>
                    <p:spPr>
                      <a:xfrm>
                        <a:off x="2246313" y="536575"/>
                        <a:ext cx="2559050" cy="906463"/>
                      </a:xfrm>
                      <a:prstGeom prst="rect">
                        <a:avLst/>
                      </a:prstGeom>
                      <a:noFill/>
                      <a:ln w="38100">
                        <a:noFill/>
                        <a:miter/>
                      </a:ln>
                    </p:spPr>
                  </p:pic>
                </p:oleObj>
              </mc:Fallback>
            </mc:AlternateContent>
          </a:graphicData>
        </a:graphic>
      </p:graphicFrame>
      <p:graphicFrame>
        <p:nvGraphicFramePr>
          <p:cNvPr id="27654" name="对象 27653"/>
          <p:cNvGraphicFramePr>
            <a:graphicFrameLocks noChangeAspect="1"/>
          </p:cNvGraphicFramePr>
          <p:nvPr/>
        </p:nvGraphicFramePr>
        <p:xfrm>
          <a:off x="4752975" y="1438275"/>
          <a:ext cx="3092450" cy="906463"/>
        </p:xfrm>
        <a:graphic>
          <a:graphicData uri="http://schemas.openxmlformats.org/presentationml/2006/ole">
            <mc:AlternateContent xmlns:mc="http://schemas.openxmlformats.org/markup-compatibility/2006">
              <mc:Choice xmlns:v="urn:schemas-microsoft-com:vml" Requires="v">
                <p:oleObj spid="_x0000_s3207" name="" r:id="rId9" imgW="1472565" imgH="431800" progId="Equation.3">
                  <p:embed/>
                </p:oleObj>
              </mc:Choice>
              <mc:Fallback>
                <p:oleObj name="" r:id="rId9" imgW="1472565" imgH="431800" progId="Equation.3">
                  <p:embed/>
                  <p:pic>
                    <p:nvPicPr>
                      <p:cNvPr id="0" name="图片 3206"/>
                      <p:cNvPicPr/>
                      <p:nvPr/>
                    </p:nvPicPr>
                    <p:blipFill>
                      <a:blip r:embed="rId10"/>
                      <a:stretch>
                        <a:fillRect/>
                      </a:stretch>
                    </p:blipFill>
                    <p:spPr>
                      <a:xfrm>
                        <a:off x="4752975" y="1438275"/>
                        <a:ext cx="3092450" cy="906463"/>
                      </a:xfrm>
                      <a:prstGeom prst="rect">
                        <a:avLst/>
                      </a:prstGeom>
                      <a:noFill/>
                      <a:ln w="38100">
                        <a:noFill/>
                        <a:miter/>
                      </a:ln>
                    </p:spPr>
                  </p:pic>
                </p:oleObj>
              </mc:Fallback>
            </mc:AlternateContent>
          </a:graphicData>
        </a:graphic>
      </p:graphicFrame>
      <p:graphicFrame>
        <p:nvGraphicFramePr>
          <p:cNvPr id="27655" name="对象 27654"/>
          <p:cNvGraphicFramePr>
            <a:graphicFrameLocks noChangeAspect="1"/>
          </p:cNvGraphicFramePr>
          <p:nvPr/>
        </p:nvGraphicFramePr>
        <p:xfrm>
          <a:off x="2195513" y="1443038"/>
          <a:ext cx="2586037" cy="906462"/>
        </p:xfrm>
        <a:graphic>
          <a:graphicData uri="http://schemas.openxmlformats.org/presentationml/2006/ole">
            <mc:AlternateContent xmlns:mc="http://schemas.openxmlformats.org/markup-compatibility/2006">
              <mc:Choice xmlns:v="urn:schemas-microsoft-com:vml" Requires="v">
                <p:oleObj spid="_x0000_s3208" name="" r:id="rId11" imgW="1240790" imgH="434975" progId="Equation.3">
                  <p:embed/>
                </p:oleObj>
              </mc:Choice>
              <mc:Fallback>
                <p:oleObj name="" r:id="rId11" imgW="1240790" imgH="434975" progId="Equation.3">
                  <p:embed/>
                  <p:pic>
                    <p:nvPicPr>
                      <p:cNvPr id="0" name="图片 3207"/>
                      <p:cNvPicPr/>
                      <p:nvPr/>
                    </p:nvPicPr>
                    <p:blipFill>
                      <a:blip r:embed="rId12"/>
                      <a:stretch>
                        <a:fillRect/>
                      </a:stretch>
                    </p:blipFill>
                    <p:spPr>
                      <a:xfrm>
                        <a:off x="2195513" y="1443038"/>
                        <a:ext cx="2586037" cy="906462"/>
                      </a:xfrm>
                      <a:prstGeom prst="rect">
                        <a:avLst/>
                      </a:prstGeom>
                      <a:noFill/>
                      <a:ln w="38100">
                        <a:noFill/>
                        <a:miter/>
                      </a:ln>
                    </p:spPr>
                  </p:pic>
                </p:oleObj>
              </mc:Fallback>
            </mc:AlternateContent>
          </a:graphicData>
        </a:graphic>
      </p:graphicFrame>
      <p:grpSp>
        <p:nvGrpSpPr>
          <p:cNvPr id="27656" name="组合 27655"/>
          <p:cNvGrpSpPr/>
          <p:nvPr/>
        </p:nvGrpSpPr>
        <p:grpSpPr>
          <a:xfrm>
            <a:off x="5270500" y="3086100"/>
            <a:ext cx="3549650" cy="3367088"/>
            <a:chOff x="0" y="0"/>
            <a:chExt cx="2236" cy="2121"/>
          </a:xfrm>
        </p:grpSpPr>
        <p:sp>
          <p:nvSpPr>
            <p:cNvPr id="28680" name="文本框 27656"/>
            <p:cNvSpPr txBox="1"/>
            <p:nvPr/>
          </p:nvSpPr>
          <p:spPr>
            <a:xfrm>
              <a:off x="1234" y="1059"/>
              <a:ext cx="250" cy="288"/>
            </a:xfrm>
            <a:prstGeom prst="rect">
              <a:avLst/>
            </a:prstGeom>
            <a:noFill/>
            <a:ln w="9525">
              <a:noFill/>
            </a:ln>
          </p:spPr>
          <p:txBody>
            <a:bodyPr anchor="t">
              <a:spAutoFit/>
            </a:bodyPr>
            <a:p>
              <a:pPr lvl="0" indent="0"/>
              <a:r>
                <a:rPr lang="en-US" altLang="x-none" i="1" dirty="0">
                  <a:latin typeface="Times New Roman" panose="02020603050405020304" pitchFamily="2" charset="0"/>
                  <a:ea typeface="宋体" panose="02010600030101010101" pitchFamily="2" charset="-122"/>
                </a:rPr>
                <a:t>P</a:t>
              </a:r>
              <a:endParaRPr lang="en-US" altLang="x-none" i="1" dirty="0">
                <a:latin typeface="Times New Roman" panose="02020603050405020304" pitchFamily="2" charset="0"/>
                <a:ea typeface="宋体" panose="02010600030101010101" pitchFamily="2" charset="-122"/>
              </a:endParaRPr>
            </a:p>
          </p:txBody>
        </p:sp>
        <p:sp>
          <p:nvSpPr>
            <p:cNvPr id="28681" name="直接连接符 27657"/>
            <p:cNvSpPr/>
            <p:nvPr/>
          </p:nvSpPr>
          <p:spPr>
            <a:xfrm rot="5400000" flipV="1">
              <a:off x="1268" y="458"/>
              <a:ext cx="0" cy="1802"/>
            </a:xfrm>
            <a:prstGeom prst="line">
              <a:avLst/>
            </a:prstGeom>
            <a:ln w="1905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8682" name="直接连接符 27658"/>
            <p:cNvSpPr/>
            <p:nvPr/>
          </p:nvSpPr>
          <p:spPr>
            <a:xfrm rot="-5400000">
              <a:off x="-644" y="1123"/>
              <a:ext cx="1996" cy="0"/>
            </a:xfrm>
            <a:prstGeom prst="line">
              <a:avLst/>
            </a:prstGeom>
            <a:ln w="1905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8683" name="文本框 27659"/>
            <p:cNvSpPr txBox="1"/>
            <p:nvPr/>
          </p:nvSpPr>
          <p:spPr>
            <a:xfrm>
              <a:off x="2024" y="1313"/>
              <a:ext cx="212" cy="288"/>
            </a:xfrm>
            <a:prstGeom prst="rect">
              <a:avLst/>
            </a:prstGeom>
            <a:noFill/>
            <a:ln w="9525">
              <a:noFill/>
            </a:ln>
          </p:spPr>
          <p:txBody>
            <a:bodyPr wrap="none" anchor="t">
              <a:spAutoFit/>
            </a:bodyPr>
            <a:p>
              <a:pPr lvl="0" indent="0"/>
              <a:r>
                <a:rPr lang="en-US" altLang="x-none" i="1" dirty="0">
                  <a:solidFill>
                    <a:schemeClr val="bg1"/>
                  </a:solidFill>
                  <a:latin typeface="Times New Roman" panose="02020603050405020304" pitchFamily="2" charset="0"/>
                  <a:ea typeface="宋体" panose="02010600030101010101" pitchFamily="2" charset="-122"/>
                </a:rPr>
                <a:t>x</a:t>
              </a:r>
              <a:endParaRPr lang="en-US" altLang="x-none" i="1" dirty="0">
                <a:solidFill>
                  <a:schemeClr val="bg1"/>
                </a:solidFill>
                <a:latin typeface="Times New Roman" panose="02020603050405020304" pitchFamily="2" charset="0"/>
                <a:ea typeface="宋体" panose="02010600030101010101" pitchFamily="2" charset="-122"/>
              </a:endParaRPr>
            </a:p>
          </p:txBody>
        </p:sp>
        <p:sp>
          <p:nvSpPr>
            <p:cNvPr id="28684" name="文本框 27660"/>
            <p:cNvSpPr txBox="1"/>
            <p:nvPr/>
          </p:nvSpPr>
          <p:spPr>
            <a:xfrm>
              <a:off x="135" y="0"/>
              <a:ext cx="201" cy="288"/>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y</a:t>
              </a:r>
              <a:endParaRPr lang="en-US" altLang="x-none" i="1" dirty="0">
                <a:latin typeface="Times New Roman" panose="02020603050405020304" pitchFamily="2" charset="0"/>
                <a:ea typeface="宋体" panose="02010600030101010101" pitchFamily="2" charset="-122"/>
              </a:endParaRPr>
            </a:p>
          </p:txBody>
        </p:sp>
        <p:sp>
          <p:nvSpPr>
            <p:cNvPr id="28685" name="文本框 27661"/>
            <p:cNvSpPr txBox="1"/>
            <p:nvPr/>
          </p:nvSpPr>
          <p:spPr>
            <a:xfrm>
              <a:off x="67" y="1231"/>
              <a:ext cx="255" cy="288"/>
            </a:xfrm>
            <a:prstGeom prst="rect">
              <a:avLst/>
            </a:prstGeom>
            <a:noFill/>
            <a:ln w="9525">
              <a:noFill/>
            </a:ln>
          </p:spPr>
          <p:txBody>
            <a:bodyPr wrap="none" anchor="t">
              <a:spAutoFit/>
            </a:bodyPr>
            <a:p>
              <a:pPr lvl="0" indent="0"/>
              <a:r>
                <a:rPr lang="en-US" altLang="x-none" i="1" dirty="0">
                  <a:solidFill>
                    <a:schemeClr val="bg1"/>
                  </a:solidFill>
                  <a:latin typeface="Times New Roman" panose="02020603050405020304" pitchFamily="2" charset="0"/>
                  <a:ea typeface="宋体" panose="02010600030101010101" pitchFamily="2" charset="-122"/>
                </a:rPr>
                <a:t>O</a:t>
              </a:r>
              <a:endParaRPr lang="en-US" altLang="x-none" i="1" dirty="0">
                <a:solidFill>
                  <a:schemeClr val="bg1"/>
                </a:solidFill>
                <a:latin typeface="Times New Roman" panose="02020603050405020304" pitchFamily="2" charset="0"/>
                <a:ea typeface="宋体" panose="02010600030101010101" pitchFamily="2" charset="-122"/>
              </a:endParaRPr>
            </a:p>
          </p:txBody>
        </p:sp>
        <p:sp>
          <p:nvSpPr>
            <p:cNvPr id="28686" name="文本框 27662"/>
            <p:cNvSpPr txBox="1"/>
            <p:nvPr/>
          </p:nvSpPr>
          <p:spPr>
            <a:xfrm>
              <a:off x="0" y="824"/>
              <a:ext cx="442" cy="288"/>
            </a:xfrm>
            <a:prstGeom prst="rect">
              <a:avLst/>
            </a:prstGeom>
            <a:noFill/>
            <a:ln w="9525">
              <a:noFill/>
            </a:ln>
          </p:spPr>
          <p:txBody>
            <a:bodyPr anchor="t">
              <a:spAutoFit/>
            </a:bodyPr>
            <a:p>
              <a:pPr lvl="0" indent="0"/>
              <a:r>
                <a:rPr lang="en-US" altLang="x-none" dirty="0">
                  <a:latin typeface="Times New Roman" panose="02020603050405020304" pitchFamily="2" charset="0"/>
                  <a:ea typeface="宋体" panose="02010600030101010101" pitchFamily="2" charset="-122"/>
                </a:rPr>
                <a:t>d</a:t>
              </a:r>
              <a:r>
                <a:rPr lang="en-US" altLang="x-none" i="1" dirty="0">
                  <a:latin typeface="Times New Roman" panose="02020603050405020304" pitchFamily="2" charset="0"/>
                  <a:ea typeface="宋体" panose="02010600030101010101" pitchFamily="2" charset="-122"/>
                </a:rPr>
                <a:t>y</a:t>
              </a:r>
              <a:endParaRPr lang="en-US" altLang="x-none" i="1" dirty="0">
                <a:latin typeface="Times New Roman" panose="02020603050405020304" pitchFamily="2" charset="0"/>
                <a:ea typeface="宋体" panose="02010600030101010101" pitchFamily="2" charset="-122"/>
              </a:endParaRPr>
            </a:p>
          </p:txBody>
        </p:sp>
        <p:sp>
          <p:nvSpPr>
            <p:cNvPr id="28687" name="直接连接符 27663"/>
            <p:cNvSpPr/>
            <p:nvPr/>
          </p:nvSpPr>
          <p:spPr>
            <a:xfrm rot="-5400000">
              <a:off x="1781" y="1490"/>
              <a:ext cx="258" cy="0"/>
            </a:xfrm>
            <a:prstGeom prst="line">
              <a:avLst/>
            </a:prstGeom>
            <a:ln w="9525" cap="flat" cmpd="sng">
              <a:solidFill>
                <a:schemeClr val="bg1"/>
              </a:solidFill>
              <a:prstDash val="sys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8688" name="直接连接符 27664"/>
            <p:cNvSpPr/>
            <p:nvPr/>
          </p:nvSpPr>
          <p:spPr>
            <a:xfrm rot="5400000" flipV="1">
              <a:off x="1579" y="1029"/>
              <a:ext cx="0" cy="621"/>
            </a:xfrm>
            <a:prstGeom prst="line">
              <a:avLst/>
            </a:prstGeom>
            <a:ln w="38100" cap="flat" cmpd="sng">
              <a:solidFill>
                <a:srgbClr val="00FF00"/>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8689" name="直接连接符 27665"/>
            <p:cNvSpPr/>
            <p:nvPr/>
          </p:nvSpPr>
          <p:spPr>
            <a:xfrm rot="5400000">
              <a:off x="1155" y="1489"/>
              <a:ext cx="260" cy="0"/>
            </a:xfrm>
            <a:prstGeom prst="line">
              <a:avLst/>
            </a:prstGeom>
            <a:ln w="38100" cap="flat" cmpd="sng">
              <a:solidFill>
                <a:srgbClr val="00FF00"/>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8690" name="直接连接符 27666"/>
            <p:cNvSpPr/>
            <p:nvPr/>
          </p:nvSpPr>
          <p:spPr>
            <a:xfrm rot="-5400000">
              <a:off x="1596" y="1306"/>
              <a:ext cx="0" cy="626"/>
            </a:xfrm>
            <a:prstGeom prst="line">
              <a:avLst/>
            </a:prstGeom>
            <a:ln w="9525" cap="flat" cmpd="sng">
              <a:solidFill>
                <a:schemeClr val="bg1"/>
              </a:solidFill>
              <a:prstDash val="sys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8691" name="直接连接符 27667"/>
            <p:cNvSpPr/>
            <p:nvPr/>
          </p:nvSpPr>
          <p:spPr>
            <a:xfrm rot="-5400000" flipV="1">
              <a:off x="613" y="706"/>
              <a:ext cx="361" cy="902"/>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8692" name="文本框 27668"/>
            <p:cNvSpPr txBox="1"/>
            <p:nvPr/>
          </p:nvSpPr>
          <p:spPr>
            <a:xfrm>
              <a:off x="663" y="860"/>
              <a:ext cx="248" cy="327"/>
            </a:xfrm>
            <a:prstGeom prst="rect">
              <a:avLst/>
            </a:prstGeom>
            <a:noFill/>
            <a:ln w="9525">
              <a:noFill/>
            </a:ln>
          </p:spPr>
          <p:txBody>
            <a:bodyPr anchor="t">
              <a:spAutoFit/>
            </a:bodyPr>
            <a:p>
              <a:pPr lvl="0" indent="0"/>
              <a:r>
                <a:rPr lang="en-US" altLang="x-none" sz="2800" b="0" i="1" dirty="0">
                  <a:latin typeface="Times New Roman" panose="02020603050405020304" pitchFamily="2" charset="0"/>
                  <a:ea typeface="宋体" panose="02010600030101010101" pitchFamily="2" charset="-122"/>
                </a:rPr>
                <a:t>r</a:t>
              </a:r>
              <a:endParaRPr lang="en-US" altLang="x-none" sz="2800" b="0" i="1" dirty="0">
                <a:latin typeface="Times New Roman" panose="02020603050405020304" pitchFamily="2" charset="0"/>
                <a:ea typeface="宋体" panose="02010600030101010101" pitchFamily="2" charset="-122"/>
              </a:endParaRPr>
            </a:p>
          </p:txBody>
        </p:sp>
        <p:sp>
          <p:nvSpPr>
            <p:cNvPr id="28693" name="文本框 27669"/>
            <p:cNvSpPr txBox="1"/>
            <p:nvPr/>
          </p:nvSpPr>
          <p:spPr>
            <a:xfrm>
              <a:off x="446" y="733"/>
              <a:ext cx="216" cy="288"/>
            </a:xfrm>
            <a:prstGeom prst="rect">
              <a:avLst/>
            </a:prstGeom>
            <a:noFill/>
            <a:ln w="9525">
              <a:noFill/>
            </a:ln>
          </p:spPr>
          <p:txBody>
            <a:bodyPr wrap="none" anchor="t">
              <a:spAutoFit/>
            </a:bodyPr>
            <a:p>
              <a:pPr lvl="0" indent="0"/>
              <a:r>
                <a:rPr lang="zh-CN" altLang="en-US" b="0" i="1" dirty="0">
                  <a:latin typeface="Times New Roman" panose="02020603050405020304" pitchFamily="2" charset="0"/>
                  <a:ea typeface="宋体" panose="02010600030101010101" pitchFamily="2" charset="-122"/>
                  <a:sym typeface="Symbol" panose="05050102010706020507" pitchFamily="2" charset="2"/>
                </a:rPr>
                <a:t></a:t>
              </a:r>
              <a:endParaRPr lang="zh-CN" altLang="en-US" b="0" i="1" dirty="0">
                <a:latin typeface="Times New Roman" panose="02020603050405020304" pitchFamily="2" charset="0"/>
                <a:ea typeface="宋体" panose="02010600030101010101" pitchFamily="2" charset="-122"/>
                <a:sym typeface="Symbol" panose="05050102010706020507" pitchFamily="2" charset="2"/>
              </a:endParaRPr>
            </a:p>
          </p:txBody>
        </p:sp>
        <p:sp>
          <p:nvSpPr>
            <p:cNvPr id="28694" name="直接连接符 27670"/>
            <p:cNvSpPr/>
            <p:nvPr/>
          </p:nvSpPr>
          <p:spPr>
            <a:xfrm rot="-5400000" flipV="1">
              <a:off x="328" y="410"/>
              <a:ext cx="943" cy="911"/>
            </a:xfrm>
            <a:prstGeom prst="line">
              <a:avLst/>
            </a:prstGeom>
            <a:ln w="19050" cap="flat" cmpd="sng">
              <a:solidFill>
                <a:schemeClr val="tx1"/>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8695" name="直接连接符 27671"/>
            <p:cNvSpPr/>
            <p:nvPr/>
          </p:nvSpPr>
          <p:spPr>
            <a:xfrm rot="-5400000">
              <a:off x="557" y="1160"/>
              <a:ext cx="528" cy="934"/>
            </a:xfrm>
            <a:prstGeom prst="line">
              <a:avLst/>
            </a:prstGeom>
            <a:ln w="19050" cap="flat" cmpd="sng">
              <a:solidFill>
                <a:schemeClr val="tx1"/>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8696" name="文本框 27672"/>
            <p:cNvSpPr txBox="1"/>
            <p:nvPr/>
          </p:nvSpPr>
          <p:spPr>
            <a:xfrm>
              <a:off x="428" y="208"/>
              <a:ext cx="280" cy="288"/>
            </a:xfrm>
            <a:prstGeom prst="rect">
              <a:avLst/>
            </a:prstGeom>
            <a:noFill/>
            <a:ln w="9525">
              <a:noFill/>
            </a:ln>
          </p:spPr>
          <p:txBody>
            <a:bodyPr wrap="none" anchor="t">
              <a:spAutoFit/>
            </a:bodyPr>
            <a:p>
              <a:pPr lvl="0" indent="0"/>
              <a:r>
                <a:rPr lang="zh-CN" altLang="en-US" i="1" dirty="0">
                  <a:latin typeface="Times New Roman" panose="02020603050405020304" pitchFamily="2" charset="0"/>
                  <a:ea typeface="宋体" panose="02010600030101010101" pitchFamily="2" charset="-122"/>
                  <a:sym typeface="Symbol" panose="05050102010706020507" pitchFamily="2" charset="2"/>
                </a:rPr>
                <a:t></a:t>
              </a:r>
              <a:r>
                <a:rPr lang="en-US" altLang="x-none" baseline="-25000" dirty="0">
                  <a:latin typeface="Times New Roman" panose="02020603050405020304" pitchFamily="2" charset="0"/>
                  <a:ea typeface="宋体" panose="02010600030101010101" pitchFamily="2" charset="-122"/>
                  <a:sym typeface="Symbol" panose="05050102010706020507" pitchFamily="2" charset="2"/>
                </a:rPr>
                <a:t>2</a:t>
              </a:r>
              <a:endParaRPr lang="en-US" altLang="x-none" dirty="0">
                <a:latin typeface="Times New Roman" panose="02020603050405020304" pitchFamily="2" charset="0"/>
                <a:ea typeface="宋体" panose="02010600030101010101" pitchFamily="2" charset="-122"/>
              </a:endParaRPr>
            </a:p>
          </p:txBody>
        </p:sp>
        <p:sp>
          <p:nvSpPr>
            <p:cNvPr id="28697" name="文本框 27673"/>
            <p:cNvSpPr txBox="1"/>
            <p:nvPr/>
          </p:nvSpPr>
          <p:spPr>
            <a:xfrm>
              <a:off x="394" y="1398"/>
              <a:ext cx="280" cy="288"/>
            </a:xfrm>
            <a:prstGeom prst="rect">
              <a:avLst/>
            </a:prstGeom>
            <a:noFill/>
            <a:ln w="9525">
              <a:noFill/>
            </a:ln>
          </p:spPr>
          <p:txBody>
            <a:bodyPr wrap="none" anchor="t">
              <a:spAutoFit/>
            </a:bodyPr>
            <a:p>
              <a:pPr lvl="0" indent="0"/>
              <a:r>
                <a:rPr lang="zh-CN" altLang="en-US" i="1" dirty="0">
                  <a:latin typeface="Times New Roman" panose="02020603050405020304" pitchFamily="2" charset="0"/>
                  <a:ea typeface="宋体" panose="02010600030101010101" pitchFamily="2" charset="-122"/>
                  <a:sym typeface="Symbol" panose="05050102010706020507" pitchFamily="2" charset="2"/>
                </a:rPr>
                <a:t></a:t>
              </a:r>
              <a:r>
                <a:rPr lang="en-US" altLang="x-none" baseline="-25000" dirty="0">
                  <a:latin typeface="Times New Roman" panose="02020603050405020304" pitchFamily="2" charset="0"/>
                  <a:ea typeface="宋体" panose="02010600030101010101" pitchFamily="2" charset="-122"/>
                  <a:sym typeface="Symbol" panose="05050102010706020507" pitchFamily="2" charset="2"/>
                </a:rPr>
                <a:t>1</a:t>
              </a:r>
              <a:endParaRPr lang="en-US" altLang="x-none" dirty="0">
                <a:latin typeface="Times New Roman" panose="02020603050405020304" pitchFamily="2" charset="0"/>
                <a:ea typeface="宋体" panose="02010600030101010101" pitchFamily="2" charset="-122"/>
                <a:sym typeface="Symbol" panose="05050102010706020507" pitchFamily="2" charset="2"/>
              </a:endParaRPr>
            </a:p>
          </p:txBody>
        </p:sp>
        <p:graphicFrame>
          <p:nvGraphicFramePr>
            <p:cNvPr id="28698" name="对象 27674"/>
            <p:cNvGraphicFramePr/>
            <p:nvPr/>
          </p:nvGraphicFramePr>
          <p:xfrm>
            <a:off x="1751" y="1640"/>
            <a:ext cx="279" cy="224"/>
          </p:xfrm>
          <a:graphic>
            <a:graphicData uri="http://schemas.openxmlformats.org/presentationml/2006/ole">
              <mc:AlternateContent xmlns:mc="http://schemas.openxmlformats.org/markup-compatibility/2006">
                <mc:Choice xmlns:v="urn:schemas-microsoft-com:vml" Requires="v">
                  <p:oleObj spid="_x0000_s3209" name="" r:id="rId13" imgW="450850" imgH="360680" progId="Equation.3">
                    <p:embed/>
                  </p:oleObj>
                </mc:Choice>
                <mc:Fallback>
                  <p:oleObj name="" r:id="rId13" imgW="450850" imgH="360680" progId="Equation.3">
                    <p:embed/>
                    <p:pic>
                      <p:nvPicPr>
                        <p:cNvPr id="0" name="图片 3208"/>
                        <p:cNvPicPr/>
                        <p:nvPr/>
                      </p:nvPicPr>
                      <p:blipFill>
                        <a:blip r:embed="rId14"/>
                        <a:stretch>
                          <a:fillRect/>
                        </a:stretch>
                      </p:blipFill>
                      <p:spPr>
                        <a:xfrm>
                          <a:off x="1751" y="1640"/>
                          <a:ext cx="279" cy="224"/>
                        </a:xfrm>
                        <a:prstGeom prst="rect">
                          <a:avLst/>
                        </a:prstGeom>
                        <a:noFill/>
                        <a:ln w="38100">
                          <a:noFill/>
                          <a:miter/>
                        </a:ln>
                      </p:spPr>
                    </p:pic>
                  </p:oleObj>
                </mc:Fallback>
              </mc:AlternateContent>
            </a:graphicData>
          </a:graphic>
        </p:graphicFrame>
        <p:graphicFrame>
          <p:nvGraphicFramePr>
            <p:cNvPr id="28699" name="对象 27675"/>
            <p:cNvGraphicFramePr/>
            <p:nvPr/>
          </p:nvGraphicFramePr>
          <p:xfrm>
            <a:off x="1661" y="1058"/>
            <a:ext cx="344" cy="271"/>
          </p:xfrm>
          <a:graphic>
            <a:graphicData uri="http://schemas.openxmlformats.org/presentationml/2006/ole">
              <mc:AlternateContent xmlns:mc="http://schemas.openxmlformats.org/markup-compatibility/2006">
                <mc:Choice xmlns:v="urn:schemas-microsoft-com:vml" Requires="v">
                  <p:oleObj spid="_x0000_s3210" name="" r:id="rId15" imgW="549910" imgH="434975" progId="Equation.3">
                    <p:embed/>
                  </p:oleObj>
                </mc:Choice>
                <mc:Fallback>
                  <p:oleObj name="" r:id="rId15" imgW="549910" imgH="434975" progId="Equation.3">
                    <p:embed/>
                    <p:pic>
                      <p:nvPicPr>
                        <p:cNvPr id="0" name="图片 3209"/>
                        <p:cNvPicPr/>
                        <p:nvPr/>
                      </p:nvPicPr>
                      <p:blipFill>
                        <a:blip r:embed="rId16"/>
                        <a:stretch>
                          <a:fillRect/>
                        </a:stretch>
                      </p:blipFill>
                      <p:spPr>
                        <a:xfrm>
                          <a:off x="1661" y="1058"/>
                          <a:ext cx="344" cy="271"/>
                        </a:xfrm>
                        <a:prstGeom prst="rect">
                          <a:avLst/>
                        </a:prstGeom>
                        <a:noFill/>
                        <a:ln w="38100">
                          <a:noFill/>
                          <a:miter/>
                        </a:ln>
                      </p:spPr>
                    </p:pic>
                  </p:oleObj>
                </mc:Fallback>
              </mc:AlternateContent>
            </a:graphicData>
          </a:graphic>
        </p:graphicFrame>
        <p:graphicFrame>
          <p:nvGraphicFramePr>
            <p:cNvPr id="28700" name="对象 27676"/>
            <p:cNvGraphicFramePr/>
            <p:nvPr/>
          </p:nvGraphicFramePr>
          <p:xfrm>
            <a:off x="1091" y="1640"/>
            <a:ext cx="352" cy="296"/>
          </p:xfrm>
          <a:graphic>
            <a:graphicData uri="http://schemas.openxmlformats.org/presentationml/2006/ole">
              <mc:AlternateContent xmlns:mc="http://schemas.openxmlformats.org/markup-compatibility/2006">
                <mc:Choice xmlns:v="urn:schemas-microsoft-com:vml" Requires="v">
                  <p:oleObj spid="_x0000_s3211" name="" r:id="rId17" imgW="563245" imgH="473710" progId="Equation.3">
                    <p:embed/>
                  </p:oleObj>
                </mc:Choice>
                <mc:Fallback>
                  <p:oleObj name="" r:id="rId17" imgW="563245" imgH="473710" progId="Equation.3">
                    <p:embed/>
                    <p:pic>
                      <p:nvPicPr>
                        <p:cNvPr id="0" name="图片 3210"/>
                        <p:cNvPicPr/>
                        <p:nvPr/>
                      </p:nvPicPr>
                      <p:blipFill>
                        <a:blip r:embed="rId18"/>
                        <a:stretch>
                          <a:fillRect/>
                        </a:stretch>
                      </p:blipFill>
                      <p:spPr>
                        <a:xfrm>
                          <a:off x="1091" y="1640"/>
                          <a:ext cx="352" cy="296"/>
                        </a:xfrm>
                        <a:prstGeom prst="rect">
                          <a:avLst/>
                        </a:prstGeom>
                        <a:noFill/>
                        <a:ln w="38100">
                          <a:noFill/>
                          <a:miter/>
                        </a:ln>
                      </p:spPr>
                    </p:pic>
                  </p:oleObj>
                </mc:Fallback>
              </mc:AlternateContent>
            </a:graphicData>
          </a:graphic>
        </p:graphicFrame>
        <p:sp>
          <p:nvSpPr>
            <p:cNvPr id="28701" name="任意多边形 27677"/>
            <p:cNvSpPr/>
            <p:nvPr/>
          </p:nvSpPr>
          <p:spPr>
            <a:xfrm rot="-2727164">
              <a:off x="335" y="1632"/>
              <a:ext cx="204" cy="181"/>
            </a:xfrm>
            <a:custGeom>
              <a:avLst/>
              <a:gdLst/>
              <a:ahLst/>
              <a:cxnLst>
                <a:cxn ang="270">
                  <a:pos x="15026" y="0"/>
                </a:cxn>
                <a:cxn ang="90">
                  <a:pos x="19686" y="24404"/>
                </a:cxn>
                <a:cxn ang="180">
                  <a:pos x="0" y="15516"/>
                </a:cxn>
              </a:cxnLst>
              <a:pathLst>
                <a:path w="21600" h="24405" fill="none">
                  <a:moveTo>
                    <a:pt x="15026" y="0"/>
                  </a:moveTo>
                  <a:cubicBezTo>
                    <a:pt x="19079" y="3927"/>
                    <a:pt x="21599" y="9428"/>
                    <a:pt x="21599" y="15517"/>
                  </a:cubicBezTo>
                  <a:cubicBezTo>
                    <a:pt x="21599" y="18688"/>
                    <a:pt x="20916" y="21699"/>
                    <a:pt x="19689" y="24409"/>
                  </a:cubicBezTo>
                </a:path>
                <a:path w="21600" h="24405" stroke="0">
                  <a:moveTo>
                    <a:pt x="15026" y="0"/>
                  </a:moveTo>
                  <a:cubicBezTo>
                    <a:pt x="19079" y="3927"/>
                    <a:pt x="21599" y="9428"/>
                    <a:pt x="21599" y="15517"/>
                  </a:cubicBezTo>
                  <a:cubicBezTo>
                    <a:pt x="21599" y="18688"/>
                    <a:pt x="20916" y="21699"/>
                    <a:pt x="19689" y="24409"/>
                  </a:cubicBezTo>
                  <a:lnTo>
                    <a:pt x="0" y="15516"/>
                  </a:lnTo>
                  <a:close/>
                </a:path>
              </a:pathLst>
            </a:custGeom>
            <a:noFill/>
            <a:ln w="28575" cap="flat" cmpd="sng">
              <a:solidFill>
                <a:srgbClr val="FF9900"/>
              </a:solidFill>
              <a:prstDash val="solid"/>
              <a:round/>
              <a:headEnd type="none" w="med" len="med"/>
              <a:tailEnd type="none" w="med" len="med"/>
            </a:ln>
          </p:spPr>
          <p:txBody>
            <a:bodyPr/>
            <a:p>
              <a:endParaRPr lang="zh-CN" altLang="en-US"/>
            </a:p>
          </p:txBody>
        </p:sp>
        <p:sp>
          <p:nvSpPr>
            <p:cNvPr id="28702" name="任意多边形 27678"/>
            <p:cNvSpPr/>
            <p:nvPr/>
          </p:nvSpPr>
          <p:spPr>
            <a:xfrm rot="-1481821">
              <a:off x="270" y="326"/>
              <a:ext cx="181" cy="213"/>
            </a:xfrm>
            <a:custGeom>
              <a:avLst/>
              <a:gdLst/>
              <a:ahLst/>
              <a:cxnLst>
                <a:cxn ang="270">
                  <a:pos x="16097" y="0"/>
                </a:cxn>
                <a:cxn ang="90">
                  <a:pos x="18512" y="25532"/>
                </a:cxn>
                <a:cxn ang="180">
                  <a:pos x="0" y="14403"/>
                </a:cxn>
              </a:cxnLst>
              <a:pathLst>
                <a:path w="21600" h="25532" fill="none">
                  <a:moveTo>
                    <a:pt x="16097" y="0"/>
                  </a:moveTo>
                  <a:cubicBezTo>
                    <a:pt x="19519" y="3822"/>
                    <a:pt x="21600" y="8869"/>
                    <a:pt x="21600" y="14403"/>
                  </a:cubicBezTo>
                  <a:cubicBezTo>
                    <a:pt x="21600" y="18475"/>
                    <a:pt x="20473" y="22284"/>
                    <a:pt x="18515" y="25534"/>
                  </a:cubicBezTo>
                </a:path>
                <a:path w="21600" h="25532" stroke="0">
                  <a:moveTo>
                    <a:pt x="16097" y="0"/>
                  </a:moveTo>
                  <a:cubicBezTo>
                    <a:pt x="19519" y="3822"/>
                    <a:pt x="21600" y="8869"/>
                    <a:pt x="21600" y="14403"/>
                  </a:cubicBezTo>
                  <a:cubicBezTo>
                    <a:pt x="21600" y="18475"/>
                    <a:pt x="20473" y="22284"/>
                    <a:pt x="18515" y="25534"/>
                  </a:cubicBezTo>
                  <a:lnTo>
                    <a:pt x="0" y="14403"/>
                  </a:lnTo>
                  <a:close/>
                </a:path>
              </a:pathLst>
            </a:custGeom>
            <a:noFill/>
            <a:ln w="28575" cap="flat" cmpd="sng">
              <a:solidFill>
                <a:srgbClr val="FF9900"/>
              </a:solidFill>
              <a:prstDash val="solid"/>
              <a:round/>
              <a:headEnd type="none" w="med" len="med"/>
              <a:tailEnd type="none" w="med" len="med"/>
            </a:ln>
          </p:spPr>
          <p:txBody>
            <a:bodyPr/>
            <a:p>
              <a:endParaRPr lang="zh-CN" altLang="en-US"/>
            </a:p>
          </p:txBody>
        </p:sp>
        <p:sp>
          <p:nvSpPr>
            <p:cNvPr id="28703" name="任意多边形 27679"/>
            <p:cNvSpPr/>
            <p:nvPr/>
          </p:nvSpPr>
          <p:spPr>
            <a:xfrm rot="-1284765">
              <a:off x="321" y="873"/>
              <a:ext cx="181" cy="215"/>
            </a:xfrm>
            <a:custGeom>
              <a:avLst/>
              <a:gdLst/>
              <a:ahLst/>
              <a:cxnLst>
                <a:cxn ang="270">
                  <a:pos x="14388" y="0"/>
                </a:cxn>
                <a:cxn ang="90">
                  <a:pos x="19271" y="25866"/>
                </a:cxn>
                <a:cxn ang="180">
                  <a:pos x="0" y="16110"/>
                </a:cxn>
              </a:cxnLst>
              <a:pathLst>
                <a:path w="21600" h="25866" fill="none">
                  <a:moveTo>
                    <a:pt x="14388" y="0"/>
                  </a:moveTo>
                  <a:cubicBezTo>
                    <a:pt x="18814" y="3955"/>
                    <a:pt x="21600" y="9707"/>
                    <a:pt x="21600" y="16110"/>
                  </a:cubicBezTo>
                  <a:cubicBezTo>
                    <a:pt x="21600" y="19623"/>
                    <a:pt x="20761" y="22940"/>
                    <a:pt x="19275" y="25870"/>
                  </a:cubicBezTo>
                </a:path>
                <a:path w="21600" h="25866" stroke="0">
                  <a:moveTo>
                    <a:pt x="14388" y="0"/>
                  </a:moveTo>
                  <a:cubicBezTo>
                    <a:pt x="18814" y="3955"/>
                    <a:pt x="21600" y="9707"/>
                    <a:pt x="21600" y="16110"/>
                  </a:cubicBezTo>
                  <a:cubicBezTo>
                    <a:pt x="21600" y="19623"/>
                    <a:pt x="20761" y="22940"/>
                    <a:pt x="19275" y="25870"/>
                  </a:cubicBezTo>
                  <a:lnTo>
                    <a:pt x="0" y="16110"/>
                  </a:lnTo>
                  <a:close/>
                </a:path>
              </a:pathLst>
            </a:custGeom>
            <a:noFill/>
            <a:ln w="28575" cap="flat" cmpd="sng">
              <a:solidFill>
                <a:srgbClr val="FF9900"/>
              </a:solidFill>
              <a:prstDash val="solid"/>
              <a:round/>
              <a:headEnd type="none" w="med" len="med"/>
              <a:tailEnd type="none" w="med" len="med"/>
            </a:ln>
          </p:spPr>
          <p:txBody>
            <a:bodyPr/>
            <a:p>
              <a:endParaRPr lang="zh-CN" altLang="en-US"/>
            </a:p>
          </p:txBody>
        </p:sp>
        <p:sp>
          <p:nvSpPr>
            <p:cNvPr id="28704" name="文本框 27680"/>
            <p:cNvSpPr txBox="1"/>
            <p:nvPr/>
          </p:nvSpPr>
          <p:spPr>
            <a:xfrm>
              <a:off x="726" y="1295"/>
              <a:ext cx="212" cy="288"/>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x</a:t>
              </a:r>
              <a:endParaRPr lang="en-US" altLang="x-none" i="1" dirty="0">
                <a:latin typeface="Times New Roman" panose="02020603050405020304" pitchFamily="2" charset="0"/>
                <a:ea typeface="宋体" panose="02010600030101010101" pitchFamily="2" charset="-122"/>
              </a:endParaRPr>
            </a:p>
          </p:txBody>
        </p:sp>
        <p:sp>
          <p:nvSpPr>
            <p:cNvPr id="28705" name="文本框 27681"/>
            <p:cNvSpPr txBox="1"/>
            <p:nvPr/>
          </p:nvSpPr>
          <p:spPr>
            <a:xfrm>
              <a:off x="118" y="1006"/>
              <a:ext cx="201" cy="288"/>
            </a:xfrm>
            <a:prstGeom prst="rect">
              <a:avLst/>
            </a:prstGeom>
            <a:noFill/>
            <a:ln w="9525">
              <a:noFill/>
            </a:ln>
          </p:spPr>
          <p:txBody>
            <a:bodyPr wrap="none" anchor="t">
              <a:spAutoFit/>
            </a:bodyPr>
            <a:p>
              <a:pPr lvl="0" indent="0"/>
              <a:r>
                <a:rPr lang="en-US" altLang="x-none" i="1" dirty="0">
                  <a:solidFill>
                    <a:schemeClr val="bg1"/>
                  </a:solidFill>
                  <a:latin typeface="Times New Roman" panose="02020603050405020304" pitchFamily="2" charset="0"/>
                  <a:ea typeface="宋体" panose="02010600030101010101" pitchFamily="2" charset="-122"/>
                </a:rPr>
                <a:t>y</a:t>
              </a:r>
              <a:endParaRPr lang="en-US" altLang="x-none" i="1" dirty="0">
                <a:solidFill>
                  <a:schemeClr val="bg1"/>
                </a:solidFill>
                <a:latin typeface="Times New Roman" panose="02020603050405020304" pitchFamily="2" charset="0"/>
                <a:ea typeface="宋体" panose="02010600030101010101" pitchFamily="2" charset="-122"/>
              </a:endParaRPr>
            </a:p>
          </p:txBody>
        </p:sp>
        <p:sp>
          <p:nvSpPr>
            <p:cNvPr id="28706" name="矩形 27682"/>
            <p:cNvSpPr/>
            <p:nvPr/>
          </p:nvSpPr>
          <p:spPr>
            <a:xfrm rot="-5400000">
              <a:off x="-387" y="1102"/>
              <a:ext cx="1488" cy="96"/>
            </a:xfrm>
            <a:prstGeom prst="rect">
              <a:avLst/>
            </a:prstGeom>
            <a:solidFill>
              <a:srgbClr val="009999"/>
            </a:soli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8707" name="矩形 27683"/>
            <p:cNvSpPr/>
            <p:nvPr/>
          </p:nvSpPr>
          <p:spPr>
            <a:xfrm rot="-5400000">
              <a:off x="312" y="930"/>
              <a:ext cx="50" cy="91"/>
            </a:xfrm>
            <a:prstGeom prst="rect">
              <a:avLst/>
            </a:prstGeom>
            <a:solidFill>
              <a:srgbClr val="FF0000"/>
            </a:solidFill>
            <a:ln w="9525" cap="flat" cmpd="sng">
              <a:solidFill>
                <a:srgbClr val="FF0000"/>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8708" name="直接连接符 27684"/>
            <p:cNvSpPr/>
            <p:nvPr/>
          </p:nvSpPr>
          <p:spPr>
            <a:xfrm>
              <a:off x="1261" y="1360"/>
              <a:ext cx="651" cy="259"/>
            </a:xfrm>
            <a:prstGeom prst="line">
              <a:avLst/>
            </a:prstGeom>
            <a:ln w="38100" cap="flat" cmpd="sng">
              <a:solidFill>
                <a:srgbClr val="00FF00"/>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8709" name="椭圆 27685"/>
            <p:cNvSpPr/>
            <p:nvPr/>
          </p:nvSpPr>
          <p:spPr>
            <a:xfrm rot="-5400000">
              <a:off x="1261" y="1341"/>
              <a:ext cx="48" cy="48"/>
            </a:xfrm>
            <a:prstGeom prst="ellipse">
              <a:avLst/>
            </a:prstGeom>
            <a:solidFill>
              <a:srgbClr val="FF66FF"/>
            </a:solidFill>
            <a:ln w="9525" cap="flat" cmpd="sng">
              <a:solidFill>
                <a:srgbClr val="FF66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27687" name="文本框 27686"/>
          <p:cNvSpPr txBox="1"/>
          <p:nvPr/>
        </p:nvSpPr>
        <p:spPr>
          <a:xfrm>
            <a:off x="725488" y="3049588"/>
            <a:ext cx="6096000"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楷体_GB2312" pitchFamily="1" charset="-122"/>
              </a:rPr>
              <a:t>(1) </a:t>
            </a:r>
            <a:r>
              <a:rPr lang="en-US" altLang="x-none" i="1" dirty="0">
                <a:latin typeface="Times New Roman" panose="02020603050405020304" pitchFamily="2" charset="0"/>
                <a:ea typeface="宋体" panose="02010600030101010101" pitchFamily="2" charset="-122"/>
              </a:rPr>
              <a:t>x</a:t>
            </a:r>
            <a:r>
              <a:rPr lang="en-US" altLang="x-none" dirty="0">
                <a:latin typeface="Times New Roman" panose="02020603050405020304" pitchFamily="2" charset="0"/>
                <a:ea typeface="宋体" panose="02010600030101010101" pitchFamily="2" charset="-122"/>
              </a:rPr>
              <a:t> &gt;&gt; </a:t>
            </a:r>
            <a:r>
              <a:rPr lang="en-US" altLang="x-none" i="1" dirty="0">
                <a:latin typeface="Times New Roman" panose="02020603050405020304" pitchFamily="2" charset="0"/>
                <a:ea typeface="宋体" panose="02010600030101010101" pitchFamily="2" charset="-122"/>
              </a:rPr>
              <a:t>L</a:t>
            </a:r>
            <a:r>
              <a:rPr lang="en-US" altLang="x-none" i="1" dirty="0">
                <a:latin typeface="宋体" panose="02010600030101010101" pitchFamily="2" charset="-122"/>
                <a:ea typeface="宋体" panose="02010600030101010101" pitchFamily="2" charset="-122"/>
              </a:rPr>
              <a:t>  </a:t>
            </a:r>
            <a:r>
              <a:rPr lang="zh-CN" altLang="en-US" dirty="0">
                <a:latin typeface="楷体_GB2312" pitchFamily="1" charset="-122"/>
                <a:ea typeface="楷体_GB2312" pitchFamily="1" charset="-122"/>
              </a:rPr>
              <a:t>杆可以看成点电荷</a:t>
            </a:r>
            <a:endParaRPr lang="zh-CN" altLang="en-US" dirty="0">
              <a:latin typeface="楷体_GB2312" pitchFamily="1" charset="-122"/>
              <a:ea typeface="楷体_GB2312" pitchFamily="1" charset="-122"/>
            </a:endParaRPr>
          </a:p>
        </p:txBody>
      </p:sp>
      <p:graphicFrame>
        <p:nvGraphicFramePr>
          <p:cNvPr id="27688" name="对象 27687"/>
          <p:cNvGraphicFramePr>
            <a:graphicFrameLocks noChangeAspect="1"/>
          </p:cNvGraphicFramePr>
          <p:nvPr/>
        </p:nvGraphicFramePr>
        <p:xfrm>
          <a:off x="3538538" y="3743325"/>
          <a:ext cx="931862" cy="506413"/>
        </p:xfrm>
        <a:graphic>
          <a:graphicData uri="http://schemas.openxmlformats.org/presentationml/2006/ole">
            <mc:AlternateContent xmlns:mc="http://schemas.openxmlformats.org/markup-compatibility/2006">
              <mc:Choice xmlns:v="urn:schemas-microsoft-com:vml" Requires="v">
                <p:oleObj spid="_x0000_s3212" name="" r:id="rId19" imgW="450850" imgH="245110" progId="Equation.3">
                  <p:embed/>
                </p:oleObj>
              </mc:Choice>
              <mc:Fallback>
                <p:oleObj name="" r:id="rId19" imgW="450850" imgH="245110" progId="Equation.3">
                  <p:embed/>
                  <p:pic>
                    <p:nvPicPr>
                      <p:cNvPr id="0" name="图片 3211"/>
                      <p:cNvPicPr/>
                      <p:nvPr/>
                    </p:nvPicPr>
                    <p:blipFill>
                      <a:blip r:embed="rId20"/>
                      <a:stretch>
                        <a:fillRect/>
                      </a:stretch>
                    </p:blipFill>
                    <p:spPr>
                      <a:xfrm>
                        <a:off x="3538538" y="3743325"/>
                        <a:ext cx="931862" cy="506413"/>
                      </a:xfrm>
                      <a:prstGeom prst="rect">
                        <a:avLst/>
                      </a:prstGeom>
                      <a:noFill/>
                      <a:ln w="38100">
                        <a:noFill/>
                        <a:miter/>
                      </a:ln>
                    </p:spPr>
                  </p:pic>
                </p:oleObj>
              </mc:Fallback>
            </mc:AlternateContent>
          </a:graphicData>
        </a:graphic>
      </p:graphicFrame>
      <p:graphicFrame>
        <p:nvGraphicFramePr>
          <p:cNvPr id="27689" name="对象 27688"/>
          <p:cNvGraphicFramePr>
            <a:graphicFrameLocks noChangeAspect="1"/>
          </p:cNvGraphicFramePr>
          <p:nvPr/>
        </p:nvGraphicFramePr>
        <p:xfrm>
          <a:off x="1231900" y="3530600"/>
          <a:ext cx="1733550" cy="906463"/>
        </p:xfrm>
        <a:graphic>
          <a:graphicData uri="http://schemas.openxmlformats.org/presentationml/2006/ole">
            <mc:AlternateContent xmlns:mc="http://schemas.openxmlformats.org/markup-compatibility/2006">
              <mc:Choice xmlns:v="urn:schemas-microsoft-com:vml" Requires="v">
                <p:oleObj spid="_x0000_s3213" name="" r:id="rId21" imgW="831215" imgH="434975" progId="Equation.3">
                  <p:embed/>
                </p:oleObj>
              </mc:Choice>
              <mc:Fallback>
                <p:oleObj name="" r:id="rId21" imgW="831215" imgH="434975" progId="Equation.3">
                  <p:embed/>
                  <p:pic>
                    <p:nvPicPr>
                      <p:cNvPr id="0" name="图片 3212"/>
                      <p:cNvPicPr/>
                      <p:nvPr/>
                    </p:nvPicPr>
                    <p:blipFill>
                      <a:blip r:embed="rId22"/>
                      <a:stretch>
                        <a:fillRect/>
                      </a:stretch>
                    </p:blipFill>
                    <p:spPr>
                      <a:xfrm>
                        <a:off x="1231900" y="3530600"/>
                        <a:ext cx="1733550" cy="906463"/>
                      </a:xfrm>
                      <a:prstGeom prst="rect">
                        <a:avLst/>
                      </a:prstGeom>
                      <a:noFill/>
                      <a:ln w="38100">
                        <a:noFill/>
                        <a:miter/>
                      </a:ln>
                    </p:spPr>
                  </p:pic>
                </p:oleObj>
              </mc:Fallback>
            </mc:AlternateContent>
          </a:graphicData>
        </a:graphic>
      </p:graphicFrame>
      <p:sp>
        <p:nvSpPr>
          <p:cNvPr id="27690" name="矩形 27689"/>
          <p:cNvSpPr/>
          <p:nvPr/>
        </p:nvSpPr>
        <p:spPr>
          <a:xfrm>
            <a:off x="409575" y="2474913"/>
            <a:ext cx="1314450" cy="457200"/>
          </a:xfrm>
          <a:prstGeom prst="rect">
            <a:avLst/>
          </a:prstGeom>
          <a:noFill/>
          <a:ln w="9525">
            <a:noFill/>
          </a:ln>
        </p:spPr>
        <p:txBody>
          <a:bodyPr anchor="t">
            <a:spAutoFit/>
          </a:bodyPr>
          <a:p>
            <a:pPr lvl="0" indent="0">
              <a:buClr>
                <a:srgbClr val="66FFFF"/>
              </a:buClr>
              <a:buFont typeface="Wingdings" panose="05000000000000000000" pitchFamily="2" charset="2"/>
              <a:buChar char="Ø"/>
            </a:pPr>
            <a:r>
              <a:rPr lang="zh-CN" altLang="en-US" dirty="0">
                <a:latin typeface="楷体_GB2312" pitchFamily="1" charset="-122"/>
                <a:ea typeface="楷体_GB2312" pitchFamily="1" charset="-122"/>
              </a:rPr>
              <a:t> 讨论</a:t>
            </a:r>
            <a:endParaRPr lang="zh-CN" altLang="en-US" dirty="0">
              <a:latin typeface="楷体_GB2312" pitchFamily="1" charset="-122"/>
              <a:ea typeface="楷体_GB2312" pitchFamily="1" charset="-122"/>
            </a:endParaRPr>
          </a:p>
        </p:txBody>
      </p:sp>
      <p:sp>
        <p:nvSpPr>
          <p:cNvPr id="27691" name="文本框 27690"/>
          <p:cNvSpPr txBox="1"/>
          <p:nvPr/>
        </p:nvSpPr>
        <p:spPr>
          <a:xfrm>
            <a:off x="793750" y="4665663"/>
            <a:ext cx="3902075"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楷体_GB2312" pitchFamily="1" charset="-122"/>
              </a:rPr>
              <a:t>(2)</a:t>
            </a:r>
            <a:r>
              <a:rPr lang="en-US" altLang="x-none" dirty="0">
                <a:latin typeface="楷体_GB2312" pitchFamily="1" charset="-122"/>
                <a:ea typeface="楷体_GB2312" pitchFamily="1" charset="-122"/>
              </a:rPr>
              <a:t> </a:t>
            </a:r>
            <a:r>
              <a:rPr lang="zh-CN" altLang="en-US" dirty="0">
                <a:latin typeface="楷体_GB2312" pitchFamily="1" charset="-122"/>
                <a:ea typeface="楷体_GB2312" pitchFamily="1" charset="-122"/>
              </a:rPr>
              <a:t>无限长带电直线</a:t>
            </a:r>
            <a:endParaRPr lang="zh-CN" altLang="en-US" dirty="0">
              <a:latin typeface="楷体_GB2312" pitchFamily="1" charset="-122"/>
              <a:ea typeface="楷体_GB2312" pitchFamily="1" charset="-122"/>
            </a:endParaRPr>
          </a:p>
        </p:txBody>
      </p:sp>
      <p:graphicFrame>
        <p:nvGraphicFramePr>
          <p:cNvPr id="27692" name="对象 27691"/>
          <p:cNvGraphicFramePr>
            <a:graphicFrameLocks noChangeAspect="1"/>
          </p:cNvGraphicFramePr>
          <p:nvPr/>
        </p:nvGraphicFramePr>
        <p:xfrm>
          <a:off x="1212850" y="5273675"/>
          <a:ext cx="825500" cy="452438"/>
        </p:xfrm>
        <a:graphic>
          <a:graphicData uri="http://schemas.openxmlformats.org/presentationml/2006/ole">
            <mc:AlternateContent xmlns:mc="http://schemas.openxmlformats.org/markup-compatibility/2006">
              <mc:Choice xmlns:v="urn:schemas-microsoft-com:vml" Requires="v">
                <p:oleObj spid="_x0000_s3214" name="" r:id="rId23" imgW="398780" imgH="219075" progId="Equation.3">
                  <p:embed/>
                </p:oleObj>
              </mc:Choice>
              <mc:Fallback>
                <p:oleObj name="" r:id="rId23" imgW="398780" imgH="219075" progId="Equation.3">
                  <p:embed/>
                  <p:pic>
                    <p:nvPicPr>
                      <p:cNvPr id="0" name="图片 3213"/>
                      <p:cNvPicPr/>
                      <p:nvPr/>
                    </p:nvPicPr>
                    <p:blipFill>
                      <a:blip r:embed="rId24"/>
                      <a:stretch>
                        <a:fillRect/>
                      </a:stretch>
                    </p:blipFill>
                    <p:spPr>
                      <a:xfrm>
                        <a:off x="1212850" y="5273675"/>
                        <a:ext cx="825500" cy="452438"/>
                      </a:xfrm>
                      <a:prstGeom prst="rect">
                        <a:avLst/>
                      </a:prstGeom>
                      <a:noFill/>
                      <a:ln w="38100">
                        <a:noFill/>
                        <a:miter/>
                      </a:ln>
                    </p:spPr>
                  </p:pic>
                </p:oleObj>
              </mc:Fallback>
            </mc:AlternateContent>
          </a:graphicData>
        </a:graphic>
      </p:graphicFrame>
      <p:graphicFrame>
        <p:nvGraphicFramePr>
          <p:cNvPr id="27693" name="对象 27692"/>
          <p:cNvGraphicFramePr>
            <a:graphicFrameLocks noChangeAspect="1"/>
          </p:cNvGraphicFramePr>
          <p:nvPr/>
        </p:nvGraphicFramePr>
        <p:xfrm>
          <a:off x="1165225" y="5824538"/>
          <a:ext cx="879475" cy="452437"/>
        </p:xfrm>
        <a:graphic>
          <a:graphicData uri="http://schemas.openxmlformats.org/presentationml/2006/ole">
            <mc:AlternateContent xmlns:mc="http://schemas.openxmlformats.org/markup-compatibility/2006">
              <mc:Choice xmlns:v="urn:schemas-microsoft-com:vml" Requires="v">
                <p:oleObj spid="_x0000_s3216" name="" r:id="rId25" imgW="424815" imgH="219075" progId="Equation.3">
                  <p:embed/>
                </p:oleObj>
              </mc:Choice>
              <mc:Fallback>
                <p:oleObj name="" r:id="rId25" imgW="424815" imgH="219075" progId="Equation.3">
                  <p:embed/>
                  <p:pic>
                    <p:nvPicPr>
                      <p:cNvPr id="0" name="图片 3215"/>
                      <p:cNvPicPr/>
                      <p:nvPr/>
                    </p:nvPicPr>
                    <p:blipFill>
                      <a:blip r:embed="rId26"/>
                      <a:stretch>
                        <a:fillRect/>
                      </a:stretch>
                    </p:blipFill>
                    <p:spPr>
                      <a:xfrm>
                        <a:off x="1165225" y="5824538"/>
                        <a:ext cx="879475" cy="452437"/>
                      </a:xfrm>
                      <a:prstGeom prst="rect">
                        <a:avLst/>
                      </a:prstGeom>
                      <a:noFill/>
                      <a:ln w="38100">
                        <a:noFill/>
                        <a:miter/>
                      </a:ln>
                    </p:spPr>
                  </p:pic>
                </p:oleObj>
              </mc:Fallback>
            </mc:AlternateContent>
          </a:graphicData>
        </a:graphic>
      </p:graphicFrame>
      <p:graphicFrame>
        <p:nvGraphicFramePr>
          <p:cNvPr id="27694" name="对象 27693"/>
          <p:cNvGraphicFramePr>
            <a:graphicFrameLocks noChangeAspect="1"/>
          </p:cNvGraphicFramePr>
          <p:nvPr/>
        </p:nvGraphicFramePr>
        <p:xfrm>
          <a:off x="3421063" y="5086350"/>
          <a:ext cx="1546225" cy="906463"/>
        </p:xfrm>
        <a:graphic>
          <a:graphicData uri="http://schemas.openxmlformats.org/presentationml/2006/ole">
            <mc:AlternateContent xmlns:mc="http://schemas.openxmlformats.org/markup-compatibility/2006">
              <mc:Choice xmlns:v="urn:schemas-microsoft-com:vml" Requires="v">
                <p:oleObj spid="_x0000_s3215" name="" r:id="rId27" imgW="741680" imgH="434975" progId="Equation.3">
                  <p:embed/>
                </p:oleObj>
              </mc:Choice>
              <mc:Fallback>
                <p:oleObj name="" r:id="rId27" imgW="741680" imgH="434975" progId="Equation.3">
                  <p:embed/>
                  <p:pic>
                    <p:nvPicPr>
                      <p:cNvPr id="0" name="图片 3214"/>
                      <p:cNvPicPr/>
                      <p:nvPr/>
                    </p:nvPicPr>
                    <p:blipFill>
                      <a:blip r:embed="rId28"/>
                      <a:stretch>
                        <a:fillRect/>
                      </a:stretch>
                    </p:blipFill>
                    <p:spPr>
                      <a:xfrm>
                        <a:off x="3421063" y="5086350"/>
                        <a:ext cx="1546225" cy="906463"/>
                      </a:xfrm>
                      <a:prstGeom prst="rect">
                        <a:avLst/>
                      </a:prstGeom>
                      <a:noFill/>
                      <a:ln w="38100">
                        <a:noFill/>
                        <a:miter/>
                      </a:ln>
                    </p:spPr>
                  </p:pic>
                </p:oleObj>
              </mc:Fallback>
            </mc:AlternateContent>
          </a:graphicData>
        </a:graphic>
      </p:graphicFrame>
      <p:graphicFrame>
        <p:nvGraphicFramePr>
          <p:cNvPr id="27695" name="对象 27694"/>
          <p:cNvGraphicFramePr>
            <a:graphicFrameLocks noChangeAspect="1"/>
          </p:cNvGraphicFramePr>
          <p:nvPr/>
        </p:nvGraphicFramePr>
        <p:xfrm>
          <a:off x="3421063" y="5913438"/>
          <a:ext cx="931862" cy="506412"/>
        </p:xfrm>
        <a:graphic>
          <a:graphicData uri="http://schemas.openxmlformats.org/presentationml/2006/ole">
            <mc:AlternateContent xmlns:mc="http://schemas.openxmlformats.org/markup-compatibility/2006">
              <mc:Choice xmlns:v="urn:schemas-microsoft-com:vml" Requires="v">
                <p:oleObj spid="_x0000_s3217" name="" r:id="rId29" imgW="450850" imgH="245110" progId="Equation.3">
                  <p:embed/>
                </p:oleObj>
              </mc:Choice>
              <mc:Fallback>
                <p:oleObj name="" r:id="rId29" imgW="450850" imgH="245110" progId="Equation.3">
                  <p:embed/>
                  <p:pic>
                    <p:nvPicPr>
                      <p:cNvPr id="0" name="图片 3216"/>
                      <p:cNvPicPr/>
                      <p:nvPr/>
                    </p:nvPicPr>
                    <p:blipFill>
                      <a:blip r:embed="rId30"/>
                      <a:stretch>
                        <a:fillRect/>
                      </a:stretch>
                    </p:blipFill>
                    <p:spPr>
                      <a:xfrm>
                        <a:off x="3421063" y="5913438"/>
                        <a:ext cx="931862" cy="506412"/>
                      </a:xfrm>
                      <a:prstGeom prst="rect">
                        <a:avLst/>
                      </a:prstGeom>
                      <a:noFill/>
                      <a:ln w="38100">
                        <a:noFill/>
                        <a:miter/>
                      </a:ln>
                    </p:spPr>
                  </p:pic>
                </p:oleObj>
              </mc:Fallback>
            </mc:AlternateContent>
          </a:graphicData>
        </a:graphic>
      </p:graphicFrame>
      <p:sp>
        <p:nvSpPr>
          <p:cNvPr id="27696" name="右大括号 27695"/>
          <p:cNvSpPr/>
          <p:nvPr/>
        </p:nvSpPr>
        <p:spPr>
          <a:xfrm>
            <a:off x="2076450" y="5384800"/>
            <a:ext cx="80963" cy="762000"/>
          </a:xfrm>
          <a:prstGeom prst="rightBrace">
            <a:avLst>
              <a:gd name="adj1" fmla="val 78082"/>
              <a:gd name="adj2" fmla="val 50000"/>
            </a:avLst>
          </a:prstGeom>
          <a:noFill/>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7697" name="右箭头 27696"/>
          <p:cNvSpPr/>
          <p:nvPr/>
        </p:nvSpPr>
        <p:spPr>
          <a:xfrm>
            <a:off x="2413000" y="5570538"/>
            <a:ext cx="663575" cy="460375"/>
          </a:xfrm>
          <a:prstGeom prst="rightArrow">
            <a:avLst>
              <a:gd name="adj1" fmla="val 36555"/>
              <a:gd name="adj2" fmla="val 41453"/>
            </a:avLst>
          </a:prstGeom>
          <a:solidFill>
            <a:schemeClr val="accent1"/>
          </a:solidFill>
          <a:ln w="9525"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7698" name="左大括号 27697"/>
          <p:cNvSpPr/>
          <p:nvPr/>
        </p:nvSpPr>
        <p:spPr>
          <a:xfrm>
            <a:off x="3276600" y="5418138"/>
            <a:ext cx="73025" cy="792162"/>
          </a:xfrm>
          <a:prstGeom prst="leftBrace">
            <a:avLst>
              <a:gd name="adj1" fmla="val 89996"/>
              <a:gd name="adj2" fmla="val 50000"/>
            </a:avLst>
          </a:prstGeom>
          <a:noFill/>
          <a:ln w="28575" cap="flat" cmpd="sng">
            <a:solidFill>
              <a:schemeClr val="tx1"/>
            </a:solidFill>
            <a:prstDash val="solid"/>
            <a:round/>
            <a:headEnd type="none" w="med" len="med"/>
            <a:tailEnd type="none" w="med" len="med"/>
          </a:ln>
        </p:spPr>
        <p:txBody>
          <a:bodyPr wrap="none" anchor="ctr"/>
          <a:p>
            <a:pPr lvl="0" indent="0" algn="ctr" fontAlgn="ctr"/>
            <a:endParaRPr lang="zh-CN" altLang="en-US" sz="3200" b="0" dirty="0">
              <a:latin typeface="Times New Roman" panose="02020603050405020304" pitchFamily="2" charset="0"/>
              <a:ea typeface="华文新魏"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76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7651"/>
                                        </p:tgtEl>
                                        <p:attrNameLst>
                                          <p:attrName>style.visibility</p:attrName>
                                        </p:attrNameLst>
                                      </p:cBhvr>
                                      <p:to>
                                        <p:strVal val="visible"/>
                                      </p:to>
                                    </p:set>
                                    <p:animEffect transition="in" filter="wipe(left)">
                                      <p:cBhvr>
                                        <p:cTn id="11" dur="500"/>
                                        <p:tgtEl>
                                          <p:spTgt spid="2765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7653"/>
                                        </p:tgtEl>
                                        <p:attrNameLst>
                                          <p:attrName>style.visibility</p:attrName>
                                        </p:attrNameLst>
                                      </p:cBhvr>
                                      <p:to>
                                        <p:strVal val="visible"/>
                                      </p:to>
                                    </p:set>
                                    <p:animEffect transition="in" filter="wipe(left)">
                                      <p:cBhvr>
                                        <p:cTn id="16" dur="500"/>
                                        <p:tgtEl>
                                          <p:spTgt spid="2765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7652"/>
                                        </p:tgtEl>
                                        <p:attrNameLst>
                                          <p:attrName>style.visibility</p:attrName>
                                        </p:attrNameLst>
                                      </p:cBhvr>
                                      <p:to>
                                        <p:strVal val="visible"/>
                                      </p:to>
                                    </p:set>
                                    <p:animEffect transition="in" filter="wipe(left)">
                                      <p:cBhvr>
                                        <p:cTn id="21" dur="500"/>
                                        <p:tgtEl>
                                          <p:spTgt spid="2765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7650"/>
                                        </p:tgtEl>
                                        <p:attrNameLst>
                                          <p:attrName>style.visibility</p:attrName>
                                        </p:attrNameLst>
                                      </p:cBhvr>
                                      <p:to>
                                        <p:strVal val="visible"/>
                                      </p:to>
                                    </p:set>
                                    <p:animEffect transition="in" filter="wipe(left)">
                                      <p:cBhvr>
                                        <p:cTn id="26" dur="500"/>
                                        <p:tgtEl>
                                          <p:spTgt spid="2765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7655"/>
                                        </p:tgtEl>
                                        <p:attrNameLst>
                                          <p:attrName>style.visibility</p:attrName>
                                        </p:attrNameLst>
                                      </p:cBhvr>
                                      <p:to>
                                        <p:strVal val="visible"/>
                                      </p:to>
                                    </p:set>
                                    <p:animEffect transition="in" filter="wipe(left)">
                                      <p:cBhvr>
                                        <p:cTn id="31" dur="500"/>
                                        <p:tgtEl>
                                          <p:spTgt spid="2765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7654"/>
                                        </p:tgtEl>
                                        <p:attrNameLst>
                                          <p:attrName>style.visibility</p:attrName>
                                        </p:attrNameLst>
                                      </p:cBhvr>
                                      <p:to>
                                        <p:strVal val="visible"/>
                                      </p:to>
                                    </p:set>
                                    <p:animEffect transition="in" filter="wipe(left)">
                                      <p:cBhvr>
                                        <p:cTn id="36" dur="500"/>
                                        <p:tgtEl>
                                          <p:spTgt spid="2765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690"/>
                                        </p:tgtEl>
                                        <p:attrNameLst>
                                          <p:attrName>style.visibility</p:attrName>
                                        </p:attrNameLst>
                                      </p:cBhvr>
                                      <p:to>
                                        <p:strVal val="visible"/>
                                      </p:to>
                                    </p:set>
                                    <p:animEffect transition="in" filter="wipe(left)">
                                      <p:cBhvr>
                                        <p:cTn id="41" dur="500"/>
                                        <p:tgtEl>
                                          <p:spTgt spid="2769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7687"/>
                                        </p:tgtEl>
                                        <p:attrNameLst>
                                          <p:attrName>style.visibility</p:attrName>
                                        </p:attrNameLst>
                                      </p:cBhvr>
                                      <p:to>
                                        <p:strVal val="visible"/>
                                      </p:to>
                                    </p:set>
                                    <p:animEffect transition="in" filter="wipe(left)">
                                      <p:cBhvr>
                                        <p:cTn id="46" dur="500"/>
                                        <p:tgtEl>
                                          <p:spTgt spid="2768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7689"/>
                                        </p:tgtEl>
                                        <p:attrNameLst>
                                          <p:attrName>style.visibility</p:attrName>
                                        </p:attrNameLst>
                                      </p:cBhvr>
                                      <p:to>
                                        <p:strVal val="visible"/>
                                      </p:to>
                                    </p:set>
                                    <p:animEffect transition="in" filter="wipe(left)">
                                      <p:cBhvr>
                                        <p:cTn id="51" dur="500"/>
                                        <p:tgtEl>
                                          <p:spTgt spid="2768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7688"/>
                                        </p:tgtEl>
                                        <p:attrNameLst>
                                          <p:attrName>style.visibility</p:attrName>
                                        </p:attrNameLst>
                                      </p:cBhvr>
                                      <p:to>
                                        <p:strVal val="visible"/>
                                      </p:to>
                                    </p:set>
                                    <p:animEffect transition="in" filter="wipe(left)">
                                      <p:cBhvr>
                                        <p:cTn id="56" dur="500"/>
                                        <p:tgtEl>
                                          <p:spTgt spid="2768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7691"/>
                                        </p:tgtEl>
                                        <p:attrNameLst>
                                          <p:attrName>style.visibility</p:attrName>
                                        </p:attrNameLst>
                                      </p:cBhvr>
                                      <p:to>
                                        <p:strVal val="visible"/>
                                      </p:to>
                                    </p:set>
                                    <p:animEffect transition="in" filter="wipe(left)">
                                      <p:cBhvr>
                                        <p:cTn id="61" dur="500"/>
                                        <p:tgtEl>
                                          <p:spTgt spid="2769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7692"/>
                                        </p:tgtEl>
                                        <p:attrNameLst>
                                          <p:attrName>style.visibility</p:attrName>
                                        </p:attrNameLst>
                                      </p:cBhvr>
                                      <p:to>
                                        <p:strVal val="visible"/>
                                      </p:to>
                                    </p:set>
                                    <p:animEffect transition="in" filter="wipe(left)">
                                      <p:cBhvr>
                                        <p:cTn id="66" dur="500"/>
                                        <p:tgtEl>
                                          <p:spTgt spid="2769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7693"/>
                                        </p:tgtEl>
                                        <p:attrNameLst>
                                          <p:attrName>style.visibility</p:attrName>
                                        </p:attrNameLst>
                                      </p:cBhvr>
                                      <p:to>
                                        <p:strVal val="visible"/>
                                      </p:to>
                                    </p:set>
                                    <p:animEffect transition="in" filter="wipe(left)">
                                      <p:cBhvr>
                                        <p:cTn id="71" dur="500"/>
                                        <p:tgtEl>
                                          <p:spTgt spid="2769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27696"/>
                                        </p:tgtEl>
                                        <p:attrNameLst>
                                          <p:attrName>style.visibility</p:attrName>
                                        </p:attrNameLst>
                                      </p:cBhvr>
                                      <p:to>
                                        <p:strVal val="visible"/>
                                      </p:to>
                                    </p:set>
                                    <p:animEffect transition="in" filter="wipe(up)">
                                      <p:cBhvr>
                                        <p:cTn id="76" dur="500"/>
                                        <p:tgtEl>
                                          <p:spTgt spid="2769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7697"/>
                                        </p:tgtEl>
                                        <p:attrNameLst>
                                          <p:attrName>style.visibility</p:attrName>
                                        </p:attrNameLst>
                                      </p:cBhvr>
                                      <p:to>
                                        <p:strVal val="visible"/>
                                      </p:to>
                                    </p:set>
                                    <p:animEffect transition="in" filter="wipe(left)">
                                      <p:cBhvr>
                                        <p:cTn id="81" dur="500"/>
                                        <p:tgtEl>
                                          <p:spTgt spid="2769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27698"/>
                                        </p:tgtEl>
                                        <p:attrNameLst>
                                          <p:attrName>style.visibility</p:attrName>
                                        </p:attrNameLst>
                                      </p:cBhvr>
                                      <p:to>
                                        <p:strVal val="visible"/>
                                      </p:to>
                                    </p:set>
                                    <p:animEffect transition="in" filter="wipe(up)">
                                      <p:cBhvr>
                                        <p:cTn id="86" dur="500"/>
                                        <p:tgtEl>
                                          <p:spTgt spid="2769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7694"/>
                                        </p:tgtEl>
                                        <p:attrNameLst>
                                          <p:attrName>style.visibility</p:attrName>
                                        </p:attrNameLst>
                                      </p:cBhvr>
                                      <p:to>
                                        <p:strVal val="visible"/>
                                      </p:to>
                                    </p:set>
                                    <p:animEffect transition="in" filter="wipe(left)">
                                      <p:cBhvr>
                                        <p:cTn id="91" dur="500"/>
                                        <p:tgtEl>
                                          <p:spTgt spid="2769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27695"/>
                                        </p:tgtEl>
                                        <p:attrNameLst>
                                          <p:attrName>style.visibility</p:attrName>
                                        </p:attrNameLst>
                                      </p:cBhvr>
                                      <p:to>
                                        <p:strVal val="visible"/>
                                      </p:to>
                                    </p:set>
                                    <p:animEffect transition="in" filter="wipe(left)">
                                      <p:cBhvr>
                                        <p:cTn id="96" dur="500"/>
                                        <p:tgtEl>
                                          <p:spTgt spid="27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87" grpId="0"/>
      <p:bldP spid="27690" grpId="0"/>
      <p:bldP spid="27691" grpId="0"/>
      <p:bldP spid="27698"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674" name="椭圆 28673"/>
          <p:cNvSpPr/>
          <p:nvPr/>
        </p:nvSpPr>
        <p:spPr>
          <a:xfrm>
            <a:off x="4652963" y="5441950"/>
            <a:ext cx="214312" cy="82550"/>
          </a:xfrm>
          <a:prstGeom prst="ellipse">
            <a:avLst/>
          </a:prstGeom>
          <a:gradFill rotWithShape="1">
            <a:gsLst>
              <a:gs pos="0">
                <a:srgbClr val="FFFF66">
                  <a:alpha val="89999"/>
                </a:srgbClr>
              </a:gs>
              <a:gs pos="100000">
                <a:srgbClr val="76762F">
                  <a:alpha val="89999"/>
                </a:srgbClr>
              </a:gs>
            </a:gsLst>
            <a:path path="shape">
              <a:fillToRect l="50000" t="50000" r="50000" b="50000"/>
            </a:path>
            <a:tileRect/>
          </a:gradFill>
          <a:ln w="9525" cap="flat" cmpd="sng">
            <a:solidFill>
              <a:schemeClr val="tx2"/>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28675" name="组合 28674"/>
          <p:cNvGrpSpPr/>
          <p:nvPr/>
        </p:nvGrpSpPr>
        <p:grpSpPr>
          <a:xfrm>
            <a:off x="4659313" y="3551238"/>
            <a:ext cx="204787" cy="1892300"/>
            <a:chOff x="0" y="0"/>
            <a:chExt cx="136" cy="974"/>
          </a:xfrm>
        </p:grpSpPr>
        <p:sp>
          <p:nvSpPr>
            <p:cNvPr id="29699" name="直接连接符 28675"/>
            <p:cNvSpPr/>
            <p:nvPr/>
          </p:nvSpPr>
          <p:spPr>
            <a:xfrm flipH="1">
              <a:off x="0" y="0"/>
              <a:ext cx="0" cy="974"/>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9700" name="直接连接符 28676"/>
            <p:cNvSpPr/>
            <p:nvPr/>
          </p:nvSpPr>
          <p:spPr>
            <a:xfrm>
              <a:off x="136" y="23"/>
              <a:ext cx="0" cy="951"/>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28678" name="矩形 28677"/>
          <p:cNvSpPr/>
          <p:nvPr/>
        </p:nvSpPr>
        <p:spPr>
          <a:xfrm>
            <a:off x="4649788" y="1392238"/>
            <a:ext cx="220662" cy="4087812"/>
          </a:xfrm>
          <a:prstGeom prst="rect">
            <a:avLst/>
          </a:prstGeom>
          <a:gradFill rotWithShape="1">
            <a:gsLst>
              <a:gs pos="0">
                <a:srgbClr val="76762F">
                  <a:alpha val="79999"/>
                </a:srgbClr>
              </a:gs>
              <a:gs pos="50000">
                <a:srgbClr val="FFFF66">
                  <a:alpha val="79999"/>
                </a:srgbClr>
              </a:gs>
              <a:gs pos="100000">
                <a:srgbClr val="76762F">
                  <a:alpha val="79999"/>
                </a:srgbClr>
              </a:gs>
            </a:gsLst>
            <a:lin ang="0" scaled="1"/>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8679" name="椭圆 28678"/>
          <p:cNvSpPr/>
          <p:nvPr/>
        </p:nvSpPr>
        <p:spPr>
          <a:xfrm>
            <a:off x="4652963" y="5449888"/>
            <a:ext cx="214312" cy="82550"/>
          </a:xfrm>
          <a:prstGeom prst="ellipse">
            <a:avLst/>
          </a:prstGeom>
          <a:gradFill rotWithShape="1">
            <a:gsLst>
              <a:gs pos="0">
                <a:srgbClr val="FFFF66">
                  <a:alpha val="89999"/>
                </a:srgbClr>
              </a:gs>
              <a:gs pos="100000">
                <a:srgbClr val="76762F">
                  <a:alpha val="89999"/>
                </a:srgbClr>
              </a:gs>
            </a:gsLst>
            <a:path path="shape">
              <a:fillToRect l="50000" t="50000" r="50000" b="50000"/>
            </a:path>
            <a:tileRect/>
          </a:gradFill>
          <a:ln w="9525" cap="flat" cmpd="sng">
            <a:solidFill>
              <a:schemeClr val="tx2"/>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8680" name="矩形 28679"/>
          <p:cNvSpPr/>
          <p:nvPr/>
        </p:nvSpPr>
        <p:spPr>
          <a:xfrm>
            <a:off x="4648200" y="3551238"/>
            <a:ext cx="225425" cy="1935162"/>
          </a:xfrm>
          <a:prstGeom prst="rect">
            <a:avLst/>
          </a:prstGeom>
          <a:gradFill rotWithShape="1">
            <a:gsLst>
              <a:gs pos="0">
                <a:srgbClr val="76762F">
                  <a:alpha val="79999"/>
                </a:srgbClr>
              </a:gs>
              <a:gs pos="50000">
                <a:srgbClr val="FFFF66">
                  <a:alpha val="79999"/>
                </a:srgbClr>
              </a:gs>
              <a:gs pos="100000">
                <a:srgbClr val="76762F">
                  <a:alpha val="79999"/>
                </a:srgbClr>
              </a:gs>
            </a:gsLst>
            <a:lin ang="0" scaled="1"/>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28681" name="组合 28680"/>
          <p:cNvGrpSpPr/>
          <p:nvPr/>
        </p:nvGrpSpPr>
        <p:grpSpPr>
          <a:xfrm>
            <a:off x="4652963" y="4159250"/>
            <a:ext cx="215900" cy="1284288"/>
            <a:chOff x="0" y="0"/>
            <a:chExt cx="136" cy="974"/>
          </a:xfrm>
        </p:grpSpPr>
        <p:sp>
          <p:nvSpPr>
            <p:cNvPr id="29705" name="直接连接符 28681"/>
            <p:cNvSpPr/>
            <p:nvPr/>
          </p:nvSpPr>
          <p:spPr>
            <a:xfrm flipH="1">
              <a:off x="0" y="0"/>
              <a:ext cx="0" cy="974"/>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9706" name="直接连接符 28682"/>
            <p:cNvSpPr/>
            <p:nvPr/>
          </p:nvSpPr>
          <p:spPr>
            <a:xfrm>
              <a:off x="136" y="23"/>
              <a:ext cx="0" cy="951"/>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28684" name="组合 28683"/>
          <p:cNvGrpSpPr/>
          <p:nvPr/>
        </p:nvGrpSpPr>
        <p:grpSpPr>
          <a:xfrm>
            <a:off x="4652963" y="2501900"/>
            <a:ext cx="215900" cy="1546225"/>
            <a:chOff x="0" y="0"/>
            <a:chExt cx="136" cy="974"/>
          </a:xfrm>
        </p:grpSpPr>
        <p:sp>
          <p:nvSpPr>
            <p:cNvPr id="29708" name="直接连接符 28684"/>
            <p:cNvSpPr/>
            <p:nvPr/>
          </p:nvSpPr>
          <p:spPr>
            <a:xfrm flipH="1">
              <a:off x="0" y="0"/>
              <a:ext cx="0" cy="974"/>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9709" name="直接连接符 28685"/>
            <p:cNvSpPr/>
            <p:nvPr/>
          </p:nvSpPr>
          <p:spPr>
            <a:xfrm>
              <a:off x="136" y="23"/>
              <a:ext cx="0" cy="951"/>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28687" name="组合 28686"/>
          <p:cNvGrpSpPr/>
          <p:nvPr/>
        </p:nvGrpSpPr>
        <p:grpSpPr>
          <a:xfrm>
            <a:off x="4656138" y="1457325"/>
            <a:ext cx="209550" cy="2770188"/>
            <a:chOff x="0" y="0"/>
            <a:chExt cx="136" cy="974"/>
          </a:xfrm>
        </p:grpSpPr>
        <p:sp>
          <p:nvSpPr>
            <p:cNvPr id="29711" name="直接连接符 28687"/>
            <p:cNvSpPr/>
            <p:nvPr/>
          </p:nvSpPr>
          <p:spPr>
            <a:xfrm flipH="1">
              <a:off x="0" y="0"/>
              <a:ext cx="0" cy="974"/>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9712" name="直接连接符 28688"/>
            <p:cNvSpPr/>
            <p:nvPr/>
          </p:nvSpPr>
          <p:spPr>
            <a:xfrm>
              <a:off x="136" y="23"/>
              <a:ext cx="0" cy="951"/>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28690" name="平行四边形 28689"/>
          <p:cNvSpPr/>
          <p:nvPr/>
        </p:nvSpPr>
        <p:spPr>
          <a:xfrm>
            <a:off x="2439988" y="2697163"/>
            <a:ext cx="4724400" cy="1627187"/>
          </a:xfrm>
          <a:prstGeom prst="parallelogram">
            <a:avLst>
              <a:gd name="adj" fmla="val 50002"/>
            </a:avLst>
          </a:prstGeom>
          <a:gradFill rotWithShape="1">
            <a:gsLst>
              <a:gs pos="0">
                <a:srgbClr val="003B3B"/>
              </a:gs>
              <a:gs pos="100000">
                <a:srgbClr val="008080">
                  <a:alpha val="70000"/>
                </a:srgbClr>
              </a:gs>
            </a:gsLst>
            <a:lin ang="5400000" scaled="1"/>
            <a:tileRect/>
          </a:gradFill>
          <a:ln w="9525" cap="flat" cmpd="sng">
            <a:solidFill>
              <a:schemeClr val="folHlink"/>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9714" name="矩形 28690"/>
          <p:cNvSpPr/>
          <p:nvPr/>
        </p:nvSpPr>
        <p:spPr>
          <a:xfrm>
            <a:off x="755650" y="595313"/>
            <a:ext cx="3916363"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“无限长” 均匀带电直线</a:t>
            </a:r>
            <a:endParaRPr lang="zh-CN" altLang="en-US" dirty="0">
              <a:latin typeface="Times New Roman" panose="02020603050405020304" pitchFamily="2" charset="0"/>
              <a:ea typeface="仿宋_GB2312" pitchFamily="1" charset="-122"/>
            </a:endParaRPr>
          </a:p>
        </p:txBody>
      </p:sp>
      <p:sp>
        <p:nvSpPr>
          <p:cNvPr id="28692" name="椭圆 28691"/>
          <p:cNvSpPr/>
          <p:nvPr/>
        </p:nvSpPr>
        <p:spPr>
          <a:xfrm>
            <a:off x="3292475" y="2876550"/>
            <a:ext cx="2881313" cy="1304925"/>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8693" name="直接连接符 28692"/>
          <p:cNvSpPr/>
          <p:nvPr/>
        </p:nvSpPr>
        <p:spPr>
          <a:xfrm flipH="1">
            <a:off x="3519488" y="3551238"/>
            <a:ext cx="1214437" cy="360362"/>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8694" name="直接连接符 28693"/>
          <p:cNvSpPr/>
          <p:nvPr/>
        </p:nvSpPr>
        <p:spPr>
          <a:xfrm flipH="1">
            <a:off x="2663825" y="3911600"/>
            <a:ext cx="854075" cy="254000"/>
          </a:xfrm>
          <a:prstGeom prst="line">
            <a:avLst/>
          </a:prstGeom>
          <a:ln w="57150" cap="flat" cmpd="sng">
            <a:solidFill>
              <a:srgbClr val="FF33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8695" name="椭圆 28694"/>
          <p:cNvSpPr/>
          <p:nvPr/>
        </p:nvSpPr>
        <p:spPr>
          <a:xfrm>
            <a:off x="3475038" y="3843338"/>
            <a:ext cx="101600" cy="104775"/>
          </a:xfrm>
          <a:prstGeom prst="ellipse">
            <a:avLst/>
          </a:prstGeom>
          <a:solidFill>
            <a:schemeClr val="tx1"/>
          </a:solidFill>
          <a:ln w="9525" cap="flat" cmpd="sng">
            <a:solidFill>
              <a:schemeClr val="bg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28696" name="组合 28695"/>
          <p:cNvGrpSpPr/>
          <p:nvPr/>
        </p:nvGrpSpPr>
        <p:grpSpPr>
          <a:xfrm>
            <a:off x="4648200" y="1346200"/>
            <a:ext cx="223838" cy="2205038"/>
            <a:chOff x="0" y="0"/>
            <a:chExt cx="136" cy="974"/>
          </a:xfrm>
        </p:grpSpPr>
        <p:sp>
          <p:nvSpPr>
            <p:cNvPr id="29720" name="直接连接符 28696"/>
            <p:cNvSpPr/>
            <p:nvPr/>
          </p:nvSpPr>
          <p:spPr>
            <a:xfrm flipH="1">
              <a:off x="0" y="0"/>
              <a:ext cx="0" cy="974"/>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9721" name="直接连接符 28697"/>
            <p:cNvSpPr/>
            <p:nvPr/>
          </p:nvSpPr>
          <p:spPr>
            <a:xfrm>
              <a:off x="136" y="23"/>
              <a:ext cx="0" cy="951"/>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28699" name="椭圆 28698"/>
          <p:cNvSpPr/>
          <p:nvPr/>
        </p:nvSpPr>
        <p:spPr>
          <a:xfrm>
            <a:off x="4652963" y="1346200"/>
            <a:ext cx="214312" cy="82550"/>
          </a:xfrm>
          <a:prstGeom prst="ellipse">
            <a:avLst/>
          </a:prstGeom>
          <a:gradFill rotWithShape="1">
            <a:gsLst>
              <a:gs pos="0">
                <a:srgbClr val="FFFF66">
                  <a:alpha val="89999"/>
                </a:srgbClr>
              </a:gs>
              <a:gs pos="100000">
                <a:srgbClr val="76762F">
                  <a:alpha val="89999"/>
                </a:srgbClr>
              </a:gs>
            </a:gsLst>
            <a:path path="shape">
              <a:fillToRect l="50000" t="50000" r="50000" b="50000"/>
            </a:path>
            <a:tileRect/>
          </a:gradFill>
          <a:ln w="9525" cap="flat" cmpd="sng">
            <a:solidFill>
              <a:schemeClr val="tx2"/>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8700" name="椭圆 28699"/>
          <p:cNvSpPr/>
          <p:nvPr/>
        </p:nvSpPr>
        <p:spPr>
          <a:xfrm>
            <a:off x="4652963" y="3503613"/>
            <a:ext cx="214312" cy="82550"/>
          </a:xfrm>
          <a:prstGeom prst="ellipse">
            <a:avLst/>
          </a:prstGeom>
          <a:gradFill rotWithShape="1">
            <a:gsLst>
              <a:gs pos="0">
                <a:srgbClr val="FFFF66">
                  <a:alpha val="89999"/>
                </a:srgbClr>
              </a:gs>
              <a:gs pos="100000">
                <a:srgbClr val="76762F">
                  <a:alpha val="89999"/>
                </a:srgbClr>
              </a:gs>
            </a:gsLst>
            <a:path path="shape">
              <a:fillToRect l="50000" t="50000" r="50000" b="50000"/>
            </a:path>
            <a:tileRect/>
          </a:gradFill>
          <a:ln w="9525" cap="flat" cmpd="sng">
            <a:solidFill>
              <a:schemeClr val="tx2"/>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8701" name="矩形 28700"/>
          <p:cNvSpPr/>
          <p:nvPr/>
        </p:nvSpPr>
        <p:spPr>
          <a:xfrm>
            <a:off x="4657725" y="1346200"/>
            <a:ext cx="204788" cy="2205038"/>
          </a:xfrm>
          <a:prstGeom prst="rect">
            <a:avLst/>
          </a:prstGeom>
          <a:gradFill rotWithShape="1">
            <a:gsLst>
              <a:gs pos="0">
                <a:srgbClr val="76762F">
                  <a:alpha val="79999"/>
                </a:srgbClr>
              </a:gs>
              <a:gs pos="50000">
                <a:srgbClr val="FFFF66">
                  <a:alpha val="79999"/>
                </a:srgbClr>
              </a:gs>
              <a:gs pos="100000">
                <a:srgbClr val="76762F">
                  <a:alpha val="79999"/>
                </a:srgbClr>
              </a:gs>
            </a:gsLst>
            <a:lin ang="0" scaled="1"/>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8702" name="椭圆 28701"/>
          <p:cNvSpPr/>
          <p:nvPr/>
        </p:nvSpPr>
        <p:spPr>
          <a:xfrm>
            <a:off x="4652963" y="1346200"/>
            <a:ext cx="214312" cy="82550"/>
          </a:xfrm>
          <a:prstGeom prst="ellipse">
            <a:avLst/>
          </a:prstGeom>
          <a:gradFill rotWithShape="1">
            <a:gsLst>
              <a:gs pos="0">
                <a:srgbClr val="FFFF66">
                  <a:alpha val="89999"/>
                </a:srgbClr>
              </a:gs>
              <a:gs pos="100000">
                <a:srgbClr val="76762F">
                  <a:alpha val="89999"/>
                </a:srgbClr>
              </a:gs>
            </a:gsLst>
            <a:path path="shape">
              <a:fillToRect l="50000" t="50000" r="50000" b="50000"/>
            </a:path>
            <a:tileRect/>
          </a:gradFill>
          <a:ln w="9525" cap="flat" cmpd="sng">
            <a:solidFill>
              <a:schemeClr val="tx2"/>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8703" name="文本框 28702"/>
          <p:cNvSpPr txBox="1"/>
          <p:nvPr/>
        </p:nvSpPr>
        <p:spPr>
          <a:xfrm>
            <a:off x="4130675" y="3571875"/>
            <a:ext cx="341313" cy="519113"/>
          </a:xfrm>
          <a:prstGeom prst="rect">
            <a:avLst/>
          </a:prstGeom>
          <a:noFill/>
          <a:ln w="9525">
            <a:noFill/>
          </a:ln>
        </p:spPr>
        <p:txBody>
          <a:bodyPr wrap="none" anchor="t">
            <a:spAutoFit/>
          </a:bodyPr>
          <a:p>
            <a:pPr lvl="0" indent="0" algn="r"/>
            <a:r>
              <a:rPr lang="en-US" altLang="x-none" sz="2800" b="0" i="1" dirty="0">
                <a:solidFill>
                  <a:schemeClr val="bg1"/>
                </a:solidFill>
                <a:latin typeface="Times New Roman" panose="02020603050405020304" pitchFamily="2" charset="0"/>
                <a:ea typeface="宋体" panose="02010600030101010101" pitchFamily="2" charset="-122"/>
              </a:rPr>
              <a:t>x</a:t>
            </a:r>
            <a:endParaRPr lang="en-US" altLang="x-none" sz="2800" b="0" i="1" dirty="0">
              <a:solidFill>
                <a:schemeClr val="bg1"/>
              </a:solidFill>
              <a:latin typeface="Times New Roman" panose="02020603050405020304" pitchFamily="2" charset="0"/>
              <a:ea typeface="宋体" panose="02010600030101010101" pitchFamily="2" charset="-122"/>
            </a:endParaRPr>
          </a:p>
        </p:txBody>
      </p:sp>
      <p:graphicFrame>
        <p:nvGraphicFramePr>
          <p:cNvPr id="28704" name="对象 28703"/>
          <p:cNvGraphicFramePr/>
          <p:nvPr/>
        </p:nvGraphicFramePr>
        <p:xfrm>
          <a:off x="2844800" y="3597275"/>
          <a:ext cx="244475" cy="331788"/>
        </p:xfrm>
        <a:graphic>
          <a:graphicData uri="http://schemas.openxmlformats.org/presentationml/2006/ole">
            <mc:AlternateContent xmlns:mc="http://schemas.openxmlformats.org/markup-compatibility/2006">
              <mc:Choice xmlns:v="urn:schemas-microsoft-com:vml" Requires="v">
                <p:oleObj spid="_x0000_s3218" name="" r:id="rId1" imgW="283845" imgH="374015" progId="Equation.3">
                  <p:embed/>
                </p:oleObj>
              </mc:Choice>
              <mc:Fallback>
                <p:oleObj name="" r:id="rId1" imgW="283845" imgH="374015" progId="Equation.3">
                  <p:embed/>
                  <p:pic>
                    <p:nvPicPr>
                      <p:cNvPr id="0" name="图片 3217"/>
                      <p:cNvPicPr/>
                      <p:nvPr/>
                    </p:nvPicPr>
                    <p:blipFill>
                      <a:blip r:embed="rId2"/>
                      <a:stretch>
                        <a:fillRect/>
                      </a:stretch>
                    </p:blipFill>
                    <p:spPr>
                      <a:xfrm>
                        <a:off x="2844800" y="3597275"/>
                        <a:ext cx="244475" cy="331788"/>
                      </a:xfrm>
                      <a:prstGeom prst="rect">
                        <a:avLst/>
                      </a:prstGeom>
                      <a:noFill/>
                      <a:ln w="38100">
                        <a:noFill/>
                        <a:miter/>
                      </a:ln>
                    </p:spPr>
                  </p:pic>
                </p:oleObj>
              </mc:Fallback>
            </mc:AlternateContent>
          </a:graphicData>
        </a:graphic>
      </p:graphicFrame>
      <p:graphicFrame>
        <p:nvGraphicFramePr>
          <p:cNvPr id="28705" name="对象 28704"/>
          <p:cNvGraphicFramePr>
            <a:graphicFrameLocks noChangeAspect="1"/>
          </p:cNvGraphicFramePr>
          <p:nvPr/>
        </p:nvGraphicFramePr>
        <p:xfrm>
          <a:off x="2276475" y="4754563"/>
          <a:ext cx="1539875" cy="906462"/>
        </p:xfrm>
        <a:graphic>
          <a:graphicData uri="http://schemas.openxmlformats.org/presentationml/2006/ole">
            <mc:AlternateContent xmlns:mc="http://schemas.openxmlformats.org/markup-compatibility/2006">
              <mc:Choice xmlns:v="urn:schemas-microsoft-com:vml" Requires="v">
                <p:oleObj spid="_x0000_s3219" name="" r:id="rId3" imgW="741680" imgH="434975" progId="Equation.3">
                  <p:embed/>
                </p:oleObj>
              </mc:Choice>
              <mc:Fallback>
                <p:oleObj name="" r:id="rId3" imgW="741680" imgH="434975" progId="Equation.3">
                  <p:embed/>
                  <p:pic>
                    <p:nvPicPr>
                      <p:cNvPr id="0" name="图片 3218"/>
                      <p:cNvPicPr/>
                      <p:nvPr/>
                    </p:nvPicPr>
                    <p:blipFill>
                      <a:blip r:embed="rId4"/>
                      <a:stretch>
                        <a:fillRect/>
                      </a:stretch>
                    </p:blipFill>
                    <p:spPr>
                      <a:xfrm>
                        <a:off x="2276475" y="4754563"/>
                        <a:ext cx="1539875" cy="906462"/>
                      </a:xfrm>
                      <a:prstGeom prst="rect">
                        <a:avLst/>
                      </a:prstGeom>
                      <a:noFill/>
                      <a:ln w="38100">
                        <a:noFill/>
                        <a:miter/>
                      </a:ln>
                    </p:spPr>
                  </p:pic>
                </p:oleObj>
              </mc:Fallback>
            </mc:AlternateContent>
          </a:graphicData>
        </a:graphic>
      </p:graphicFrame>
      <p:sp>
        <p:nvSpPr>
          <p:cNvPr id="28706" name="文本框 28705"/>
          <p:cNvSpPr txBox="1"/>
          <p:nvPr/>
        </p:nvSpPr>
        <p:spPr>
          <a:xfrm>
            <a:off x="3429000" y="3430588"/>
            <a:ext cx="339725" cy="396875"/>
          </a:xfrm>
          <a:prstGeom prst="rect">
            <a:avLst/>
          </a:prstGeom>
          <a:noFill/>
          <a:ln w="9525">
            <a:noFill/>
          </a:ln>
        </p:spPr>
        <p:txBody>
          <a:bodyPr wrap="none" anchor="t">
            <a:spAutoFit/>
          </a:bodyPr>
          <a:p>
            <a:pPr lvl="0" indent="0" algn="r"/>
            <a:r>
              <a:rPr lang="en-US" altLang="x-none" sz="2000" i="1" dirty="0">
                <a:solidFill>
                  <a:schemeClr val="bg1"/>
                </a:solidFill>
                <a:latin typeface="Times New Roman" panose="02020603050405020304" pitchFamily="2" charset="0"/>
                <a:ea typeface="宋体" panose="02010600030101010101" pitchFamily="2" charset="-122"/>
              </a:rPr>
              <a:t>P</a:t>
            </a:r>
            <a:endParaRPr lang="en-US" altLang="x-none" sz="2000" i="1" dirty="0">
              <a:solidFill>
                <a:schemeClr val="bg1"/>
              </a:solidFill>
              <a:latin typeface="Times New Roman" panose="02020603050405020304" pitchFamily="2" charset="0"/>
              <a:ea typeface="宋体" panose="02010600030101010101" pitchFamily="2" charset="-122"/>
            </a:endParaRPr>
          </a:p>
        </p:txBody>
      </p:sp>
      <p:sp>
        <p:nvSpPr>
          <p:cNvPr id="29730" name="文本框 28706"/>
          <p:cNvSpPr txBox="1"/>
          <p:nvPr/>
        </p:nvSpPr>
        <p:spPr>
          <a:xfrm>
            <a:off x="4895850" y="1344613"/>
            <a:ext cx="352425" cy="457200"/>
          </a:xfrm>
          <a:prstGeom prst="rect">
            <a:avLst/>
          </a:prstGeom>
          <a:noFill/>
          <a:ln w="9525">
            <a:noFill/>
          </a:ln>
        </p:spPr>
        <p:txBody>
          <a:bodyPr wrap="none" anchor="t">
            <a:spAutoFit/>
          </a:bodyPr>
          <a:p>
            <a:pPr lvl="0" indent="0" algn="r"/>
            <a:r>
              <a:rPr lang="zh-CN" altLang="en-US" b="0" i="1" dirty="0">
                <a:solidFill>
                  <a:schemeClr val="bg1"/>
                </a:solidFill>
                <a:latin typeface="Times New Roman" panose="02020603050405020304" pitchFamily="2" charset="0"/>
                <a:ea typeface="宋体" panose="02010600030101010101" pitchFamily="2" charset="-122"/>
                <a:sym typeface="Symbol" panose="05050102010706020507" pitchFamily="2" charset="2"/>
              </a:rPr>
              <a:t></a:t>
            </a:r>
            <a:endParaRPr lang="zh-CN" altLang="en-US" b="0" i="1" dirty="0">
              <a:solidFill>
                <a:schemeClr val="bg1"/>
              </a:solidFill>
              <a:latin typeface="Times New Roman" panose="02020603050405020304" pitchFamily="2"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8690"/>
                                        </p:tgtEl>
                                        <p:attrNameLst>
                                          <p:attrName>style.visibility</p:attrName>
                                        </p:attrNameLst>
                                      </p:cBhvr>
                                      <p:to>
                                        <p:strVal val="visible"/>
                                      </p:to>
                                    </p:set>
                                    <p:anim calcmode="lin" valueType="num">
                                      <p:cBhvr additive="base">
                                        <p:cTn id="7" dur="2000" fill="hold"/>
                                        <p:tgtEl>
                                          <p:spTgt spid="28690"/>
                                        </p:tgtEl>
                                        <p:attrNameLst>
                                          <p:attrName>ppt_x</p:attrName>
                                        </p:attrNameLst>
                                      </p:cBhvr>
                                      <p:tavLst>
                                        <p:tav tm="0">
                                          <p:val>
                                            <p:strVal val="1+#ppt_w/2"/>
                                          </p:val>
                                        </p:tav>
                                        <p:tav tm="100000">
                                          <p:val>
                                            <p:strVal val="#ppt_x"/>
                                          </p:val>
                                        </p:tav>
                                      </p:tavLst>
                                    </p:anim>
                                    <p:anim calcmode="lin" valueType="num">
                                      <p:cBhvr additive="base">
                                        <p:cTn id="8" dur="2000" fill="hold"/>
                                        <p:tgtEl>
                                          <p:spTgt spid="28690"/>
                                        </p:tgtEl>
                                        <p:attrNameLst>
                                          <p:attrName>ppt_y</p:attrName>
                                        </p:attrNameLst>
                                      </p:cBhvr>
                                      <p:tavLst>
                                        <p:tav tm="0">
                                          <p:val>
                                            <p:strVal val="#ppt_y"/>
                                          </p:val>
                                        </p:tav>
                                        <p:tav tm="100000">
                                          <p:val>
                                            <p:strVal val="#ppt_y"/>
                                          </p:val>
                                        </p:tav>
                                      </p:tavLst>
                                    </p:anim>
                                  </p:childTnLst>
                                </p:cTn>
                              </p:par>
                              <p:par>
                                <p:cTn id="9" presetID="1" presetClass="exit" presetSubtype="0" fill="hold" nodeType="withEffect">
                                  <p:stCondLst>
                                    <p:cond delay="1000"/>
                                  </p:stCondLst>
                                  <p:childTnLst>
                                    <p:set>
                                      <p:cBhvr>
                                        <p:cTn id="10" dur="1" fill="hold">
                                          <p:stCondLst>
                                            <p:cond delay="0"/>
                                          </p:stCondLst>
                                        </p:cTn>
                                        <p:tgtEl>
                                          <p:spTgt spid="28674"/>
                                        </p:tgtEl>
                                        <p:attrNameLst>
                                          <p:attrName>style.visibility</p:attrName>
                                        </p:attrNameLst>
                                      </p:cBhvr>
                                      <p:to>
                                        <p:strVal val="hidden"/>
                                      </p:to>
                                    </p:set>
                                  </p:childTnLst>
                                </p:cTn>
                              </p:par>
                              <p:par>
                                <p:cTn id="11" presetID="1" presetClass="exit" presetSubtype="0" fill="hold" nodeType="withEffect">
                                  <p:stCondLst>
                                    <p:cond delay="1000"/>
                                  </p:stCondLst>
                                  <p:childTnLst>
                                    <p:set>
                                      <p:cBhvr>
                                        <p:cTn id="12" dur="1" fill="hold">
                                          <p:stCondLst>
                                            <p:cond delay="0"/>
                                          </p:stCondLst>
                                        </p:cTn>
                                        <p:tgtEl>
                                          <p:spTgt spid="28675"/>
                                        </p:tgtEl>
                                        <p:attrNameLst>
                                          <p:attrName>style.visibility</p:attrName>
                                        </p:attrNameLst>
                                      </p:cBhvr>
                                      <p:to>
                                        <p:strVal val="hidden"/>
                                      </p:to>
                                    </p:set>
                                  </p:childTnLst>
                                </p:cTn>
                              </p:par>
                              <p:par>
                                <p:cTn id="13" presetID="1" presetClass="exit" presetSubtype="0" fill="hold" nodeType="withEffect">
                                  <p:stCondLst>
                                    <p:cond delay="1000"/>
                                  </p:stCondLst>
                                  <p:childTnLst>
                                    <p:set>
                                      <p:cBhvr>
                                        <p:cTn id="14" dur="1" fill="hold">
                                          <p:stCondLst>
                                            <p:cond delay="0"/>
                                          </p:stCondLst>
                                        </p:cTn>
                                        <p:tgtEl>
                                          <p:spTgt spid="28696"/>
                                        </p:tgtEl>
                                        <p:attrNameLst>
                                          <p:attrName>style.visibility</p:attrName>
                                        </p:attrNameLst>
                                      </p:cBhvr>
                                      <p:to>
                                        <p:strVal val="hidden"/>
                                      </p:to>
                                    </p:set>
                                  </p:childTnLst>
                                </p:cTn>
                              </p:par>
                              <p:par>
                                <p:cTn id="15" presetID="1" presetClass="exit" presetSubtype="0" fill="hold" nodeType="withEffect">
                                  <p:stCondLst>
                                    <p:cond delay="1000"/>
                                  </p:stCondLst>
                                  <p:childTnLst>
                                    <p:set>
                                      <p:cBhvr>
                                        <p:cTn id="16" dur="1" fill="hold">
                                          <p:stCondLst>
                                            <p:cond delay="0"/>
                                          </p:stCondLst>
                                        </p:cTn>
                                        <p:tgtEl>
                                          <p:spTgt spid="28678"/>
                                        </p:tgtEl>
                                        <p:attrNameLst>
                                          <p:attrName>style.visibility</p:attrName>
                                        </p:attrNameLst>
                                      </p:cBhvr>
                                      <p:to>
                                        <p:strVal val="hidden"/>
                                      </p:to>
                                    </p:set>
                                  </p:childTnLst>
                                </p:cTn>
                              </p:par>
                              <p:par>
                                <p:cTn id="17" presetID="1" presetClass="exit" presetSubtype="0" fill="hold" nodeType="withEffect">
                                  <p:stCondLst>
                                    <p:cond delay="1000"/>
                                  </p:stCondLst>
                                  <p:childTnLst>
                                    <p:set>
                                      <p:cBhvr>
                                        <p:cTn id="18" dur="1" fill="hold">
                                          <p:stCondLst>
                                            <p:cond delay="0"/>
                                          </p:stCondLst>
                                        </p:cTn>
                                        <p:tgtEl>
                                          <p:spTgt spid="28699"/>
                                        </p:tgtEl>
                                        <p:attrNameLst>
                                          <p:attrName>style.visibility</p:attrName>
                                        </p:attrNameLst>
                                      </p:cBhvr>
                                      <p:to>
                                        <p:strVal val="hidden"/>
                                      </p:to>
                                    </p:set>
                                  </p:childTnLst>
                                </p:cTn>
                              </p:par>
                              <p:par>
                                <p:cTn id="19" presetID="1" presetClass="entr" presetSubtype="0" fill="hold" nodeType="withEffect">
                                  <p:stCondLst>
                                    <p:cond delay="1000"/>
                                  </p:stCondLst>
                                  <p:childTnLst>
                                    <p:set>
                                      <p:cBhvr>
                                        <p:cTn id="20" dur="1" fill="hold">
                                          <p:stCondLst>
                                            <p:cond delay="0"/>
                                          </p:stCondLst>
                                        </p:cTn>
                                        <p:tgtEl>
                                          <p:spTgt spid="28679"/>
                                        </p:tgtEl>
                                        <p:attrNameLst>
                                          <p:attrName>style.visibility</p:attrName>
                                        </p:attrNameLst>
                                      </p:cBhvr>
                                      <p:to>
                                        <p:strVal val="visible"/>
                                      </p:to>
                                    </p:set>
                                  </p:childTnLst>
                                </p:cTn>
                              </p:par>
                              <p:par>
                                <p:cTn id="21" presetID="1" presetClass="entr" presetSubtype="0" fill="hold" nodeType="withEffect">
                                  <p:stCondLst>
                                    <p:cond delay="1000"/>
                                  </p:stCondLst>
                                  <p:childTnLst>
                                    <p:set>
                                      <p:cBhvr>
                                        <p:cTn id="22" dur="1" fill="hold">
                                          <p:stCondLst>
                                            <p:cond delay="0"/>
                                          </p:stCondLst>
                                        </p:cTn>
                                        <p:tgtEl>
                                          <p:spTgt spid="28680"/>
                                        </p:tgtEl>
                                        <p:attrNameLst>
                                          <p:attrName>style.visibility</p:attrName>
                                        </p:attrNameLst>
                                      </p:cBhvr>
                                      <p:to>
                                        <p:strVal val="visible"/>
                                      </p:to>
                                    </p:set>
                                  </p:childTnLst>
                                </p:cTn>
                              </p:par>
                              <p:par>
                                <p:cTn id="23" presetID="1" presetClass="entr" presetSubtype="0" fill="hold" nodeType="withEffect">
                                  <p:stCondLst>
                                    <p:cond delay="1000"/>
                                  </p:stCondLst>
                                  <p:childTnLst>
                                    <p:set>
                                      <p:cBhvr>
                                        <p:cTn id="24" dur="1" fill="hold">
                                          <p:stCondLst>
                                            <p:cond delay="0"/>
                                          </p:stCondLst>
                                        </p:cTn>
                                        <p:tgtEl>
                                          <p:spTgt spid="28681"/>
                                        </p:tgtEl>
                                        <p:attrNameLst>
                                          <p:attrName>style.visibility</p:attrName>
                                        </p:attrNameLst>
                                      </p:cBhvr>
                                      <p:to>
                                        <p:strVal val="visible"/>
                                      </p:to>
                                    </p:set>
                                  </p:childTnLst>
                                </p:cTn>
                              </p:par>
                              <p:par>
                                <p:cTn id="25" presetID="1" presetClass="entr" presetSubtype="0" fill="hold" nodeType="withEffect">
                                  <p:stCondLst>
                                    <p:cond delay="1000"/>
                                  </p:stCondLst>
                                  <p:childTnLst>
                                    <p:set>
                                      <p:cBhvr>
                                        <p:cTn id="26" dur="1" fill="hold">
                                          <p:stCondLst>
                                            <p:cond delay="0"/>
                                          </p:stCondLst>
                                        </p:cTn>
                                        <p:tgtEl>
                                          <p:spTgt spid="28684"/>
                                        </p:tgtEl>
                                        <p:attrNameLst>
                                          <p:attrName>style.visibility</p:attrName>
                                        </p:attrNameLst>
                                      </p:cBhvr>
                                      <p:to>
                                        <p:strVal val="visible"/>
                                      </p:to>
                                    </p:set>
                                  </p:childTnLst>
                                </p:cTn>
                              </p:par>
                              <p:par>
                                <p:cTn id="27" presetID="1" presetClass="entr" presetSubtype="0" fill="hold" nodeType="withEffect">
                                  <p:stCondLst>
                                    <p:cond delay="1000"/>
                                  </p:stCondLst>
                                  <p:childTnLst>
                                    <p:set>
                                      <p:cBhvr>
                                        <p:cTn id="28" dur="1" fill="hold">
                                          <p:stCondLst>
                                            <p:cond delay="0"/>
                                          </p:stCondLst>
                                        </p:cTn>
                                        <p:tgtEl>
                                          <p:spTgt spid="28687"/>
                                        </p:tgtEl>
                                        <p:attrNameLst>
                                          <p:attrName>style.visibility</p:attrName>
                                        </p:attrNameLst>
                                      </p:cBhvr>
                                      <p:to>
                                        <p:strVal val="visible"/>
                                      </p:to>
                                    </p:set>
                                  </p:childTnLst>
                                </p:cTn>
                              </p:par>
                              <p:par>
                                <p:cTn id="29" presetID="1" presetClass="entr" presetSubtype="0" fill="hold" nodeType="withEffect">
                                  <p:stCondLst>
                                    <p:cond delay="1000"/>
                                  </p:stCondLst>
                                  <p:childTnLst>
                                    <p:set>
                                      <p:cBhvr>
                                        <p:cTn id="30" dur="1" fill="hold">
                                          <p:stCondLst>
                                            <p:cond delay="0"/>
                                          </p:stCondLst>
                                        </p:cTn>
                                        <p:tgtEl>
                                          <p:spTgt spid="28701"/>
                                        </p:tgtEl>
                                        <p:attrNameLst>
                                          <p:attrName>style.visibility</p:attrName>
                                        </p:attrNameLst>
                                      </p:cBhvr>
                                      <p:to>
                                        <p:strVal val="visible"/>
                                      </p:to>
                                    </p:set>
                                  </p:childTnLst>
                                </p:cTn>
                              </p:par>
                              <p:par>
                                <p:cTn id="31" presetID="1" presetClass="entr" presetSubtype="0" fill="hold" nodeType="withEffect">
                                  <p:stCondLst>
                                    <p:cond delay="1000"/>
                                  </p:stCondLst>
                                  <p:childTnLst>
                                    <p:set>
                                      <p:cBhvr>
                                        <p:cTn id="32" dur="1" fill="hold">
                                          <p:stCondLst>
                                            <p:cond delay="0"/>
                                          </p:stCondLst>
                                        </p:cTn>
                                        <p:tgtEl>
                                          <p:spTgt spid="28702"/>
                                        </p:tgtEl>
                                        <p:attrNameLst>
                                          <p:attrName>style.visibility</p:attrName>
                                        </p:attrNameLst>
                                      </p:cBhvr>
                                      <p:to>
                                        <p:strVal val="visible"/>
                                      </p:to>
                                    </p:set>
                                  </p:childTnLst>
                                </p:cTn>
                              </p:par>
                              <p:par>
                                <p:cTn id="33" presetID="9" presetClass="entr" presetSubtype="0" fill="hold" nodeType="withEffect">
                                  <p:stCondLst>
                                    <p:cond delay="1000"/>
                                  </p:stCondLst>
                                  <p:childTnLst>
                                    <p:set>
                                      <p:cBhvr>
                                        <p:cTn id="34" dur="1" fill="hold">
                                          <p:stCondLst>
                                            <p:cond delay="0"/>
                                          </p:stCondLst>
                                        </p:cTn>
                                        <p:tgtEl>
                                          <p:spTgt spid="28700"/>
                                        </p:tgtEl>
                                        <p:attrNameLst>
                                          <p:attrName>style.visibility</p:attrName>
                                        </p:attrNameLst>
                                      </p:cBhvr>
                                      <p:to>
                                        <p:strVal val="visible"/>
                                      </p:to>
                                    </p:set>
                                    <p:animEffect transition="in" filter="dissolve">
                                      <p:cBhvr>
                                        <p:cTn id="35" dur="1000"/>
                                        <p:tgtEl>
                                          <p:spTgt spid="28700"/>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36" fill="hold" nodeType="clickEffect">
                                  <p:stCondLst>
                                    <p:cond delay="0"/>
                                  </p:stCondLst>
                                  <p:childTnLst>
                                    <p:set>
                                      <p:cBhvr>
                                        <p:cTn id="39" dur="1" fill="hold">
                                          <p:stCondLst>
                                            <p:cond delay="0"/>
                                          </p:stCondLst>
                                        </p:cTn>
                                        <p:tgtEl>
                                          <p:spTgt spid="28695"/>
                                        </p:tgtEl>
                                        <p:attrNameLst>
                                          <p:attrName>style.visibility</p:attrName>
                                        </p:attrNameLst>
                                      </p:cBhvr>
                                      <p:to>
                                        <p:strVal val="visible"/>
                                      </p:to>
                                    </p:set>
                                    <p:anim calcmode="lin" valueType="num">
                                      <p:cBhvr>
                                        <p:cTn id="40" dur="500" fill="hold"/>
                                        <p:tgtEl>
                                          <p:spTgt spid="28695"/>
                                        </p:tgtEl>
                                        <p:attrNameLst>
                                          <p:attrName>ppt_w</p:attrName>
                                        </p:attrNameLst>
                                      </p:cBhvr>
                                      <p:tavLst>
                                        <p:tav tm="0">
                                          <p:val>
                                            <p:strVal val="(6*min(max(#ppt_w*#ppt_h,.3),1)-7.4)/-.7*#ppt_w"/>
                                          </p:val>
                                        </p:tav>
                                        <p:tav tm="100000">
                                          <p:val>
                                            <p:strVal val="#ppt_w"/>
                                          </p:val>
                                        </p:tav>
                                      </p:tavLst>
                                    </p:anim>
                                    <p:anim calcmode="lin" valueType="num">
                                      <p:cBhvr>
                                        <p:cTn id="41" dur="500" fill="hold"/>
                                        <p:tgtEl>
                                          <p:spTgt spid="28695"/>
                                        </p:tgtEl>
                                        <p:attrNameLst>
                                          <p:attrName>ppt_h</p:attrName>
                                        </p:attrNameLst>
                                      </p:cBhvr>
                                      <p:tavLst>
                                        <p:tav tm="0">
                                          <p:val>
                                            <p:strVal val="(6*min(max(#ppt_w*#ppt_h,.3),1)-7.4)/-.7*#ppt_h"/>
                                          </p:val>
                                        </p:tav>
                                        <p:tav tm="100000">
                                          <p:val>
                                            <p:strVal val="#ppt_h"/>
                                          </p:val>
                                        </p:tav>
                                      </p:tavLst>
                                    </p:anim>
                                    <p:anim calcmode="lin" valueType="num">
                                      <p:cBhvr>
                                        <p:cTn id="42" dur="500" fill="hold"/>
                                        <p:tgtEl>
                                          <p:spTgt spid="28695"/>
                                        </p:tgtEl>
                                        <p:attrNameLst>
                                          <p:attrName>ppt_x</p:attrName>
                                        </p:attrNameLst>
                                      </p:cBhvr>
                                      <p:tavLst>
                                        <p:tav tm="0">
                                          <p:val>
                                            <p:fltVal val="0.500000"/>
                                          </p:val>
                                        </p:tav>
                                        <p:tav tm="100000">
                                          <p:val>
                                            <p:strVal val="#ppt_x"/>
                                          </p:val>
                                        </p:tav>
                                      </p:tavLst>
                                    </p:anim>
                                    <p:anim calcmode="lin" valueType="num">
                                      <p:cBhvr>
                                        <p:cTn id="43" dur="500" fill="hold"/>
                                        <p:tgtEl>
                                          <p:spTgt spid="28695"/>
                                        </p:tgtEl>
                                        <p:attrNameLst>
                                          <p:attrName>ppt_y</p:attrName>
                                        </p:attrNameLst>
                                      </p:cBhvr>
                                      <p:tavLst>
                                        <p:tav tm="0">
                                          <p:val>
                                            <p:strVal val="1+(6*min(max(#ppt_w*#ppt_h,.3),1)-7.4)/-.7*#ppt_h/2"/>
                                          </p:val>
                                        </p:tav>
                                        <p:tav tm="100000">
                                          <p:val>
                                            <p:strVal val="#ppt_y"/>
                                          </p:val>
                                        </p:tav>
                                      </p:tavLst>
                                    </p:anim>
                                  </p:childTnLst>
                                </p:cTn>
                              </p:par>
                            </p:childTnLst>
                          </p:cTn>
                        </p:par>
                        <p:par>
                          <p:cTn id="44" fill="hold">
                            <p:stCondLst>
                              <p:cond delay="500"/>
                            </p:stCondLst>
                            <p:childTnLst>
                              <p:par>
                                <p:cTn id="45" presetID="9" presetClass="entr" presetSubtype="0" fill="hold" grpId="0" nodeType="afterEffect">
                                  <p:stCondLst>
                                    <p:cond delay="0"/>
                                  </p:stCondLst>
                                  <p:childTnLst>
                                    <p:set>
                                      <p:cBhvr>
                                        <p:cTn id="46" dur="1" fill="hold">
                                          <p:stCondLst>
                                            <p:cond delay="0"/>
                                          </p:stCondLst>
                                        </p:cTn>
                                        <p:tgtEl>
                                          <p:spTgt spid="28706"/>
                                        </p:tgtEl>
                                        <p:attrNameLst>
                                          <p:attrName>style.visibility</p:attrName>
                                        </p:attrNameLst>
                                      </p:cBhvr>
                                      <p:to>
                                        <p:strVal val="visible"/>
                                      </p:to>
                                    </p:set>
                                    <p:animEffect transition="in" filter="dissolve">
                                      <p:cBhvr>
                                        <p:cTn id="47" dur="500"/>
                                        <p:tgtEl>
                                          <p:spTgt spid="28706"/>
                                        </p:tgtEl>
                                      </p:cBhvr>
                                    </p:animEffect>
                                  </p:childTnLst>
                                </p:cTn>
                              </p:par>
                            </p:childTnLst>
                          </p:cTn>
                        </p:par>
                        <p:par>
                          <p:cTn id="48" fill="hold">
                            <p:stCondLst>
                              <p:cond delay="1000"/>
                            </p:stCondLst>
                            <p:childTnLst>
                              <p:par>
                                <p:cTn id="49" presetID="9" presetClass="entr" presetSubtype="0" fill="hold" nodeType="afterEffect">
                                  <p:stCondLst>
                                    <p:cond delay="0"/>
                                  </p:stCondLst>
                                  <p:childTnLst>
                                    <p:set>
                                      <p:cBhvr>
                                        <p:cTn id="50" dur="1" fill="hold">
                                          <p:stCondLst>
                                            <p:cond delay="0"/>
                                          </p:stCondLst>
                                        </p:cTn>
                                        <p:tgtEl>
                                          <p:spTgt spid="28693"/>
                                        </p:tgtEl>
                                        <p:attrNameLst>
                                          <p:attrName>style.visibility</p:attrName>
                                        </p:attrNameLst>
                                      </p:cBhvr>
                                      <p:to>
                                        <p:strVal val="visible"/>
                                      </p:to>
                                    </p:set>
                                    <p:animEffect transition="in" filter="dissolve">
                                      <p:cBhvr>
                                        <p:cTn id="51" dur="500"/>
                                        <p:tgtEl>
                                          <p:spTgt spid="28693"/>
                                        </p:tgtEl>
                                      </p:cBhvr>
                                    </p:animEffect>
                                  </p:childTnLst>
                                </p:cTn>
                              </p:par>
                              <p:par>
                                <p:cTn id="52" presetID="18" presetClass="entr" presetSubtype="12" fill="hold" grpId="0" nodeType="withEffect">
                                  <p:stCondLst>
                                    <p:cond delay="0"/>
                                  </p:stCondLst>
                                  <p:childTnLst>
                                    <p:set>
                                      <p:cBhvr>
                                        <p:cTn id="53" dur="1" fill="hold">
                                          <p:stCondLst>
                                            <p:cond delay="0"/>
                                          </p:stCondLst>
                                        </p:cTn>
                                        <p:tgtEl>
                                          <p:spTgt spid="28703"/>
                                        </p:tgtEl>
                                        <p:attrNameLst>
                                          <p:attrName>style.visibility</p:attrName>
                                        </p:attrNameLst>
                                      </p:cBhvr>
                                      <p:to>
                                        <p:strVal val="visible"/>
                                      </p:to>
                                    </p:set>
                                    <p:animEffect transition="in" filter="strips(downLeft)">
                                      <p:cBhvr>
                                        <p:cTn id="54" dur="500"/>
                                        <p:tgtEl>
                                          <p:spTgt spid="28703"/>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28692"/>
                                        </p:tgtEl>
                                        <p:attrNameLst>
                                          <p:attrName>style.visibility</p:attrName>
                                        </p:attrNameLst>
                                      </p:cBhvr>
                                      <p:to>
                                        <p:strVal val="visible"/>
                                      </p:to>
                                    </p:set>
                                    <p:animEffect transition="in" filter="dissolve">
                                      <p:cBhvr>
                                        <p:cTn id="59" dur="500"/>
                                        <p:tgtEl>
                                          <p:spTgt spid="28692"/>
                                        </p:tgtEl>
                                      </p:cBhvr>
                                    </p:animEffect>
                                  </p:childTnLst>
                                </p:cTn>
                              </p:par>
                              <p:par>
                                <p:cTn id="60" presetID="18" presetClass="entr" presetSubtype="12" fill="hold" nodeType="withEffect">
                                  <p:stCondLst>
                                    <p:cond delay="0"/>
                                  </p:stCondLst>
                                  <p:childTnLst>
                                    <p:set>
                                      <p:cBhvr>
                                        <p:cTn id="61" dur="1" fill="hold">
                                          <p:stCondLst>
                                            <p:cond delay="0"/>
                                          </p:stCondLst>
                                        </p:cTn>
                                        <p:tgtEl>
                                          <p:spTgt spid="28694"/>
                                        </p:tgtEl>
                                        <p:attrNameLst>
                                          <p:attrName>style.visibility</p:attrName>
                                        </p:attrNameLst>
                                      </p:cBhvr>
                                      <p:to>
                                        <p:strVal val="visible"/>
                                      </p:to>
                                    </p:set>
                                    <p:animEffect transition="in" filter="strips(downLeft)">
                                      <p:cBhvr>
                                        <p:cTn id="62" dur="500"/>
                                        <p:tgtEl>
                                          <p:spTgt spid="28694"/>
                                        </p:tgtEl>
                                      </p:cBhvr>
                                    </p:animEffect>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28704"/>
                                        </p:tgtEl>
                                        <p:attrNameLst>
                                          <p:attrName>style.visibility</p:attrName>
                                        </p:attrNameLst>
                                      </p:cBhvr>
                                      <p:to>
                                        <p:strVal val="visible"/>
                                      </p:to>
                                    </p:set>
                                    <p:animEffect transition="in" filter="dissolve">
                                      <p:cBhvr>
                                        <p:cTn id="66" dur="500"/>
                                        <p:tgtEl>
                                          <p:spTgt spid="2870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8705"/>
                                        </p:tgtEl>
                                        <p:attrNameLst>
                                          <p:attrName>style.visibility</p:attrName>
                                        </p:attrNameLst>
                                      </p:cBhvr>
                                      <p:to>
                                        <p:strVal val="visible"/>
                                      </p:to>
                                    </p:set>
                                    <p:animEffect transition="in" filter="wipe(left)">
                                      <p:cBhvr>
                                        <p:cTn id="71" dur="500"/>
                                        <p:tgtEl>
                                          <p:spTgt spid="28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3" grpId="0"/>
      <p:bldP spid="28706"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698" name="矩形 29697"/>
          <p:cNvSpPr/>
          <p:nvPr/>
        </p:nvSpPr>
        <p:spPr>
          <a:xfrm>
            <a:off x="720725" y="887413"/>
            <a:ext cx="7696200" cy="457200"/>
          </a:xfrm>
          <a:prstGeom prst="rect">
            <a:avLst/>
          </a:prstGeom>
          <a:noFill/>
          <a:ln w="9525">
            <a:noFill/>
          </a:ln>
        </p:spPr>
        <p:txBody>
          <a:bodyPr anchor="t">
            <a:spAutoFit/>
          </a:bodyPr>
          <a:p>
            <a:pPr lvl="0" indent="0" algn="just"/>
            <a:r>
              <a:rPr lang="zh-CN" altLang="en-US" dirty="0">
                <a:latin typeface="Times New Roman" panose="02020603050405020304" pitchFamily="2" charset="0"/>
                <a:ea typeface="仿宋_GB2312" pitchFamily="1" charset="-122"/>
              </a:rPr>
              <a:t>圆环轴线上任一点</a:t>
            </a:r>
            <a:r>
              <a:rPr lang="en-US" altLang="x-none" i="1" dirty="0">
                <a:latin typeface="Times New Roman" panose="02020603050405020304" pitchFamily="2" charset="0"/>
                <a:ea typeface="仿宋_GB2312" pitchFamily="1" charset="-122"/>
              </a:rPr>
              <a:t>P </a:t>
            </a:r>
            <a:r>
              <a:rPr lang="zh-CN" altLang="en-US" dirty="0">
                <a:latin typeface="Times New Roman" panose="02020603050405020304" pitchFamily="2" charset="0"/>
                <a:ea typeface="仿宋_GB2312" pitchFamily="1" charset="-122"/>
              </a:rPr>
              <a:t>的电场强度。</a:t>
            </a:r>
            <a:endParaRPr lang="zh-CN" altLang="en-US" dirty="0">
              <a:latin typeface="Times New Roman" panose="02020603050405020304" pitchFamily="2" charset="0"/>
              <a:ea typeface="仿宋_GB2312" pitchFamily="1" charset="-122"/>
            </a:endParaRPr>
          </a:p>
        </p:txBody>
      </p:sp>
      <p:sp>
        <p:nvSpPr>
          <p:cNvPr id="29699" name="椭圆 29698"/>
          <p:cNvSpPr/>
          <p:nvPr/>
        </p:nvSpPr>
        <p:spPr>
          <a:xfrm>
            <a:off x="6740525" y="2987675"/>
            <a:ext cx="1905000" cy="914400"/>
          </a:xfrm>
          <a:prstGeom prst="ellipse">
            <a:avLst/>
          </a:prstGeom>
          <a:noFill/>
          <a:ln w="76200" cap="flat" cmpd="sng">
            <a:solidFill>
              <a:srgbClr val="00FF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9700" name="直接连接符 29699"/>
          <p:cNvSpPr/>
          <p:nvPr/>
        </p:nvSpPr>
        <p:spPr>
          <a:xfrm flipH="1">
            <a:off x="6969125" y="3448050"/>
            <a:ext cx="746125" cy="301625"/>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9701" name="文本框 29700"/>
          <p:cNvSpPr txBox="1"/>
          <p:nvPr/>
        </p:nvSpPr>
        <p:spPr>
          <a:xfrm>
            <a:off x="7181850" y="3105150"/>
            <a:ext cx="387350" cy="457200"/>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R</a:t>
            </a:r>
            <a:endParaRPr lang="en-US" altLang="x-none" i="1" dirty="0">
              <a:latin typeface="Times New Roman" panose="02020603050405020304" pitchFamily="2" charset="0"/>
              <a:ea typeface="宋体" panose="02010600030101010101" pitchFamily="2" charset="-122"/>
            </a:endParaRPr>
          </a:p>
        </p:txBody>
      </p:sp>
      <p:sp>
        <p:nvSpPr>
          <p:cNvPr id="29702" name="文本框 29701"/>
          <p:cNvSpPr txBox="1"/>
          <p:nvPr/>
        </p:nvSpPr>
        <p:spPr>
          <a:xfrm>
            <a:off x="7258050" y="1819275"/>
            <a:ext cx="431800" cy="457200"/>
          </a:xfrm>
          <a:prstGeom prst="rect">
            <a:avLst/>
          </a:prstGeom>
          <a:noFill/>
          <a:ln w="9525">
            <a:noFill/>
          </a:ln>
        </p:spPr>
        <p:txBody>
          <a:bodyPr anchor="t">
            <a:spAutoFit/>
          </a:bodyPr>
          <a:p>
            <a:pPr lvl="0" indent="0"/>
            <a:r>
              <a:rPr lang="en-US" altLang="x-none" i="1" dirty="0">
                <a:latin typeface="Times New Roman" panose="02020603050405020304" pitchFamily="2" charset="0"/>
                <a:ea typeface="宋体" panose="02010600030101010101" pitchFamily="2" charset="-122"/>
              </a:rPr>
              <a:t>P</a:t>
            </a:r>
            <a:endParaRPr lang="en-US" altLang="x-none" i="1" dirty="0">
              <a:latin typeface="Times New Roman" panose="02020603050405020304" pitchFamily="2" charset="0"/>
              <a:ea typeface="宋体" panose="02010600030101010101" pitchFamily="2" charset="-122"/>
            </a:endParaRPr>
          </a:p>
        </p:txBody>
      </p:sp>
      <p:sp>
        <p:nvSpPr>
          <p:cNvPr id="29703" name="文本框 29702"/>
          <p:cNvSpPr txBox="1"/>
          <p:nvPr/>
        </p:nvSpPr>
        <p:spPr>
          <a:xfrm>
            <a:off x="287338" y="1577975"/>
            <a:ext cx="492125"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宋体" panose="02010600030101010101" pitchFamily="2" charset="-122"/>
              </a:rPr>
              <a:t>解</a:t>
            </a:r>
            <a:endParaRPr lang="zh-CN" altLang="en-US" dirty="0">
              <a:latin typeface="Times New Roman" panose="02020603050405020304" pitchFamily="2" charset="0"/>
              <a:ea typeface="宋体" panose="02010600030101010101" pitchFamily="2" charset="-122"/>
            </a:endParaRPr>
          </a:p>
        </p:txBody>
      </p:sp>
      <p:sp>
        <p:nvSpPr>
          <p:cNvPr id="29704" name="文本框 29703"/>
          <p:cNvSpPr txBox="1"/>
          <p:nvPr/>
        </p:nvSpPr>
        <p:spPr>
          <a:xfrm>
            <a:off x="6553200" y="3692525"/>
            <a:ext cx="506413" cy="457200"/>
          </a:xfrm>
          <a:prstGeom prst="rect">
            <a:avLst/>
          </a:prstGeom>
          <a:noFill/>
          <a:ln w="9525">
            <a:noFill/>
          </a:ln>
        </p:spPr>
        <p:txBody>
          <a:bodyPr wrap="none" anchor="t">
            <a:spAutoFit/>
          </a:bodyPr>
          <a:p>
            <a:pPr lvl="0" indent="0"/>
            <a:r>
              <a:rPr lang="en-US" altLang="x-none" dirty="0">
                <a:latin typeface="Times New Roman" panose="02020603050405020304" pitchFamily="2" charset="0"/>
                <a:ea typeface="宋体" panose="02010600030101010101" pitchFamily="2" charset="-122"/>
              </a:rPr>
              <a:t>d</a:t>
            </a:r>
            <a:r>
              <a:rPr lang="en-US" altLang="x-none" i="1" dirty="0">
                <a:latin typeface="Times New Roman" panose="02020603050405020304" pitchFamily="2" charset="0"/>
                <a:ea typeface="宋体" panose="02010600030101010101" pitchFamily="2" charset="-122"/>
              </a:rPr>
              <a:t>q</a:t>
            </a:r>
            <a:endParaRPr lang="en-US" altLang="x-none" i="1" dirty="0">
              <a:latin typeface="Times New Roman" panose="02020603050405020304" pitchFamily="2" charset="0"/>
              <a:ea typeface="宋体" panose="02010600030101010101" pitchFamily="2" charset="-122"/>
            </a:endParaRPr>
          </a:p>
        </p:txBody>
      </p:sp>
      <p:graphicFrame>
        <p:nvGraphicFramePr>
          <p:cNvPr id="29705" name="对象 29704"/>
          <p:cNvGraphicFramePr>
            <a:graphicFrameLocks noChangeAspect="1"/>
          </p:cNvGraphicFramePr>
          <p:nvPr/>
        </p:nvGraphicFramePr>
        <p:xfrm>
          <a:off x="1042988" y="1628775"/>
          <a:ext cx="1200150" cy="427038"/>
        </p:xfrm>
        <a:graphic>
          <a:graphicData uri="http://schemas.openxmlformats.org/presentationml/2006/ole">
            <mc:AlternateContent xmlns:mc="http://schemas.openxmlformats.org/markup-compatibility/2006">
              <mc:Choice xmlns:v="urn:schemas-microsoft-com:vml" Requires="v">
                <p:oleObj spid="_x0000_s3222" name="" r:id="rId1" imgW="575310" imgH="204470" progId="Equation.3">
                  <p:embed/>
                </p:oleObj>
              </mc:Choice>
              <mc:Fallback>
                <p:oleObj name="" r:id="rId1" imgW="575310" imgH="204470" progId="Equation.3">
                  <p:embed/>
                  <p:pic>
                    <p:nvPicPr>
                      <p:cNvPr id="0" name="图片 3221"/>
                      <p:cNvPicPr/>
                      <p:nvPr/>
                    </p:nvPicPr>
                    <p:blipFill>
                      <a:blip r:embed="rId2"/>
                      <a:stretch>
                        <a:fillRect/>
                      </a:stretch>
                    </p:blipFill>
                    <p:spPr>
                      <a:xfrm>
                        <a:off x="1042988" y="1628775"/>
                        <a:ext cx="1200150" cy="427038"/>
                      </a:xfrm>
                      <a:prstGeom prst="rect">
                        <a:avLst/>
                      </a:prstGeom>
                      <a:noFill/>
                      <a:ln w="38100">
                        <a:noFill/>
                        <a:miter/>
                      </a:ln>
                    </p:spPr>
                  </p:pic>
                </p:oleObj>
              </mc:Fallback>
            </mc:AlternateContent>
          </a:graphicData>
        </a:graphic>
      </p:graphicFrame>
      <p:sp>
        <p:nvSpPr>
          <p:cNvPr id="29706" name="直接连接符 29705"/>
          <p:cNvSpPr/>
          <p:nvPr/>
        </p:nvSpPr>
        <p:spPr>
          <a:xfrm flipV="1">
            <a:off x="7715250" y="1214438"/>
            <a:ext cx="341313" cy="814387"/>
          </a:xfrm>
          <a:prstGeom prst="line">
            <a:avLst/>
          </a:prstGeom>
          <a:ln w="38100" cap="flat" cmpd="sng">
            <a:solidFill>
              <a:srgbClr val="00FF00"/>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29707" name="对象 29706"/>
          <p:cNvGraphicFramePr>
            <a:graphicFrameLocks noChangeAspect="1"/>
          </p:cNvGraphicFramePr>
          <p:nvPr/>
        </p:nvGraphicFramePr>
        <p:xfrm>
          <a:off x="2906713" y="1433513"/>
          <a:ext cx="1892300" cy="931862"/>
        </p:xfrm>
        <a:graphic>
          <a:graphicData uri="http://schemas.openxmlformats.org/presentationml/2006/ole">
            <mc:AlternateContent xmlns:mc="http://schemas.openxmlformats.org/markup-compatibility/2006">
              <mc:Choice xmlns:v="urn:schemas-microsoft-com:vml" Requires="v">
                <p:oleObj spid="_x0000_s3223" name="" r:id="rId3" imgW="908050" imgH="447675" progId="Equation.3">
                  <p:embed/>
                </p:oleObj>
              </mc:Choice>
              <mc:Fallback>
                <p:oleObj name="" r:id="rId3" imgW="908050" imgH="447675" progId="Equation.3">
                  <p:embed/>
                  <p:pic>
                    <p:nvPicPr>
                      <p:cNvPr id="0" name="图片 3222"/>
                      <p:cNvPicPr/>
                      <p:nvPr/>
                    </p:nvPicPr>
                    <p:blipFill>
                      <a:blip r:embed="rId4"/>
                      <a:stretch>
                        <a:fillRect/>
                      </a:stretch>
                    </p:blipFill>
                    <p:spPr>
                      <a:xfrm>
                        <a:off x="2906713" y="1433513"/>
                        <a:ext cx="1892300" cy="931862"/>
                      </a:xfrm>
                      <a:prstGeom prst="rect">
                        <a:avLst/>
                      </a:prstGeom>
                      <a:noFill/>
                      <a:ln w="38100">
                        <a:noFill/>
                        <a:miter/>
                      </a:ln>
                    </p:spPr>
                  </p:pic>
                </p:oleObj>
              </mc:Fallback>
            </mc:AlternateContent>
          </a:graphicData>
        </a:graphic>
      </p:graphicFrame>
      <p:sp>
        <p:nvSpPr>
          <p:cNvPr id="29708" name="直接连接符 29707"/>
          <p:cNvSpPr/>
          <p:nvPr/>
        </p:nvSpPr>
        <p:spPr>
          <a:xfrm flipH="1">
            <a:off x="8051800" y="1223963"/>
            <a:ext cx="3175" cy="581025"/>
          </a:xfrm>
          <a:prstGeom prst="line">
            <a:avLst/>
          </a:prstGeom>
          <a:ln w="9525" cap="flat" cmpd="sng">
            <a:solidFill>
              <a:schemeClr val="bg1"/>
            </a:solidFill>
            <a:prstDash val="dash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9709" name="直接连接符 29708"/>
          <p:cNvSpPr/>
          <p:nvPr/>
        </p:nvSpPr>
        <p:spPr>
          <a:xfrm flipV="1">
            <a:off x="7718425" y="1800225"/>
            <a:ext cx="333375" cy="223838"/>
          </a:xfrm>
          <a:prstGeom prst="line">
            <a:avLst/>
          </a:prstGeom>
          <a:ln w="38100" cap="flat" cmpd="sng">
            <a:solidFill>
              <a:srgbClr val="00FF00"/>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9710" name="直接连接符 29709"/>
          <p:cNvSpPr/>
          <p:nvPr/>
        </p:nvSpPr>
        <p:spPr>
          <a:xfrm flipV="1">
            <a:off x="7716838" y="1220788"/>
            <a:ext cx="336550" cy="223837"/>
          </a:xfrm>
          <a:prstGeom prst="line">
            <a:avLst/>
          </a:prstGeom>
          <a:ln w="9525" cap="flat" cmpd="sng">
            <a:solidFill>
              <a:schemeClr val="bg1"/>
            </a:solidFill>
            <a:prstDash val="dash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29711" name="对象 29710"/>
          <p:cNvGraphicFramePr>
            <a:graphicFrameLocks noChangeAspect="1"/>
          </p:cNvGraphicFramePr>
          <p:nvPr/>
        </p:nvGraphicFramePr>
        <p:xfrm>
          <a:off x="3633788" y="2420938"/>
          <a:ext cx="1946275" cy="479425"/>
        </p:xfrm>
        <a:graphic>
          <a:graphicData uri="http://schemas.openxmlformats.org/presentationml/2006/ole">
            <mc:AlternateContent xmlns:mc="http://schemas.openxmlformats.org/markup-compatibility/2006">
              <mc:Choice xmlns:v="urn:schemas-microsoft-com:vml" Requires="v">
                <p:oleObj spid="_x0000_s3224" name="" r:id="rId5" imgW="934085" imgH="230505" progId="Equation.3">
                  <p:embed/>
                </p:oleObj>
              </mc:Choice>
              <mc:Fallback>
                <p:oleObj name="" r:id="rId5" imgW="934085" imgH="230505" progId="Equation.3">
                  <p:embed/>
                  <p:pic>
                    <p:nvPicPr>
                      <p:cNvPr id="0" name="图片 3223"/>
                      <p:cNvPicPr/>
                      <p:nvPr/>
                    </p:nvPicPr>
                    <p:blipFill>
                      <a:blip r:embed="rId6"/>
                      <a:stretch>
                        <a:fillRect/>
                      </a:stretch>
                    </p:blipFill>
                    <p:spPr>
                      <a:xfrm>
                        <a:off x="3633788" y="2420938"/>
                        <a:ext cx="1946275" cy="479425"/>
                      </a:xfrm>
                      <a:prstGeom prst="rect">
                        <a:avLst/>
                      </a:prstGeom>
                      <a:noFill/>
                      <a:ln w="38100">
                        <a:noFill/>
                        <a:miter/>
                      </a:ln>
                    </p:spPr>
                  </p:pic>
                </p:oleObj>
              </mc:Fallback>
            </mc:AlternateContent>
          </a:graphicData>
        </a:graphic>
      </p:graphicFrame>
      <p:graphicFrame>
        <p:nvGraphicFramePr>
          <p:cNvPr id="29712" name="对象 29711"/>
          <p:cNvGraphicFramePr>
            <a:graphicFrameLocks noChangeAspect="1"/>
          </p:cNvGraphicFramePr>
          <p:nvPr/>
        </p:nvGraphicFramePr>
        <p:xfrm>
          <a:off x="1035050" y="2428875"/>
          <a:ext cx="1946275" cy="452438"/>
        </p:xfrm>
        <a:graphic>
          <a:graphicData uri="http://schemas.openxmlformats.org/presentationml/2006/ole">
            <mc:AlternateContent xmlns:mc="http://schemas.openxmlformats.org/markup-compatibility/2006">
              <mc:Choice xmlns:v="urn:schemas-microsoft-com:vml" Requires="v">
                <p:oleObj spid="_x0000_s3225" name="" r:id="rId7" imgW="932815" imgH="217170" progId="Equation.3">
                  <p:embed/>
                </p:oleObj>
              </mc:Choice>
              <mc:Fallback>
                <p:oleObj name="" r:id="rId7" imgW="932815" imgH="217170" progId="Equation.3">
                  <p:embed/>
                  <p:pic>
                    <p:nvPicPr>
                      <p:cNvPr id="0" name="图片 3224"/>
                      <p:cNvPicPr/>
                      <p:nvPr/>
                    </p:nvPicPr>
                    <p:blipFill>
                      <a:blip r:embed="rId8"/>
                      <a:stretch>
                        <a:fillRect/>
                      </a:stretch>
                    </p:blipFill>
                    <p:spPr>
                      <a:xfrm>
                        <a:off x="1035050" y="2428875"/>
                        <a:ext cx="1946275" cy="452438"/>
                      </a:xfrm>
                      <a:prstGeom prst="rect">
                        <a:avLst/>
                      </a:prstGeom>
                      <a:noFill/>
                      <a:ln w="38100">
                        <a:noFill/>
                        <a:miter/>
                      </a:ln>
                    </p:spPr>
                  </p:pic>
                </p:oleObj>
              </mc:Fallback>
            </mc:AlternateContent>
          </a:graphicData>
        </a:graphic>
      </p:graphicFrame>
      <p:sp>
        <p:nvSpPr>
          <p:cNvPr id="29713" name="直接连接符 29712"/>
          <p:cNvSpPr/>
          <p:nvPr/>
        </p:nvSpPr>
        <p:spPr>
          <a:xfrm flipV="1">
            <a:off x="6989763" y="2027238"/>
            <a:ext cx="714375" cy="1722437"/>
          </a:xfrm>
          <a:prstGeom prst="line">
            <a:avLst/>
          </a:prstGeom>
          <a:ln w="28575" cap="flat" cmpd="sng">
            <a:solidFill>
              <a:srgbClr val="006699"/>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9714" name="文本框 29713"/>
          <p:cNvSpPr txBox="1"/>
          <p:nvPr/>
        </p:nvSpPr>
        <p:spPr>
          <a:xfrm>
            <a:off x="7092950" y="2405063"/>
            <a:ext cx="431800" cy="519112"/>
          </a:xfrm>
          <a:prstGeom prst="rect">
            <a:avLst/>
          </a:prstGeom>
          <a:noFill/>
          <a:ln w="9525">
            <a:noFill/>
          </a:ln>
        </p:spPr>
        <p:txBody>
          <a:bodyPr anchor="t">
            <a:spAutoFit/>
          </a:bodyPr>
          <a:p>
            <a:pPr lvl="0" indent="0"/>
            <a:r>
              <a:rPr lang="en-US" altLang="x-none" sz="2800" i="1" dirty="0">
                <a:latin typeface="Times New Roman" panose="02020603050405020304" pitchFamily="2" charset="0"/>
                <a:ea typeface="宋体" panose="02010600030101010101" pitchFamily="2" charset="-122"/>
              </a:rPr>
              <a:t>r</a:t>
            </a:r>
            <a:endParaRPr lang="en-US" altLang="x-none" sz="2800" i="1" dirty="0">
              <a:latin typeface="Times New Roman" panose="02020603050405020304" pitchFamily="2" charset="0"/>
              <a:ea typeface="宋体" panose="02010600030101010101" pitchFamily="2" charset="-122"/>
            </a:endParaRPr>
          </a:p>
        </p:txBody>
      </p:sp>
      <p:sp>
        <p:nvSpPr>
          <p:cNvPr id="29715" name="文本框 29714"/>
          <p:cNvSpPr txBox="1"/>
          <p:nvPr/>
        </p:nvSpPr>
        <p:spPr>
          <a:xfrm>
            <a:off x="7380288" y="2420938"/>
            <a:ext cx="446087" cy="396875"/>
          </a:xfrm>
          <a:prstGeom prst="rect">
            <a:avLst/>
          </a:prstGeom>
          <a:noFill/>
          <a:ln w="9525">
            <a:noFill/>
          </a:ln>
        </p:spPr>
        <p:txBody>
          <a:bodyPr anchor="t">
            <a:spAutoFit/>
          </a:bodyPr>
          <a:p>
            <a:pPr lvl="0" indent="0"/>
            <a:r>
              <a:rPr lang="zh-CN" altLang="en-US" sz="2000" i="1" dirty="0">
                <a:latin typeface="Times New Roman" panose="02020603050405020304" pitchFamily="2" charset="0"/>
                <a:ea typeface="宋体" panose="02010600030101010101" pitchFamily="2" charset="-122"/>
                <a:sym typeface="Symbol" panose="05050102010706020507" pitchFamily="2" charset="2"/>
              </a:rPr>
              <a:t></a:t>
            </a:r>
            <a:endParaRPr lang="zh-CN" altLang="en-US" sz="2000" i="1" dirty="0">
              <a:latin typeface="Times New Roman" panose="02020603050405020304" pitchFamily="2" charset="0"/>
              <a:ea typeface="宋体" panose="02010600030101010101" pitchFamily="2" charset="-122"/>
              <a:sym typeface="Symbol" panose="05050102010706020507" pitchFamily="2" charset="2"/>
            </a:endParaRPr>
          </a:p>
        </p:txBody>
      </p:sp>
      <p:graphicFrame>
        <p:nvGraphicFramePr>
          <p:cNvPr id="29716" name="对象 29715"/>
          <p:cNvGraphicFramePr/>
          <p:nvPr/>
        </p:nvGraphicFramePr>
        <p:xfrm>
          <a:off x="7975600" y="912813"/>
          <a:ext cx="355600" cy="284162"/>
        </p:xfrm>
        <a:graphic>
          <a:graphicData uri="http://schemas.openxmlformats.org/presentationml/2006/ole">
            <mc:AlternateContent xmlns:mc="http://schemas.openxmlformats.org/markup-compatibility/2006">
              <mc:Choice xmlns:v="urn:schemas-microsoft-com:vml" Requires="v">
                <p:oleObj spid="_x0000_s3220" name="" r:id="rId9" imgW="450850" imgH="360680" progId="Equation.3">
                  <p:embed/>
                </p:oleObj>
              </mc:Choice>
              <mc:Fallback>
                <p:oleObj name="" r:id="rId9" imgW="450850" imgH="360680" progId="Equation.3">
                  <p:embed/>
                  <p:pic>
                    <p:nvPicPr>
                      <p:cNvPr id="0" name="图片 3219"/>
                      <p:cNvPicPr/>
                      <p:nvPr/>
                    </p:nvPicPr>
                    <p:blipFill>
                      <a:blip r:embed="rId10"/>
                      <a:stretch>
                        <a:fillRect/>
                      </a:stretch>
                    </p:blipFill>
                    <p:spPr>
                      <a:xfrm>
                        <a:off x="7975600" y="912813"/>
                        <a:ext cx="355600" cy="284162"/>
                      </a:xfrm>
                      <a:prstGeom prst="rect">
                        <a:avLst/>
                      </a:prstGeom>
                      <a:noFill/>
                      <a:ln w="38100">
                        <a:noFill/>
                        <a:miter/>
                      </a:ln>
                    </p:spPr>
                  </p:pic>
                </p:oleObj>
              </mc:Fallback>
            </mc:AlternateContent>
          </a:graphicData>
        </a:graphic>
      </p:graphicFrame>
      <p:graphicFrame>
        <p:nvGraphicFramePr>
          <p:cNvPr id="29717" name="对象 29716"/>
          <p:cNvGraphicFramePr/>
          <p:nvPr/>
        </p:nvGraphicFramePr>
        <p:xfrm>
          <a:off x="8101013" y="1628775"/>
          <a:ext cx="457200" cy="344488"/>
        </p:xfrm>
        <a:graphic>
          <a:graphicData uri="http://schemas.openxmlformats.org/presentationml/2006/ole">
            <mc:AlternateContent xmlns:mc="http://schemas.openxmlformats.org/markup-compatibility/2006">
              <mc:Choice xmlns:v="urn:schemas-microsoft-com:vml" Requires="v">
                <p:oleObj spid="_x0000_s3221" name="" r:id="rId11" imgW="575310" imgH="434975" progId="Equation.3">
                  <p:embed/>
                </p:oleObj>
              </mc:Choice>
              <mc:Fallback>
                <p:oleObj name="" r:id="rId11" imgW="575310" imgH="434975" progId="Equation.3">
                  <p:embed/>
                  <p:pic>
                    <p:nvPicPr>
                      <p:cNvPr id="0" name="图片 3220"/>
                      <p:cNvPicPr/>
                      <p:nvPr/>
                    </p:nvPicPr>
                    <p:blipFill>
                      <a:blip r:embed="rId12"/>
                      <a:stretch>
                        <a:fillRect/>
                      </a:stretch>
                    </p:blipFill>
                    <p:spPr>
                      <a:xfrm>
                        <a:off x="8101013" y="1628775"/>
                        <a:ext cx="457200" cy="344488"/>
                      </a:xfrm>
                      <a:prstGeom prst="rect">
                        <a:avLst/>
                      </a:prstGeom>
                      <a:noFill/>
                      <a:ln w="38100">
                        <a:noFill/>
                        <a:miter/>
                      </a:ln>
                    </p:spPr>
                  </p:pic>
                </p:oleObj>
              </mc:Fallback>
            </mc:AlternateContent>
          </a:graphicData>
        </a:graphic>
      </p:graphicFrame>
      <p:sp>
        <p:nvSpPr>
          <p:cNvPr id="29718" name="直接连接符 29717"/>
          <p:cNvSpPr/>
          <p:nvPr/>
        </p:nvSpPr>
        <p:spPr>
          <a:xfrm flipV="1">
            <a:off x="7713663" y="2019300"/>
            <a:ext cx="0" cy="1425575"/>
          </a:xfrm>
          <a:prstGeom prst="line">
            <a:avLst/>
          </a:prstGeom>
          <a:ln w="19050" cap="flat" cmpd="sng">
            <a:solidFill>
              <a:srgbClr val="006699"/>
            </a:solidFill>
            <a:prstDash val="dash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9719" name="矩形 29718"/>
          <p:cNvSpPr/>
          <p:nvPr/>
        </p:nvSpPr>
        <p:spPr>
          <a:xfrm>
            <a:off x="277813" y="361950"/>
            <a:ext cx="492125"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rPr>
              <a:t>例</a:t>
            </a:r>
            <a:endParaRPr lang="zh-CN" altLang="en-US" dirty="0">
              <a:latin typeface="Times New Roman" panose="02020603050405020304" pitchFamily="2" charset="0"/>
              <a:ea typeface="宋体" panose="02010600030101010101" pitchFamily="2" charset="-122"/>
            </a:endParaRPr>
          </a:p>
        </p:txBody>
      </p:sp>
      <p:sp>
        <p:nvSpPr>
          <p:cNvPr id="29720" name="矩形 29719"/>
          <p:cNvSpPr/>
          <p:nvPr/>
        </p:nvSpPr>
        <p:spPr>
          <a:xfrm>
            <a:off x="719138" y="400050"/>
            <a:ext cx="7218362"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半径为</a:t>
            </a:r>
            <a:r>
              <a:rPr lang="en-US" altLang="x-none" i="1" dirty="0">
                <a:latin typeface="Times New Roman" panose="02020603050405020304" pitchFamily="2" charset="0"/>
                <a:ea typeface="仿宋_GB2312" pitchFamily="1" charset="-122"/>
              </a:rPr>
              <a:t>R </a:t>
            </a:r>
            <a:r>
              <a:rPr lang="zh-CN" altLang="en-US" dirty="0">
                <a:latin typeface="Times New Roman" panose="02020603050405020304" pitchFamily="2" charset="0"/>
                <a:ea typeface="仿宋_GB2312" pitchFamily="1" charset="-122"/>
              </a:rPr>
              <a:t>的均匀带电细圆环，带电量为</a:t>
            </a:r>
            <a:r>
              <a:rPr lang="en-US" altLang="x-none" i="1" dirty="0">
                <a:latin typeface="Times New Roman" panose="02020603050405020304" pitchFamily="2" charset="0"/>
                <a:ea typeface="仿宋_GB2312" pitchFamily="1" charset="-122"/>
              </a:rPr>
              <a:t>q </a:t>
            </a:r>
            <a:r>
              <a:rPr lang="zh-CN" altLang="en-US" i="1" dirty="0">
                <a:latin typeface="Times New Roman" panose="02020603050405020304" pitchFamily="2" charset="0"/>
                <a:ea typeface="仿宋_GB2312" pitchFamily="1" charset="-122"/>
              </a:rPr>
              <a:t>。</a:t>
            </a:r>
            <a:endParaRPr lang="zh-CN" altLang="en-US" dirty="0">
              <a:latin typeface="Times New Roman" panose="02020603050405020304" pitchFamily="2" charset="0"/>
              <a:ea typeface="仿宋_GB2312" pitchFamily="1" charset="-122"/>
            </a:endParaRPr>
          </a:p>
        </p:txBody>
      </p:sp>
      <p:sp>
        <p:nvSpPr>
          <p:cNvPr id="29721" name="文本框 29720"/>
          <p:cNvSpPr txBox="1"/>
          <p:nvPr/>
        </p:nvSpPr>
        <p:spPr>
          <a:xfrm>
            <a:off x="269875" y="877888"/>
            <a:ext cx="492125"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rPr>
              <a:t>求</a:t>
            </a:r>
            <a:endParaRPr lang="zh-CN" altLang="en-US" dirty="0">
              <a:latin typeface="Times New Roman" panose="02020603050405020304" pitchFamily="2" charset="0"/>
              <a:ea typeface="宋体" panose="02010600030101010101" pitchFamily="2" charset="-122"/>
            </a:endParaRPr>
          </a:p>
        </p:txBody>
      </p:sp>
      <p:graphicFrame>
        <p:nvGraphicFramePr>
          <p:cNvPr id="29722" name="对象 29721"/>
          <p:cNvGraphicFramePr>
            <a:graphicFrameLocks noChangeAspect="1"/>
          </p:cNvGraphicFramePr>
          <p:nvPr/>
        </p:nvGraphicFramePr>
        <p:xfrm>
          <a:off x="4864100" y="3084513"/>
          <a:ext cx="931863" cy="452437"/>
        </p:xfrm>
        <a:graphic>
          <a:graphicData uri="http://schemas.openxmlformats.org/presentationml/2006/ole">
            <mc:AlternateContent xmlns:mc="http://schemas.openxmlformats.org/markup-compatibility/2006">
              <mc:Choice xmlns:v="urn:schemas-microsoft-com:vml" Requires="v">
                <p:oleObj spid="_x0000_s3226" name="" r:id="rId13" imgW="450850" imgH="219075" progId="Equation.3">
                  <p:embed/>
                </p:oleObj>
              </mc:Choice>
              <mc:Fallback>
                <p:oleObj name="" r:id="rId13" imgW="450850" imgH="219075" progId="Equation.3">
                  <p:embed/>
                  <p:pic>
                    <p:nvPicPr>
                      <p:cNvPr id="0" name="图片 3225"/>
                      <p:cNvPicPr/>
                      <p:nvPr/>
                    </p:nvPicPr>
                    <p:blipFill>
                      <a:blip r:embed="rId14"/>
                      <a:stretch>
                        <a:fillRect/>
                      </a:stretch>
                    </p:blipFill>
                    <p:spPr>
                      <a:xfrm>
                        <a:off x="4864100" y="3084513"/>
                        <a:ext cx="931863" cy="452437"/>
                      </a:xfrm>
                      <a:prstGeom prst="rect">
                        <a:avLst/>
                      </a:prstGeom>
                      <a:noFill/>
                      <a:ln w="38100">
                        <a:noFill/>
                        <a:miter/>
                      </a:ln>
                    </p:spPr>
                  </p:pic>
                </p:oleObj>
              </mc:Fallback>
            </mc:AlternateContent>
          </a:graphicData>
        </a:graphic>
      </p:graphicFrame>
      <p:sp>
        <p:nvSpPr>
          <p:cNvPr id="29723" name="文本框 29722"/>
          <p:cNvSpPr txBox="1"/>
          <p:nvPr/>
        </p:nvSpPr>
        <p:spPr>
          <a:xfrm>
            <a:off x="736600" y="3068638"/>
            <a:ext cx="4165600"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仿宋_GB2312" pitchFamily="1" charset="-122"/>
              </a:rPr>
              <a:t>圆环上电荷分布关于</a:t>
            </a:r>
            <a:r>
              <a:rPr lang="en-US" altLang="x-none" i="1" dirty="0">
                <a:latin typeface="Times New Roman" panose="02020603050405020304" pitchFamily="2" charset="0"/>
                <a:ea typeface="仿宋_GB2312" pitchFamily="1" charset="-122"/>
              </a:rPr>
              <a:t>x </a:t>
            </a:r>
            <a:r>
              <a:rPr lang="zh-CN" altLang="en-US" dirty="0">
                <a:latin typeface="Times New Roman" panose="02020603050405020304" pitchFamily="2" charset="0"/>
                <a:ea typeface="仿宋_GB2312" pitchFamily="1" charset="-122"/>
              </a:rPr>
              <a:t>轴对称</a:t>
            </a:r>
            <a:r>
              <a:rPr lang="zh-CN" altLang="en-US" dirty="0">
                <a:solidFill>
                  <a:schemeClr val="bg1"/>
                </a:solidFill>
                <a:latin typeface="Times New Roman" panose="02020603050405020304" pitchFamily="2" charset="0"/>
                <a:ea typeface="仿宋_GB2312" pitchFamily="1" charset="-122"/>
              </a:rPr>
              <a:t> </a:t>
            </a:r>
            <a:endParaRPr lang="zh-CN" altLang="en-US" dirty="0">
              <a:solidFill>
                <a:schemeClr val="bg1"/>
              </a:solidFill>
              <a:latin typeface="Times New Roman" panose="02020603050405020304" pitchFamily="2" charset="0"/>
              <a:ea typeface="仿宋_GB2312" pitchFamily="1" charset="-122"/>
            </a:endParaRPr>
          </a:p>
        </p:txBody>
      </p:sp>
      <p:graphicFrame>
        <p:nvGraphicFramePr>
          <p:cNvPr id="29724" name="对象 29723"/>
          <p:cNvGraphicFramePr>
            <a:graphicFrameLocks noChangeAspect="1"/>
          </p:cNvGraphicFramePr>
          <p:nvPr/>
        </p:nvGraphicFramePr>
        <p:xfrm>
          <a:off x="1300163" y="3644900"/>
          <a:ext cx="2719387" cy="931863"/>
        </p:xfrm>
        <a:graphic>
          <a:graphicData uri="http://schemas.openxmlformats.org/presentationml/2006/ole">
            <mc:AlternateContent xmlns:mc="http://schemas.openxmlformats.org/markup-compatibility/2006">
              <mc:Choice xmlns:v="urn:schemas-microsoft-com:vml" Requires="v">
                <p:oleObj spid="_x0000_s3229" name="" r:id="rId15" imgW="1304290" imgH="447675" progId="Equation.3">
                  <p:embed/>
                </p:oleObj>
              </mc:Choice>
              <mc:Fallback>
                <p:oleObj name="" r:id="rId15" imgW="1304290" imgH="447675" progId="Equation.3">
                  <p:embed/>
                  <p:pic>
                    <p:nvPicPr>
                      <p:cNvPr id="0" name="图片 3228"/>
                      <p:cNvPicPr/>
                      <p:nvPr/>
                    </p:nvPicPr>
                    <p:blipFill>
                      <a:blip r:embed="rId16"/>
                      <a:stretch>
                        <a:fillRect/>
                      </a:stretch>
                    </p:blipFill>
                    <p:spPr>
                      <a:xfrm>
                        <a:off x="1300163" y="3644900"/>
                        <a:ext cx="2719387" cy="931863"/>
                      </a:xfrm>
                      <a:prstGeom prst="rect">
                        <a:avLst/>
                      </a:prstGeom>
                      <a:noFill/>
                      <a:ln w="38100">
                        <a:noFill/>
                        <a:miter/>
                      </a:ln>
                    </p:spPr>
                  </p:pic>
                </p:oleObj>
              </mc:Fallback>
            </mc:AlternateContent>
          </a:graphicData>
        </a:graphic>
      </p:graphicFrame>
      <p:graphicFrame>
        <p:nvGraphicFramePr>
          <p:cNvPr id="29725" name="对象 29724"/>
          <p:cNvGraphicFramePr>
            <a:graphicFrameLocks noChangeAspect="1"/>
          </p:cNvGraphicFramePr>
          <p:nvPr/>
        </p:nvGraphicFramePr>
        <p:xfrm>
          <a:off x="4005263" y="3640138"/>
          <a:ext cx="2079625" cy="906462"/>
        </p:xfrm>
        <a:graphic>
          <a:graphicData uri="http://schemas.openxmlformats.org/presentationml/2006/ole">
            <mc:AlternateContent xmlns:mc="http://schemas.openxmlformats.org/markup-compatibility/2006">
              <mc:Choice xmlns:v="urn:schemas-microsoft-com:vml" Requires="v">
                <p:oleObj spid="_x0000_s3227" name="" r:id="rId17" imgW="997585" imgH="434975" progId="Equation.3">
                  <p:embed/>
                </p:oleObj>
              </mc:Choice>
              <mc:Fallback>
                <p:oleObj name="" r:id="rId17" imgW="997585" imgH="434975" progId="Equation.3">
                  <p:embed/>
                  <p:pic>
                    <p:nvPicPr>
                      <p:cNvPr id="0" name="图片 3226"/>
                      <p:cNvPicPr/>
                      <p:nvPr/>
                    </p:nvPicPr>
                    <p:blipFill>
                      <a:blip r:embed="rId18"/>
                      <a:stretch>
                        <a:fillRect/>
                      </a:stretch>
                    </p:blipFill>
                    <p:spPr>
                      <a:xfrm>
                        <a:off x="4005263" y="3640138"/>
                        <a:ext cx="2079625" cy="906462"/>
                      </a:xfrm>
                      <a:prstGeom prst="rect">
                        <a:avLst/>
                      </a:prstGeom>
                      <a:noFill/>
                      <a:ln w="38100">
                        <a:noFill/>
                        <a:miter/>
                      </a:ln>
                    </p:spPr>
                  </p:pic>
                </p:oleObj>
              </mc:Fallback>
            </mc:AlternateContent>
          </a:graphicData>
        </a:graphic>
      </p:graphicFrame>
      <p:graphicFrame>
        <p:nvGraphicFramePr>
          <p:cNvPr id="29726" name="对象 29725"/>
          <p:cNvGraphicFramePr>
            <a:graphicFrameLocks noChangeAspect="1"/>
          </p:cNvGraphicFramePr>
          <p:nvPr/>
        </p:nvGraphicFramePr>
        <p:xfrm>
          <a:off x="3419475" y="4581525"/>
          <a:ext cx="1279525" cy="825500"/>
        </p:xfrm>
        <a:graphic>
          <a:graphicData uri="http://schemas.openxmlformats.org/presentationml/2006/ole">
            <mc:AlternateContent xmlns:mc="http://schemas.openxmlformats.org/markup-compatibility/2006">
              <mc:Choice xmlns:v="urn:schemas-microsoft-com:vml" Requires="v">
                <p:oleObj spid="_x0000_s3230" name="" r:id="rId19" imgW="614045" imgH="396240" progId="Equation.3">
                  <p:embed/>
                </p:oleObj>
              </mc:Choice>
              <mc:Fallback>
                <p:oleObj name="" r:id="rId19" imgW="614045" imgH="396240" progId="Equation.3">
                  <p:embed/>
                  <p:pic>
                    <p:nvPicPr>
                      <p:cNvPr id="0" name="图片 3229"/>
                      <p:cNvPicPr/>
                      <p:nvPr/>
                    </p:nvPicPr>
                    <p:blipFill>
                      <a:blip r:embed="rId20"/>
                      <a:stretch>
                        <a:fillRect/>
                      </a:stretch>
                    </p:blipFill>
                    <p:spPr>
                      <a:xfrm>
                        <a:off x="3419475" y="4581525"/>
                        <a:ext cx="1279525" cy="825500"/>
                      </a:xfrm>
                      <a:prstGeom prst="rect">
                        <a:avLst/>
                      </a:prstGeom>
                      <a:noFill/>
                      <a:ln w="38100">
                        <a:noFill/>
                        <a:miter/>
                      </a:ln>
                    </p:spPr>
                  </p:pic>
                </p:oleObj>
              </mc:Fallback>
            </mc:AlternateContent>
          </a:graphicData>
        </a:graphic>
      </p:graphicFrame>
      <p:graphicFrame>
        <p:nvGraphicFramePr>
          <p:cNvPr id="29727" name="对象 29726"/>
          <p:cNvGraphicFramePr>
            <a:graphicFrameLocks noChangeAspect="1"/>
          </p:cNvGraphicFramePr>
          <p:nvPr/>
        </p:nvGraphicFramePr>
        <p:xfrm>
          <a:off x="5364163" y="4751388"/>
          <a:ext cx="1998662" cy="479425"/>
        </p:xfrm>
        <a:graphic>
          <a:graphicData uri="http://schemas.openxmlformats.org/presentationml/2006/ole">
            <mc:AlternateContent xmlns:mc="http://schemas.openxmlformats.org/markup-compatibility/2006">
              <mc:Choice xmlns:v="urn:schemas-microsoft-com:vml" Requires="v">
                <p:oleObj spid="_x0000_s3231" name="" r:id="rId21" imgW="958850" imgH="230505" progId="Equation.3">
                  <p:embed/>
                </p:oleObj>
              </mc:Choice>
              <mc:Fallback>
                <p:oleObj name="" r:id="rId21" imgW="958850" imgH="230505" progId="Equation.3">
                  <p:embed/>
                  <p:pic>
                    <p:nvPicPr>
                      <p:cNvPr id="0" name="图片 3230"/>
                      <p:cNvPicPr/>
                      <p:nvPr/>
                    </p:nvPicPr>
                    <p:blipFill>
                      <a:blip r:embed="rId22"/>
                      <a:stretch>
                        <a:fillRect/>
                      </a:stretch>
                    </p:blipFill>
                    <p:spPr>
                      <a:xfrm>
                        <a:off x="5364163" y="4751388"/>
                        <a:ext cx="1998662" cy="479425"/>
                      </a:xfrm>
                      <a:prstGeom prst="rect">
                        <a:avLst/>
                      </a:prstGeom>
                      <a:noFill/>
                      <a:ln w="38100">
                        <a:noFill/>
                        <a:miter/>
                      </a:ln>
                    </p:spPr>
                  </p:pic>
                </p:oleObj>
              </mc:Fallback>
            </mc:AlternateContent>
          </a:graphicData>
        </a:graphic>
      </p:graphicFrame>
      <p:graphicFrame>
        <p:nvGraphicFramePr>
          <p:cNvPr id="29728" name="对象 29727"/>
          <p:cNvGraphicFramePr>
            <a:graphicFrameLocks noChangeAspect="1"/>
          </p:cNvGraphicFramePr>
          <p:nvPr/>
        </p:nvGraphicFramePr>
        <p:xfrm>
          <a:off x="2459038" y="5516563"/>
          <a:ext cx="2905125" cy="906462"/>
        </p:xfrm>
        <a:graphic>
          <a:graphicData uri="http://schemas.openxmlformats.org/presentationml/2006/ole">
            <mc:AlternateContent xmlns:mc="http://schemas.openxmlformats.org/markup-compatibility/2006">
              <mc:Choice xmlns:v="urn:schemas-microsoft-com:vml" Requires="v">
                <p:oleObj spid="_x0000_s3232" name="" r:id="rId23" imgW="1393825" imgH="434975" progId="Equation.3">
                  <p:embed/>
                </p:oleObj>
              </mc:Choice>
              <mc:Fallback>
                <p:oleObj name="" r:id="rId23" imgW="1393825" imgH="434975" progId="Equation.3">
                  <p:embed/>
                  <p:pic>
                    <p:nvPicPr>
                      <p:cNvPr id="0" name="图片 3231"/>
                      <p:cNvPicPr/>
                      <p:nvPr/>
                    </p:nvPicPr>
                    <p:blipFill>
                      <a:blip r:embed="rId24"/>
                      <a:stretch>
                        <a:fillRect/>
                      </a:stretch>
                    </p:blipFill>
                    <p:spPr>
                      <a:xfrm>
                        <a:off x="2459038" y="5516563"/>
                        <a:ext cx="2905125" cy="906462"/>
                      </a:xfrm>
                      <a:prstGeom prst="rect">
                        <a:avLst/>
                      </a:prstGeom>
                      <a:noFill/>
                      <a:ln w="38100">
                        <a:noFill/>
                        <a:miter/>
                      </a:ln>
                    </p:spPr>
                  </p:pic>
                </p:oleObj>
              </mc:Fallback>
            </mc:AlternateContent>
          </a:graphicData>
        </a:graphic>
      </p:graphicFrame>
      <p:sp>
        <p:nvSpPr>
          <p:cNvPr id="29729" name="任意多边形 29728"/>
          <p:cNvSpPr/>
          <p:nvPr/>
        </p:nvSpPr>
        <p:spPr>
          <a:xfrm rot="7368682">
            <a:off x="7526338" y="2216150"/>
            <a:ext cx="258762" cy="195263"/>
          </a:xfrm>
          <a:custGeom>
            <a:avLst/>
            <a:gdLst/>
            <a:ahLst/>
            <a:cxnLst>
              <a:cxn ang="270">
                <a:pos x="15867" y="0"/>
              </a:cxn>
              <a:cxn ang="0">
                <a:pos x="20934" y="9333"/>
              </a:cxn>
              <a:cxn ang="180">
                <a:pos x="0" y="14655"/>
              </a:cxn>
            </a:cxnLst>
            <a:pathLst>
              <a:path w="20934" h="14655" fill="none">
                <a:moveTo>
                  <a:pt x="15867" y="0"/>
                </a:moveTo>
                <a:cubicBezTo>
                  <a:pt x="18269" y="2599"/>
                  <a:pt x="20041" y="5789"/>
                  <a:pt x="20937" y="9322"/>
                </a:cubicBezTo>
              </a:path>
              <a:path w="20934" h="14655" stroke="0">
                <a:moveTo>
                  <a:pt x="15867" y="0"/>
                </a:moveTo>
                <a:cubicBezTo>
                  <a:pt x="18269" y="2599"/>
                  <a:pt x="20041" y="5789"/>
                  <a:pt x="20937" y="9322"/>
                </a:cubicBezTo>
                <a:lnTo>
                  <a:pt x="0" y="14655"/>
                </a:lnTo>
                <a:close/>
              </a:path>
            </a:pathLst>
          </a:custGeom>
          <a:noFill/>
          <a:ln w="28575" cap="flat" cmpd="sng">
            <a:solidFill>
              <a:srgbClr val="006699"/>
            </a:solidFill>
            <a:prstDash val="solid"/>
            <a:round/>
            <a:headEnd type="none" w="med" len="med"/>
            <a:tailEnd type="none" w="med" len="med"/>
          </a:ln>
        </p:spPr>
        <p:txBody>
          <a:bodyPr/>
          <a:p>
            <a:endParaRPr lang="zh-CN" altLang="en-US"/>
          </a:p>
        </p:txBody>
      </p:sp>
      <p:sp>
        <p:nvSpPr>
          <p:cNvPr id="29730" name="文本框 29729"/>
          <p:cNvSpPr txBox="1"/>
          <p:nvPr/>
        </p:nvSpPr>
        <p:spPr>
          <a:xfrm>
            <a:off x="7766050" y="2492375"/>
            <a:ext cx="431800" cy="457200"/>
          </a:xfrm>
          <a:prstGeom prst="rect">
            <a:avLst/>
          </a:prstGeom>
          <a:noFill/>
          <a:ln w="9525">
            <a:noFill/>
          </a:ln>
        </p:spPr>
        <p:txBody>
          <a:bodyPr anchor="t">
            <a:spAutoFit/>
          </a:bodyPr>
          <a:p>
            <a:pPr lvl="0" indent="0"/>
            <a:r>
              <a:rPr lang="en-US" altLang="x-none" i="1" dirty="0">
                <a:latin typeface="Times New Roman" panose="02020603050405020304" pitchFamily="2" charset="0"/>
                <a:ea typeface="宋体" panose="02010600030101010101" pitchFamily="2" charset="-122"/>
              </a:rPr>
              <a:t>x</a:t>
            </a:r>
            <a:endParaRPr lang="en-US" altLang="x-none" i="1" dirty="0">
              <a:latin typeface="Times New Roman" panose="02020603050405020304" pitchFamily="2" charset="0"/>
              <a:ea typeface="宋体" panose="02010600030101010101" pitchFamily="2" charset="-122"/>
            </a:endParaRPr>
          </a:p>
        </p:txBody>
      </p:sp>
      <p:sp>
        <p:nvSpPr>
          <p:cNvPr id="29731" name="文本框 29730"/>
          <p:cNvSpPr txBox="1"/>
          <p:nvPr/>
        </p:nvSpPr>
        <p:spPr>
          <a:xfrm>
            <a:off x="684213" y="4772025"/>
            <a:ext cx="403860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由图上的几何关系</a:t>
            </a:r>
            <a:r>
              <a:rPr lang="zh-CN" altLang="en-US" b="0" dirty="0">
                <a:latin typeface="Times New Roman" panose="02020603050405020304" pitchFamily="2" charset="0"/>
                <a:ea typeface="仿宋_GB2312" pitchFamily="1" charset="-122"/>
              </a:rPr>
              <a:t> </a:t>
            </a:r>
            <a:endParaRPr lang="zh-CN" altLang="en-US" b="0" dirty="0">
              <a:latin typeface="Times New Roman" panose="02020603050405020304" pitchFamily="2" charset="0"/>
              <a:ea typeface="仿宋_GB2312" pitchFamily="1" charset="-122"/>
            </a:endParaRPr>
          </a:p>
        </p:txBody>
      </p:sp>
      <p:grpSp>
        <p:nvGrpSpPr>
          <p:cNvPr id="29732" name="组合 29731"/>
          <p:cNvGrpSpPr/>
          <p:nvPr/>
        </p:nvGrpSpPr>
        <p:grpSpPr>
          <a:xfrm>
            <a:off x="7324725" y="617538"/>
            <a:ext cx="774700" cy="3082925"/>
            <a:chOff x="0" y="0"/>
            <a:chExt cx="489" cy="1942"/>
          </a:xfrm>
        </p:grpSpPr>
        <p:sp>
          <p:nvSpPr>
            <p:cNvPr id="30756" name="文本框 29732"/>
            <p:cNvSpPr txBox="1"/>
            <p:nvPr/>
          </p:nvSpPr>
          <p:spPr>
            <a:xfrm>
              <a:off x="234" y="1654"/>
              <a:ext cx="255" cy="288"/>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O</a:t>
              </a:r>
              <a:endParaRPr lang="en-US" altLang="x-none" i="1" dirty="0">
                <a:latin typeface="Times New Roman" panose="02020603050405020304" pitchFamily="2" charset="0"/>
                <a:ea typeface="宋体" panose="02010600030101010101" pitchFamily="2" charset="-122"/>
              </a:endParaRPr>
            </a:p>
          </p:txBody>
        </p:sp>
        <p:sp>
          <p:nvSpPr>
            <p:cNvPr id="30757" name="文本框 29733"/>
            <p:cNvSpPr txBox="1"/>
            <p:nvPr/>
          </p:nvSpPr>
          <p:spPr>
            <a:xfrm>
              <a:off x="0" y="0"/>
              <a:ext cx="212" cy="288"/>
            </a:xfrm>
            <a:prstGeom prst="rect">
              <a:avLst/>
            </a:prstGeom>
            <a:noFill/>
            <a:ln w="9525">
              <a:noFill/>
            </a:ln>
          </p:spPr>
          <p:txBody>
            <a:bodyPr wrap="none" anchor="t">
              <a:spAutoFit/>
            </a:bodyPr>
            <a:p>
              <a:pPr lvl="0" indent="0"/>
              <a:r>
                <a:rPr lang="en-US" altLang="x-none" i="1" dirty="0">
                  <a:solidFill>
                    <a:schemeClr val="bg1"/>
                  </a:solidFill>
                  <a:latin typeface="Times New Roman" panose="02020603050405020304" pitchFamily="2" charset="0"/>
                  <a:ea typeface="宋体" panose="02010600030101010101" pitchFamily="2" charset="-122"/>
                </a:rPr>
                <a:t>x</a:t>
              </a:r>
              <a:endParaRPr lang="en-US" altLang="x-none" i="1" dirty="0">
                <a:solidFill>
                  <a:schemeClr val="bg1"/>
                </a:solidFill>
                <a:latin typeface="Times New Roman" panose="02020603050405020304" pitchFamily="2" charset="0"/>
                <a:ea typeface="宋体" panose="02010600030101010101" pitchFamily="2" charset="-122"/>
              </a:endParaRPr>
            </a:p>
          </p:txBody>
        </p:sp>
        <p:sp>
          <p:nvSpPr>
            <p:cNvPr id="30758" name="直接连接符 29734"/>
            <p:cNvSpPr/>
            <p:nvPr/>
          </p:nvSpPr>
          <p:spPr>
            <a:xfrm flipV="1">
              <a:off x="242" y="99"/>
              <a:ext cx="0" cy="169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29736" name="矩形 29735"/>
          <p:cNvSpPr/>
          <p:nvPr/>
        </p:nvSpPr>
        <p:spPr>
          <a:xfrm rot="1548070">
            <a:off x="6948488" y="3716338"/>
            <a:ext cx="76200" cy="69850"/>
          </a:xfrm>
          <a:prstGeom prst="rect">
            <a:avLst/>
          </a:prstGeom>
          <a:solidFill>
            <a:srgbClr val="FF0000"/>
          </a:solidFill>
          <a:ln w="9525" cap="flat" cmpd="sng">
            <a:solidFill>
              <a:srgbClr val="FF0000"/>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9737" name="直接连接符 29736"/>
          <p:cNvSpPr/>
          <p:nvPr/>
        </p:nvSpPr>
        <p:spPr>
          <a:xfrm flipV="1">
            <a:off x="7713663" y="1433513"/>
            <a:ext cx="3175" cy="584200"/>
          </a:xfrm>
          <a:prstGeom prst="line">
            <a:avLst/>
          </a:prstGeom>
          <a:ln w="38100" cap="flat" cmpd="sng">
            <a:solidFill>
              <a:srgbClr val="00FF00"/>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29738" name="对象 29737"/>
          <p:cNvGraphicFramePr/>
          <p:nvPr/>
        </p:nvGraphicFramePr>
        <p:xfrm>
          <a:off x="7235825" y="1196975"/>
          <a:ext cx="439738" cy="355600"/>
        </p:xfrm>
        <a:graphic>
          <a:graphicData uri="http://schemas.openxmlformats.org/presentationml/2006/ole">
            <mc:AlternateContent xmlns:mc="http://schemas.openxmlformats.org/markup-compatibility/2006">
              <mc:Choice xmlns:v="urn:schemas-microsoft-com:vml" Requires="v">
                <p:oleObj spid="_x0000_s3233" name="" r:id="rId25" imgW="549910" imgH="447675" progId="Equation.3">
                  <p:embed/>
                </p:oleObj>
              </mc:Choice>
              <mc:Fallback>
                <p:oleObj name="" r:id="rId25" imgW="549910" imgH="447675" progId="Equation.3">
                  <p:embed/>
                  <p:pic>
                    <p:nvPicPr>
                      <p:cNvPr id="0" name="图片 3232"/>
                      <p:cNvPicPr/>
                      <p:nvPr/>
                    </p:nvPicPr>
                    <p:blipFill>
                      <a:blip r:embed="rId26"/>
                      <a:stretch>
                        <a:fillRect/>
                      </a:stretch>
                    </p:blipFill>
                    <p:spPr>
                      <a:xfrm>
                        <a:off x="7235825" y="1196975"/>
                        <a:ext cx="439738" cy="355600"/>
                      </a:xfrm>
                      <a:prstGeom prst="rect">
                        <a:avLst/>
                      </a:prstGeom>
                      <a:noFill/>
                      <a:ln w="38100">
                        <a:noFill/>
                        <a:miter/>
                      </a:ln>
                    </p:spPr>
                  </p:pic>
                </p:oleObj>
              </mc:Fallback>
            </mc:AlternateContent>
          </a:graphicData>
        </a:graphic>
      </p:graphicFrame>
      <p:sp>
        <p:nvSpPr>
          <p:cNvPr id="29739" name="椭圆 29738"/>
          <p:cNvSpPr/>
          <p:nvPr/>
        </p:nvSpPr>
        <p:spPr>
          <a:xfrm>
            <a:off x="7672388" y="1984375"/>
            <a:ext cx="76200" cy="76200"/>
          </a:xfrm>
          <a:prstGeom prst="ellipse">
            <a:avLst/>
          </a:prstGeom>
          <a:solidFill>
            <a:srgbClr val="FFFF66"/>
          </a:solidFill>
          <a:ln w="9525" cap="flat" cmpd="sng">
            <a:solidFill>
              <a:srgbClr val="0099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719"/>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9720"/>
                                        </p:tgtEl>
                                        <p:attrNameLst>
                                          <p:attrName>style.visibility</p:attrName>
                                        </p:attrNameLst>
                                      </p:cBhvr>
                                      <p:to>
                                        <p:strVal val="visible"/>
                                      </p:to>
                                    </p:set>
                                    <p:animEffect transition="in" filter="wipe(left)">
                                      <p:cBhvr>
                                        <p:cTn id="10" dur="500"/>
                                        <p:tgtEl>
                                          <p:spTgt spid="2972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9699"/>
                                        </p:tgtEl>
                                        <p:attrNameLst>
                                          <p:attrName>style.visibility</p:attrName>
                                        </p:attrNameLst>
                                      </p:cBhvr>
                                      <p:to>
                                        <p:strVal val="visible"/>
                                      </p:to>
                                    </p:set>
                                  </p:childTnLst>
                                </p:cTn>
                              </p:par>
                            </p:childTnLst>
                          </p:cTn>
                        </p:par>
                        <p:par>
                          <p:cTn id="15" fill="hold">
                            <p:stCondLst>
                              <p:cond delay="500"/>
                            </p:stCondLst>
                            <p:childTnLst>
                              <p:par>
                                <p:cTn id="16" presetID="22" presetClass="entr" presetSubtype="2" fill="hold" nodeType="afterEffect">
                                  <p:stCondLst>
                                    <p:cond delay="0"/>
                                  </p:stCondLst>
                                  <p:childTnLst>
                                    <p:set>
                                      <p:cBhvr>
                                        <p:cTn id="17" dur="1" fill="hold">
                                          <p:stCondLst>
                                            <p:cond delay="0"/>
                                          </p:stCondLst>
                                        </p:cTn>
                                        <p:tgtEl>
                                          <p:spTgt spid="29700"/>
                                        </p:tgtEl>
                                        <p:attrNameLst>
                                          <p:attrName>style.visibility</p:attrName>
                                        </p:attrNameLst>
                                      </p:cBhvr>
                                      <p:to>
                                        <p:strVal val="visible"/>
                                      </p:to>
                                    </p:set>
                                    <p:animEffect transition="in" filter="wipe(right)">
                                      <p:cBhvr>
                                        <p:cTn id="18" dur="500"/>
                                        <p:tgtEl>
                                          <p:spTgt spid="29700"/>
                                        </p:tgtEl>
                                      </p:cBhvr>
                                    </p:animEffec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499"/>
                                          </p:stCondLst>
                                        </p:cTn>
                                        <p:tgtEl>
                                          <p:spTgt spid="2970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29721"/>
                                        </p:tgtEl>
                                        <p:attrNameLst>
                                          <p:attrName>style.visibility</p:attrName>
                                        </p:attrNameLst>
                                      </p:cBhvr>
                                      <p:to>
                                        <p:strVal val="visible"/>
                                      </p:to>
                                    </p:se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9698"/>
                                        </p:tgtEl>
                                        <p:attrNameLst>
                                          <p:attrName>style.visibility</p:attrName>
                                        </p:attrNameLst>
                                      </p:cBhvr>
                                      <p:to>
                                        <p:strVal val="visible"/>
                                      </p:to>
                                    </p:set>
                                    <p:animEffect transition="in" filter="wipe(left)">
                                      <p:cBhvr>
                                        <p:cTn id="29" dur="500"/>
                                        <p:tgtEl>
                                          <p:spTgt spid="2969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9718"/>
                                        </p:tgtEl>
                                        <p:attrNameLst>
                                          <p:attrName>style.visibility</p:attrName>
                                        </p:attrNameLst>
                                      </p:cBhvr>
                                      <p:to>
                                        <p:strVal val="visible"/>
                                      </p:to>
                                    </p:set>
                                    <p:animEffect transition="in" filter="wipe(down)">
                                      <p:cBhvr>
                                        <p:cTn id="34" dur="500"/>
                                        <p:tgtEl>
                                          <p:spTgt spid="29718"/>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499"/>
                                          </p:stCondLst>
                                        </p:cTn>
                                        <p:tgtEl>
                                          <p:spTgt spid="29739"/>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499"/>
                                          </p:stCondLst>
                                        </p:cTn>
                                        <p:tgtEl>
                                          <p:spTgt spid="2970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970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97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29736"/>
                                        </p:tgtEl>
                                        <p:attrNameLst>
                                          <p:attrName>style.visibility</p:attrName>
                                        </p:attrNameLst>
                                      </p:cBhvr>
                                      <p:to>
                                        <p:strVal val="visible"/>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499"/>
                                          </p:stCondLst>
                                        </p:cTn>
                                        <p:tgtEl>
                                          <p:spTgt spid="2970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9705"/>
                                        </p:tgtEl>
                                        <p:attrNameLst>
                                          <p:attrName>style.visibility</p:attrName>
                                        </p:attrNameLst>
                                      </p:cBhvr>
                                      <p:to>
                                        <p:strVal val="visible"/>
                                      </p:to>
                                    </p:set>
                                    <p:animEffect transition="in" filter="wipe(left)">
                                      <p:cBhvr>
                                        <p:cTn id="60" dur="500"/>
                                        <p:tgtEl>
                                          <p:spTgt spid="2970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29713"/>
                                        </p:tgtEl>
                                        <p:attrNameLst>
                                          <p:attrName>style.visibility</p:attrName>
                                        </p:attrNameLst>
                                      </p:cBhvr>
                                      <p:to>
                                        <p:strVal val="visible"/>
                                      </p:to>
                                    </p:set>
                                    <p:animEffect transition="in" filter="wipe(down)">
                                      <p:cBhvr>
                                        <p:cTn id="65" dur="500"/>
                                        <p:tgtEl>
                                          <p:spTgt spid="29713"/>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499"/>
                                          </p:stCondLst>
                                        </p:cTn>
                                        <p:tgtEl>
                                          <p:spTgt spid="297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499"/>
                                          </p:stCondLst>
                                        </p:cTn>
                                        <p:tgtEl>
                                          <p:spTgt spid="29706"/>
                                        </p:tgtEl>
                                        <p:attrNameLst>
                                          <p:attrName>style.visibility</p:attrName>
                                        </p:attrNameLst>
                                      </p:cBhvr>
                                      <p:to>
                                        <p:strVal val="visible"/>
                                      </p:to>
                                    </p:se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499"/>
                                          </p:stCondLst>
                                        </p:cTn>
                                        <p:tgtEl>
                                          <p:spTgt spid="297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29707"/>
                                        </p:tgtEl>
                                        <p:attrNameLst>
                                          <p:attrName>style.visibility</p:attrName>
                                        </p:attrNameLst>
                                      </p:cBhvr>
                                      <p:to>
                                        <p:strVal val="visible"/>
                                      </p:to>
                                    </p:set>
                                    <p:animEffect transition="in" filter="wipe(left)">
                                      <p:cBhvr>
                                        <p:cTn id="80" dur="500"/>
                                        <p:tgtEl>
                                          <p:spTgt spid="29707"/>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29710"/>
                                        </p:tgtEl>
                                        <p:attrNameLst>
                                          <p:attrName>style.visibility</p:attrName>
                                        </p:attrNameLst>
                                      </p:cBhvr>
                                      <p:to>
                                        <p:strVal val="visible"/>
                                      </p:to>
                                    </p:set>
                                    <p:animEffect transition="in" filter="dissolve">
                                      <p:cBhvr>
                                        <p:cTn id="85" dur="500"/>
                                        <p:tgtEl>
                                          <p:spTgt spid="29710"/>
                                        </p:tgtEl>
                                      </p:cBhvr>
                                    </p:animEffect>
                                  </p:childTnLst>
                                </p:cTn>
                              </p:par>
                            </p:childTnLst>
                          </p:cTn>
                        </p:par>
                        <p:par>
                          <p:cTn id="86" fill="hold">
                            <p:stCondLst>
                              <p:cond delay="500"/>
                            </p:stCondLst>
                            <p:childTnLst>
                              <p:par>
                                <p:cTn id="87" presetID="1" presetClass="entr" presetSubtype="0" fill="hold" nodeType="afterEffect">
                                  <p:stCondLst>
                                    <p:cond delay="0"/>
                                  </p:stCondLst>
                                  <p:childTnLst>
                                    <p:set>
                                      <p:cBhvr>
                                        <p:cTn id="88" dur="1" fill="hold">
                                          <p:stCondLst>
                                            <p:cond delay="499"/>
                                          </p:stCondLst>
                                        </p:cTn>
                                        <p:tgtEl>
                                          <p:spTgt spid="29737"/>
                                        </p:tgtEl>
                                        <p:attrNameLst>
                                          <p:attrName>style.visibility</p:attrName>
                                        </p:attrNameLst>
                                      </p:cBhvr>
                                      <p:to>
                                        <p:strVal val="visible"/>
                                      </p:to>
                                    </p:set>
                                  </p:childTnLst>
                                </p:cTn>
                              </p:par>
                            </p:childTnLst>
                          </p:cTn>
                        </p:par>
                        <p:par>
                          <p:cTn id="89" fill="hold">
                            <p:stCondLst>
                              <p:cond delay="1000"/>
                            </p:stCondLst>
                            <p:childTnLst>
                              <p:par>
                                <p:cTn id="90" presetID="1" presetClass="entr" presetSubtype="0" fill="hold" nodeType="afterEffect">
                                  <p:stCondLst>
                                    <p:cond delay="0"/>
                                  </p:stCondLst>
                                  <p:childTnLst>
                                    <p:set>
                                      <p:cBhvr>
                                        <p:cTn id="91" dur="1" fill="hold">
                                          <p:stCondLst>
                                            <p:cond delay="499"/>
                                          </p:stCondLst>
                                        </p:cTn>
                                        <p:tgtEl>
                                          <p:spTgt spid="29738"/>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29708"/>
                                        </p:tgtEl>
                                        <p:attrNameLst>
                                          <p:attrName>style.visibility</p:attrName>
                                        </p:attrNameLst>
                                      </p:cBhvr>
                                      <p:to>
                                        <p:strVal val="visible"/>
                                      </p:to>
                                    </p:set>
                                    <p:animEffect transition="in" filter="dissolve">
                                      <p:cBhvr>
                                        <p:cTn id="96" dur="500"/>
                                        <p:tgtEl>
                                          <p:spTgt spid="29708"/>
                                        </p:tgtEl>
                                      </p:cBhvr>
                                    </p:animEffect>
                                  </p:childTnLst>
                                </p:cTn>
                              </p:par>
                            </p:childTnLst>
                          </p:cTn>
                        </p:par>
                        <p:par>
                          <p:cTn id="97" fill="hold">
                            <p:stCondLst>
                              <p:cond delay="500"/>
                            </p:stCondLst>
                            <p:childTnLst>
                              <p:par>
                                <p:cTn id="98" presetID="22" presetClass="entr" presetSubtype="8" fill="hold" nodeType="afterEffect">
                                  <p:stCondLst>
                                    <p:cond delay="0"/>
                                  </p:stCondLst>
                                  <p:childTnLst>
                                    <p:set>
                                      <p:cBhvr>
                                        <p:cTn id="99" dur="1" fill="hold">
                                          <p:stCondLst>
                                            <p:cond delay="0"/>
                                          </p:stCondLst>
                                        </p:cTn>
                                        <p:tgtEl>
                                          <p:spTgt spid="29709"/>
                                        </p:tgtEl>
                                        <p:attrNameLst>
                                          <p:attrName>style.visibility</p:attrName>
                                        </p:attrNameLst>
                                      </p:cBhvr>
                                      <p:to>
                                        <p:strVal val="visible"/>
                                      </p:to>
                                    </p:set>
                                    <p:animEffect transition="in" filter="wipe(left)">
                                      <p:cBhvr>
                                        <p:cTn id="100" dur="500"/>
                                        <p:tgtEl>
                                          <p:spTgt spid="29709"/>
                                        </p:tgtEl>
                                      </p:cBhvr>
                                    </p:animEffect>
                                  </p:childTnLst>
                                </p:cTn>
                              </p:par>
                            </p:childTnLst>
                          </p:cTn>
                        </p:par>
                        <p:par>
                          <p:cTn id="101" fill="hold">
                            <p:stCondLst>
                              <p:cond delay="1000"/>
                            </p:stCondLst>
                            <p:childTnLst>
                              <p:par>
                                <p:cTn id="102" presetID="1" presetClass="entr" presetSubtype="0" fill="hold" nodeType="afterEffect">
                                  <p:stCondLst>
                                    <p:cond delay="0"/>
                                  </p:stCondLst>
                                  <p:childTnLst>
                                    <p:set>
                                      <p:cBhvr>
                                        <p:cTn id="103" dur="1" fill="hold">
                                          <p:stCondLst>
                                            <p:cond delay="499"/>
                                          </p:stCondLst>
                                        </p:cTn>
                                        <p:tgtEl>
                                          <p:spTgt spid="2971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29729"/>
                                        </p:tgtEl>
                                        <p:attrNameLst>
                                          <p:attrName>style.visibility</p:attrName>
                                        </p:attrNameLst>
                                      </p:cBhvr>
                                      <p:to>
                                        <p:strVal val="visible"/>
                                      </p:to>
                                    </p:set>
                                  </p:childTnLst>
                                </p:cTn>
                              </p:par>
                            </p:childTnLst>
                          </p:cTn>
                        </p:par>
                        <p:par>
                          <p:cTn id="108" fill="hold">
                            <p:stCondLst>
                              <p:cond delay="0"/>
                            </p:stCondLst>
                            <p:childTnLst>
                              <p:par>
                                <p:cTn id="109" presetID="9" presetClass="entr" presetSubtype="0" fill="hold" grpId="0" nodeType="afterEffect">
                                  <p:stCondLst>
                                    <p:cond delay="0"/>
                                  </p:stCondLst>
                                  <p:childTnLst>
                                    <p:set>
                                      <p:cBhvr>
                                        <p:cTn id="110" dur="1" fill="hold">
                                          <p:stCondLst>
                                            <p:cond delay="0"/>
                                          </p:stCondLst>
                                        </p:cTn>
                                        <p:tgtEl>
                                          <p:spTgt spid="29715"/>
                                        </p:tgtEl>
                                        <p:attrNameLst>
                                          <p:attrName>style.visibility</p:attrName>
                                        </p:attrNameLst>
                                      </p:cBhvr>
                                      <p:to>
                                        <p:strVal val="visible"/>
                                      </p:to>
                                    </p:set>
                                    <p:animEffect transition="in" filter="dissolve">
                                      <p:cBhvr>
                                        <p:cTn id="111" dur="500"/>
                                        <p:tgtEl>
                                          <p:spTgt spid="2971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29712"/>
                                        </p:tgtEl>
                                        <p:attrNameLst>
                                          <p:attrName>style.visibility</p:attrName>
                                        </p:attrNameLst>
                                      </p:cBhvr>
                                      <p:to>
                                        <p:strVal val="visible"/>
                                      </p:to>
                                    </p:set>
                                    <p:animEffect transition="in" filter="wipe(left)">
                                      <p:cBhvr>
                                        <p:cTn id="116" dur="500"/>
                                        <p:tgtEl>
                                          <p:spTgt spid="29712"/>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29711"/>
                                        </p:tgtEl>
                                        <p:attrNameLst>
                                          <p:attrName>style.visibility</p:attrName>
                                        </p:attrNameLst>
                                      </p:cBhvr>
                                      <p:to>
                                        <p:strVal val="visible"/>
                                      </p:to>
                                    </p:set>
                                    <p:animEffect transition="in" filter="wipe(left)">
                                      <p:cBhvr>
                                        <p:cTn id="121" dur="500"/>
                                        <p:tgtEl>
                                          <p:spTgt spid="29711"/>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29723"/>
                                        </p:tgtEl>
                                        <p:attrNameLst>
                                          <p:attrName>style.visibility</p:attrName>
                                        </p:attrNameLst>
                                      </p:cBhvr>
                                      <p:to>
                                        <p:strVal val="visible"/>
                                      </p:to>
                                    </p:set>
                                    <p:animEffect transition="in" filter="wipe(left)">
                                      <p:cBhvr>
                                        <p:cTn id="126" dur="500"/>
                                        <p:tgtEl>
                                          <p:spTgt spid="29723"/>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29722"/>
                                        </p:tgtEl>
                                        <p:attrNameLst>
                                          <p:attrName>style.visibility</p:attrName>
                                        </p:attrNameLst>
                                      </p:cBhvr>
                                      <p:to>
                                        <p:strVal val="visible"/>
                                      </p:to>
                                    </p:set>
                                    <p:animEffect transition="in" filter="wipe(left)">
                                      <p:cBhvr>
                                        <p:cTn id="131" dur="500"/>
                                        <p:tgtEl>
                                          <p:spTgt spid="29722"/>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29724"/>
                                        </p:tgtEl>
                                        <p:attrNameLst>
                                          <p:attrName>style.visibility</p:attrName>
                                        </p:attrNameLst>
                                      </p:cBhvr>
                                      <p:to>
                                        <p:strVal val="visible"/>
                                      </p:to>
                                    </p:set>
                                    <p:animEffect transition="in" filter="wipe(left)">
                                      <p:cBhvr>
                                        <p:cTn id="136" dur="500"/>
                                        <p:tgtEl>
                                          <p:spTgt spid="29724"/>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nodeType="clickEffect">
                                  <p:stCondLst>
                                    <p:cond delay="0"/>
                                  </p:stCondLst>
                                  <p:childTnLst>
                                    <p:set>
                                      <p:cBhvr>
                                        <p:cTn id="140" dur="1" fill="hold">
                                          <p:stCondLst>
                                            <p:cond delay="0"/>
                                          </p:stCondLst>
                                        </p:cTn>
                                        <p:tgtEl>
                                          <p:spTgt spid="29725"/>
                                        </p:tgtEl>
                                        <p:attrNameLst>
                                          <p:attrName>style.visibility</p:attrName>
                                        </p:attrNameLst>
                                      </p:cBhvr>
                                      <p:to>
                                        <p:strVal val="visible"/>
                                      </p:to>
                                    </p:set>
                                    <p:animEffect transition="in" filter="wipe(left)">
                                      <p:cBhvr>
                                        <p:cTn id="141" dur="500"/>
                                        <p:tgtEl>
                                          <p:spTgt spid="29725"/>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29731"/>
                                        </p:tgtEl>
                                        <p:attrNameLst>
                                          <p:attrName>style.visibility</p:attrName>
                                        </p:attrNameLst>
                                      </p:cBhvr>
                                      <p:to>
                                        <p:strVal val="visible"/>
                                      </p:to>
                                    </p:set>
                                    <p:animEffect transition="in" filter="wipe(left)">
                                      <p:cBhvr>
                                        <p:cTn id="146" dur="500"/>
                                        <p:tgtEl>
                                          <p:spTgt spid="29731"/>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nodeType="clickEffect">
                                  <p:stCondLst>
                                    <p:cond delay="0"/>
                                  </p:stCondLst>
                                  <p:childTnLst>
                                    <p:set>
                                      <p:cBhvr>
                                        <p:cTn id="150" dur="1" fill="hold">
                                          <p:stCondLst>
                                            <p:cond delay="0"/>
                                          </p:stCondLst>
                                        </p:cTn>
                                        <p:tgtEl>
                                          <p:spTgt spid="29726"/>
                                        </p:tgtEl>
                                        <p:attrNameLst>
                                          <p:attrName>style.visibility</p:attrName>
                                        </p:attrNameLst>
                                      </p:cBhvr>
                                      <p:to>
                                        <p:strVal val="visible"/>
                                      </p:to>
                                    </p:set>
                                    <p:animEffect transition="in" filter="wipe(left)">
                                      <p:cBhvr>
                                        <p:cTn id="151" dur="500"/>
                                        <p:tgtEl>
                                          <p:spTgt spid="29726"/>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nodeType="clickEffect">
                                  <p:stCondLst>
                                    <p:cond delay="0"/>
                                  </p:stCondLst>
                                  <p:childTnLst>
                                    <p:set>
                                      <p:cBhvr>
                                        <p:cTn id="155" dur="1" fill="hold">
                                          <p:stCondLst>
                                            <p:cond delay="0"/>
                                          </p:stCondLst>
                                        </p:cTn>
                                        <p:tgtEl>
                                          <p:spTgt spid="29727"/>
                                        </p:tgtEl>
                                        <p:attrNameLst>
                                          <p:attrName>style.visibility</p:attrName>
                                        </p:attrNameLst>
                                      </p:cBhvr>
                                      <p:to>
                                        <p:strVal val="visible"/>
                                      </p:to>
                                    </p:set>
                                    <p:animEffect transition="in" filter="wipe(left)">
                                      <p:cBhvr>
                                        <p:cTn id="156" dur="500"/>
                                        <p:tgtEl>
                                          <p:spTgt spid="29727"/>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nodeType="clickEffect">
                                  <p:stCondLst>
                                    <p:cond delay="0"/>
                                  </p:stCondLst>
                                  <p:childTnLst>
                                    <p:set>
                                      <p:cBhvr>
                                        <p:cTn id="160" dur="1" fill="hold">
                                          <p:stCondLst>
                                            <p:cond delay="0"/>
                                          </p:stCondLst>
                                        </p:cTn>
                                        <p:tgtEl>
                                          <p:spTgt spid="29728"/>
                                        </p:tgtEl>
                                        <p:attrNameLst>
                                          <p:attrName>style.visibility</p:attrName>
                                        </p:attrNameLst>
                                      </p:cBhvr>
                                      <p:to>
                                        <p:strVal val="visible"/>
                                      </p:to>
                                    </p:set>
                                    <p:animEffect transition="in" filter="wipe(left)">
                                      <p:cBhvr>
                                        <p:cTn id="161" dur="500"/>
                                        <p:tgtEl>
                                          <p:spTgt spid="29728"/>
                                        </p:tgtEl>
                                      </p:cBhvr>
                                    </p:animEffect>
                                  </p:childTnLst>
                                </p:cTn>
                              </p:par>
                            </p:childTnLst>
                          </p:cTn>
                        </p:par>
                        <p:par>
                          <p:cTn id="162" fill="hold">
                            <p:stCondLst>
                              <p:cond delay="500"/>
                            </p:stCondLst>
                            <p:childTnLst>
                              <p:par>
                                <p:cTn id="163" presetID="1" presetClass="entr" presetSubtype="0" fill="hold" grpId="0" nodeType="afterEffect">
                                  <p:stCondLst>
                                    <p:cond delay="0"/>
                                  </p:stCondLst>
                                  <p:childTnLst>
                                    <p:set>
                                      <p:cBhvr>
                                        <p:cTn id="164" dur="1" fill="hold">
                                          <p:stCondLst>
                                            <p:cond delay="499"/>
                                          </p:stCondLst>
                                        </p:cTn>
                                        <p:tgtEl>
                                          <p:spTgt spid="29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701" grpId="0"/>
      <p:bldP spid="29702" grpId="0"/>
      <p:bldP spid="29703" grpId="0"/>
      <p:bldP spid="29704" grpId="0"/>
      <p:bldP spid="29714" grpId="0"/>
      <p:bldP spid="29715" grpId="0"/>
      <p:bldP spid="29719" grpId="0"/>
      <p:bldP spid="29720" grpId="0"/>
      <p:bldP spid="29721" grpId="0"/>
      <p:bldP spid="29723" grpId="0"/>
      <p:bldP spid="29730" grpId="0"/>
      <p:bldP spid="29731"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722" name="文本框 30721"/>
          <p:cNvSpPr txBox="1"/>
          <p:nvPr/>
        </p:nvSpPr>
        <p:spPr>
          <a:xfrm>
            <a:off x="936625" y="1201738"/>
            <a:ext cx="5722938" cy="457200"/>
          </a:xfrm>
          <a:prstGeom prst="rect">
            <a:avLst/>
          </a:prstGeom>
          <a:noFill/>
          <a:ln w="9525">
            <a:noFill/>
          </a:ln>
        </p:spPr>
        <p:txBody>
          <a:bodyPr wrap="none" anchor="t">
            <a:spAutoFit/>
          </a:bodyPr>
          <a:p>
            <a:pPr lvl="0" indent="0"/>
            <a:r>
              <a:rPr lang="en-US" altLang="x-none" dirty="0">
                <a:latin typeface="Times New Roman" panose="02020603050405020304" pitchFamily="2" charset="0"/>
                <a:ea typeface="楷体_GB2312" pitchFamily="1" charset="-122"/>
              </a:rPr>
              <a:t>(1) </a:t>
            </a:r>
            <a:r>
              <a:rPr lang="zh-CN" altLang="en-US" dirty="0">
                <a:latin typeface="楷体_GB2312" pitchFamily="1" charset="-122"/>
                <a:ea typeface="楷体_GB2312" pitchFamily="1" charset="-122"/>
              </a:rPr>
              <a:t>当</a:t>
            </a:r>
            <a:r>
              <a:rPr lang="zh-CN" altLang="en-US" dirty="0">
                <a:latin typeface="宋体" panose="02010600030101010101" pitchFamily="2" charset="-122"/>
                <a:ea typeface="宋体" panose="02010600030101010101" pitchFamily="2" charset="-122"/>
              </a:rPr>
              <a:t> </a:t>
            </a:r>
            <a:r>
              <a:rPr lang="en-US" altLang="x-none" i="1" dirty="0">
                <a:latin typeface="Times New Roman" panose="02020603050405020304" pitchFamily="2" charset="0"/>
                <a:ea typeface="宋体" panose="02010600030101010101" pitchFamily="2" charset="-122"/>
              </a:rPr>
              <a:t>x = </a:t>
            </a:r>
            <a:r>
              <a:rPr lang="en-US" altLang="x-none" dirty="0">
                <a:latin typeface="Times New Roman" panose="02020603050405020304" pitchFamily="2" charset="0"/>
                <a:ea typeface="宋体" panose="02010600030101010101" pitchFamily="2" charset="-122"/>
              </a:rPr>
              <a:t>0</a:t>
            </a:r>
            <a:r>
              <a:rPr lang="zh-CN" altLang="en-US" dirty="0">
                <a:latin typeface="楷体_GB2312" pitchFamily="1" charset="-122"/>
                <a:ea typeface="楷体_GB2312" pitchFamily="1" charset="-122"/>
              </a:rPr>
              <a:t>（即</a:t>
            </a:r>
            <a:r>
              <a:rPr lang="en-US" altLang="x-none" i="1" dirty="0">
                <a:latin typeface="Times New Roman" panose="02020603050405020304" pitchFamily="2" charset="0"/>
                <a:ea typeface="楷体_GB2312" pitchFamily="1" charset="-122"/>
              </a:rPr>
              <a:t>P</a:t>
            </a:r>
            <a:r>
              <a:rPr lang="zh-CN" altLang="en-US" dirty="0">
                <a:latin typeface="楷体_GB2312" pitchFamily="1" charset="-122"/>
                <a:ea typeface="楷体_GB2312" pitchFamily="1" charset="-122"/>
              </a:rPr>
              <a:t>点在圆环中心处）时，</a:t>
            </a:r>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p:txBody>
      </p:sp>
      <p:graphicFrame>
        <p:nvGraphicFramePr>
          <p:cNvPr id="30723" name="对象 30722"/>
          <p:cNvGraphicFramePr>
            <a:graphicFrameLocks noChangeAspect="1"/>
          </p:cNvGraphicFramePr>
          <p:nvPr/>
        </p:nvGraphicFramePr>
        <p:xfrm>
          <a:off x="2284413" y="1844675"/>
          <a:ext cx="800100" cy="373063"/>
        </p:xfrm>
        <a:graphic>
          <a:graphicData uri="http://schemas.openxmlformats.org/presentationml/2006/ole">
            <mc:AlternateContent xmlns:mc="http://schemas.openxmlformats.org/markup-compatibility/2006">
              <mc:Choice xmlns:v="urn:schemas-microsoft-com:vml" Requires="v">
                <p:oleObj spid="_x0000_s3228" name="" r:id="rId1" imgW="386080" imgH="180340" progId="Equation.3">
                  <p:embed/>
                </p:oleObj>
              </mc:Choice>
              <mc:Fallback>
                <p:oleObj name="" r:id="rId1" imgW="386080" imgH="180340" progId="Equation.3">
                  <p:embed/>
                  <p:pic>
                    <p:nvPicPr>
                      <p:cNvPr id="0" name="图片 3227"/>
                      <p:cNvPicPr/>
                      <p:nvPr/>
                    </p:nvPicPr>
                    <p:blipFill>
                      <a:blip r:embed="rId2"/>
                      <a:stretch>
                        <a:fillRect/>
                      </a:stretch>
                    </p:blipFill>
                    <p:spPr>
                      <a:xfrm>
                        <a:off x="2284413" y="1844675"/>
                        <a:ext cx="800100" cy="373063"/>
                      </a:xfrm>
                      <a:prstGeom prst="rect">
                        <a:avLst/>
                      </a:prstGeom>
                      <a:noFill/>
                      <a:ln w="38100">
                        <a:noFill/>
                        <a:miter/>
                      </a:ln>
                    </p:spPr>
                  </p:pic>
                </p:oleObj>
              </mc:Fallback>
            </mc:AlternateContent>
          </a:graphicData>
        </a:graphic>
      </p:graphicFrame>
      <p:sp>
        <p:nvSpPr>
          <p:cNvPr id="30724" name="矩形 30723"/>
          <p:cNvSpPr/>
          <p:nvPr/>
        </p:nvSpPr>
        <p:spPr>
          <a:xfrm>
            <a:off x="930275" y="2468563"/>
            <a:ext cx="2590800"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楷体_GB2312" pitchFamily="1" charset="-122"/>
              </a:rPr>
              <a:t>(2) </a:t>
            </a:r>
            <a:r>
              <a:rPr lang="zh-CN" altLang="en-US" dirty="0">
                <a:latin typeface="楷体_GB2312" pitchFamily="1" charset="-122"/>
                <a:ea typeface="楷体_GB2312" pitchFamily="1" charset="-122"/>
              </a:rPr>
              <a:t>当</a:t>
            </a:r>
            <a:r>
              <a:rPr lang="zh-CN" altLang="en-US" dirty="0">
                <a:latin typeface="宋体" panose="02010600030101010101" pitchFamily="2" charset="-122"/>
                <a:ea typeface="宋体" panose="02010600030101010101" pitchFamily="2" charset="-122"/>
              </a:rPr>
              <a:t> </a:t>
            </a:r>
            <a:r>
              <a:rPr lang="en-US" altLang="x-none" i="1" dirty="0">
                <a:latin typeface="Times New Roman" panose="02020603050405020304" pitchFamily="2" charset="0"/>
                <a:ea typeface="宋体" panose="02010600030101010101" pitchFamily="2" charset="-122"/>
              </a:rPr>
              <a:t>x&gt;&gt;R</a:t>
            </a:r>
            <a:r>
              <a:rPr lang="en-US" altLang="x-none" i="1" dirty="0">
                <a:latin typeface="宋体" panose="02010600030101010101" pitchFamily="2" charset="-122"/>
                <a:ea typeface="宋体" panose="02010600030101010101" pitchFamily="2" charset="-122"/>
              </a:rPr>
              <a:t> </a:t>
            </a:r>
            <a:r>
              <a:rPr lang="zh-CN" altLang="en-US" dirty="0">
                <a:latin typeface="楷体_GB2312" pitchFamily="1" charset="-122"/>
                <a:ea typeface="楷体_GB2312" pitchFamily="1" charset="-122"/>
              </a:rPr>
              <a:t>时 </a:t>
            </a:r>
            <a:endParaRPr lang="zh-CN" altLang="en-US" dirty="0">
              <a:latin typeface="楷体_GB2312" pitchFamily="1" charset="-122"/>
              <a:ea typeface="楷体_GB2312" pitchFamily="1" charset="-122"/>
            </a:endParaRPr>
          </a:p>
        </p:txBody>
      </p:sp>
      <p:graphicFrame>
        <p:nvGraphicFramePr>
          <p:cNvPr id="30725" name="对象 30724"/>
          <p:cNvGraphicFramePr>
            <a:graphicFrameLocks noChangeAspect="1"/>
          </p:cNvGraphicFramePr>
          <p:nvPr/>
        </p:nvGraphicFramePr>
        <p:xfrm>
          <a:off x="3660775" y="2286000"/>
          <a:ext cx="1733550" cy="906463"/>
        </p:xfrm>
        <a:graphic>
          <a:graphicData uri="http://schemas.openxmlformats.org/presentationml/2006/ole">
            <mc:AlternateContent xmlns:mc="http://schemas.openxmlformats.org/markup-compatibility/2006">
              <mc:Choice xmlns:v="urn:schemas-microsoft-com:vml" Requires="v">
                <p:oleObj spid="_x0000_s3235" name="" r:id="rId3" imgW="831215" imgH="434975" progId="Equation.3">
                  <p:embed/>
                </p:oleObj>
              </mc:Choice>
              <mc:Fallback>
                <p:oleObj name="" r:id="rId3" imgW="831215" imgH="434975" progId="Equation.3">
                  <p:embed/>
                  <p:pic>
                    <p:nvPicPr>
                      <p:cNvPr id="0" name="图片 3234"/>
                      <p:cNvPicPr/>
                      <p:nvPr/>
                    </p:nvPicPr>
                    <p:blipFill>
                      <a:blip r:embed="rId4"/>
                      <a:stretch>
                        <a:fillRect/>
                      </a:stretch>
                    </p:blipFill>
                    <p:spPr>
                      <a:xfrm>
                        <a:off x="3660775" y="2286000"/>
                        <a:ext cx="1733550" cy="906463"/>
                      </a:xfrm>
                      <a:prstGeom prst="rect">
                        <a:avLst/>
                      </a:prstGeom>
                      <a:noFill/>
                      <a:ln w="38100">
                        <a:noFill/>
                        <a:miter/>
                      </a:ln>
                    </p:spPr>
                  </p:pic>
                </p:oleObj>
              </mc:Fallback>
            </mc:AlternateContent>
          </a:graphicData>
        </a:graphic>
      </p:graphicFrame>
      <p:sp>
        <p:nvSpPr>
          <p:cNvPr id="30726" name="文本框 30725"/>
          <p:cNvSpPr txBox="1"/>
          <p:nvPr/>
        </p:nvSpPr>
        <p:spPr>
          <a:xfrm>
            <a:off x="1355725" y="3270250"/>
            <a:ext cx="5113338" cy="457200"/>
          </a:xfrm>
          <a:prstGeom prst="rect">
            <a:avLst/>
          </a:prstGeom>
          <a:noFill/>
          <a:ln w="9525">
            <a:noFill/>
          </a:ln>
        </p:spPr>
        <p:txBody>
          <a:bodyPr anchor="t">
            <a:spAutoFit/>
          </a:bodyPr>
          <a:p>
            <a:pPr lvl="0" indent="0"/>
            <a:r>
              <a:rPr lang="zh-CN" altLang="en-US" dirty="0">
                <a:latin typeface="楷体_GB2312" pitchFamily="1" charset="-122"/>
                <a:ea typeface="楷体_GB2312" pitchFamily="1" charset="-122"/>
              </a:rPr>
              <a:t>可以把带电圆环视为一个点电荷。</a:t>
            </a:r>
            <a:r>
              <a:rPr lang="zh-CN" altLang="en-US" dirty="0">
                <a:solidFill>
                  <a:schemeClr val="bg1"/>
                </a:solidFill>
                <a:latin typeface="楷体_GB2312" pitchFamily="1" charset="-122"/>
                <a:ea typeface="楷体_GB2312" pitchFamily="1" charset="-122"/>
              </a:rPr>
              <a:t> </a:t>
            </a:r>
            <a:endParaRPr lang="zh-CN" altLang="en-US" dirty="0">
              <a:solidFill>
                <a:schemeClr val="bg1"/>
              </a:solidFill>
              <a:latin typeface="楷体_GB2312" pitchFamily="1" charset="-122"/>
              <a:ea typeface="楷体_GB2312" pitchFamily="1" charset="-122"/>
            </a:endParaRPr>
          </a:p>
        </p:txBody>
      </p:sp>
      <p:sp>
        <p:nvSpPr>
          <p:cNvPr id="30727" name="矩形 30726"/>
          <p:cNvSpPr/>
          <p:nvPr/>
        </p:nvSpPr>
        <p:spPr>
          <a:xfrm>
            <a:off x="563563" y="595313"/>
            <a:ext cx="1695450" cy="457200"/>
          </a:xfrm>
          <a:prstGeom prst="rect">
            <a:avLst/>
          </a:prstGeom>
          <a:noFill/>
          <a:ln w="9525">
            <a:noFill/>
          </a:ln>
        </p:spPr>
        <p:txBody>
          <a:bodyPr anchor="t">
            <a:spAutoFit/>
          </a:bodyPr>
          <a:p>
            <a:pPr lvl="0" indent="0">
              <a:buClr>
                <a:srgbClr val="66FFFF"/>
              </a:buClr>
              <a:buFont typeface="Wingdings" panose="05000000000000000000" pitchFamily="2" charset="2"/>
              <a:buChar char="Ø"/>
            </a:pPr>
            <a:r>
              <a:rPr lang="zh-CN" altLang="en-US" dirty="0">
                <a:latin typeface="Times New Roman" panose="02020603050405020304" pitchFamily="2" charset="0"/>
                <a:ea typeface="宋体" panose="02010600030101010101" pitchFamily="2" charset="-122"/>
              </a:rPr>
              <a:t> 讨论</a:t>
            </a:r>
            <a:endParaRPr lang="zh-CN" altLang="en-US" dirty="0">
              <a:latin typeface="Times New Roman" panose="02020603050405020304" pitchFamily="2" charset="0"/>
              <a:ea typeface="宋体" panose="02010600030101010101" pitchFamily="2" charset="-122"/>
            </a:endParaRPr>
          </a:p>
        </p:txBody>
      </p:sp>
      <p:grpSp>
        <p:nvGrpSpPr>
          <p:cNvPr id="30728" name="组合 30727"/>
          <p:cNvGrpSpPr/>
          <p:nvPr/>
        </p:nvGrpSpPr>
        <p:grpSpPr>
          <a:xfrm>
            <a:off x="6740525" y="1052513"/>
            <a:ext cx="1905000" cy="2814637"/>
            <a:chOff x="0" y="0"/>
            <a:chExt cx="1200" cy="1773"/>
          </a:xfrm>
        </p:grpSpPr>
        <p:sp>
          <p:nvSpPr>
            <p:cNvPr id="31752" name="椭圆 30728"/>
            <p:cNvSpPr/>
            <p:nvPr/>
          </p:nvSpPr>
          <p:spPr>
            <a:xfrm>
              <a:off x="0" y="1197"/>
              <a:ext cx="1200" cy="576"/>
            </a:xfrm>
            <a:prstGeom prst="ellipse">
              <a:avLst/>
            </a:prstGeom>
            <a:noFill/>
            <a:ln w="76200" cap="flat" cmpd="sng">
              <a:solidFill>
                <a:srgbClr val="00FF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1753" name="直接连接符 30729"/>
            <p:cNvSpPr/>
            <p:nvPr/>
          </p:nvSpPr>
          <p:spPr>
            <a:xfrm flipH="1">
              <a:off x="144" y="1487"/>
              <a:ext cx="470" cy="190"/>
            </a:xfrm>
            <a:prstGeom prst="line">
              <a:avLst/>
            </a:prstGeom>
            <a:ln w="19050"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1754" name="文本框 30730"/>
            <p:cNvSpPr txBox="1"/>
            <p:nvPr/>
          </p:nvSpPr>
          <p:spPr>
            <a:xfrm>
              <a:off x="278" y="1271"/>
              <a:ext cx="244" cy="288"/>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R</a:t>
              </a:r>
              <a:endParaRPr lang="en-US" altLang="x-none" i="1" dirty="0">
                <a:latin typeface="Times New Roman" panose="02020603050405020304" pitchFamily="2" charset="0"/>
                <a:ea typeface="宋体" panose="02010600030101010101" pitchFamily="2" charset="-122"/>
              </a:endParaRPr>
            </a:p>
          </p:txBody>
        </p:sp>
        <p:sp>
          <p:nvSpPr>
            <p:cNvPr id="31755" name="文本框 30731"/>
            <p:cNvSpPr txBox="1"/>
            <p:nvPr/>
          </p:nvSpPr>
          <p:spPr>
            <a:xfrm>
              <a:off x="326" y="643"/>
              <a:ext cx="272" cy="288"/>
            </a:xfrm>
            <a:prstGeom prst="rect">
              <a:avLst/>
            </a:prstGeom>
            <a:noFill/>
            <a:ln w="9525">
              <a:noFill/>
            </a:ln>
          </p:spPr>
          <p:txBody>
            <a:bodyPr anchor="t">
              <a:spAutoFit/>
            </a:bodyPr>
            <a:p>
              <a:pPr lvl="0" indent="0"/>
              <a:r>
                <a:rPr lang="en-US" altLang="x-none" i="1" dirty="0">
                  <a:latin typeface="Times New Roman" panose="02020603050405020304" pitchFamily="2" charset="0"/>
                  <a:ea typeface="宋体" panose="02010600030101010101" pitchFamily="2" charset="-122"/>
                </a:rPr>
                <a:t>P</a:t>
              </a:r>
              <a:endParaRPr lang="en-US" altLang="x-none" i="1" dirty="0">
                <a:latin typeface="Times New Roman" panose="02020603050405020304" pitchFamily="2" charset="0"/>
                <a:ea typeface="宋体" panose="02010600030101010101" pitchFamily="2" charset="-122"/>
              </a:endParaRPr>
            </a:p>
          </p:txBody>
        </p:sp>
        <p:graphicFrame>
          <p:nvGraphicFramePr>
            <p:cNvPr id="31756" name="对象 30732"/>
            <p:cNvGraphicFramePr>
              <a:graphicFrameLocks noChangeAspect="1"/>
            </p:cNvGraphicFramePr>
            <p:nvPr/>
          </p:nvGraphicFramePr>
          <p:xfrm>
            <a:off x="315" y="301"/>
            <a:ext cx="285" cy="319"/>
          </p:xfrm>
          <a:graphic>
            <a:graphicData uri="http://schemas.openxmlformats.org/presentationml/2006/ole">
              <mc:AlternateContent xmlns:mc="http://schemas.openxmlformats.org/markup-compatibility/2006">
                <mc:Choice xmlns:v="urn:schemas-microsoft-com:vml" Requires="v">
                  <p:oleObj spid="_x0000_s3234" name="" r:id="rId5" imgW="220345" imgH="246380" progId="Equation.3">
                    <p:embed/>
                  </p:oleObj>
                </mc:Choice>
                <mc:Fallback>
                  <p:oleObj name="" r:id="rId5" imgW="220345" imgH="246380" progId="Equation.3">
                    <p:embed/>
                    <p:pic>
                      <p:nvPicPr>
                        <p:cNvPr id="0" name="图片 3233"/>
                        <p:cNvPicPr/>
                        <p:nvPr/>
                      </p:nvPicPr>
                      <p:blipFill>
                        <a:blip r:embed="rId6"/>
                        <a:stretch>
                          <a:fillRect/>
                        </a:stretch>
                      </p:blipFill>
                      <p:spPr>
                        <a:xfrm>
                          <a:off x="315" y="301"/>
                          <a:ext cx="285" cy="319"/>
                        </a:xfrm>
                        <a:prstGeom prst="rect">
                          <a:avLst/>
                        </a:prstGeom>
                        <a:noFill/>
                        <a:ln w="38100">
                          <a:noFill/>
                          <a:miter/>
                        </a:ln>
                      </p:spPr>
                    </p:pic>
                  </p:oleObj>
                </mc:Fallback>
              </mc:AlternateContent>
            </a:graphicData>
          </a:graphic>
        </p:graphicFrame>
        <p:sp>
          <p:nvSpPr>
            <p:cNvPr id="31757" name="直接连接符 30733"/>
            <p:cNvSpPr/>
            <p:nvPr/>
          </p:nvSpPr>
          <p:spPr>
            <a:xfrm flipV="1">
              <a:off x="613" y="587"/>
              <a:ext cx="0" cy="898"/>
            </a:xfrm>
            <a:prstGeom prst="line">
              <a:avLst/>
            </a:prstGeom>
            <a:ln w="19050" cap="flat" cmpd="sng">
              <a:solidFill>
                <a:schemeClr val="bg1"/>
              </a:solidFill>
              <a:prstDash val="dash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1758" name="文本框 30734"/>
            <p:cNvSpPr txBox="1"/>
            <p:nvPr/>
          </p:nvSpPr>
          <p:spPr>
            <a:xfrm>
              <a:off x="646" y="885"/>
              <a:ext cx="272" cy="288"/>
            </a:xfrm>
            <a:prstGeom prst="rect">
              <a:avLst/>
            </a:prstGeom>
            <a:noFill/>
            <a:ln w="9525">
              <a:noFill/>
            </a:ln>
          </p:spPr>
          <p:txBody>
            <a:bodyPr anchor="t">
              <a:spAutoFit/>
            </a:bodyPr>
            <a:p>
              <a:pPr lvl="0" indent="0"/>
              <a:r>
                <a:rPr lang="en-US" altLang="x-none" i="1" dirty="0">
                  <a:latin typeface="Times New Roman" panose="02020603050405020304" pitchFamily="2" charset="0"/>
                  <a:ea typeface="宋体" panose="02010600030101010101" pitchFamily="2" charset="-122"/>
                </a:rPr>
                <a:t>x</a:t>
              </a:r>
              <a:endParaRPr lang="en-US" altLang="x-none" i="1" dirty="0">
                <a:latin typeface="Times New Roman" panose="02020603050405020304" pitchFamily="2" charset="0"/>
                <a:ea typeface="宋体" panose="02010600030101010101" pitchFamily="2" charset="-122"/>
              </a:endParaRPr>
            </a:p>
          </p:txBody>
        </p:sp>
        <p:sp>
          <p:nvSpPr>
            <p:cNvPr id="31759" name="椭圆 30735"/>
            <p:cNvSpPr/>
            <p:nvPr/>
          </p:nvSpPr>
          <p:spPr>
            <a:xfrm>
              <a:off x="587" y="747"/>
              <a:ext cx="48" cy="48"/>
            </a:xfrm>
            <a:prstGeom prst="ellipse">
              <a:avLst/>
            </a:prstGeom>
            <a:solidFill>
              <a:srgbClr val="FFFF66"/>
            </a:solidFill>
            <a:ln w="9525" cap="flat" cmpd="sng">
              <a:solidFill>
                <a:srgbClr val="0099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31760" name="组合 30736"/>
            <p:cNvGrpSpPr/>
            <p:nvPr/>
          </p:nvGrpSpPr>
          <p:grpSpPr>
            <a:xfrm>
              <a:off x="373" y="0"/>
              <a:ext cx="489" cy="1669"/>
              <a:chOff x="0" y="0"/>
              <a:chExt cx="489" cy="1998"/>
            </a:xfrm>
          </p:grpSpPr>
          <p:sp>
            <p:nvSpPr>
              <p:cNvPr id="31761" name="文本框 30737"/>
              <p:cNvSpPr txBox="1"/>
              <p:nvPr/>
            </p:nvSpPr>
            <p:spPr>
              <a:xfrm>
                <a:off x="234" y="1653"/>
                <a:ext cx="255" cy="345"/>
              </a:xfrm>
              <a:prstGeom prst="rect">
                <a:avLst/>
              </a:prstGeom>
              <a:noFill/>
              <a:ln w="9525">
                <a:noFill/>
              </a:ln>
            </p:spPr>
            <p:txBody>
              <a:bodyPr wrap="none" anchor="t">
                <a:spAutoFit/>
              </a:bodyPr>
              <a:p>
                <a:pPr lvl="0" indent="0"/>
                <a:r>
                  <a:rPr lang="en-US" altLang="x-none" i="1" dirty="0">
                    <a:solidFill>
                      <a:schemeClr val="bg1"/>
                    </a:solidFill>
                    <a:latin typeface="Times New Roman" panose="02020603050405020304" pitchFamily="2" charset="0"/>
                    <a:ea typeface="宋体" panose="02010600030101010101" pitchFamily="2" charset="-122"/>
                  </a:rPr>
                  <a:t>O</a:t>
                </a:r>
                <a:endParaRPr lang="en-US" altLang="x-none" i="1" dirty="0">
                  <a:solidFill>
                    <a:schemeClr val="bg1"/>
                  </a:solidFill>
                  <a:latin typeface="Times New Roman" panose="02020603050405020304" pitchFamily="2" charset="0"/>
                  <a:ea typeface="宋体" panose="02010600030101010101" pitchFamily="2" charset="-122"/>
                </a:endParaRPr>
              </a:p>
            </p:txBody>
          </p:sp>
          <p:sp>
            <p:nvSpPr>
              <p:cNvPr id="31762" name="文本框 30738"/>
              <p:cNvSpPr txBox="1"/>
              <p:nvPr/>
            </p:nvSpPr>
            <p:spPr>
              <a:xfrm>
                <a:off x="0" y="0"/>
                <a:ext cx="212" cy="345"/>
              </a:xfrm>
              <a:prstGeom prst="rect">
                <a:avLst/>
              </a:prstGeom>
              <a:noFill/>
              <a:ln w="9525">
                <a:noFill/>
              </a:ln>
            </p:spPr>
            <p:txBody>
              <a:bodyPr wrap="none" anchor="t">
                <a:spAutoFit/>
              </a:bodyPr>
              <a:p>
                <a:pPr lvl="0" indent="0"/>
                <a:r>
                  <a:rPr lang="en-US" altLang="x-none" i="1" dirty="0">
                    <a:solidFill>
                      <a:schemeClr val="bg1"/>
                    </a:solidFill>
                    <a:latin typeface="Times New Roman" panose="02020603050405020304" pitchFamily="2" charset="0"/>
                    <a:ea typeface="宋体" panose="02010600030101010101" pitchFamily="2" charset="-122"/>
                  </a:rPr>
                  <a:t>x</a:t>
                </a:r>
                <a:endParaRPr lang="en-US" altLang="x-none" i="1" dirty="0">
                  <a:solidFill>
                    <a:schemeClr val="bg1"/>
                  </a:solidFill>
                  <a:latin typeface="Times New Roman" panose="02020603050405020304" pitchFamily="2" charset="0"/>
                  <a:ea typeface="宋体" panose="02010600030101010101" pitchFamily="2" charset="-122"/>
                </a:endParaRPr>
              </a:p>
            </p:txBody>
          </p:sp>
          <p:sp>
            <p:nvSpPr>
              <p:cNvPr id="31763" name="直接连接符 30739"/>
              <p:cNvSpPr/>
              <p:nvPr/>
            </p:nvSpPr>
            <p:spPr>
              <a:xfrm flipV="1">
                <a:off x="242" y="99"/>
                <a:ext cx="0" cy="169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31764" name="直接连接符 30740"/>
            <p:cNvSpPr/>
            <p:nvPr/>
          </p:nvSpPr>
          <p:spPr>
            <a:xfrm flipV="1">
              <a:off x="613" y="400"/>
              <a:ext cx="2" cy="368"/>
            </a:xfrm>
            <a:prstGeom prst="line">
              <a:avLst/>
            </a:prstGeom>
            <a:ln w="38100" cap="flat" cmpd="sng">
              <a:solidFill>
                <a:srgbClr val="00FF00"/>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30742" name="矩形 30741"/>
          <p:cNvSpPr/>
          <p:nvPr/>
        </p:nvSpPr>
        <p:spPr>
          <a:xfrm>
            <a:off x="923925" y="4005263"/>
            <a:ext cx="5688013"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楷体_GB2312" pitchFamily="1" charset="-122"/>
              </a:rPr>
              <a:t>(3) </a:t>
            </a:r>
            <a:r>
              <a:rPr lang="zh-CN" altLang="en-US" dirty="0">
                <a:latin typeface="Times New Roman" panose="02020603050405020304" pitchFamily="2" charset="0"/>
                <a:ea typeface="楷体_GB2312" pitchFamily="1" charset="-122"/>
              </a:rPr>
              <a:t>令 </a:t>
            </a:r>
            <a:r>
              <a:rPr lang="en-US" altLang="x-none" dirty="0">
                <a:latin typeface="Times New Roman" panose="02020603050405020304" pitchFamily="2" charset="0"/>
                <a:ea typeface="宋体" panose="02010600030101010101" pitchFamily="2" charset="-122"/>
              </a:rPr>
              <a:t>d</a:t>
            </a:r>
            <a:r>
              <a:rPr lang="en-US" altLang="x-none" i="1" dirty="0">
                <a:latin typeface="Times New Roman" panose="02020603050405020304" pitchFamily="2" charset="0"/>
                <a:ea typeface="宋体" panose="02010600030101010101" pitchFamily="2" charset="-122"/>
              </a:rPr>
              <a:t>E</a:t>
            </a:r>
            <a:r>
              <a:rPr lang="en-US" altLang="x-none" dirty="0">
                <a:latin typeface="Times New Roman" panose="02020603050405020304" pitchFamily="2" charset="0"/>
                <a:ea typeface="宋体" panose="02010600030101010101" pitchFamily="2" charset="-122"/>
              </a:rPr>
              <a:t>/d</a:t>
            </a:r>
            <a:r>
              <a:rPr lang="en-US" altLang="x-none" i="1" dirty="0">
                <a:latin typeface="Times New Roman" panose="02020603050405020304" pitchFamily="2" charset="0"/>
                <a:ea typeface="宋体" panose="02010600030101010101" pitchFamily="2" charset="-122"/>
              </a:rPr>
              <a:t>x=</a:t>
            </a:r>
            <a:r>
              <a:rPr lang="en-US" altLang="x-none" dirty="0">
                <a:latin typeface="Times New Roman" panose="02020603050405020304" pitchFamily="2" charset="0"/>
                <a:ea typeface="宋体" panose="02010600030101010101" pitchFamily="2" charset="-122"/>
              </a:rPr>
              <a:t>0</a:t>
            </a:r>
            <a:r>
              <a:rPr lang="zh-CN" altLang="en-US" dirty="0">
                <a:latin typeface="Times New Roman" panose="02020603050405020304" pitchFamily="2" charset="0"/>
                <a:ea typeface="楷体_GB2312" pitchFamily="1" charset="-122"/>
              </a:rPr>
              <a:t>，则得</a:t>
            </a:r>
            <a:r>
              <a:rPr lang="en-US" altLang="x-none" i="1" dirty="0">
                <a:latin typeface="Times New Roman" panose="02020603050405020304" pitchFamily="2" charset="0"/>
                <a:ea typeface="宋体" panose="02010600030101010101" pitchFamily="2" charset="-122"/>
              </a:rPr>
              <a:t>E </a:t>
            </a:r>
            <a:r>
              <a:rPr lang="zh-CN" altLang="en-US" dirty="0">
                <a:latin typeface="Times New Roman" panose="02020603050405020304" pitchFamily="2" charset="0"/>
                <a:ea typeface="楷体_GB2312" pitchFamily="1" charset="-122"/>
              </a:rPr>
              <a:t>的极值条件</a:t>
            </a:r>
            <a:endParaRPr lang="zh-CN" altLang="en-US" dirty="0">
              <a:latin typeface="Times New Roman" panose="02020603050405020304" pitchFamily="2" charset="0"/>
              <a:ea typeface="楷体_GB2312" pitchFamily="1" charset="-122"/>
            </a:endParaRPr>
          </a:p>
        </p:txBody>
      </p:sp>
      <p:graphicFrame>
        <p:nvGraphicFramePr>
          <p:cNvPr id="30743" name="对象 30742"/>
          <p:cNvGraphicFramePr>
            <a:graphicFrameLocks noChangeAspect="1"/>
          </p:cNvGraphicFramePr>
          <p:nvPr/>
        </p:nvGraphicFramePr>
        <p:xfrm>
          <a:off x="1284288" y="4581525"/>
          <a:ext cx="3119437" cy="960438"/>
        </p:xfrm>
        <a:graphic>
          <a:graphicData uri="http://schemas.openxmlformats.org/presentationml/2006/ole">
            <mc:AlternateContent xmlns:mc="http://schemas.openxmlformats.org/markup-compatibility/2006">
              <mc:Choice xmlns:v="urn:schemas-microsoft-com:vml" Requires="v">
                <p:oleObj spid="_x0000_s3236" name="" r:id="rId7" imgW="1485900" imgH="457200" progId="Equation.3">
                  <p:embed/>
                </p:oleObj>
              </mc:Choice>
              <mc:Fallback>
                <p:oleObj name="" r:id="rId7" imgW="1485900" imgH="457200" progId="Equation.3">
                  <p:embed/>
                  <p:pic>
                    <p:nvPicPr>
                      <p:cNvPr id="0" name="图片 3235"/>
                      <p:cNvPicPr/>
                      <p:nvPr/>
                    </p:nvPicPr>
                    <p:blipFill>
                      <a:blip r:embed="rId8"/>
                      <a:stretch>
                        <a:fillRect/>
                      </a:stretch>
                    </p:blipFill>
                    <p:spPr>
                      <a:xfrm>
                        <a:off x="1284288" y="4581525"/>
                        <a:ext cx="3119437" cy="960438"/>
                      </a:xfrm>
                      <a:prstGeom prst="rect">
                        <a:avLst/>
                      </a:prstGeom>
                      <a:noFill/>
                      <a:ln w="38100">
                        <a:noFill/>
                        <a:miter/>
                      </a:ln>
                    </p:spPr>
                  </p:pic>
                </p:oleObj>
              </mc:Fallback>
            </mc:AlternateContent>
          </a:graphicData>
        </a:graphic>
      </p:graphicFrame>
      <p:graphicFrame>
        <p:nvGraphicFramePr>
          <p:cNvPr id="30744" name="对象 30743"/>
          <p:cNvGraphicFramePr>
            <a:graphicFrameLocks noChangeAspect="1"/>
          </p:cNvGraphicFramePr>
          <p:nvPr/>
        </p:nvGraphicFramePr>
        <p:xfrm>
          <a:off x="4524375" y="4868863"/>
          <a:ext cx="506413" cy="373062"/>
        </p:xfrm>
        <a:graphic>
          <a:graphicData uri="http://schemas.openxmlformats.org/presentationml/2006/ole">
            <mc:AlternateContent xmlns:mc="http://schemas.openxmlformats.org/markup-compatibility/2006">
              <mc:Choice xmlns:v="urn:schemas-microsoft-com:vml" Requires="v">
                <p:oleObj spid="_x0000_s3238" name="" r:id="rId9" imgW="246380" imgH="181610" progId="Equation.3">
                  <p:embed/>
                </p:oleObj>
              </mc:Choice>
              <mc:Fallback>
                <p:oleObj name="" r:id="rId9" imgW="246380" imgH="181610" progId="Equation.3">
                  <p:embed/>
                  <p:pic>
                    <p:nvPicPr>
                      <p:cNvPr id="0" name="图片 3237"/>
                      <p:cNvPicPr/>
                      <p:nvPr/>
                    </p:nvPicPr>
                    <p:blipFill>
                      <a:blip r:embed="rId10"/>
                      <a:stretch>
                        <a:fillRect/>
                      </a:stretch>
                    </p:blipFill>
                    <p:spPr>
                      <a:xfrm>
                        <a:off x="4524375" y="4868863"/>
                        <a:ext cx="506413" cy="373062"/>
                      </a:xfrm>
                      <a:prstGeom prst="rect">
                        <a:avLst/>
                      </a:prstGeom>
                      <a:noFill/>
                      <a:ln w="38100">
                        <a:noFill/>
                        <a:miter/>
                      </a:ln>
                    </p:spPr>
                  </p:pic>
                </p:oleObj>
              </mc:Fallback>
            </mc:AlternateContent>
          </a:graphicData>
        </a:graphic>
      </p:graphicFrame>
      <p:sp>
        <p:nvSpPr>
          <p:cNvPr id="30745" name="右箭头 30744"/>
          <p:cNvSpPr/>
          <p:nvPr/>
        </p:nvSpPr>
        <p:spPr>
          <a:xfrm>
            <a:off x="3444875" y="5791200"/>
            <a:ext cx="685800" cy="304800"/>
          </a:xfrm>
          <a:prstGeom prst="rightArrow">
            <a:avLst>
              <a:gd name="adj1" fmla="val 50000"/>
              <a:gd name="adj2" fmla="val 56250"/>
            </a:avLst>
          </a:prstGeom>
          <a:solidFill>
            <a:schemeClr val="accent1"/>
          </a:solidFill>
          <a:ln w="9525"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30746" name="对象 30745"/>
          <p:cNvGraphicFramePr>
            <a:graphicFrameLocks noChangeAspect="1"/>
          </p:cNvGraphicFramePr>
          <p:nvPr/>
        </p:nvGraphicFramePr>
        <p:xfrm>
          <a:off x="4308475" y="5700713"/>
          <a:ext cx="1225550" cy="425450"/>
        </p:xfrm>
        <a:graphic>
          <a:graphicData uri="http://schemas.openxmlformats.org/presentationml/2006/ole">
            <mc:AlternateContent xmlns:mc="http://schemas.openxmlformats.org/markup-compatibility/2006">
              <mc:Choice xmlns:v="urn:schemas-microsoft-com:vml" Requires="v">
                <p:oleObj spid="_x0000_s3239" name="" r:id="rId11" imgW="588010" imgH="204470" progId="Equation.3">
                  <p:embed/>
                </p:oleObj>
              </mc:Choice>
              <mc:Fallback>
                <p:oleObj name="" r:id="rId11" imgW="588010" imgH="204470" progId="Equation.3">
                  <p:embed/>
                  <p:pic>
                    <p:nvPicPr>
                      <p:cNvPr id="0" name="图片 3238"/>
                      <p:cNvPicPr/>
                      <p:nvPr/>
                    </p:nvPicPr>
                    <p:blipFill>
                      <a:blip r:embed="rId12"/>
                      <a:stretch>
                        <a:fillRect/>
                      </a:stretch>
                    </p:blipFill>
                    <p:spPr>
                      <a:xfrm>
                        <a:off x="4308475" y="5700713"/>
                        <a:ext cx="1225550" cy="425450"/>
                      </a:xfrm>
                      <a:prstGeom prst="rect">
                        <a:avLst/>
                      </a:prstGeom>
                      <a:noFill/>
                      <a:ln w="38100">
                        <a:noFill/>
                        <a:miter/>
                      </a:ln>
                    </p:spPr>
                  </p:pic>
                </p:oleObj>
              </mc:Fallback>
            </mc:AlternateContent>
          </a:graphicData>
        </a:graphic>
      </p:graphicFrame>
      <p:graphicFrame>
        <p:nvGraphicFramePr>
          <p:cNvPr id="30747" name="对象 30746"/>
          <p:cNvGraphicFramePr>
            <a:graphicFrameLocks noChangeAspect="1"/>
          </p:cNvGraphicFramePr>
          <p:nvPr/>
        </p:nvGraphicFramePr>
        <p:xfrm>
          <a:off x="6008688" y="5661025"/>
          <a:ext cx="1731962" cy="452438"/>
        </p:xfrm>
        <a:graphic>
          <a:graphicData uri="http://schemas.openxmlformats.org/presentationml/2006/ole">
            <mc:AlternateContent xmlns:mc="http://schemas.openxmlformats.org/markup-compatibility/2006">
              <mc:Choice xmlns:v="urn:schemas-microsoft-com:vml" Requires="v">
                <p:oleObj spid="_x0000_s3240" name="" r:id="rId13" imgW="830580" imgH="217170" progId="Equation.3">
                  <p:embed/>
                </p:oleObj>
              </mc:Choice>
              <mc:Fallback>
                <p:oleObj name="" r:id="rId13" imgW="830580" imgH="217170" progId="Equation.3">
                  <p:embed/>
                  <p:pic>
                    <p:nvPicPr>
                      <p:cNvPr id="0" name="图片 3239"/>
                      <p:cNvPicPr/>
                      <p:nvPr/>
                    </p:nvPicPr>
                    <p:blipFill>
                      <a:blip r:embed="rId14"/>
                      <a:stretch>
                        <a:fillRect/>
                      </a:stretch>
                    </p:blipFill>
                    <p:spPr>
                      <a:xfrm>
                        <a:off x="6008688" y="5661025"/>
                        <a:ext cx="1731962" cy="45243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7"/>
                                        </p:tgtEl>
                                        <p:attrNameLst>
                                          <p:attrName>style.visibility</p:attrName>
                                        </p:attrNameLst>
                                      </p:cBhvr>
                                      <p:to>
                                        <p:strVal val="visible"/>
                                      </p:to>
                                    </p:set>
                                    <p:animEffect transition="in" filter="wipe(left)">
                                      <p:cBhvr>
                                        <p:cTn id="7" dur="500"/>
                                        <p:tgtEl>
                                          <p:spTgt spid="307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72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722"/>
                                        </p:tgtEl>
                                        <p:attrNameLst>
                                          <p:attrName>style.visibility</p:attrName>
                                        </p:attrNameLst>
                                      </p:cBhvr>
                                      <p:to>
                                        <p:strVal val="visible"/>
                                      </p:to>
                                    </p:set>
                                    <p:animEffect transition="in" filter="wipe(left)">
                                      <p:cBhvr>
                                        <p:cTn id="16" dur="500"/>
                                        <p:tgtEl>
                                          <p:spTgt spid="307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0723"/>
                                        </p:tgtEl>
                                        <p:attrNameLst>
                                          <p:attrName>style.visibility</p:attrName>
                                        </p:attrNameLst>
                                      </p:cBhvr>
                                      <p:to>
                                        <p:strVal val="visible"/>
                                      </p:to>
                                    </p:set>
                                    <p:animEffect transition="in" filter="wipe(left)">
                                      <p:cBhvr>
                                        <p:cTn id="21" dur="500"/>
                                        <p:tgtEl>
                                          <p:spTgt spid="307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0724"/>
                                        </p:tgtEl>
                                        <p:attrNameLst>
                                          <p:attrName>style.visibility</p:attrName>
                                        </p:attrNameLst>
                                      </p:cBhvr>
                                      <p:to>
                                        <p:strVal val="visible"/>
                                      </p:to>
                                    </p:set>
                                    <p:animEffect transition="in" filter="wipe(left)">
                                      <p:cBhvr>
                                        <p:cTn id="26" dur="500"/>
                                        <p:tgtEl>
                                          <p:spTgt spid="3072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0725"/>
                                        </p:tgtEl>
                                        <p:attrNameLst>
                                          <p:attrName>style.visibility</p:attrName>
                                        </p:attrNameLst>
                                      </p:cBhvr>
                                      <p:to>
                                        <p:strVal val="visible"/>
                                      </p:to>
                                    </p:set>
                                    <p:animEffect transition="in" filter="wipe(left)">
                                      <p:cBhvr>
                                        <p:cTn id="31" dur="500"/>
                                        <p:tgtEl>
                                          <p:spTgt spid="307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0726"/>
                                        </p:tgtEl>
                                        <p:attrNameLst>
                                          <p:attrName>style.visibility</p:attrName>
                                        </p:attrNameLst>
                                      </p:cBhvr>
                                      <p:to>
                                        <p:strVal val="visible"/>
                                      </p:to>
                                    </p:set>
                                    <p:animEffect transition="in" filter="wipe(left)">
                                      <p:cBhvr>
                                        <p:cTn id="36" dur="500"/>
                                        <p:tgtEl>
                                          <p:spTgt spid="307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0742"/>
                                        </p:tgtEl>
                                        <p:attrNameLst>
                                          <p:attrName>style.visibility</p:attrName>
                                        </p:attrNameLst>
                                      </p:cBhvr>
                                      <p:to>
                                        <p:strVal val="visible"/>
                                      </p:to>
                                    </p:set>
                                    <p:animEffect transition="in" filter="wipe(left)">
                                      <p:cBhvr>
                                        <p:cTn id="41" dur="500"/>
                                        <p:tgtEl>
                                          <p:spTgt spid="3074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0743"/>
                                        </p:tgtEl>
                                        <p:attrNameLst>
                                          <p:attrName>style.visibility</p:attrName>
                                        </p:attrNameLst>
                                      </p:cBhvr>
                                      <p:to>
                                        <p:strVal val="visible"/>
                                      </p:to>
                                    </p:set>
                                    <p:animEffect transition="in" filter="wipe(left)">
                                      <p:cBhvr>
                                        <p:cTn id="46" dur="500"/>
                                        <p:tgtEl>
                                          <p:spTgt spid="3074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0744"/>
                                        </p:tgtEl>
                                        <p:attrNameLst>
                                          <p:attrName>style.visibility</p:attrName>
                                        </p:attrNameLst>
                                      </p:cBhvr>
                                      <p:to>
                                        <p:strVal val="visible"/>
                                      </p:to>
                                    </p:set>
                                    <p:animEffect transition="in" filter="wipe(left)">
                                      <p:cBhvr>
                                        <p:cTn id="51" dur="500"/>
                                        <p:tgtEl>
                                          <p:spTgt spid="3074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0745"/>
                                        </p:tgtEl>
                                        <p:attrNameLst>
                                          <p:attrName>style.visibility</p:attrName>
                                        </p:attrNameLst>
                                      </p:cBhvr>
                                      <p:to>
                                        <p:strVal val="visible"/>
                                      </p:to>
                                    </p:set>
                                    <p:animEffect transition="in" filter="wipe(left)">
                                      <p:cBhvr>
                                        <p:cTn id="56" dur="500"/>
                                        <p:tgtEl>
                                          <p:spTgt spid="3074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0746"/>
                                        </p:tgtEl>
                                        <p:attrNameLst>
                                          <p:attrName>style.visibility</p:attrName>
                                        </p:attrNameLst>
                                      </p:cBhvr>
                                      <p:to>
                                        <p:strVal val="visible"/>
                                      </p:to>
                                    </p:set>
                                    <p:animEffect transition="in" filter="wipe(left)">
                                      <p:cBhvr>
                                        <p:cTn id="61" dur="500"/>
                                        <p:tgtEl>
                                          <p:spTgt spid="3074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0747"/>
                                        </p:tgtEl>
                                        <p:attrNameLst>
                                          <p:attrName>style.visibility</p:attrName>
                                        </p:attrNameLst>
                                      </p:cBhvr>
                                      <p:to>
                                        <p:strVal val="visible"/>
                                      </p:to>
                                    </p:set>
                                    <p:animEffect transition="in" filter="wipe(left)">
                                      <p:cBhvr>
                                        <p:cTn id="66" dur="500"/>
                                        <p:tgtEl>
                                          <p:spTgt spid="30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4" grpId="0"/>
      <p:bldP spid="30726" grpId="0"/>
      <p:bldP spid="30727" grpId="0"/>
      <p:bldP spid="30742"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31746" name="组合 31745"/>
          <p:cNvGrpSpPr/>
          <p:nvPr/>
        </p:nvGrpSpPr>
        <p:grpSpPr>
          <a:xfrm rot="5400000">
            <a:off x="4784725" y="2216150"/>
            <a:ext cx="2800350" cy="1066800"/>
            <a:chOff x="0" y="0"/>
            <a:chExt cx="1776" cy="672"/>
          </a:xfrm>
        </p:grpSpPr>
        <p:sp>
          <p:nvSpPr>
            <p:cNvPr id="32770" name="椭圆 31746"/>
            <p:cNvSpPr/>
            <p:nvPr/>
          </p:nvSpPr>
          <p:spPr>
            <a:xfrm>
              <a:off x="0" y="96"/>
              <a:ext cx="1776" cy="576"/>
            </a:xfrm>
            <a:prstGeom prst="ellipse">
              <a:avLst/>
            </a:prstGeom>
            <a:gradFill rotWithShape="0">
              <a:gsLst>
                <a:gs pos="0">
                  <a:srgbClr val="339933"/>
                </a:gs>
                <a:gs pos="100000">
                  <a:srgbClr val="184718"/>
                </a:gs>
              </a:gsLst>
              <a:lin ang="5400000" scaled="1"/>
              <a:tileRect/>
            </a:gradFill>
            <a:ln w="38100" cap="flat" cmpd="sng">
              <a:solidFill>
                <a:srgbClr val="339933"/>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2771" name="椭圆 31747"/>
            <p:cNvSpPr/>
            <p:nvPr/>
          </p:nvSpPr>
          <p:spPr>
            <a:xfrm>
              <a:off x="0" y="0"/>
              <a:ext cx="1776" cy="576"/>
            </a:xfrm>
            <a:prstGeom prst="ellipse">
              <a:avLst/>
            </a:prstGeom>
            <a:gradFill rotWithShape="0">
              <a:gsLst>
                <a:gs pos="0">
                  <a:srgbClr val="339933"/>
                </a:gs>
                <a:gs pos="100000">
                  <a:srgbClr val="1F5D1F"/>
                </a:gs>
              </a:gsLst>
              <a:path path="rect">
                <a:fillToRect r="100000" b="100000"/>
              </a:path>
              <a:tileRect/>
            </a:gradFill>
            <a:ln w="38100" cap="flat" cmpd="sng">
              <a:solidFill>
                <a:srgbClr val="339933"/>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2772" name="直接连接符 31748"/>
            <p:cNvSpPr/>
            <p:nvPr/>
          </p:nvSpPr>
          <p:spPr>
            <a:xfrm>
              <a:off x="0" y="288"/>
              <a:ext cx="0" cy="144"/>
            </a:xfrm>
            <a:prstGeom prst="line">
              <a:avLst/>
            </a:prstGeom>
            <a:ln w="38100" cap="flat" cmpd="sng">
              <a:solidFill>
                <a:srgbClr val="339933"/>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2773" name="直接连接符 31749"/>
            <p:cNvSpPr/>
            <p:nvPr/>
          </p:nvSpPr>
          <p:spPr>
            <a:xfrm>
              <a:off x="1776" y="288"/>
              <a:ext cx="0" cy="144"/>
            </a:xfrm>
            <a:prstGeom prst="line">
              <a:avLst/>
            </a:prstGeom>
            <a:ln w="38100" cap="flat" cmpd="sng">
              <a:solidFill>
                <a:srgbClr val="339933"/>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31751" name="文本框 31750"/>
          <p:cNvSpPr txBox="1"/>
          <p:nvPr/>
        </p:nvSpPr>
        <p:spPr>
          <a:xfrm>
            <a:off x="760413" y="384175"/>
            <a:ext cx="7974012" cy="822325"/>
          </a:xfrm>
          <a:prstGeom prst="rect">
            <a:avLst/>
          </a:prstGeom>
          <a:noFill/>
          <a:ln w="9525">
            <a:noFill/>
          </a:ln>
        </p:spPr>
        <p:txBody>
          <a:bodyPr anchor="t">
            <a:spAutoFit/>
          </a:bodyPr>
          <a:p>
            <a:pPr lvl="0" indent="0"/>
            <a:r>
              <a:rPr lang="zh-CN" altLang="en-US" dirty="0">
                <a:latin typeface="仿宋_GB2312" pitchFamily="1" charset="-122"/>
                <a:ea typeface="仿宋_GB2312" pitchFamily="1" charset="-122"/>
              </a:rPr>
              <a:t>面密度为</a:t>
            </a:r>
            <a:r>
              <a:rPr lang="zh-CN" altLang="en-US" i="1" dirty="0">
                <a:latin typeface="仿宋_GB2312" pitchFamily="1" charset="-122"/>
                <a:ea typeface="仿宋_GB2312" pitchFamily="1" charset="-122"/>
                <a:sym typeface="Symbol" panose="05050102010706020507" pitchFamily="2" charset="2"/>
              </a:rPr>
              <a:t></a:t>
            </a:r>
            <a:r>
              <a:rPr lang="zh-CN" altLang="en-US" i="1" dirty="0">
                <a:latin typeface="Times New Roman" panose="02020603050405020304" pitchFamily="2" charset="0"/>
                <a:ea typeface="仿宋_GB2312" pitchFamily="1" charset="-122"/>
                <a:sym typeface="Symbol" panose="05050102010706020507" pitchFamily="2" charset="2"/>
              </a:rPr>
              <a:t> </a:t>
            </a:r>
            <a:r>
              <a:rPr lang="zh-CN" altLang="en-US" dirty="0">
                <a:latin typeface="仿宋_GB2312" pitchFamily="1" charset="-122"/>
                <a:ea typeface="仿宋_GB2312" pitchFamily="1" charset="-122"/>
                <a:sym typeface="Symbol" panose="05050102010706020507" pitchFamily="2" charset="2"/>
              </a:rPr>
              <a:t>，</a:t>
            </a:r>
            <a:r>
              <a:rPr lang="zh-CN" altLang="en-US" dirty="0">
                <a:latin typeface="Times New Roman" panose="02020603050405020304" pitchFamily="2" charset="0"/>
                <a:ea typeface="仿宋_GB2312" pitchFamily="1" charset="-122"/>
              </a:rPr>
              <a:t>半径为</a:t>
            </a:r>
            <a:r>
              <a:rPr lang="en-US" altLang="x-none" i="1" dirty="0">
                <a:latin typeface="Times New Roman" panose="02020603050405020304" pitchFamily="2" charset="0"/>
                <a:ea typeface="仿宋_GB2312" pitchFamily="1" charset="-122"/>
              </a:rPr>
              <a:t>R </a:t>
            </a:r>
            <a:r>
              <a:rPr lang="zh-CN" altLang="en-US" dirty="0">
                <a:latin typeface="Times New Roman" panose="02020603050405020304" pitchFamily="2" charset="0"/>
                <a:ea typeface="仿宋_GB2312" pitchFamily="1" charset="-122"/>
              </a:rPr>
              <a:t>的均匀带电</a:t>
            </a:r>
            <a:r>
              <a:rPr lang="zh-CN" altLang="en-US" dirty="0">
                <a:latin typeface="仿宋_GB2312" pitchFamily="1" charset="-122"/>
                <a:ea typeface="仿宋_GB2312" pitchFamily="1" charset="-122"/>
              </a:rPr>
              <a:t>圆板在轴线上任一点的电场强度。 </a:t>
            </a:r>
            <a:endParaRPr lang="zh-CN" altLang="en-US" dirty="0">
              <a:latin typeface="仿宋_GB2312" pitchFamily="1" charset="-122"/>
              <a:ea typeface="仿宋_GB2312" pitchFamily="1" charset="-122"/>
            </a:endParaRPr>
          </a:p>
        </p:txBody>
      </p:sp>
      <p:sp>
        <p:nvSpPr>
          <p:cNvPr id="31752" name="文本框 31751"/>
          <p:cNvSpPr txBox="1"/>
          <p:nvPr/>
        </p:nvSpPr>
        <p:spPr>
          <a:xfrm>
            <a:off x="300038" y="1247775"/>
            <a:ext cx="488950" cy="457200"/>
          </a:xfrm>
          <a:prstGeom prst="rect">
            <a:avLst/>
          </a:prstGeom>
          <a:noFill/>
          <a:ln w="9525">
            <a:noFill/>
          </a:ln>
        </p:spPr>
        <p:txBody>
          <a:bodyPr wrap="none" anchor="t">
            <a:spAutoFit/>
          </a:bodyPr>
          <a:p>
            <a:pPr lvl="0" indent="0"/>
            <a:r>
              <a:rPr lang="zh-CN" altLang="en-US" dirty="0">
                <a:latin typeface="宋体" panose="02010600030101010101" pitchFamily="2" charset="-122"/>
                <a:ea typeface="宋体" panose="02010600030101010101" pitchFamily="2" charset="-122"/>
              </a:rPr>
              <a:t>解</a:t>
            </a:r>
            <a:endParaRPr lang="zh-CN" altLang="en-US" dirty="0">
              <a:latin typeface="宋体" panose="02010600030101010101" pitchFamily="2" charset="-122"/>
              <a:ea typeface="宋体" panose="02010600030101010101" pitchFamily="2" charset="-122"/>
            </a:endParaRPr>
          </a:p>
        </p:txBody>
      </p:sp>
      <p:graphicFrame>
        <p:nvGraphicFramePr>
          <p:cNvPr id="31753" name="对象 31752"/>
          <p:cNvGraphicFramePr>
            <a:graphicFrameLocks noChangeAspect="1"/>
          </p:cNvGraphicFramePr>
          <p:nvPr/>
        </p:nvGraphicFramePr>
        <p:xfrm>
          <a:off x="900113" y="1298575"/>
          <a:ext cx="1733550" cy="427038"/>
        </p:xfrm>
        <a:graphic>
          <a:graphicData uri="http://schemas.openxmlformats.org/presentationml/2006/ole">
            <mc:AlternateContent xmlns:mc="http://schemas.openxmlformats.org/markup-compatibility/2006">
              <mc:Choice xmlns:v="urn:schemas-microsoft-com:vml" Requires="v">
                <p:oleObj spid="_x0000_s3243" name="" r:id="rId1" imgW="831215" imgH="204470" progId="Equation.3">
                  <p:embed/>
                </p:oleObj>
              </mc:Choice>
              <mc:Fallback>
                <p:oleObj name="" r:id="rId1" imgW="831215" imgH="204470" progId="Equation.3">
                  <p:embed/>
                  <p:pic>
                    <p:nvPicPr>
                      <p:cNvPr id="0" name="图片 3242"/>
                      <p:cNvPicPr/>
                      <p:nvPr/>
                    </p:nvPicPr>
                    <p:blipFill>
                      <a:blip r:embed="rId2"/>
                      <a:stretch>
                        <a:fillRect/>
                      </a:stretch>
                    </p:blipFill>
                    <p:spPr>
                      <a:xfrm>
                        <a:off x="900113" y="1298575"/>
                        <a:ext cx="1733550" cy="427038"/>
                      </a:xfrm>
                      <a:prstGeom prst="rect">
                        <a:avLst/>
                      </a:prstGeom>
                      <a:noFill/>
                      <a:ln w="38100">
                        <a:noFill/>
                        <a:miter/>
                      </a:ln>
                    </p:spPr>
                  </p:pic>
                </p:oleObj>
              </mc:Fallback>
            </mc:AlternateContent>
          </a:graphicData>
        </a:graphic>
      </p:graphicFrame>
      <p:graphicFrame>
        <p:nvGraphicFramePr>
          <p:cNvPr id="31754" name="对象 31753"/>
          <p:cNvGraphicFramePr>
            <a:graphicFrameLocks noChangeAspect="1"/>
          </p:cNvGraphicFramePr>
          <p:nvPr/>
        </p:nvGraphicFramePr>
        <p:xfrm>
          <a:off x="1311275" y="1730375"/>
          <a:ext cx="2986088" cy="906463"/>
        </p:xfrm>
        <a:graphic>
          <a:graphicData uri="http://schemas.openxmlformats.org/presentationml/2006/ole">
            <mc:AlternateContent xmlns:mc="http://schemas.openxmlformats.org/markup-compatibility/2006">
              <mc:Choice xmlns:v="urn:schemas-microsoft-com:vml" Requires="v">
                <p:oleObj spid="_x0000_s3237" name="" r:id="rId3" imgW="1432560" imgH="434975" progId="Equation.3">
                  <p:embed/>
                </p:oleObj>
              </mc:Choice>
              <mc:Fallback>
                <p:oleObj name="" r:id="rId3" imgW="1432560" imgH="434975" progId="Equation.3">
                  <p:embed/>
                  <p:pic>
                    <p:nvPicPr>
                      <p:cNvPr id="0" name="图片 3236"/>
                      <p:cNvPicPr/>
                      <p:nvPr/>
                    </p:nvPicPr>
                    <p:blipFill>
                      <a:blip r:embed="rId4"/>
                      <a:stretch>
                        <a:fillRect/>
                      </a:stretch>
                    </p:blipFill>
                    <p:spPr>
                      <a:xfrm>
                        <a:off x="1311275" y="1730375"/>
                        <a:ext cx="2986088" cy="906463"/>
                      </a:xfrm>
                      <a:prstGeom prst="rect">
                        <a:avLst/>
                      </a:prstGeom>
                      <a:noFill/>
                      <a:ln w="38100">
                        <a:noFill/>
                        <a:miter/>
                      </a:ln>
                    </p:spPr>
                  </p:pic>
                </p:oleObj>
              </mc:Fallback>
            </mc:AlternateContent>
          </a:graphicData>
        </a:graphic>
      </p:graphicFrame>
      <p:graphicFrame>
        <p:nvGraphicFramePr>
          <p:cNvPr id="31755" name="对象 31754"/>
          <p:cNvGraphicFramePr>
            <a:graphicFrameLocks noChangeAspect="1"/>
          </p:cNvGraphicFramePr>
          <p:nvPr/>
        </p:nvGraphicFramePr>
        <p:xfrm>
          <a:off x="946150" y="3770313"/>
          <a:ext cx="1200150" cy="585787"/>
        </p:xfrm>
        <a:graphic>
          <a:graphicData uri="http://schemas.openxmlformats.org/presentationml/2006/ole">
            <mc:AlternateContent xmlns:mc="http://schemas.openxmlformats.org/markup-compatibility/2006">
              <mc:Choice xmlns:v="urn:schemas-microsoft-com:vml" Requires="v">
                <p:oleObj spid="_x0000_s3241" name="" r:id="rId5" imgW="575310" imgH="281305" progId="Equation.3">
                  <p:embed/>
                </p:oleObj>
              </mc:Choice>
              <mc:Fallback>
                <p:oleObj name="" r:id="rId5" imgW="575310" imgH="281305" progId="Equation.3">
                  <p:embed/>
                  <p:pic>
                    <p:nvPicPr>
                      <p:cNvPr id="0" name="图片 3240"/>
                      <p:cNvPicPr/>
                      <p:nvPr/>
                    </p:nvPicPr>
                    <p:blipFill>
                      <a:blip r:embed="rId6"/>
                      <a:stretch>
                        <a:fillRect/>
                      </a:stretch>
                    </p:blipFill>
                    <p:spPr>
                      <a:xfrm>
                        <a:off x="946150" y="3770313"/>
                        <a:ext cx="1200150" cy="585787"/>
                      </a:xfrm>
                      <a:prstGeom prst="rect">
                        <a:avLst/>
                      </a:prstGeom>
                      <a:noFill/>
                      <a:ln w="38100">
                        <a:noFill/>
                        <a:miter/>
                      </a:ln>
                    </p:spPr>
                  </p:pic>
                </p:oleObj>
              </mc:Fallback>
            </mc:AlternateContent>
          </a:graphicData>
        </a:graphic>
      </p:graphicFrame>
      <p:graphicFrame>
        <p:nvGraphicFramePr>
          <p:cNvPr id="31756" name="对象 31755"/>
          <p:cNvGraphicFramePr>
            <a:graphicFrameLocks noChangeAspect="1"/>
          </p:cNvGraphicFramePr>
          <p:nvPr/>
        </p:nvGraphicFramePr>
        <p:xfrm>
          <a:off x="1346200" y="5561013"/>
          <a:ext cx="3946525" cy="906462"/>
        </p:xfrm>
        <a:graphic>
          <a:graphicData uri="http://schemas.openxmlformats.org/presentationml/2006/ole">
            <mc:AlternateContent xmlns:mc="http://schemas.openxmlformats.org/markup-compatibility/2006">
              <mc:Choice xmlns:v="urn:schemas-microsoft-com:vml" Requires="v">
                <p:oleObj spid="_x0000_s3242" name="" r:id="rId7" imgW="1878965" imgH="431800" progId="Equation.3">
                  <p:embed/>
                </p:oleObj>
              </mc:Choice>
              <mc:Fallback>
                <p:oleObj name="" r:id="rId7" imgW="1878965" imgH="431800" progId="Equation.3">
                  <p:embed/>
                  <p:pic>
                    <p:nvPicPr>
                      <p:cNvPr id="0" name="图片 3241"/>
                      <p:cNvPicPr/>
                      <p:nvPr/>
                    </p:nvPicPr>
                    <p:blipFill>
                      <a:blip r:embed="rId8"/>
                      <a:stretch>
                        <a:fillRect/>
                      </a:stretch>
                    </p:blipFill>
                    <p:spPr>
                      <a:xfrm>
                        <a:off x="1346200" y="5561013"/>
                        <a:ext cx="3946525" cy="906462"/>
                      </a:xfrm>
                      <a:prstGeom prst="rect">
                        <a:avLst/>
                      </a:prstGeom>
                      <a:noFill/>
                      <a:ln w="38100">
                        <a:noFill/>
                        <a:miter/>
                      </a:ln>
                    </p:spPr>
                  </p:pic>
                </p:oleObj>
              </mc:Fallback>
            </mc:AlternateContent>
          </a:graphicData>
        </a:graphic>
      </p:graphicFrame>
      <p:sp>
        <p:nvSpPr>
          <p:cNvPr id="31757" name="直接连接符 31756"/>
          <p:cNvSpPr/>
          <p:nvPr/>
        </p:nvSpPr>
        <p:spPr>
          <a:xfrm rot="5400000" flipV="1">
            <a:off x="6753225" y="2273300"/>
            <a:ext cx="0" cy="965200"/>
          </a:xfrm>
          <a:prstGeom prst="line">
            <a:avLst/>
          </a:prstGeom>
          <a:ln w="28575" cap="flat" cmpd="sng">
            <a:solidFill>
              <a:srgbClr val="FFFF66"/>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1758" name="直接连接符 31757"/>
          <p:cNvSpPr/>
          <p:nvPr/>
        </p:nvSpPr>
        <p:spPr>
          <a:xfrm flipH="1">
            <a:off x="5845175" y="2746375"/>
            <a:ext cx="444500" cy="465138"/>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1759" name="文本框 31758"/>
          <p:cNvSpPr txBox="1"/>
          <p:nvPr/>
        </p:nvSpPr>
        <p:spPr>
          <a:xfrm>
            <a:off x="6934200" y="2284413"/>
            <a:ext cx="525463" cy="457200"/>
          </a:xfrm>
          <a:prstGeom prst="rect">
            <a:avLst/>
          </a:prstGeom>
          <a:noFill/>
          <a:ln w="9525">
            <a:noFill/>
          </a:ln>
        </p:spPr>
        <p:txBody>
          <a:bodyPr anchor="t">
            <a:spAutoFit/>
          </a:bodyPr>
          <a:p>
            <a:pPr lvl="0" indent="0"/>
            <a:r>
              <a:rPr lang="en-US" altLang="x-none" i="1" dirty="0">
                <a:latin typeface="Times New Roman" panose="02020603050405020304" pitchFamily="2" charset="0"/>
                <a:ea typeface="宋体" panose="02010600030101010101" pitchFamily="2" charset="-122"/>
              </a:rPr>
              <a:t>P</a:t>
            </a:r>
            <a:endParaRPr lang="en-US" altLang="x-none" i="1" dirty="0">
              <a:latin typeface="Times New Roman" panose="02020603050405020304" pitchFamily="2" charset="0"/>
              <a:ea typeface="宋体" panose="02010600030101010101" pitchFamily="2" charset="-122"/>
            </a:endParaRPr>
          </a:p>
        </p:txBody>
      </p:sp>
      <p:sp>
        <p:nvSpPr>
          <p:cNvPr id="31760" name="直接连接符 31759"/>
          <p:cNvSpPr/>
          <p:nvPr/>
        </p:nvSpPr>
        <p:spPr>
          <a:xfrm flipV="1">
            <a:off x="6284913" y="2189163"/>
            <a:ext cx="127000" cy="560387"/>
          </a:xfrm>
          <a:prstGeom prst="line">
            <a:avLst/>
          </a:prstGeom>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1761" name="文本框 31760"/>
          <p:cNvSpPr txBox="1"/>
          <p:nvPr/>
        </p:nvSpPr>
        <p:spPr>
          <a:xfrm>
            <a:off x="6069013" y="2111375"/>
            <a:ext cx="342900" cy="519113"/>
          </a:xfrm>
          <a:prstGeom prst="rect">
            <a:avLst/>
          </a:prstGeom>
          <a:noFill/>
          <a:ln w="9525">
            <a:noFill/>
          </a:ln>
        </p:spPr>
        <p:txBody>
          <a:bodyPr anchor="t">
            <a:spAutoFit/>
          </a:bodyPr>
          <a:p>
            <a:pPr lvl="0" indent="0"/>
            <a:r>
              <a:rPr lang="en-US" altLang="x-none" sz="2800" i="1" dirty="0">
                <a:latin typeface="Times New Roman" panose="02020603050405020304" pitchFamily="2" charset="0"/>
                <a:ea typeface="宋体" panose="02010600030101010101" pitchFamily="2" charset="-122"/>
              </a:rPr>
              <a:t>r</a:t>
            </a:r>
            <a:endParaRPr lang="en-US" altLang="x-none" sz="2800" i="1" dirty="0">
              <a:latin typeface="Times New Roman" panose="02020603050405020304" pitchFamily="2" charset="0"/>
              <a:ea typeface="宋体" panose="02010600030101010101" pitchFamily="2" charset="-122"/>
            </a:endParaRPr>
          </a:p>
        </p:txBody>
      </p:sp>
      <p:grpSp>
        <p:nvGrpSpPr>
          <p:cNvPr id="31762" name="组合 31761"/>
          <p:cNvGrpSpPr/>
          <p:nvPr/>
        </p:nvGrpSpPr>
        <p:grpSpPr>
          <a:xfrm>
            <a:off x="6096000" y="2689225"/>
            <a:ext cx="2322513" cy="485775"/>
            <a:chOff x="0" y="0"/>
            <a:chExt cx="1463" cy="306"/>
          </a:xfrm>
        </p:grpSpPr>
        <p:sp>
          <p:nvSpPr>
            <p:cNvPr id="32786" name="文本框 31762"/>
            <p:cNvSpPr txBox="1"/>
            <p:nvPr/>
          </p:nvSpPr>
          <p:spPr>
            <a:xfrm>
              <a:off x="1251" y="0"/>
              <a:ext cx="212" cy="288"/>
            </a:xfrm>
            <a:prstGeom prst="rect">
              <a:avLst/>
            </a:prstGeom>
            <a:noFill/>
            <a:ln w="9525">
              <a:noFill/>
            </a:ln>
          </p:spPr>
          <p:txBody>
            <a:bodyPr wrap="none" anchor="t">
              <a:spAutoFit/>
            </a:bodyPr>
            <a:p>
              <a:pPr lvl="0" indent="0"/>
              <a:r>
                <a:rPr lang="en-US" altLang="x-none" i="1" dirty="0">
                  <a:solidFill>
                    <a:schemeClr val="bg1"/>
                  </a:solidFill>
                  <a:latin typeface="Times New Roman" panose="02020603050405020304" pitchFamily="2" charset="0"/>
                  <a:ea typeface="宋体" panose="02010600030101010101" pitchFamily="2" charset="-122"/>
                </a:rPr>
                <a:t>x</a:t>
              </a:r>
              <a:endParaRPr lang="en-US" altLang="x-none" i="1" dirty="0">
                <a:solidFill>
                  <a:schemeClr val="bg1"/>
                </a:solidFill>
                <a:latin typeface="Times New Roman" panose="02020603050405020304" pitchFamily="2" charset="0"/>
                <a:ea typeface="宋体" panose="02010600030101010101" pitchFamily="2" charset="-122"/>
              </a:endParaRPr>
            </a:p>
          </p:txBody>
        </p:sp>
        <p:sp>
          <p:nvSpPr>
            <p:cNvPr id="32787" name="文本框 31763"/>
            <p:cNvSpPr txBox="1"/>
            <p:nvPr/>
          </p:nvSpPr>
          <p:spPr>
            <a:xfrm>
              <a:off x="0" y="18"/>
              <a:ext cx="255" cy="288"/>
            </a:xfrm>
            <a:prstGeom prst="rect">
              <a:avLst/>
            </a:prstGeom>
            <a:noFill/>
            <a:ln w="9525">
              <a:noFill/>
            </a:ln>
          </p:spPr>
          <p:txBody>
            <a:bodyPr wrap="none" anchor="t">
              <a:spAutoFit/>
            </a:bodyPr>
            <a:p>
              <a:pPr lvl="0" indent="0"/>
              <a:r>
                <a:rPr lang="en-US" altLang="x-none" i="1" dirty="0">
                  <a:solidFill>
                    <a:schemeClr val="bg1"/>
                  </a:solidFill>
                  <a:latin typeface="Times New Roman" panose="02020603050405020304" pitchFamily="2" charset="0"/>
                  <a:ea typeface="宋体" panose="02010600030101010101" pitchFamily="2" charset="-122"/>
                </a:rPr>
                <a:t>O</a:t>
              </a:r>
              <a:endParaRPr lang="en-US" altLang="x-none" i="1" dirty="0">
                <a:solidFill>
                  <a:schemeClr val="bg1"/>
                </a:solidFill>
                <a:latin typeface="Times New Roman" panose="02020603050405020304" pitchFamily="2" charset="0"/>
                <a:ea typeface="宋体" panose="02010600030101010101" pitchFamily="2" charset="-122"/>
              </a:endParaRPr>
            </a:p>
          </p:txBody>
        </p:sp>
        <p:sp>
          <p:nvSpPr>
            <p:cNvPr id="32788" name="直接连接符 31764"/>
            <p:cNvSpPr/>
            <p:nvPr/>
          </p:nvSpPr>
          <p:spPr>
            <a:xfrm rot="5400000" flipV="1">
              <a:off x="753" y="-607"/>
              <a:ext cx="0" cy="1301"/>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31766" name="椭圆 31765"/>
          <p:cNvSpPr/>
          <p:nvPr/>
        </p:nvSpPr>
        <p:spPr>
          <a:xfrm rot="5400000">
            <a:off x="7207250" y="2717800"/>
            <a:ext cx="76200" cy="76200"/>
          </a:xfrm>
          <a:prstGeom prst="ellipse">
            <a:avLst/>
          </a:prstGeom>
          <a:solidFill>
            <a:srgbClr val="FF3300"/>
          </a:solidFill>
          <a:ln w="9525" cap="flat" cmpd="sng">
            <a:solidFill>
              <a:srgbClr val="FF33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1767" name="直接连接符 31766"/>
          <p:cNvSpPr/>
          <p:nvPr/>
        </p:nvSpPr>
        <p:spPr>
          <a:xfrm rot="5400000" flipV="1">
            <a:off x="7578725" y="2447925"/>
            <a:ext cx="0" cy="609600"/>
          </a:xfrm>
          <a:prstGeom prst="line">
            <a:avLst/>
          </a:prstGeom>
          <a:ln w="38100" cap="flat" cmpd="sng">
            <a:solidFill>
              <a:srgbClr val="FF33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31768" name="对象 31767"/>
          <p:cNvGraphicFramePr>
            <a:graphicFrameLocks noChangeAspect="1"/>
          </p:cNvGraphicFramePr>
          <p:nvPr/>
        </p:nvGraphicFramePr>
        <p:xfrm>
          <a:off x="7510463" y="2270125"/>
          <a:ext cx="457200" cy="366713"/>
        </p:xfrm>
        <a:graphic>
          <a:graphicData uri="http://schemas.openxmlformats.org/presentationml/2006/ole">
            <mc:AlternateContent xmlns:mc="http://schemas.openxmlformats.org/markup-compatibility/2006">
              <mc:Choice xmlns:v="urn:schemas-microsoft-com:vml" Requires="v">
                <p:oleObj spid="_x0000_s3245" name="" r:id="rId9" imgW="450850" imgH="360680" progId="Equation.3">
                  <p:embed/>
                </p:oleObj>
              </mc:Choice>
              <mc:Fallback>
                <p:oleObj name="" r:id="rId9" imgW="450850" imgH="360680" progId="Equation.3">
                  <p:embed/>
                  <p:pic>
                    <p:nvPicPr>
                      <p:cNvPr id="0" name="图片 3244"/>
                      <p:cNvPicPr/>
                      <p:nvPr/>
                    </p:nvPicPr>
                    <p:blipFill>
                      <a:blip r:embed="rId10"/>
                      <a:stretch>
                        <a:fillRect/>
                      </a:stretch>
                    </p:blipFill>
                    <p:spPr>
                      <a:xfrm>
                        <a:off x="7510463" y="2270125"/>
                        <a:ext cx="457200" cy="366713"/>
                      </a:xfrm>
                      <a:prstGeom prst="rect">
                        <a:avLst/>
                      </a:prstGeom>
                      <a:noFill/>
                      <a:ln w="38100">
                        <a:noFill/>
                        <a:miter/>
                      </a:ln>
                    </p:spPr>
                  </p:pic>
                </p:oleObj>
              </mc:Fallback>
            </mc:AlternateContent>
          </a:graphicData>
        </a:graphic>
      </p:graphicFrame>
      <p:graphicFrame>
        <p:nvGraphicFramePr>
          <p:cNvPr id="31769" name="对象 31768"/>
          <p:cNvGraphicFramePr>
            <a:graphicFrameLocks noChangeAspect="1"/>
          </p:cNvGraphicFramePr>
          <p:nvPr/>
        </p:nvGraphicFramePr>
        <p:xfrm>
          <a:off x="1739900" y="2681288"/>
          <a:ext cx="2371725" cy="906462"/>
        </p:xfrm>
        <a:graphic>
          <a:graphicData uri="http://schemas.openxmlformats.org/presentationml/2006/ole">
            <mc:AlternateContent xmlns:mc="http://schemas.openxmlformats.org/markup-compatibility/2006">
              <mc:Choice xmlns:v="urn:schemas-microsoft-com:vml" Requires="v">
                <p:oleObj spid="_x0000_s3246" name="" r:id="rId11" imgW="1137920" imgH="434975" progId="Equation.3">
                  <p:embed/>
                </p:oleObj>
              </mc:Choice>
              <mc:Fallback>
                <p:oleObj name="" r:id="rId11" imgW="1137920" imgH="434975" progId="Equation.3">
                  <p:embed/>
                  <p:pic>
                    <p:nvPicPr>
                      <p:cNvPr id="0" name="图片 3245"/>
                      <p:cNvPicPr/>
                      <p:nvPr/>
                    </p:nvPicPr>
                    <p:blipFill>
                      <a:blip r:embed="rId12"/>
                      <a:stretch>
                        <a:fillRect/>
                      </a:stretch>
                    </p:blipFill>
                    <p:spPr>
                      <a:xfrm>
                        <a:off x="1739900" y="2681288"/>
                        <a:ext cx="2371725" cy="906462"/>
                      </a:xfrm>
                      <a:prstGeom prst="rect">
                        <a:avLst/>
                      </a:prstGeom>
                      <a:noFill/>
                      <a:ln w="38100">
                        <a:noFill/>
                        <a:miter/>
                      </a:ln>
                    </p:spPr>
                  </p:pic>
                </p:oleObj>
              </mc:Fallback>
            </mc:AlternateContent>
          </a:graphicData>
        </a:graphic>
      </p:graphicFrame>
      <p:graphicFrame>
        <p:nvGraphicFramePr>
          <p:cNvPr id="31770" name="对象 31769"/>
          <p:cNvGraphicFramePr>
            <a:graphicFrameLocks noChangeAspect="1"/>
          </p:cNvGraphicFramePr>
          <p:nvPr/>
        </p:nvGraphicFramePr>
        <p:xfrm>
          <a:off x="2090738" y="4640263"/>
          <a:ext cx="2986087" cy="906462"/>
        </p:xfrm>
        <a:graphic>
          <a:graphicData uri="http://schemas.openxmlformats.org/presentationml/2006/ole">
            <mc:AlternateContent xmlns:mc="http://schemas.openxmlformats.org/markup-compatibility/2006">
              <mc:Choice xmlns:v="urn:schemas-microsoft-com:vml" Requires="v">
                <p:oleObj spid="_x0000_s3247" name="" r:id="rId13" imgW="1432560" imgH="434975" progId="Equation.3">
                  <p:embed/>
                </p:oleObj>
              </mc:Choice>
              <mc:Fallback>
                <p:oleObj name="" r:id="rId13" imgW="1432560" imgH="434975" progId="Equation.3">
                  <p:embed/>
                  <p:pic>
                    <p:nvPicPr>
                      <p:cNvPr id="0" name="图片 3246"/>
                      <p:cNvPicPr/>
                      <p:nvPr/>
                    </p:nvPicPr>
                    <p:blipFill>
                      <a:blip r:embed="rId14"/>
                      <a:stretch>
                        <a:fillRect/>
                      </a:stretch>
                    </p:blipFill>
                    <p:spPr>
                      <a:xfrm>
                        <a:off x="2090738" y="4640263"/>
                        <a:ext cx="2986087" cy="906462"/>
                      </a:xfrm>
                      <a:prstGeom prst="rect">
                        <a:avLst/>
                      </a:prstGeom>
                      <a:noFill/>
                      <a:ln w="38100">
                        <a:noFill/>
                        <a:miter/>
                      </a:ln>
                    </p:spPr>
                  </p:pic>
                </p:oleObj>
              </mc:Fallback>
            </mc:AlternateContent>
          </a:graphicData>
        </a:graphic>
      </p:graphicFrame>
      <p:graphicFrame>
        <p:nvGraphicFramePr>
          <p:cNvPr id="31771" name="对象 31770"/>
          <p:cNvGraphicFramePr>
            <a:graphicFrameLocks noChangeAspect="1"/>
          </p:cNvGraphicFramePr>
          <p:nvPr/>
        </p:nvGraphicFramePr>
        <p:xfrm>
          <a:off x="2124075" y="3657600"/>
          <a:ext cx="2798763" cy="906463"/>
        </p:xfrm>
        <a:graphic>
          <a:graphicData uri="http://schemas.openxmlformats.org/presentationml/2006/ole">
            <mc:AlternateContent xmlns:mc="http://schemas.openxmlformats.org/markup-compatibility/2006">
              <mc:Choice xmlns:v="urn:schemas-microsoft-com:vml" Requires="v">
                <p:oleObj spid="_x0000_s3248" name="" r:id="rId15" imgW="1343025" imgH="434975" progId="Equation.3">
                  <p:embed/>
                </p:oleObj>
              </mc:Choice>
              <mc:Fallback>
                <p:oleObj name="" r:id="rId15" imgW="1343025" imgH="434975" progId="Equation.3">
                  <p:embed/>
                  <p:pic>
                    <p:nvPicPr>
                      <p:cNvPr id="0" name="图片 3247"/>
                      <p:cNvPicPr/>
                      <p:nvPr/>
                    </p:nvPicPr>
                    <p:blipFill>
                      <a:blip r:embed="rId16"/>
                      <a:stretch>
                        <a:fillRect/>
                      </a:stretch>
                    </p:blipFill>
                    <p:spPr>
                      <a:xfrm>
                        <a:off x="2124075" y="3657600"/>
                        <a:ext cx="2798763" cy="906463"/>
                      </a:xfrm>
                      <a:prstGeom prst="rect">
                        <a:avLst/>
                      </a:prstGeom>
                      <a:noFill/>
                      <a:ln w="38100">
                        <a:noFill/>
                        <a:miter/>
                      </a:ln>
                    </p:spPr>
                  </p:pic>
                </p:oleObj>
              </mc:Fallback>
            </mc:AlternateContent>
          </a:graphicData>
        </a:graphic>
      </p:graphicFrame>
      <p:sp>
        <p:nvSpPr>
          <p:cNvPr id="31772" name="矩形 31771"/>
          <p:cNvSpPr/>
          <p:nvPr/>
        </p:nvSpPr>
        <p:spPr>
          <a:xfrm>
            <a:off x="296863" y="388938"/>
            <a:ext cx="492125" cy="457200"/>
          </a:xfrm>
          <a:prstGeom prst="rect">
            <a:avLst/>
          </a:prstGeom>
          <a:noFill/>
          <a:ln w="9525">
            <a:noFill/>
          </a:ln>
        </p:spPr>
        <p:txBody>
          <a:bodyPr wrap="none" anchor="t">
            <a:spAutoFit/>
          </a:bodyPr>
          <a:p>
            <a:pPr lvl="0" indent="0" algn="ctr"/>
            <a:r>
              <a:rPr lang="zh-CN" altLang="en-US" dirty="0">
                <a:latin typeface="宋体" panose="02010600030101010101" pitchFamily="2" charset="-122"/>
                <a:ea typeface="宋体" panose="02010600030101010101" pitchFamily="2" charset="-122"/>
              </a:rPr>
              <a:t>例</a:t>
            </a:r>
            <a:endParaRPr lang="zh-CN" altLang="en-US" dirty="0">
              <a:latin typeface="宋体" panose="02010600030101010101" pitchFamily="2" charset="-122"/>
              <a:ea typeface="宋体" panose="02010600030101010101" pitchFamily="2" charset="-122"/>
            </a:endParaRPr>
          </a:p>
        </p:txBody>
      </p:sp>
      <p:sp>
        <p:nvSpPr>
          <p:cNvPr id="31773" name="文本框 31772"/>
          <p:cNvSpPr txBox="1"/>
          <p:nvPr/>
        </p:nvSpPr>
        <p:spPr>
          <a:xfrm>
            <a:off x="5722938" y="2614613"/>
            <a:ext cx="473075" cy="457200"/>
          </a:xfrm>
          <a:prstGeom prst="rect">
            <a:avLst/>
          </a:prstGeom>
          <a:noFill/>
          <a:ln w="9525">
            <a:noFill/>
          </a:ln>
        </p:spPr>
        <p:txBody>
          <a:bodyPr anchor="t">
            <a:spAutoFit/>
          </a:bodyPr>
          <a:p>
            <a:pPr lvl="0" indent="0"/>
            <a:r>
              <a:rPr lang="en-US" altLang="x-none" b="0" i="1" dirty="0">
                <a:latin typeface="Times New Roman" panose="02020603050405020304" pitchFamily="2" charset="0"/>
                <a:ea typeface="宋体" panose="02010600030101010101" pitchFamily="2" charset="-122"/>
              </a:rPr>
              <a:t>R</a:t>
            </a:r>
            <a:endParaRPr lang="en-US" altLang="x-none" b="0" i="1" dirty="0">
              <a:latin typeface="Times New Roman" panose="02020603050405020304" pitchFamily="2" charset="0"/>
              <a:ea typeface="宋体" panose="02010600030101010101" pitchFamily="2" charset="-122"/>
            </a:endParaRPr>
          </a:p>
        </p:txBody>
      </p:sp>
      <p:grpSp>
        <p:nvGrpSpPr>
          <p:cNvPr id="31774" name="组合 31773"/>
          <p:cNvGrpSpPr/>
          <p:nvPr/>
        </p:nvGrpSpPr>
        <p:grpSpPr>
          <a:xfrm>
            <a:off x="5770563" y="1785938"/>
            <a:ext cx="528637" cy="355600"/>
            <a:chOff x="0" y="0"/>
            <a:chExt cx="333" cy="224"/>
          </a:xfrm>
        </p:grpSpPr>
        <p:sp>
          <p:nvSpPr>
            <p:cNvPr id="32798" name="直接连接符 31774"/>
            <p:cNvSpPr/>
            <p:nvPr/>
          </p:nvSpPr>
          <p:spPr>
            <a:xfrm>
              <a:off x="93" y="224"/>
              <a:ext cx="91" cy="0"/>
            </a:xfrm>
            <a:prstGeom prst="line">
              <a:avLst/>
            </a:prstGeom>
            <a:ln w="28575" cap="flat" cmpd="sng">
              <a:solidFill>
                <a:schemeClr val="bg1"/>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2799" name="直接连接符 31775"/>
            <p:cNvSpPr/>
            <p:nvPr/>
          </p:nvSpPr>
          <p:spPr>
            <a:xfrm flipH="1">
              <a:off x="232" y="224"/>
              <a:ext cx="101" cy="0"/>
            </a:xfrm>
            <a:prstGeom prst="line">
              <a:avLst/>
            </a:prstGeom>
            <a:ln w="28575" cap="flat" cmpd="sng">
              <a:solidFill>
                <a:schemeClr val="bg1"/>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32800" name="对象 31776"/>
            <p:cNvGraphicFramePr>
              <a:graphicFrameLocks noChangeAspect="1"/>
            </p:cNvGraphicFramePr>
            <p:nvPr/>
          </p:nvGraphicFramePr>
          <p:xfrm>
            <a:off x="0" y="0"/>
            <a:ext cx="232" cy="200"/>
          </p:xfrm>
          <a:graphic>
            <a:graphicData uri="http://schemas.openxmlformats.org/presentationml/2006/ole">
              <mc:AlternateContent xmlns:mc="http://schemas.openxmlformats.org/markup-compatibility/2006">
                <mc:Choice xmlns:v="urn:schemas-microsoft-com:vml" Requires="v">
                  <p:oleObj spid="_x0000_s3249" name="" r:id="rId17" imgW="373380" imgH="321945" progId="Equation.3">
                    <p:embed/>
                  </p:oleObj>
                </mc:Choice>
                <mc:Fallback>
                  <p:oleObj name="" r:id="rId17" imgW="373380" imgH="321945" progId="Equation.3">
                    <p:embed/>
                    <p:pic>
                      <p:nvPicPr>
                        <p:cNvPr id="0" name="图片 3248"/>
                        <p:cNvPicPr/>
                        <p:nvPr/>
                      </p:nvPicPr>
                      <p:blipFill>
                        <a:blip r:embed="rId18"/>
                        <a:stretch>
                          <a:fillRect/>
                        </a:stretch>
                      </p:blipFill>
                      <p:spPr>
                        <a:xfrm>
                          <a:off x="0" y="0"/>
                          <a:ext cx="232" cy="200"/>
                        </a:xfrm>
                        <a:prstGeom prst="rect">
                          <a:avLst/>
                        </a:prstGeom>
                        <a:noFill/>
                        <a:ln w="38100">
                          <a:noFill/>
                          <a:miter/>
                        </a:ln>
                      </p:spPr>
                    </p:pic>
                  </p:oleObj>
                </mc:Fallback>
              </mc:AlternateContent>
            </a:graphicData>
          </a:graphic>
        </p:graphicFrame>
      </p:grpSp>
      <p:sp>
        <p:nvSpPr>
          <p:cNvPr id="31778" name="椭圆 31777"/>
          <p:cNvSpPr/>
          <p:nvPr/>
        </p:nvSpPr>
        <p:spPr>
          <a:xfrm rot="-5400000">
            <a:off x="5375275" y="2520950"/>
            <a:ext cx="1790700" cy="457200"/>
          </a:xfrm>
          <a:prstGeom prst="ellipse">
            <a:avLst/>
          </a:prstGeom>
          <a:noFill/>
          <a:ln w="76200" cap="flat" cmpd="sng">
            <a:solidFill>
              <a:schemeClr val="accent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72"/>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31751"/>
                                        </p:tgtEl>
                                        <p:attrNameLst>
                                          <p:attrName>style.visibility</p:attrName>
                                        </p:attrNameLst>
                                      </p:cBhvr>
                                      <p:to>
                                        <p:strVal val="visible"/>
                                      </p:to>
                                    </p:set>
                                    <p:animEffect transition="in" filter="wipe(left)">
                                      <p:cBhvr>
                                        <p:cTn id="10" dur="500"/>
                                        <p:tgtEl>
                                          <p:spTgt spid="31751"/>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nodeType="clickEffect">
                                  <p:stCondLst>
                                    <p:cond delay="0"/>
                                  </p:stCondLst>
                                  <p:childTnLst>
                                    <p:set>
                                      <p:cBhvr>
                                        <p:cTn id="14" dur="1" fill="hold">
                                          <p:stCondLst>
                                            <p:cond delay="0"/>
                                          </p:stCondLst>
                                        </p:cTn>
                                        <p:tgtEl>
                                          <p:spTgt spid="31746"/>
                                        </p:tgtEl>
                                        <p:attrNameLst>
                                          <p:attrName>style.visibility</p:attrName>
                                        </p:attrNameLst>
                                      </p:cBhvr>
                                      <p:to>
                                        <p:strVal val="visible"/>
                                      </p:to>
                                    </p:set>
                                    <p:animEffect transition="in" filter="box(out)">
                                      <p:cBhvr>
                                        <p:cTn id="15" dur="500"/>
                                        <p:tgtEl>
                                          <p:spTgt spid="317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1758"/>
                                        </p:tgtEl>
                                        <p:attrNameLst>
                                          <p:attrName>style.visibility</p:attrName>
                                        </p:attrNameLst>
                                      </p:cBhvr>
                                      <p:to>
                                        <p:strVal val="visible"/>
                                      </p:to>
                                    </p:set>
                                    <p:animEffect transition="in" filter="wipe(right)">
                                      <p:cBhvr>
                                        <p:cTn id="20" dur="500"/>
                                        <p:tgtEl>
                                          <p:spTgt spid="31758"/>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3177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1757"/>
                                        </p:tgtEl>
                                        <p:attrNameLst>
                                          <p:attrName>style.visibility</p:attrName>
                                        </p:attrNameLst>
                                      </p:cBhvr>
                                      <p:to>
                                        <p:strVal val="visible"/>
                                      </p:to>
                                    </p:set>
                                    <p:animEffect transition="in" filter="wipe(down)">
                                      <p:cBhvr>
                                        <p:cTn id="28" dur="500"/>
                                        <p:tgtEl>
                                          <p:spTgt spid="31757"/>
                                        </p:tgtEl>
                                      </p:cBhvr>
                                    </p:animEffec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499"/>
                                          </p:stCondLst>
                                        </p:cTn>
                                        <p:tgtEl>
                                          <p:spTgt spid="31766"/>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499"/>
                                          </p:stCondLst>
                                        </p:cTn>
                                        <p:tgtEl>
                                          <p:spTgt spid="3175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17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1762"/>
                                        </p:tgtEl>
                                        <p:attrNameLst>
                                          <p:attrName>style.visibility</p:attrName>
                                        </p:attrNameLst>
                                      </p:cBhvr>
                                      <p:to>
                                        <p:strVal val="visible"/>
                                      </p:to>
                                    </p:set>
                                    <p:animEffect transition="in" filter="wipe(left)">
                                      <p:cBhvr>
                                        <p:cTn id="43" dur="500"/>
                                        <p:tgtEl>
                                          <p:spTgt spid="3176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1778"/>
                                        </p:tgtEl>
                                        <p:attrNameLst>
                                          <p:attrName>style.visibility</p:attrName>
                                        </p:attrNameLst>
                                      </p:cBhvr>
                                      <p:to>
                                        <p:strVal val="visible"/>
                                      </p:to>
                                    </p:set>
                                    <p:animEffect transition="in" filter="dissolve">
                                      <p:cBhvr>
                                        <p:cTn id="48" dur="500"/>
                                        <p:tgtEl>
                                          <p:spTgt spid="3177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31760"/>
                                        </p:tgtEl>
                                        <p:attrNameLst>
                                          <p:attrName>style.visibility</p:attrName>
                                        </p:attrNameLst>
                                      </p:cBhvr>
                                      <p:to>
                                        <p:strVal val="visible"/>
                                      </p:to>
                                    </p:set>
                                    <p:animEffect transition="in" filter="wipe(right)">
                                      <p:cBhvr>
                                        <p:cTn id="53" dur="500"/>
                                        <p:tgtEl>
                                          <p:spTgt spid="31760"/>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3176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177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1753"/>
                                        </p:tgtEl>
                                        <p:attrNameLst>
                                          <p:attrName>style.visibility</p:attrName>
                                        </p:attrNameLst>
                                      </p:cBhvr>
                                      <p:to>
                                        <p:strVal val="visible"/>
                                      </p:to>
                                    </p:set>
                                    <p:animEffect transition="in" filter="wipe(left)">
                                      <p:cBhvr>
                                        <p:cTn id="66" dur="500"/>
                                        <p:tgtEl>
                                          <p:spTgt spid="3175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31754"/>
                                        </p:tgtEl>
                                        <p:attrNameLst>
                                          <p:attrName>style.visibility</p:attrName>
                                        </p:attrNameLst>
                                      </p:cBhvr>
                                      <p:to>
                                        <p:strVal val="visible"/>
                                      </p:to>
                                    </p:set>
                                    <p:animEffect transition="in" filter="wipe(left)">
                                      <p:cBhvr>
                                        <p:cTn id="71" dur="500"/>
                                        <p:tgtEl>
                                          <p:spTgt spid="3175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1769"/>
                                        </p:tgtEl>
                                        <p:attrNameLst>
                                          <p:attrName>style.visibility</p:attrName>
                                        </p:attrNameLst>
                                      </p:cBhvr>
                                      <p:to>
                                        <p:strVal val="visible"/>
                                      </p:to>
                                    </p:set>
                                    <p:animEffect transition="in" filter="wipe(left)">
                                      <p:cBhvr>
                                        <p:cTn id="76" dur="500"/>
                                        <p:tgtEl>
                                          <p:spTgt spid="3176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31767"/>
                                        </p:tgtEl>
                                        <p:attrNameLst>
                                          <p:attrName>style.visibility</p:attrName>
                                        </p:attrNameLst>
                                      </p:cBhvr>
                                      <p:to>
                                        <p:strVal val="visible"/>
                                      </p:to>
                                    </p:set>
                                    <p:animEffect transition="in" filter="wipe(down)">
                                      <p:cBhvr>
                                        <p:cTn id="81" dur="500"/>
                                        <p:tgtEl>
                                          <p:spTgt spid="31767"/>
                                        </p:tgtEl>
                                      </p:cBhvr>
                                    </p:animEffect>
                                  </p:childTnLst>
                                </p:cTn>
                              </p:par>
                            </p:childTnLst>
                          </p:cTn>
                        </p:par>
                        <p:par>
                          <p:cTn id="82" fill="hold">
                            <p:stCondLst>
                              <p:cond delay="500"/>
                            </p:stCondLst>
                            <p:childTnLst>
                              <p:par>
                                <p:cTn id="83" presetID="1" presetClass="entr" presetSubtype="0" fill="hold" nodeType="afterEffect">
                                  <p:stCondLst>
                                    <p:cond delay="0"/>
                                  </p:stCondLst>
                                  <p:childTnLst>
                                    <p:set>
                                      <p:cBhvr>
                                        <p:cTn id="84" dur="1" fill="hold">
                                          <p:stCondLst>
                                            <p:cond delay="499"/>
                                          </p:stCondLst>
                                        </p:cTn>
                                        <p:tgtEl>
                                          <p:spTgt spid="3176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1755"/>
                                        </p:tgtEl>
                                        <p:attrNameLst>
                                          <p:attrName>style.visibility</p:attrName>
                                        </p:attrNameLst>
                                      </p:cBhvr>
                                      <p:to>
                                        <p:strVal val="visible"/>
                                      </p:to>
                                    </p:set>
                                    <p:animEffect transition="in" filter="wipe(left)">
                                      <p:cBhvr>
                                        <p:cTn id="89" dur="500"/>
                                        <p:tgtEl>
                                          <p:spTgt spid="31755"/>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31771"/>
                                        </p:tgtEl>
                                        <p:attrNameLst>
                                          <p:attrName>style.visibility</p:attrName>
                                        </p:attrNameLst>
                                      </p:cBhvr>
                                      <p:to>
                                        <p:strVal val="visible"/>
                                      </p:to>
                                    </p:set>
                                    <p:animEffect transition="in" filter="wipe(left)">
                                      <p:cBhvr>
                                        <p:cTn id="94" dur="500"/>
                                        <p:tgtEl>
                                          <p:spTgt spid="3177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31770"/>
                                        </p:tgtEl>
                                        <p:attrNameLst>
                                          <p:attrName>style.visibility</p:attrName>
                                        </p:attrNameLst>
                                      </p:cBhvr>
                                      <p:to>
                                        <p:strVal val="visible"/>
                                      </p:to>
                                    </p:set>
                                    <p:animEffect transition="in" filter="wipe(left)">
                                      <p:cBhvr>
                                        <p:cTn id="99" dur="500"/>
                                        <p:tgtEl>
                                          <p:spTgt spid="3177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31756"/>
                                        </p:tgtEl>
                                        <p:attrNameLst>
                                          <p:attrName>style.visibility</p:attrName>
                                        </p:attrNameLst>
                                      </p:cBhvr>
                                      <p:to>
                                        <p:strVal val="visible"/>
                                      </p:to>
                                    </p:set>
                                    <p:animEffect transition="in" filter="wipe(left)">
                                      <p:cBhvr>
                                        <p:cTn id="104" dur="500"/>
                                        <p:tgtEl>
                                          <p:spTgt spid="31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p:bldP spid="31752" grpId="0"/>
      <p:bldP spid="31759" grpId="0"/>
      <p:bldP spid="31761" grpId="0"/>
      <p:bldP spid="31772" grpId="0"/>
      <p:bldP spid="3177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5" name="文本框 5121"/>
          <p:cNvSpPr txBox="1"/>
          <p:nvPr/>
        </p:nvSpPr>
        <p:spPr>
          <a:xfrm>
            <a:off x="3203575" y="836613"/>
            <a:ext cx="3219450" cy="762000"/>
          </a:xfrm>
          <a:prstGeom prst="rect">
            <a:avLst/>
          </a:prstGeom>
          <a:noFill/>
          <a:ln w="9525">
            <a:noFill/>
          </a:ln>
        </p:spPr>
        <p:txBody>
          <a:bodyPr anchor="t">
            <a:spAutoFit/>
          </a:bodyPr>
          <a:p>
            <a:pPr lvl="0" indent="0"/>
            <a:r>
              <a:rPr lang="zh-CN" altLang="en-US" sz="4400" dirty="0">
                <a:latin typeface="楷体_GB2312" pitchFamily="1" charset="-122"/>
                <a:ea typeface="华文楷体" pitchFamily="2" charset="-122"/>
              </a:rPr>
              <a:t>电磁学内容</a:t>
            </a:r>
            <a:endParaRPr lang="zh-CN" altLang="en-US" sz="4400" dirty="0">
              <a:latin typeface="楷体_GB2312" pitchFamily="1" charset="-122"/>
              <a:ea typeface="华文楷体" pitchFamily="2" charset="-122"/>
            </a:endParaRPr>
          </a:p>
        </p:txBody>
      </p:sp>
      <p:sp>
        <p:nvSpPr>
          <p:cNvPr id="6146" name="直接连接符 5122"/>
          <p:cNvSpPr/>
          <p:nvPr/>
        </p:nvSpPr>
        <p:spPr>
          <a:xfrm>
            <a:off x="611188" y="1916113"/>
            <a:ext cx="8064500" cy="0"/>
          </a:xfrm>
          <a:prstGeom prst="line">
            <a:avLst/>
          </a:prstGeom>
          <a:ln w="57150" cap="flat" cmpd="thickThin">
            <a:solidFill>
              <a:srgbClr val="0099CC"/>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124" name="文本框 5123">
            <a:hlinkClick r:id="rId1" action="ppaction://hlinksldjump"/>
          </p:cNvPr>
          <p:cNvSpPr txBox="1"/>
          <p:nvPr/>
        </p:nvSpPr>
        <p:spPr>
          <a:xfrm>
            <a:off x="971550" y="2276475"/>
            <a:ext cx="4968875" cy="519113"/>
          </a:xfrm>
          <a:prstGeom prst="rect">
            <a:avLst/>
          </a:prstGeom>
          <a:noFill/>
          <a:ln w="9525">
            <a:noFill/>
          </a:ln>
        </p:spPr>
        <p:txBody>
          <a:bodyPr anchor="t">
            <a:spAutoFit/>
          </a:bodyPr>
          <a:p>
            <a:pPr lvl="0" indent="0"/>
            <a:r>
              <a:rPr lang="zh-CN" altLang="en-US" sz="2800" dirty="0">
                <a:latin typeface="楷体_GB2312" pitchFamily="1" charset="-122"/>
                <a:ea typeface="楷体_GB2312" pitchFamily="1" charset="-122"/>
              </a:rPr>
              <a:t>第七章  	真空中的静电场</a:t>
            </a:r>
            <a:endParaRPr lang="zh-CN" altLang="en-US" sz="2800" dirty="0">
              <a:latin typeface="楷体_GB2312" pitchFamily="1" charset="-122"/>
              <a:ea typeface="楷体_GB2312" pitchFamily="1" charset="-122"/>
            </a:endParaRPr>
          </a:p>
        </p:txBody>
      </p:sp>
      <p:sp>
        <p:nvSpPr>
          <p:cNvPr id="5125" name="文本框 5124">
            <a:hlinkClick r:id="rId2" action="ppaction://hlinksldjump"/>
          </p:cNvPr>
          <p:cNvSpPr txBox="1"/>
          <p:nvPr/>
        </p:nvSpPr>
        <p:spPr>
          <a:xfrm>
            <a:off x="971550" y="3014663"/>
            <a:ext cx="7129463" cy="519112"/>
          </a:xfrm>
          <a:prstGeom prst="rect">
            <a:avLst/>
          </a:prstGeom>
          <a:noFill/>
          <a:ln w="9525">
            <a:noFill/>
          </a:ln>
        </p:spPr>
        <p:txBody>
          <a:bodyPr anchor="t">
            <a:spAutoFit/>
          </a:bodyPr>
          <a:p>
            <a:pPr lvl="0" indent="0"/>
            <a:r>
              <a:rPr lang="zh-CN" altLang="en-US" sz="2800" dirty="0">
                <a:latin typeface="楷体_GB2312" pitchFamily="1" charset="-122"/>
                <a:ea typeface="楷体_GB2312" pitchFamily="1" charset="-122"/>
              </a:rPr>
              <a:t>第八章  	静电场中的导体和电介质</a:t>
            </a:r>
            <a:endParaRPr lang="zh-CN" altLang="en-US" sz="2800" dirty="0">
              <a:latin typeface="楷体_GB2312" pitchFamily="1" charset="-122"/>
              <a:ea typeface="楷体_GB2312" pitchFamily="1" charset="-122"/>
            </a:endParaRPr>
          </a:p>
        </p:txBody>
      </p:sp>
      <p:sp>
        <p:nvSpPr>
          <p:cNvPr id="5126" name="文本框 5125">
            <a:hlinkClick r:id="rId3" action="ppaction://hlinksldjump"/>
          </p:cNvPr>
          <p:cNvSpPr txBox="1"/>
          <p:nvPr/>
        </p:nvSpPr>
        <p:spPr>
          <a:xfrm>
            <a:off x="971550" y="3773488"/>
            <a:ext cx="7129463" cy="517525"/>
          </a:xfrm>
          <a:prstGeom prst="rect">
            <a:avLst/>
          </a:prstGeom>
          <a:noFill/>
          <a:ln w="9525">
            <a:noFill/>
          </a:ln>
        </p:spPr>
        <p:txBody>
          <a:bodyPr anchor="t">
            <a:spAutoFit/>
          </a:bodyPr>
          <a:p>
            <a:pPr lvl="0" indent="0"/>
            <a:r>
              <a:rPr lang="zh-CN" altLang="en-US" sz="2800" dirty="0">
                <a:latin typeface="楷体_GB2312" pitchFamily="1" charset="-122"/>
                <a:ea typeface="楷体_GB2312" pitchFamily="1" charset="-122"/>
              </a:rPr>
              <a:t>第九章  	稳恒电流的磁场</a:t>
            </a:r>
            <a:endParaRPr lang="zh-CN" altLang="en-US" sz="2800" b="0" dirty="0">
              <a:latin typeface="楷体_GB2312" pitchFamily="1" charset="-122"/>
              <a:ea typeface="楷体_GB2312" pitchFamily="1" charset="-122"/>
            </a:endParaRPr>
          </a:p>
        </p:txBody>
      </p:sp>
      <p:sp>
        <p:nvSpPr>
          <p:cNvPr id="5127" name="文本框 5126">
            <a:hlinkClick r:id="rId4" action="ppaction://hlinksldjump"/>
          </p:cNvPr>
          <p:cNvSpPr txBox="1"/>
          <p:nvPr/>
        </p:nvSpPr>
        <p:spPr>
          <a:xfrm>
            <a:off x="971550" y="4508500"/>
            <a:ext cx="7129463" cy="519113"/>
          </a:xfrm>
          <a:prstGeom prst="rect">
            <a:avLst/>
          </a:prstGeom>
          <a:noFill/>
          <a:ln w="9525">
            <a:noFill/>
          </a:ln>
        </p:spPr>
        <p:txBody>
          <a:bodyPr anchor="t">
            <a:spAutoFit/>
          </a:bodyPr>
          <a:p>
            <a:pPr lvl="0" indent="0"/>
            <a:r>
              <a:rPr lang="zh-CN" altLang="en-US" sz="2800" dirty="0">
                <a:latin typeface="楷体_GB2312" pitchFamily="1" charset="-122"/>
                <a:ea typeface="楷体_GB2312" pitchFamily="1" charset="-122"/>
              </a:rPr>
              <a:t>第十章  	磁介质</a:t>
            </a:r>
            <a:endParaRPr lang="zh-CN" altLang="en-US" sz="2800" b="0" dirty="0">
              <a:latin typeface="楷体_GB2312" pitchFamily="1" charset="-122"/>
              <a:ea typeface="楷体_GB2312" pitchFamily="1" charset="-122"/>
            </a:endParaRPr>
          </a:p>
        </p:txBody>
      </p:sp>
      <p:sp>
        <p:nvSpPr>
          <p:cNvPr id="5128" name="文本框 5127">
            <a:hlinkClick r:id="rId5" action="ppaction://hlinksldjump"/>
          </p:cNvPr>
          <p:cNvSpPr txBox="1"/>
          <p:nvPr/>
        </p:nvSpPr>
        <p:spPr>
          <a:xfrm>
            <a:off x="971550" y="5213350"/>
            <a:ext cx="7129463" cy="519113"/>
          </a:xfrm>
          <a:prstGeom prst="rect">
            <a:avLst/>
          </a:prstGeom>
          <a:noFill/>
          <a:ln w="9525">
            <a:noFill/>
          </a:ln>
        </p:spPr>
        <p:txBody>
          <a:bodyPr anchor="t">
            <a:spAutoFit/>
          </a:bodyPr>
          <a:p>
            <a:pPr lvl="0" indent="0"/>
            <a:r>
              <a:rPr lang="zh-CN" altLang="en-US" sz="2800" dirty="0">
                <a:latin typeface="楷体_GB2312" pitchFamily="1" charset="-122"/>
                <a:ea typeface="楷体_GB2312" pitchFamily="1" charset="-122"/>
              </a:rPr>
              <a:t>第十一章  电磁感应</a:t>
            </a:r>
            <a:endParaRPr lang="zh-CN" altLang="en-US" sz="2800" b="0" dirty="0">
              <a:latin typeface="楷体_GB2312" pitchFamily="1" charset="-122"/>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5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5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100"/>
                                  </p:iterate>
                                  <p:childTnLst>
                                    <p:set>
                                      <p:cBhvr>
                                        <p:cTn id="18" dur="1" fill="hold">
                                          <p:stCondLst>
                                            <p:cond delay="0"/>
                                          </p:stCondLst>
                                        </p:cTn>
                                        <p:tgtEl>
                                          <p:spTgt spid="51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100"/>
                                  </p:iterate>
                                  <p:childTnLst>
                                    <p:set>
                                      <p:cBhvr>
                                        <p:cTn id="22" dur="1" fill="hold">
                                          <p:stCondLst>
                                            <p:cond delay="0"/>
                                          </p:stCondLst>
                                        </p:cTn>
                                        <p:tgtEl>
                                          <p:spTgt spid="5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ldLvl="0"/>
      <p:bldP spid="5125" grpId="0" bldLvl="0"/>
      <p:bldP spid="5126" grpId="0" bldLvl="0"/>
      <p:bldP spid="5127" grpId="0" bldLvl="0"/>
      <p:bldP spid="5128" grpId="0" bldLvl="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70" name="文本框 32769"/>
          <p:cNvSpPr txBox="1"/>
          <p:nvPr/>
        </p:nvSpPr>
        <p:spPr>
          <a:xfrm>
            <a:off x="762000" y="903288"/>
            <a:ext cx="6134100"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楷体_GB2312" pitchFamily="1" charset="-122"/>
              </a:rPr>
              <a:t>(1) </a:t>
            </a:r>
            <a:r>
              <a:rPr lang="zh-CN" altLang="en-US" dirty="0">
                <a:latin typeface="楷体_GB2312" pitchFamily="1" charset="-122"/>
                <a:ea typeface="楷体_GB2312" pitchFamily="1" charset="-122"/>
              </a:rPr>
              <a:t>当</a:t>
            </a:r>
            <a:r>
              <a:rPr lang="en-US" altLang="x-none" i="1" dirty="0">
                <a:latin typeface="Times New Roman" panose="02020603050405020304" pitchFamily="2" charset="0"/>
                <a:ea typeface="楷体_GB2312" pitchFamily="1" charset="-122"/>
              </a:rPr>
              <a:t>R &gt;&gt; x</a:t>
            </a:r>
            <a:r>
              <a:rPr lang="en-US" altLang="x-none" i="1" dirty="0">
                <a:latin typeface="楷体_GB2312" pitchFamily="1" charset="-122"/>
                <a:ea typeface="楷体_GB2312" pitchFamily="1" charset="-122"/>
              </a:rPr>
              <a:t> </a:t>
            </a:r>
            <a:r>
              <a:rPr lang="zh-CN" altLang="en-US" dirty="0">
                <a:latin typeface="楷体_GB2312" pitchFamily="1" charset="-122"/>
                <a:ea typeface="楷体_GB2312" pitchFamily="1" charset="-122"/>
              </a:rPr>
              <a:t>，圆板可视为无限大薄板</a:t>
            </a:r>
            <a:endParaRPr lang="zh-CN" altLang="en-US" dirty="0">
              <a:latin typeface="楷体_GB2312" pitchFamily="1" charset="-122"/>
              <a:ea typeface="楷体_GB2312" pitchFamily="1" charset="-122"/>
            </a:endParaRPr>
          </a:p>
        </p:txBody>
      </p:sp>
      <p:graphicFrame>
        <p:nvGraphicFramePr>
          <p:cNvPr id="32771" name="对象 32770"/>
          <p:cNvGraphicFramePr/>
          <p:nvPr/>
        </p:nvGraphicFramePr>
        <p:xfrm>
          <a:off x="6300788" y="676275"/>
          <a:ext cx="1155700" cy="914400"/>
        </p:xfrm>
        <a:graphic>
          <a:graphicData uri="http://schemas.openxmlformats.org/presentationml/2006/ole">
            <mc:AlternateContent xmlns:mc="http://schemas.openxmlformats.org/markup-compatibility/2006">
              <mc:Choice xmlns:v="urn:schemas-microsoft-com:vml" Requires="v">
                <p:oleObj spid="_x0000_s3244" name="" r:id="rId1" imgW="1164590" imgH="921385" progId="Equation.3">
                  <p:embed/>
                </p:oleObj>
              </mc:Choice>
              <mc:Fallback>
                <p:oleObj name="" r:id="rId1" imgW="1164590" imgH="921385" progId="Equation.3">
                  <p:embed/>
                  <p:pic>
                    <p:nvPicPr>
                      <p:cNvPr id="0" name="图片 3243"/>
                      <p:cNvPicPr/>
                      <p:nvPr/>
                    </p:nvPicPr>
                    <p:blipFill>
                      <a:blip r:embed="rId2"/>
                      <a:stretch>
                        <a:fillRect/>
                      </a:stretch>
                    </p:blipFill>
                    <p:spPr>
                      <a:xfrm>
                        <a:off x="6300788" y="676275"/>
                        <a:ext cx="1155700" cy="914400"/>
                      </a:xfrm>
                      <a:prstGeom prst="rect">
                        <a:avLst/>
                      </a:prstGeom>
                      <a:noFill/>
                      <a:ln w="28575" cap="flat" cmpd="sng">
                        <a:solidFill>
                          <a:srgbClr val="FF0000"/>
                        </a:solidFill>
                        <a:prstDash val="solid"/>
                        <a:miter/>
                        <a:headEnd type="none" w="med" len="med"/>
                        <a:tailEnd type="none" w="med" len="med"/>
                      </a:ln>
                    </p:spPr>
                  </p:pic>
                </p:oleObj>
              </mc:Fallback>
            </mc:AlternateContent>
          </a:graphicData>
        </a:graphic>
      </p:graphicFrame>
      <p:sp>
        <p:nvSpPr>
          <p:cNvPr id="32772" name="矩形 32771"/>
          <p:cNvSpPr/>
          <p:nvPr/>
        </p:nvSpPr>
        <p:spPr>
          <a:xfrm>
            <a:off x="447675" y="438150"/>
            <a:ext cx="1489075" cy="457200"/>
          </a:xfrm>
          <a:prstGeom prst="rect">
            <a:avLst/>
          </a:prstGeom>
          <a:noFill/>
          <a:ln w="9525">
            <a:noFill/>
          </a:ln>
        </p:spPr>
        <p:txBody>
          <a:bodyPr anchor="t">
            <a:spAutoFit/>
          </a:bodyPr>
          <a:p>
            <a:pPr lvl="0" indent="0">
              <a:buClr>
                <a:srgbClr val="66FFFF"/>
              </a:buClr>
              <a:buFont typeface="Wingdings" panose="05000000000000000000" pitchFamily="2" charset="2"/>
              <a:buChar char="Ø"/>
            </a:pPr>
            <a:r>
              <a:rPr lang="zh-CN" altLang="en-US" dirty="0">
                <a:latin typeface="Times New Roman" panose="02020603050405020304" pitchFamily="2" charset="0"/>
                <a:ea typeface="宋体" panose="02010600030101010101" pitchFamily="2" charset="-122"/>
              </a:rPr>
              <a:t> 讨论</a:t>
            </a:r>
            <a:endParaRPr lang="zh-CN" altLang="en-US" dirty="0">
              <a:latin typeface="Times New Roman" panose="02020603050405020304" pitchFamily="2" charset="0"/>
              <a:ea typeface="宋体" panose="02010600030101010101" pitchFamily="2" charset="-122"/>
            </a:endParaRPr>
          </a:p>
        </p:txBody>
      </p:sp>
      <p:sp>
        <p:nvSpPr>
          <p:cNvPr id="32773" name="立方体 32772"/>
          <p:cNvSpPr/>
          <p:nvPr/>
        </p:nvSpPr>
        <p:spPr>
          <a:xfrm rot="5386454" flipH="1">
            <a:off x="1839913" y="3414713"/>
            <a:ext cx="4816475" cy="1403350"/>
          </a:xfrm>
          <a:prstGeom prst="cube">
            <a:avLst>
              <a:gd name="adj" fmla="val 100000"/>
            </a:avLst>
          </a:prstGeom>
          <a:solidFill>
            <a:srgbClr val="00CC99">
              <a:alpha val="18999"/>
            </a:srgbClr>
          </a:solidFill>
          <a:ln w="9525" cap="flat" cmpd="sng">
            <a:solidFill>
              <a:schemeClr val="accent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2774" name="文本框 32773"/>
          <p:cNvSpPr txBox="1"/>
          <p:nvPr/>
        </p:nvSpPr>
        <p:spPr>
          <a:xfrm>
            <a:off x="4446588" y="2435225"/>
            <a:ext cx="355600" cy="457200"/>
          </a:xfrm>
          <a:prstGeom prst="rect">
            <a:avLst/>
          </a:prstGeom>
          <a:noFill/>
          <a:ln w="9525">
            <a:noFill/>
          </a:ln>
        </p:spPr>
        <p:txBody>
          <a:bodyPr wrap="none" anchor="t">
            <a:spAutoFit/>
          </a:bodyPr>
          <a:p>
            <a:pPr lvl="0" indent="0"/>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p:txBody>
      </p:sp>
      <p:sp>
        <p:nvSpPr>
          <p:cNvPr id="32775" name="文本框 32774"/>
          <p:cNvSpPr txBox="1"/>
          <p:nvPr/>
        </p:nvSpPr>
        <p:spPr>
          <a:xfrm>
            <a:off x="3771900" y="3103563"/>
            <a:ext cx="355600" cy="457200"/>
          </a:xfrm>
          <a:prstGeom prst="rect">
            <a:avLst/>
          </a:prstGeom>
          <a:noFill/>
          <a:ln w="9525">
            <a:noFill/>
          </a:ln>
        </p:spPr>
        <p:txBody>
          <a:bodyPr wrap="none" anchor="t">
            <a:spAutoFit/>
          </a:bodyPr>
          <a:p>
            <a:pPr lvl="0" indent="0"/>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p:txBody>
      </p:sp>
      <p:sp>
        <p:nvSpPr>
          <p:cNvPr id="32776" name="文本框 32775"/>
          <p:cNvSpPr txBox="1"/>
          <p:nvPr/>
        </p:nvSpPr>
        <p:spPr>
          <a:xfrm>
            <a:off x="4451350" y="3109913"/>
            <a:ext cx="355600" cy="457200"/>
          </a:xfrm>
          <a:prstGeom prst="rect">
            <a:avLst/>
          </a:prstGeom>
          <a:noFill/>
          <a:ln w="9525">
            <a:noFill/>
          </a:ln>
        </p:spPr>
        <p:txBody>
          <a:bodyPr wrap="none" anchor="t">
            <a:spAutoFit/>
          </a:bodyPr>
          <a:p>
            <a:pPr lvl="0" indent="0"/>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p:txBody>
      </p:sp>
      <p:sp>
        <p:nvSpPr>
          <p:cNvPr id="32777" name="文本框 32776"/>
          <p:cNvSpPr txBox="1"/>
          <p:nvPr/>
        </p:nvSpPr>
        <p:spPr>
          <a:xfrm>
            <a:off x="3776663" y="3778250"/>
            <a:ext cx="355600" cy="457200"/>
          </a:xfrm>
          <a:prstGeom prst="rect">
            <a:avLst/>
          </a:prstGeom>
          <a:noFill/>
          <a:ln w="9525">
            <a:noFill/>
          </a:ln>
        </p:spPr>
        <p:txBody>
          <a:bodyPr wrap="none" anchor="t">
            <a:spAutoFit/>
          </a:bodyPr>
          <a:p>
            <a:pPr lvl="0" indent="0"/>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p:txBody>
      </p:sp>
      <p:sp>
        <p:nvSpPr>
          <p:cNvPr id="32778" name="文本框 32777"/>
          <p:cNvSpPr txBox="1"/>
          <p:nvPr/>
        </p:nvSpPr>
        <p:spPr>
          <a:xfrm>
            <a:off x="4446588" y="3786188"/>
            <a:ext cx="355600" cy="457200"/>
          </a:xfrm>
          <a:prstGeom prst="rect">
            <a:avLst/>
          </a:prstGeom>
          <a:noFill/>
          <a:ln w="9525">
            <a:noFill/>
          </a:ln>
        </p:spPr>
        <p:txBody>
          <a:bodyPr wrap="none" anchor="t">
            <a:spAutoFit/>
          </a:bodyPr>
          <a:p>
            <a:pPr lvl="0" indent="0"/>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p:txBody>
      </p:sp>
      <p:sp>
        <p:nvSpPr>
          <p:cNvPr id="32779" name="文本框 32778"/>
          <p:cNvSpPr txBox="1"/>
          <p:nvPr/>
        </p:nvSpPr>
        <p:spPr>
          <a:xfrm>
            <a:off x="3771900" y="4454525"/>
            <a:ext cx="355600" cy="457200"/>
          </a:xfrm>
          <a:prstGeom prst="rect">
            <a:avLst/>
          </a:prstGeom>
          <a:noFill/>
          <a:ln w="9525">
            <a:noFill/>
          </a:ln>
        </p:spPr>
        <p:txBody>
          <a:bodyPr wrap="none" anchor="t">
            <a:spAutoFit/>
          </a:bodyPr>
          <a:p>
            <a:pPr lvl="0" indent="0"/>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p:txBody>
      </p:sp>
      <p:sp>
        <p:nvSpPr>
          <p:cNvPr id="32780" name="文本框 32779"/>
          <p:cNvSpPr txBox="1"/>
          <p:nvPr/>
        </p:nvSpPr>
        <p:spPr>
          <a:xfrm>
            <a:off x="4451350" y="4460875"/>
            <a:ext cx="355600" cy="457200"/>
          </a:xfrm>
          <a:prstGeom prst="rect">
            <a:avLst/>
          </a:prstGeom>
          <a:noFill/>
          <a:ln w="9525">
            <a:noFill/>
          </a:ln>
        </p:spPr>
        <p:txBody>
          <a:bodyPr wrap="none" anchor="t">
            <a:spAutoFit/>
          </a:bodyPr>
          <a:p>
            <a:pPr lvl="0" indent="0"/>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p:txBody>
      </p:sp>
      <p:sp>
        <p:nvSpPr>
          <p:cNvPr id="32781" name="文本框 32780"/>
          <p:cNvSpPr txBox="1"/>
          <p:nvPr/>
        </p:nvSpPr>
        <p:spPr>
          <a:xfrm>
            <a:off x="3776663" y="5129213"/>
            <a:ext cx="355600" cy="457200"/>
          </a:xfrm>
          <a:prstGeom prst="rect">
            <a:avLst/>
          </a:prstGeom>
          <a:noFill/>
          <a:ln w="9525">
            <a:noFill/>
          </a:ln>
        </p:spPr>
        <p:txBody>
          <a:bodyPr wrap="none" anchor="t">
            <a:spAutoFit/>
          </a:bodyPr>
          <a:p>
            <a:pPr lvl="0" indent="0"/>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p:txBody>
      </p:sp>
      <p:sp>
        <p:nvSpPr>
          <p:cNvPr id="32782" name="矩形 32781"/>
          <p:cNvSpPr/>
          <p:nvPr/>
        </p:nvSpPr>
        <p:spPr>
          <a:xfrm>
            <a:off x="4491038" y="1895475"/>
            <a:ext cx="495300" cy="519113"/>
          </a:xfrm>
          <a:prstGeom prst="rect">
            <a:avLst/>
          </a:prstGeom>
          <a:noFill/>
          <a:ln w="9525">
            <a:noFill/>
          </a:ln>
        </p:spPr>
        <p:txBody>
          <a:bodyPr anchor="t">
            <a:spAutoFit/>
          </a:bodyPr>
          <a:p>
            <a:pPr lvl="0" indent="0"/>
            <a:r>
              <a:rPr lang="zh-CN" altLang="en-US" sz="2800" b="0" i="1" dirty="0">
                <a:latin typeface="Times New Roman" panose="02020603050405020304" pitchFamily="2" charset="0"/>
                <a:ea typeface="宋体" panose="02010600030101010101" pitchFamily="2" charset="-122"/>
                <a:sym typeface="Symbol" panose="05050102010706020507" pitchFamily="2" charset="2"/>
              </a:rPr>
              <a:t></a:t>
            </a:r>
            <a:endParaRPr lang="zh-CN" altLang="en-US" sz="2800" b="0" i="1" dirty="0">
              <a:latin typeface="Times New Roman" panose="02020603050405020304" pitchFamily="2" charset="0"/>
              <a:ea typeface="宋体" panose="02010600030101010101" pitchFamily="2" charset="-122"/>
              <a:sym typeface="Symbol" panose="05050102010706020507" pitchFamily="2" charset="2"/>
            </a:endParaRPr>
          </a:p>
        </p:txBody>
      </p:sp>
      <p:grpSp>
        <p:nvGrpSpPr>
          <p:cNvPr id="32783" name="组合 32782"/>
          <p:cNvGrpSpPr/>
          <p:nvPr/>
        </p:nvGrpSpPr>
        <p:grpSpPr>
          <a:xfrm>
            <a:off x="5662613" y="2705100"/>
            <a:ext cx="1035050" cy="2520950"/>
            <a:chOff x="0" y="0"/>
            <a:chExt cx="482" cy="1588"/>
          </a:xfrm>
        </p:grpSpPr>
        <p:sp>
          <p:nvSpPr>
            <p:cNvPr id="33807" name="直接连接符 32783"/>
            <p:cNvSpPr/>
            <p:nvPr/>
          </p:nvSpPr>
          <p:spPr>
            <a:xfrm>
              <a:off x="0" y="0"/>
              <a:ext cx="482" cy="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3808" name="直接连接符 32784"/>
            <p:cNvSpPr/>
            <p:nvPr/>
          </p:nvSpPr>
          <p:spPr>
            <a:xfrm>
              <a:off x="0" y="397"/>
              <a:ext cx="482" cy="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3809" name="直接连接符 32785"/>
            <p:cNvSpPr/>
            <p:nvPr/>
          </p:nvSpPr>
          <p:spPr>
            <a:xfrm>
              <a:off x="0" y="794"/>
              <a:ext cx="482" cy="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3810" name="直接连接符 32786"/>
            <p:cNvSpPr/>
            <p:nvPr/>
          </p:nvSpPr>
          <p:spPr>
            <a:xfrm>
              <a:off x="0" y="1191"/>
              <a:ext cx="482" cy="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3811" name="直接连接符 32787"/>
            <p:cNvSpPr/>
            <p:nvPr/>
          </p:nvSpPr>
          <p:spPr>
            <a:xfrm>
              <a:off x="0" y="1588"/>
              <a:ext cx="482" cy="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32789" name="组合 32788"/>
          <p:cNvGrpSpPr/>
          <p:nvPr/>
        </p:nvGrpSpPr>
        <p:grpSpPr>
          <a:xfrm>
            <a:off x="1611313" y="2705100"/>
            <a:ext cx="1035050" cy="2520950"/>
            <a:chOff x="0" y="0"/>
            <a:chExt cx="482" cy="1588"/>
          </a:xfrm>
        </p:grpSpPr>
        <p:sp>
          <p:nvSpPr>
            <p:cNvPr id="33813" name="直接连接符 32789"/>
            <p:cNvSpPr/>
            <p:nvPr/>
          </p:nvSpPr>
          <p:spPr>
            <a:xfrm>
              <a:off x="0" y="0"/>
              <a:ext cx="482" cy="0"/>
            </a:xfrm>
            <a:prstGeom prst="line">
              <a:avLst/>
            </a:prstGeom>
            <a:ln w="28575" cap="flat" cmpd="sng">
              <a:solidFill>
                <a:schemeClr val="tx1"/>
              </a:solidFill>
              <a:prstDash val="solid"/>
              <a:round/>
              <a:headEnd type="triangle" w="med" len="lg"/>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3814" name="直接连接符 32790"/>
            <p:cNvSpPr/>
            <p:nvPr/>
          </p:nvSpPr>
          <p:spPr>
            <a:xfrm>
              <a:off x="0" y="397"/>
              <a:ext cx="482" cy="0"/>
            </a:xfrm>
            <a:prstGeom prst="line">
              <a:avLst/>
            </a:prstGeom>
            <a:ln w="28575" cap="flat" cmpd="sng">
              <a:solidFill>
                <a:schemeClr val="tx1"/>
              </a:solidFill>
              <a:prstDash val="solid"/>
              <a:round/>
              <a:headEnd type="triangle" w="med" len="lg"/>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3815" name="直接连接符 32791"/>
            <p:cNvSpPr/>
            <p:nvPr/>
          </p:nvSpPr>
          <p:spPr>
            <a:xfrm>
              <a:off x="0" y="794"/>
              <a:ext cx="482" cy="0"/>
            </a:xfrm>
            <a:prstGeom prst="line">
              <a:avLst/>
            </a:prstGeom>
            <a:ln w="28575" cap="flat" cmpd="sng">
              <a:solidFill>
                <a:schemeClr val="tx1"/>
              </a:solidFill>
              <a:prstDash val="solid"/>
              <a:round/>
              <a:headEnd type="triangle" w="med" len="lg"/>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3816" name="直接连接符 32792"/>
            <p:cNvSpPr/>
            <p:nvPr/>
          </p:nvSpPr>
          <p:spPr>
            <a:xfrm>
              <a:off x="0" y="1191"/>
              <a:ext cx="482" cy="0"/>
            </a:xfrm>
            <a:prstGeom prst="line">
              <a:avLst/>
            </a:prstGeom>
            <a:ln w="28575" cap="flat" cmpd="sng">
              <a:solidFill>
                <a:schemeClr val="tx1"/>
              </a:solidFill>
              <a:prstDash val="solid"/>
              <a:round/>
              <a:headEnd type="triangle" w="med" len="lg"/>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3817" name="直接连接符 32793"/>
            <p:cNvSpPr/>
            <p:nvPr/>
          </p:nvSpPr>
          <p:spPr>
            <a:xfrm>
              <a:off x="0" y="1588"/>
              <a:ext cx="482" cy="0"/>
            </a:xfrm>
            <a:prstGeom prst="line">
              <a:avLst/>
            </a:prstGeom>
            <a:ln w="28575" cap="flat" cmpd="sng">
              <a:solidFill>
                <a:schemeClr val="tx1"/>
              </a:solidFill>
              <a:prstDash val="solid"/>
              <a:round/>
              <a:headEnd type="triangle" w="med" len="lg"/>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32795" name="文本框 32794"/>
          <p:cNvSpPr txBox="1"/>
          <p:nvPr/>
        </p:nvSpPr>
        <p:spPr>
          <a:xfrm>
            <a:off x="7164388" y="2206625"/>
            <a:ext cx="450850" cy="3743325"/>
          </a:xfrm>
          <a:prstGeom prst="rect">
            <a:avLst/>
          </a:prstGeom>
          <a:noFill/>
          <a:ln w="9525">
            <a:noFill/>
          </a:ln>
        </p:spPr>
        <p:txBody>
          <a:bodyPr anchor="t">
            <a:spAutoFit/>
          </a:bodyPr>
          <a:p>
            <a:pPr lvl="0" indent="0"/>
            <a:r>
              <a:rPr lang="zh-CN" altLang="en-US" dirty="0">
                <a:latin typeface="楷体_GB2312" pitchFamily="1" charset="-122"/>
                <a:ea typeface="楷体_GB2312" pitchFamily="1" charset="-122"/>
              </a:rPr>
              <a:t>电场强度垂直带电平面</a:t>
            </a:r>
            <a:endParaRPr lang="zh-CN" altLang="en-US" dirty="0">
              <a:latin typeface="楷体_GB2312" pitchFamily="1" charset="-122"/>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wipe(left)">
                                      <p:cBhvr>
                                        <p:cTn id="7" dur="500"/>
                                        <p:tgtEl>
                                          <p:spTgt spid="327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0"/>
                                        </p:tgtEl>
                                        <p:attrNameLst>
                                          <p:attrName>style.visibility</p:attrName>
                                        </p:attrNameLst>
                                      </p:cBhvr>
                                      <p:to>
                                        <p:strVal val="visible"/>
                                      </p:to>
                                    </p:set>
                                    <p:animEffect transition="in" filter="wipe(left)">
                                      <p:cBhvr>
                                        <p:cTn id="12" dur="500"/>
                                        <p:tgtEl>
                                          <p:spTgt spid="3277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2773"/>
                                        </p:tgtEl>
                                        <p:attrNameLst>
                                          <p:attrName>style.visibility</p:attrName>
                                        </p:attrNameLst>
                                      </p:cBhvr>
                                      <p:to>
                                        <p:strVal val="visible"/>
                                      </p:to>
                                    </p:set>
                                    <p:animEffect transition="in" filter="checkerboard(across)">
                                      <p:cBhvr>
                                        <p:cTn id="17" dur="500"/>
                                        <p:tgtEl>
                                          <p:spTgt spid="32773"/>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2774"/>
                                        </p:tgtEl>
                                        <p:attrNameLst>
                                          <p:attrName>style.visibility</p:attrName>
                                        </p:attrNameLst>
                                      </p:cBhvr>
                                      <p:to>
                                        <p:strVal val="visible"/>
                                      </p:to>
                                    </p:set>
                                    <p:animEffect transition="in" filter="checkerboard(across)">
                                      <p:cBhvr>
                                        <p:cTn id="20" dur="500"/>
                                        <p:tgtEl>
                                          <p:spTgt spid="32774"/>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32775"/>
                                        </p:tgtEl>
                                        <p:attrNameLst>
                                          <p:attrName>style.visibility</p:attrName>
                                        </p:attrNameLst>
                                      </p:cBhvr>
                                      <p:to>
                                        <p:strVal val="visible"/>
                                      </p:to>
                                    </p:set>
                                    <p:animEffect transition="in" filter="checkerboard(across)">
                                      <p:cBhvr>
                                        <p:cTn id="23" dur="500"/>
                                        <p:tgtEl>
                                          <p:spTgt spid="32775"/>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2776"/>
                                        </p:tgtEl>
                                        <p:attrNameLst>
                                          <p:attrName>style.visibility</p:attrName>
                                        </p:attrNameLst>
                                      </p:cBhvr>
                                      <p:to>
                                        <p:strVal val="visible"/>
                                      </p:to>
                                    </p:set>
                                    <p:animEffect transition="in" filter="checkerboard(across)">
                                      <p:cBhvr>
                                        <p:cTn id="26" dur="500"/>
                                        <p:tgtEl>
                                          <p:spTgt spid="32776"/>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2777"/>
                                        </p:tgtEl>
                                        <p:attrNameLst>
                                          <p:attrName>style.visibility</p:attrName>
                                        </p:attrNameLst>
                                      </p:cBhvr>
                                      <p:to>
                                        <p:strVal val="visible"/>
                                      </p:to>
                                    </p:set>
                                    <p:animEffect transition="in" filter="checkerboard(across)">
                                      <p:cBhvr>
                                        <p:cTn id="29" dur="500"/>
                                        <p:tgtEl>
                                          <p:spTgt spid="32777"/>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32778"/>
                                        </p:tgtEl>
                                        <p:attrNameLst>
                                          <p:attrName>style.visibility</p:attrName>
                                        </p:attrNameLst>
                                      </p:cBhvr>
                                      <p:to>
                                        <p:strVal val="visible"/>
                                      </p:to>
                                    </p:set>
                                    <p:animEffect transition="in" filter="checkerboard(across)">
                                      <p:cBhvr>
                                        <p:cTn id="32" dur="500"/>
                                        <p:tgtEl>
                                          <p:spTgt spid="32778"/>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32779"/>
                                        </p:tgtEl>
                                        <p:attrNameLst>
                                          <p:attrName>style.visibility</p:attrName>
                                        </p:attrNameLst>
                                      </p:cBhvr>
                                      <p:to>
                                        <p:strVal val="visible"/>
                                      </p:to>
                                    </p:set>
                                    <p:animEffect transition="in" filter="checkerboard(across)">
                                      <p:cBhvr>
                                        <p:cTn id="35" dur="500"/>
                                        <p:tgtEl>
                                          <p:spTgt spid="32779"/>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32780"/>
                                        </p:tgtEl>
                                        <p:attrNameLst>
                                          <p:attrName>style.visibility</p:attrName>
                                        </p:attrNameLst>
                                      </p:cBhvr>
                                      <p:to>
                                        <p:strVal val="visible"/>
                                      </p:to>
                                    </p:set>
                                    <p:animEffect transition="in" filter="checkerboard(across)">
                                      <p:cBhvr>
                                        <p:cTn id="38" dur="500"/>
                                        <p:tgtEl>
                                          <p:spTgt spid="32780"/>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32781"/>
                                        </p:tgtEl>
                                        <p:attrNameLst>
                                          <p:attrName>style.visibility</p:attrName>
                                        </p:attrNameLst>
                                      </p:cBhvr>
                                      <p:to>
                                        <p:strVal val="visible"/>
                                      </p:to>
                                    </p:set>
                                    <p:animEffect transition="in" filter="checkerboard(across)">
                                      <p:cBhvr>
                                        <p:cTn id="41" dur="500"/>
                                        <p:tgtEl>
                                          <p:spTgt spid="32781"/>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32782"/>
                                        </p:tgtEl>
                                        <p:attrNameLst>
                                          <p:attrName>style.visibility</p:attrName>
                                        </p:attrNameLst>
                                      </p:cBhvr>
                                      <p:to>
                                        <p:strVal val="visible"/>
                                      </p:to>
                                    </p:set>
                                    <p:animEffect transition="in" filter="checkerboard(across)">
                                      <p:cBhvr>
                                        <p:cTn id="44" dur="500"/>
                                        <p:tgtEl>
                                          <p:spTgt spid="32782"/>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nodeType="clickEffect">
                                  <p:stCondLst>
                                    <p:cond delay="0"/>
                                  </p:stCondLst>
                                  <p:childTnLst>
                                    <p:set>
                                      <p:cBhvr>
                                        <p:cTn id="48" dur="1" fill="hold">
                                          <p:stCondLst>
                                            <p:cond delay="0"/>
                                          </p:stCondLst>
                                        </p:cTn>
                                        <p:tgtEl>
                                          <p:spTgt spid="32783"/>
                                        </p:tgtEl>
                                        <p:attrNameLst>
                                          <p:attrName>style.visibility</p:attrName>
                                        </p:attrNameLst>
                                      </p:cBhvr>
                                      <p:to>
                                        <p:strVal val="visible"/>
                                      </p:to>
                                    </p:set>
                                    <p:animEffect transition="in" filter="slide(fromLeft)">
                                      <p:cBhvr>
                                        <p:cTn id="49" dur="500"/>
                                        <p:tgtEl>
                                          <p:spTgt spid="32783"/>
                                        </p:tgtEl>
                                      </p:cBhvr>
                                    </p:animEffect>
                                  </p:childTnLst>
                                </p:cTn>
                              </p:par>
                              <p:par>
                                <p:cTn id="50" presetID="12" presetClass="entr" presetSubtype="2" fill="hold" nodeType="withEffect">
                                  <p:stCondLst>
                                    <p:cond delay="0"/>
                                  </p:stCondLst>
                                  <p:childTnLst>
                                    <p:set>
                                      <p:cBhvr>
                                        <p:cTn id="51" dur="1" fill="hold">
                                          <p:stCondLst>
                                            <p:cond delay="0"/>
                                          </p:stCondLst>
                                        </p:cTn>
                                        <p:tgtEl>
                                          <p:spTgt spid="32789"/>
                                        </p:tgtEl>
                                        <p:attrNameLst>
                                          <p:attrName>style.visibility</p:attrName>
                                        </p:attrNameLst>
                                      </p:cBhvr>
                                      <p:to>
                                        <p:strVal val="visible"/>
                                      </p:to>
                                    </p:set>
                                    <p:animEffect transition="in" filter="slide(fromRight)">
                                      <p:cBhvr>
                                        <p:cTn id="52" dur="500"/>
                                        <p:tgtEl>
                                          <p:spTgt spid="3278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2795"/>
                                        </p:tgtEl>
                                        <p:attrNameLst>
                                          <p:attrName>style.visibility</p:attrName>
                                        </p:attrNameLst>
                                      </p:cBhvr>
                                      <p:to>
                                        <p:strVal val="visible"/>
                                      </p:to>
                                    </p:set>
                                    <p:animEffect transition="in" filter="wipe(up)">
                                      <p:cBhvr>
                                        <p:cTn id="57" dur="500"/>
                                        <p:tgtEl>
                                          <p:spTgt spid="32795"/>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499"/>
                                          </p:stCondLst>
                                        </p:cTn>
                                        <p:tgtEl>
                                          <p:spTgt spid="327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2" grpId="0"/>
      <p:bldP spid="32774" grpId="0"/>
      <p:bldP spid="32775" grpId="0"/>
      <p:bldP spid="32776" grpId="0"/>
      <p:bldP spid="32777" grpId="0"/>
      <p:bldP spid="32778" grpId="0"/>
      <p:bldP spid="32779" grpId="0"/>
      <p:bldP spid="32780" grpId="0"/>
      <p:bldP spid="32781" grpId="0"/>
      <p:bldP spid="32782" grpId="0"/>
      <p:bldP spid="32795"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3794" name="立方体 33793"/>
          <p:cNvSpPr/>
          <p:nvPr/>
        </p:nvSpPr>
        <p:spPr>
          <a:xfrm rot="5386454" flipH="1">
            <a:off x="2133600" y="3057525"/>
            <a:ext cx="4816475" cy="1403350"/>
          </a:xfrm>
          <a:prstGeom prst="cube">
            <a:avLst>
              <a:gd name="adj" fmla="val 100000"/>
            </a:avLst>
          </a:prstGeom>
          <a:solidFill>
            <a:srgbClr val="00CC99">
              <a:alpha val="18999"/>
            </a:srgbClr>
          </a:solidFill>
          <a:ln w="9525" cap="flat" cmpd="sng">
            <a:solidFill>
              <a:schemeClr val="accent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3795" name="立方体 33794"/>
          <p:cNvSpPr/>
          <p:nvPr/>
        </p:nvSpPr>
        <p:spPr>
          <a:xfrm rot="5386454" flipH="1">
            <a:off x="1954213" y="3057525"/>
            <a:ext cx="4816475" cy="1403350"/>
          </a:xfrm>
          <a:prstGeom prst="cube">
            <a:avLst>
              <a:gd name="adj" fmla="val 100000"/>
            </a:avLst>
          </a:prstGeom>
          <a:solidFill>
            <a:srgbClr val="00CC99">
              <a:alpha val="18999"/>
            </a:srgbClr>
          </a:solidFill>
          <a:ln w="9525" cap="flat" cmpd="sng">
            <a:solidFill>
              <a:schemeClr val="accent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3796" name="立方体 33795"/>
          <p:cNvSpPr/>
          <p:nvPr/>
        </p:nvSpPr>
        <p:spPr>
          <a:xfrm rot="5386454" flipH="1">
            <a:off x="2328863" y="3055938"/>
            <a:ext cx="4819650" cy="1403350"/>
          </a:xfrm>
          <a:prstGeom prst="cube">
            <a:avLst>
              <a:gd name="adj" fmla="val 100000"/>
            </a:avLst>
          </a:prstGeom>
          <a:solidFill>
            <a:srgbClr val="00CC99">
              <a:alpha val="18999"/>
            </a:srgbClr>
          </a:solidFill>
          <a:ln w="9525" cap="flat" cmpd="sng">
            <a:solidFill>
              <a:schemeClr val="accent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4820" name="立方体 33796"/>
          <p:cNvSpPr/>
          <p:nvPr/>
        </p:nvSpPr>
        <p:spPr>
          <a:xfrm rot="5386454" flipH="1">
            <a:off x="2116138" y="2547938"/>
            <a:ext cx="4822825" cy="2428875"/>
          </a:xfrm>
          <a:prstGeom prst="cube">
            <a:avLst>
              <a:gd name="adj" fmla="val 56519"/>
            </a:avLst>
          </a:prstGeom>
          <a:solidFill>
            <a:srgbClr val="3399FF">
              <a:alpha val="29999"/>
            </a:srgbClr>
          </a:solidFill>
          <a:ln w="9525" cap="flat" cmpd="sng">
            <a:solidFill>
              <a:schemeClr val="hlink"/>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4821" name="矩形 33797"/>
          <p:cNvSpPr/>
          <p:nvPr/>
        </p:nvSpPr>
        <p:spPr>
          <a:xfrm>
            <a:off x="349250" y="592138"/>
            <a:ext cx="6022975" cy="457200"/>
          </a:xfrm>
          <a:prstGeom prst="rect">
            <a:avLst/>
          </a:prstGeom>
          <a:noFill/>
          <a:ln w="9525">
            <a:noFill/>
          </a:ln>
        </p:spPr>
        <p:txBody>
          <a:bodyPr anchor="t">
            <a:spAutoFit/>
          </a:bodyPr>
          <a:p>
            <a:pPr lvl="0" indent="0">
              <a:buClr>
                <a:srgbClr val="FF9900"/>
              </a:buClr>
              <a:buSzPct val="80000"/>
              <a:buFont typeface="Wingdings" panose="05000000000000000000" pitchFamily="2" charset="2"/>
              <a:buNone/>
            </a:pPr>
            <a:r>
              <a:rPr lang="zh-CN" altLang="en-US" dirty="0">
                <a:latin typeface="Times New Roman" panose="02020603050405020304" pitchFamily="2" charset="0"/>
                <a:ea typeface="仿宋_GB2312" pitchFamily="1" charset="-122"/>
              </a:rPr>
              <a:t>（2）有限厚度“无限大”均匀带电平板</a:t>
            </a:r>
            <a:endParaRPr lang="zh-CN" altLang="en-US" dirty="0">
              <a:latin typeface="Times New Roman" panose="02020603050405020304" pitchFamily="2" charset="0"/>
              <a:ea typeface="仿宋_GB2312" pitchFamily="1" charset="-122"/>
            </a:endParaRPr>
          </a:p>
        </p:txBody>
      </p:sp>
      <p:grpSp>
        <p:nvGrpSpPr>
          <p:cNvPr id="33799" name="组合 33798"/>
          <p:cNvGrpSpPr/>
          <p:nvPr/>
        </p:nvGrpSpPr>
        <p:grpSpPr>
          <a:xfrm>
            <a:off x="6102350" y="2265363"/>
            <a:ext cx="1035050" cy="2520950"/>
            <a:chOff x="0" y="0"/>
            <a:chExt cx="482" cy="1588"/>
          </a:xfrm>
        </p:grpSpPr>
        <p:sp>
          <p:nvSpPr>
            <p:cNvPr id="34823" name="直接连接符 33799"/>
            <p:cNvSpPr/>
            <p:nvPr/>
          </p:nvSpPr>
          <p:spPr>
            <a:xfrm>
              <a:off x="0" y="0"/>
              <a:ext cx="482" cy="0"/>
            </a:xfrm>
            <a:prstGeom prst="line">
              <a:avLst/>
            </a:prstGeom>
            <a:ln w="28575" cap="flat" cmpd="sng">
              <a:solidFill>
                <a:srgbClr val="FF33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4824" name="直接连接符 33800"/>
            <p:cNvSpPr/>
            <p:nvPr/>
          </p:nvSpPr>
          <p:spPr>
            <a:xfrm>
              <a:off x="0" y="397"/>
              <a:ext cx="482" cy="0"/>
            </a:xfrm>
            <a:prstGeom prst="line">
              <a:avLst/>
            </a:prstGeom>
            <a:ln w="28575" cap="flat" cmpd="sng">
              <a:solidFill>
                <a:srgbClr val="FF33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4825" name="直接连接符 33801"/>
            <p:cNvSpPr/>
            <p:nvPr/>
          </p:nvSpPr>
          <p:spPr>
            <a:xfrm>
              <a:off x="0" y="794"/>
              <a:ext cx="482" cy="0"/>
            </a:xfrm>
            <a:prstGeom prst="line">
              <a:avLst/>
            </a:prstGeom>
            <a:ln w="28575" cap="flat" cmpd="sng">
              <a:solidFill>
                <a:srgbClr val="FF33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4826" name="直接连接符 33802"/>
            <p:cNvSpPr/>
            <p:nvPr/>
          </p:nvSpPr>
          <p:spPr>
            <a:xfrm>
              <a:off x="0" y="1191"/>
              <a:ext cx="482" cy="0"/>
            </a:xfrm>
            <a:prstGeom prst="line">
              <a:avLst/>
            </a:prstGeom>
            <a:ln w="28575" cap="flat" cmpd="sng">
              <a:solidFill>
                <a:srgbClr val="FF33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4827" name="直接连接符 33803"/>
            <p:cNvSpPr/>
            <p:nvPr/>
          </p:nvSpPr>
          <p:spPr>
            <a:xfrm>
              <a:off x="0" y="1588"/>
              <a:ext cx="482" cy="0"/>
            </a:xfrm>
            <a:prstGeom prst="line">
              <a:avLst/>
            </a:prstGeom>
            <a:ln w="28575" cap="flat" cmpd="sng">
              <a:solidFill>
                <a:srgbClr val="FF33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33805" name="组合 33804"/>
          <p:cNvGrpSpPr/>
          <p:nvPr/>
        </p:nvGrpSpPr>
        <p:grpSpPr>
          <a:xfrm>
            <a:off x="2051050" y="2265363"/>
            <a:ext cx="1035050" cy="2520950"/>
            <a:chOff x="0" y="0"/>
            <a:chExt cx="482" cy="1588"/>
          </a:xfrm>
        </p:grpSpPr>
        <p:sp>
          <p:nvSpPr>
            <p:cNvPr id="34829" name="直接连接符 33805"/>
            <p:cNvSpPr/>
            <p:nvPr/>
          </p:nvSpPr>
          <p:spPr>
            <a:xfrm>
              <a:off x="0" y="0"/>
              <a:ext cx="482" cy="0"/>
            </a:xfrm>
            <a:prstGeom prst="line">
              <a:avLst/>
            </a:prstGeom>
            <a:ln w="28575" cap="flat" cmpd="sng">
              <a:solidFill>
                <a:srgbClr val="FF3300"/>
              </a:solidFill>
              <a:prstDash val="solid"/>
              <a:round/>
              <a:headEnd type="triangle" w="med" len="lg"/>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4830" name="直接连接符 33806"/>
            <p:cNvSpPr/>
            <p:nvPr/>
          </p:nvSpPr>
          <p:spPr>
            <a:xfrm>
              <a:off x="0" y="397"/>
              <a:ext cx="482" cy="0"/>
            </a:xfrm>
            <a:prstGeom prst="line">
              <a:avLst/>
            </a:prstGeom>
            <a:ln w="28575" cap="flat" cmpd="sng">
              <a:solidFill>
                <a:srgbClr val="FF3300"/>
              </a:solidFill>
              <a:prstDash val="solid"/>
              <a:round/>
              <a:headEnd type="triangle" w="med" len="lg"/>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4831" name="直接连接符 33807"/>
            <p:cNvSpPr/>
            <p:nvPr/>
          </p:nvSpPr>
          <p:spPr>
            <a:xfrm>
              <a:off x="0" y="794"/>
              <a:ext cx="482" cy="0"/>
            </a:xfrm>
            <a:prstGeom prst="line">
              <a:avLst/>
            </a:prstGeom>
            <a:ln w="28575" cap="flat" cmpd="sng">
              <a:solidFill>
                <a:srgbClr val="FF3300"/>
              </a:solidFill>
              <a:prstDash val="solid"/>
              <a:round/>
              <a:headEnd type="triangle" w="med" len="lg"/>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4832" name="直接连接符 33808"/>
            <p:cNvSpPr/>
            <p:nvPr/>
          </p:nvSpPr>
          <p:spPr>
            <a:xfrm>
              <a:off x="0" y="1191"/>
              <a:ext cx="482" cy="0"/>
            </a:xfrm>
            <a:prstGeom prst="line">
              <a:avLst/>
            </a:prstGeom>
            <a:ln w="28575" cap="flat" cmpd="sng">
              <a:solidFill>
                <a:srgbClr val="FF3300"/>
              </a:solidFill>
              <a:prstDash val="solid"/>
              <a:round/>
              <a:headEnd type="triangle" w="med" len="lg"/>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4833" name="直接连接符 33809"/>
            <p:cNvSpPr/>
            <p:nvPr/>
          </p:nvSpPr>
          <p:spPr>
            <a:xfrm>
              <a:off x="0" y="1588"/>
              <a:ext cx="482" cy="0"/>
            </a:xfrm>
            <a:prstGeom prst="line">
              <a:avLst/>
            </a:prstGeom>
            <a:ln w="28575" cap="flat" cmpd="sng">
              <a:solidFill>
                <a:srgbClr val="FF3300"/>
              </a:solidFill>
              <a:prstDash val="solid"/>
              <a:round/>
              <a:headEnd type="triangle" w="med" len="lg"/>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33811" name="文本框 33810"/>
          <p:cNvSpPr txBox="1"/>
          <p:nvPr/>
        </p:nvSpPr>
        <p:spPr>
          <a:xfrm>
            <a:off x="7740650" y="1701800"/>
            <a:ext cx="450850" cy="3743325"/>
          </a:xfrm>
          <a:prstGeom prst="rect">
            <a:avLst/>
          </a:prstGeom>
          <a:noFill/>
          <a:ln w="9525">
            <a:noFill/>
          </a:ln>
        </p:spPr>
        <p:txBody>
          <a:bodyPr anchor="t">
            <a:spAutoFit/>
          </a:bodyPr>
          <a:p>
            <a:pPr lvl="0" indent="0"/>
            <a:r>
              <a:rPr lang="zh-CN" altLang="en-US" dirty="0">
                <a:latin typeface="楷体_GB2312" pitchFamily="1" charset="-122"/>
                <a:ea typeface="楷体_GB2312" pitchFamily="1" charset="-122"/>
              </a:rPr>
              <a:t>电场强度垂直带电平板</a:t>
            </a:r>
            <a:endParaRPr lang="zh-CN" altLang="en-US" b="0" dirty="0">
              <a:latin typeface="楷体_GB2312" pitchFamily="1" charset="-122"/>
              <a:ea typeface="楷体_GB2312" pitchFamily="1"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additive="base">
                                        <p:cTn id="7" dur="1000" fill="hold"/>
                                        <p:tgtEl>
                                          <p:spTgt spid="33796"/>
                                        </p:tgtEl>
                                        <p:attrNameLst>
                                          <p:attrName>ppt_x</p:attrName>
                                        </p:attrNameLst>
                                      </p:cBhvr>
                                      <p:tavLst>
                                        <p:tav tm="0">
                                          <p:val>
                                            <p:strVal val="#ppt_x"/>
                                          </p:val>
                                        </p:tav>
                                        <p:tav tm="100000">
                                          <p:val>
                                            <p:strVal val="#ppt_x"/>
                                          </p:val>
                                        </p:tav>
                                      </p:tavLst>
                                    </p:anim>
                                    <p:anim calcmode="lin" valueType="num">
                                      <p:cBhvr additive="base">
                                        <p:cTn id="8" dur="1000" fill="hold"/>
                                        <p:tgtEl>
                                          <p:spTgt spid="337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fill="hold" nodeType="afterEffect">
                                  <p:stCondLst>
                                    <p:cond delay="0"/>
                                  </p:stCondLst>
                                  <p:childTnLst>
                                    <p:set>
                                      <p:cBhvr>
                                        <p:cTn id="11" dur="1" fill="hold">
                                          <p:stCondLst>
                                            <p:cond delay="0"/>
                                          </p:stCondLst>
                                        </p:cTn>
                                        <p:tgtEl>
                                          <p:spTgt spid="33794"/>
                                        </p:tgtEl>
                                        <p:attrNameLst>
                                          <p:attrName>style.visibility</p:attrName>
                                        </p:attrNameLst>
                                      </p:cBhvr>
                                      <p:to>
                                        <p:strVal val="visible"/>
                                      </p:to>
                                    </p:set>
                                    <p:anim calcmode="lin" valueType="num">
                                      <p:cBhvr additive="base">
                                        <p:cTn id="12" dur="1000" fill="hold"/>
                                        <p:tgtEl>
                                          <p:spTgt spid="33794"/>
                                        </p:tgtEl>
                                        <p:attrNameLst>
                                          <p:attrName>ppt_x</p:attrName>
                                        </p:attrNameLst>
                                      </p:cBhvr>
                                      <p:tavLst>
                                        <p:tav tm="0">
                                          <p:val>
                                            <p:strVal val="#ppt_x"/>
                                          </p:val>
                                        </p:tav>
                                        <p:tav tm="100000">
                                          <p:val>
                                            <p:strVal val="#ppt_x"/>
                                          </p:val>
                                        </p:tav>
                                      </p:tavLst>
                                    </p:anim>
                                    <p:anim calcmode="lin" valueType="num">
                                      <p:cBhvr additive="base">
                                        <p:cTn id="13" dur="1000" fill="hold"/>
                                        <p:tgtEl>
                                          <p:spTgt spid="33794"/>
                                        </p:tgtEl>
                                        <p:attrNameLst>
                                          <p:attrName>ppt_y</p:attrName>
                                        </p:attrNameLst>
                                      </p:cBhvr>
                                      <p:tavLst>
                                        <p:tav tm="0">
                                          <p:val>
                                            <p:strVal val="0-#ppt_h/2"/>
                                          </p:val>
                                        </p:tav>
                                        <p:tav tm="100000">
                                          <p:val>
                                            <p:strVal val="#ppt_y"/>
                                          </p:val>
                                        </p:tav>
                                      </p:tavLst>
                                    </p:anim>
                                  </p:childTnLst>
                                </p:cTn>
                              </p:par>
                            </p:childTnLst>
                          </p:cTn>
                        </p:par>
                        <p:par>
                          <p:cTn id="14" fill="hold">
                            <p:stCondLst>
                              <p:cond delay="2000"/>
                            </p:stCondLst>
                            <p:childTnLst>
                              <p:par>
                                <p:cTn id="15" presetID="2" presetClass="entr" presetSubtype="1" fill="hold" nodeType="afterEffect">
                                  <p:stCondLst>
                                    <p:cond delay="0"/>
                                  </p:stCondLst>
                                  <p:childTnLst>
                                    <p:set>
                                      <p:cBhvr>
                                        <p:cTn id="16" dur="1" fill="hold">
                                          <p:stCondLst>
                                            <p:cond delay="0"/>
                                          </p:stCondLst>
                                        </p:cTn>
                                        <p:tgtEl>
                                          <p:spTgt spid="33795"/>
                                        </p:tgtEl>
                                        <p:attrNameLst>
                                          <p:attrName>style.visibility</p:attrName>
                                        </p:attrNameLst>
                                      </p:cBhvr>
                                      <p:to>
                                        <p:strVal val="visible"/>
                                      </p:to>
                                    </p:set>
                                    <p:anim calcmode="lin" valueType="num">
                                      <p:cBhvr additive="base">
                                        <p:cTn id="17" dur="1000" fill="hold"/>
                                        <p:tgtEl>
                                          <p:spTgt spid="33795"/>
                                        </p:tgtEl>
                                        <p:attrNameLst>
                                          <p:attrName>ppt_x</p:attrName>
                                        </p:attrNameLst>
                                      </p:cBhvr>
                                      <p:tavLst>
                                        <p:tav tm="0">
                                          <p:val>
                                            <p:strVal val="#ppt_x"/>
                                          </p:val>
                                        </p:tav>
                                        <p:tav tm="100000">
                                          <p:val>
                                            <p:strVal val="#ppt_x"/>
                                          </p:val>
                                        </p:tav>
                                      </p:tavLst>
                                    </p:anim>
                                    <p:anim calcmode="lin" valueType="num">
                                      <p:cBhvr additive="base">
                                        <p:cTn id="18" dur="1000" fill="hold"/>
                                        <p:tgtEl>
                                          <p:spTgt spid="33795"/>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nodeType="clickEffect">
                                  <p:stCondLst>
                                    <p:cond delay="0"/>
                                  </p:stCondLst>
                                  <p:childTnLst>
                                    <p:set>
                                      <p:cBhvr>
                                        <p:cTn id="22" dur="1" fill="hold">
                                          <p:stCondLst>
                                            <p:cond delay="0"/>
                                          </p:stCondLst>
                                        </p:cTn>
                                        <p:tgtEl>
                                          <p:spTgt spid="33799"/>
                                        </p:tgtEl>
                                        <p:attrNameLst>
                                          <p:attrName>style.visibility</p:attrName>
                                        </p:attrNameLst>
                                      </p:cBhvr>
                                      <p:to>
                                        <p:strVal val="visible"/>
                                      </p:to>
                                    </p:set>
                                    <p:animEffect transition="in" filter="slide(fromLeft)">
                                      <p:cBhvr>
                                        <p:cTn id="23" dur="500"/>
                                        <p:tgtEl>
                                          <p:spTgt spid="33799"/>
                                        </p:tgtEl>
                                      </p:cBhvr>
                                    </p:animEffect>
                                  </p:childTnLst>
                                </p:cTn>
                              </p:par>
                              <p:par>
                                <p:cTn id="24" presetID="12" presetClass="entr" presetSubtype="2" fill="hold" nodeType="withEffect">
                                  <p:stCondLst>
                                    <p:cond delay="0"/>
                                  </p:stCondLst>
                                  <p:childTnLst>
                                    <p:set>
                                      <p:cBhvr>
                                        <p:cTn id="25" dur="1" fill="hold">
                                          <p:stCondLst>
                                            <p:cond delay="0"/>
                                          </p:stCondLst>
                                        </p:cTn>
                                        <p:tgtEl>
                                          <p:spTgt spid="33805"/>
                                        </p:tgtEl>
                                        <p:attrNameLst>
                                          <p:attrName>style.visibility</p:attrName>
                                        </p:attrNameLst>
                                      </p:cBhvr>
                                      <p:to>
                                        <p:strVal val="visible"/>
                                      </p:to>
                                    </p:set>
                                    <p:animEffect transition="in" filter="slide(fromRight)">
                                      <p:cBhvr>
                                        <p:cTn id="26" dur="500"/>
                                        <p:tgtEl>
                                          <p:spTgt spid="33805"/>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3811"/>
                                        </p:tgtEl>
                                        <p:attrNameLst>
                                          <p:attrName>style.visibility</p:attrName>
                                        </p:attrNameLst>
                                      </p:cBhvr>
                                      <p:to>
                                        <p:strVal val="visible"/>
                                      </p:to>
                                    </p:set>
                                    <p:animEffect transition="in" filter="wipe(up)">
                                      <p:cBhvr>
                                        <p:cTn id="30" dur="500"/>
                                        <p:tgtEl>
                                          <p:spTgt spid="33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1"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4818" name="立方体 34817"/>
          <p:cNvSpPr/>
          <p:nvPr/>
        </p:nvSpPr>
        <p:spPr>
          <a:xfrm rot="5386454" flipH="1">
            <a:off x="3424238" y="2290763"/>
            <a:ext cx="4826000" cy="1485900"/>
          </a:xfrm>
          <a:prstGeom prst="cube">
            <a:avLst>
              <a:gd name="adj" fmla="val 92639"/>
            </a:avLst>
          </a:prstGeom>
          <a:solidFill>
            <a:srgbClr val="00FFFF">
              <a:alpha val="29999"/>
            </a:srgbClr>
          </a:solidFill>
          <a:ln w="9525" cap="flat" cmpd="sng">
            <a:solidFill>
              <a:schemeClr val="hlink"/>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4819" name="立方体 34818"/>
          <p:cNvSpPr/>
          <p:nvPr/>
        </p:nvSpPr>
        <p:spPr>
          <a:xfrm rot="5386454" flipH="1">
            <a:off x="4602163" y="1916113"/>
            <a:ext cx="1620837" cy="644525"/>
          </a:xfrm>
          <a:prstGeom prst="cube">
            <a:avLst>
              <a:gd name="adj" fmla="val 86292"/>
            </a:avLst>
          </a:prstGeom>
          <a:solidFill>
            <a:srgbClr val="FF0000">
              <a:alpha val="29999"/>
            </a:srgbClr>
          </a:solidFill>
          <a:ln w="9525" cap="flat" cmpd="sng">
            <a:solidFill>
              <a:schemeClr val="hlink"/>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4820" name="矩形 34819"/>
          <p:cNvSpPr/>
          <p:nvPr/>
        </p:nvSpPr>
        <p:spPr>
          <a:xfrm>
            <a:off x="6005513" y="954088"/>
            <a:ext cx="576262" cy="519112"/>
          </a:xfrm>
          <a:prstGeom prst="rect">
            <a:avLst/>
          </a:prstGeom>
          <a:noFill/>
          <a:ln w="9525">
            <a:noFill/>
          </a:ln>
        </p:spPr>
        <p:txBody>
          <a:bodyPr wrap="none" anchor="t">
            <a:spAutoFit/>
          </a:bodyPr>
          <a:p>
            <a:pPr lvl="0" indent="0" algn="r"/>
            <a:r>
              <a:rPr lang="en-US" altLang="x-none" sz="2800" b="0" dirty="0">
                <a:solidFill>
                  <a:srgbClr val="66FF66"/>
                </a:solidFill>
                <a:latin typeface="Times New Roman" panose="02020603050405020304" pitchFamily="2" charset="0"/>
                <a:ea typeface="宋体" panose="02010600030101010101" pitchFamily="2" charset="-122"/>
              </a:rPr>
              <a:t>d</a:t>
            </a:r>
            <a:r>
              <a:rPr lang="en-US" altLang="x-none" sz="2800" b="0" i="1" dirty="0">
                <a:solidFill>
                  <a:srgbClr val="66FF66"/>
                </a:solidFill>
                <a:latin typeface="Times New Roman" panose="02020603050405020304" pitchFamily="2" charset="0"/>
                <a:ea typeface="宋体" panose="02010600030101010101" pitchFamily="2" charset="-122"/>
                <a:sym typeface="Symbol" panose="05050102010706020507" pitchFamily="2" charset="2"/>
              </a:rPr>
              <a:t></a:t>
            </a:r>
            <a:endParaRPr lang="en-US" altLang="x-none" sz="2800" b="0" i="1" dirty="0">
              <a:solidFill>
                <a:srgbClr val="66FF66"/>
              </a:solidFill>
              <a:latin typeface="Times New Roman" panose="02020603050405020304" pitchFamily="2" charset="0"/>
              <a:ea typeface="宋体" panose="02010600030101010101" pitchFamily="2" charset="-122"/>
              <a:sym typeface="Symbol" panose="05050102010706020507" pitchFamily="2" charset="2"/>
            </a:endParaRPr>
          </a:p>
        </p:txBody>
      </p:sp>
      <p:sp>
        <p:nvSpPr>
          <p:cNvPr id="34821" name="直接连接符 34820"/>
          <p:cNvSpPr/>
          <p:nvPr/>
        </p:nvSpPr>
        <p:spPr>
          <a:xfrm>
            <a:off x="4781550" y="3654425"/>
            <a:ext cx="314325" cy="0"/>
          </a:xfrm>
          <a:prstGeom prst="line">
            <a:avLst/>
          </a:prstGeom>
          <a:ln w="9525" cap="flat" cmpd="sng">
            <a:solidFill>
              <a:srgbClr val="00FF00"/>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4822" name="文本框 34821"/>
          <p:cNvSpPr txBox="1"/>
          <p:nvPr/>
        </p:nvSpPr>
        <p:spPr>
          <a:xfrm>
            <a:off x="4556125" y="3000375"/>
            <a:ext cx="519113" cy="519113"/>
          </a:xfrm>
          <a:prstGeom prst="rect">
            <a:avLst/>
          </a:prstGeom>
          <a:noFill/>
          <a:ln w="9525">
            <a:noFill/>
          </a:ln>
        </p:spPr>
        <p:txBody>
          <a:bodyPr wrap="none" anchor="t">
            <a:spAutoFit/>
          </a:bodyPr>
          <a:p>
            <a:pPr lvl="0" indent="0" algn="r"/>
            <a:r>
              <a:rPr lang="en-US" altLang="x-none" sz="2800" b="0" dirty="0">
                <a:solidFill>
                  <a:srgbClr val="00FF00"/>
                </a:solidFill>
                <a:latin typeface="Times New Roman" panose="02020603050405020304" pitchFamily="2" charset="0"/>
                <a:ea typeface="宋体" panose="02010600030101010101" pitchFamily="2" charset="-122"/>
              </a:rPr>
              <a:t>d</a:t>
            </a:r>
            <a:r>
              <a:rPr lang="en-US" altLang="x-none" sz="2800" b="0" i="1" dirty="0">
                <a:solidFill>
                  <a:srgbClr val="00FF00"/>
                </a:solidFill>
                <a:latin typeface="Times New Roman" panose="02020603050405020304" pitchFamily="2" charset="0"/>
                <a:ea typeface="宋体" panose="02010600030101010101" pitchFamily="2" charset="-122"/>
              </a:rPr>
              <a:t>x</a:t>
            </a:r>
            <a:endParaRPr lang="en-US" altLang="x-none" sz="2800" b="0" i="1" dirty="0">
              <a:solidFill>
                <a:srgbClr val="00FF00"/>
              </a:solidFill>
              <a:latin typeface="Times New Roman" panose="02020603050405020304" pitchFamily="2" charset="0"/>
              <a:ea typeface="宋体" panose="02010600030101010101" pitchFamily="2" charset="-122"/>
            </a:endParaRPr>
          </a:p>
        </p:txBody>
      </p:sp>
      <p:sp>
        <p:nvSpPr>
          <p:cNvPr id="34823" name="直接连接符 34822"/>
          <p:cNvSpPr/>
          <p:nvPr/>
        </p:nvSpPr>
        <p:spPr>
          <a:xfrm>
            <a:off x="5186363" y="3654425"/>
            <a:ext cx="314325" cy="0"/>
          </a:xfrm>
          <a:prstGeom prst="line">
            <a:avLst/>
          </a:prstGeom>
          <a:ln w="9525" cap="flat" cmpd="sng">
            <a:solidFill>
              <a:srgbClr val="00FF00"/>
            </a:solidFill>
            <a:prstDash val="solid"/>
            <a:round/>
            <a:headEnd type="triangl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34824" name="对象 34823"/>
          <p:cNvGraphicFramePr>
            <a:graphicFrameLocks noChangeAspect="1"/>
          </p:cNvGraphicFramePr>
          <p:nvPr/>
        </p:nvGraphicFramePr>
        <p:xfrm>
          <a:off x="7469188" y="1916113"/>
          <a:ext cx="1279525" cy="906462"/>
        </p:xfrm>
        <a:graphic>
          <a:graphicData uri="http://schemas.openxmlformats.org/presentationml/2006/ole">
            <mc:AlternateContent xmlns:mc="http://schemas.openxmlformats.org/markup-compatibility/2006">
              <mc:Choice xmlns:v="urn:schemas-microsoft-com:vml" Requires="v">
                <p:oleObj spid="_x0000_s3253" name="" r:id="rId1" imgW="614045" imgH="434975" progId="Equation.3">
                  <p:embed/>
                </p:oleObj>
              </mc:Choice>
              <mc:Fallback>
                <p:oleObj name="" r:id="rId1" imgW="614045" imgH="434975" progId="Equation.3">
                  <p:embed/>
                  <p:pic>
                    <p:nvPicPr>
                      <p:cNvPr id="0" name="图片 3252"/>
                      <p:cNvPicPr/>
                      <p:nvPr/>
                    </p:nvPicPr>
                    <p:blipFill>
                      <a:blip r:embed="rId2"/>
                      <a:stretch>
                        <a:fillRect/>
                      </a:stretch>
                    </p:blipFill>
                    <p:spPr>
                      <a:xfrm>
                        <a:off x="7469188" y="1916113"/>
                        <a:ext cx="1279525" cy="906462"/>
                      </a:xfrm>
                      <a:prstGeom prst="rect">
                        <a:avLst/>
                      </a:prstGeom>
                      <a:noFill/>
                      <a:ln w="38100">
                        <a:noFill/>
                        <a:miter/>
                      </a:ln>
                    </p:spPr>
                  </p:pic>
                </p:oleObj>
              </mc:Fallback>
            </mc:AlternateContent>
          </a:graphicData>
        </a:graphic>
      </p:graphicFrame>
      <p:sp>
        <p:nvSpPr>
          <p:cNvPr id="34825" name="矩形 34824"/>
          <p:cNvSpPr/>
          <p:nvPr/>
        </p:nvSpPr>
        <p:spPr>
          <a:xfrm>
            <a:off x="768350" y="1557338"/>
            <a:ext cx="3455988" cy="549275"/>
          </a:xfrm>
          <a:prstGeom prst="rect">
            <a:avLst/>
          </a:prstGeom>
          <a:noFill/>
          <a:ln w="9525">
            <a:noFill/>
          </a:ln>
        </p:spPr>
        <p:txBody>
          <a:bodyPr anchor="t">
            <a:spAutoFit/>
          </a:bodyPr>
          <a:p>
            <a:pPr lvl="0" indent="0">
              <a:lnSpc>
                <a:spcPct val="125000"/>
              </a:lnSpc>
            </a:pPr>
            <a:r>
              <a:rPr lang="zh-CN" altLang="en-US" dirty="0">
                <a:latin typeface="Times New Roman" panose="02020603050405020304" pitchFamily="2" charset="0"/>
                <a:ea typeface="楷体_GB2312" pitchFamily="1" charset="-122"/>
              </a:rPr>
              <a:t>薄板电荷面密度为</a:t>
            </a:r>
            <a:r>
              <a:rPr lang="zh-CN" altLang="en-US" dirty="0">
                <a:latin typeface="Times New Roman" panose="02020603050405020304" pitchFamily="2" charset="0"/>
                <a:ea typeface="宋体" panose="02010600030101010101" pitchFamily="2" charset="-122"/>
              </a:rPr>
              <a:t> </a:t>
            </a:r>
            <a:r>
              <a:rPr lang="en-US" altLang="x-none" dirty="0">
                <a:latin typeface="Times New Roman" panose="02020603050405020304" pitchFamily="2" charset="0"/>
                <a:ea typeface="宋体" panose="02010600030101010101" pitchFamily="2" charset="-122"/>
              </a:rPr>
              <a:t>d</a:t>
            </a:r>
            <a:r>
              <a:rPr lang="en-US" altLang="x-none" i="1" dirty="0">
                <a:latin typeface="Times New Roman" panose="02020603050405020304" pitchFamily="2" charset="0"/>
                <a:ea typeface="宋体" panose="02010600030101010101" pitchFamily="2" charset="-122"/>
                <a:sym typeface="Symbol" panose="05050102010706020507" pitchFamily="2" charset="2"/>
              </a:rPr>
              <a:t></a:t>
            </a:r>
            <a:endParaRPr lang="en-US" altLang="x-none" i="1" dirty="0">
              <a:latin typeface="Times New Roman" panose="02020603050405020304" pitchFamily="2" charset="0"/>
              <a:ea typeface="宋体" panose="02010600030101010101" pitchFamily="2" charset="-122"/>
              <a:sym typeface="Symbol" panose="05050102010706020507" pitchFamily="2" charset="2"/>
            </a:endParaRPr>
          </a:p>
        </p:txBody>
      </p:sp>
      <p:graphicFrame>
        <p:nvGraphicFramePr>
          <p:cNvPr id="34826" name="对象 34825"/>
          <p:cNvGraphicFramePr>
            <a:graphicFrameLocks noChangeAspect="1"/>
          </p:cNvGraphicFramePr>
          <p:nvPr/>
        </p:nvGraphicFramePr>
        <p:xfrm>
          <a:off x="2109788" y="3122613"/>
          <a:ext cx="1482725" cy="315912"/>
        </p:xfrm>
        <a:graphic>
          <a:graphicData uri="http://schemas.openxmlformats.org/presentationml/2006/ole">
            <mc:AlternateContent xmlns:mc="http://schemas.openxmlformats.org/markup-compatibility/2006">
              <mc:Choice xmlns:v="urn:schemas-microsoft-com:vml" Requires="v">
                <p:oleObj spid="_x0000_s3254" name="" r:id="rId3" imgW="1484630" imgH="317500" progId="Equation.3">
                  <p:embed/>
                </p:oleObj>
              </mc:Choice>
              <mc:Fallback>
                <p:oleObj name="" r:id="rId3" imgW="1484630" imgH="317500" progId="Equation.3">
                  <p:embed/>
                  <p:pic>
                    <p:nvPicPr>
                      <p:cNvPr id="0" name="图片 3253"/>
                      <p:cNvPicPr/>
                      <p:nvPr/>
                    </p:nvPicPr>
                    <p:blipFill>
                      <a:blip r:embed="rId4"/>
                      <a:stretch>
                        <a:fillRect/>
                      </a:stretch>
                    </p:blipFill>
                    <p:spPr>
                      <a:xfrm>
                        <a:off x="2109788" y="3122613"/>
                        <a:ext cx="1482725" cy="315912"/>
                      </a:xfrm>
                      <a:prstGeom prst="rect">
                        <a:avLst/>
                      </a:prstGeom>
                      <a:noFill/>
                      <a:ln w="38100">
                        <a:noFill/>
                        <a:miter/>
                      </a:ln>
                    </p:spPr>
                  </p:pic>
                </p:oleObj>
              </mc:Fallback>
            </mc:AlternateContent>
          </a:graphicData>
        </a:graphic>
      </p:graphicFrame>
      <p:sp>
        <p:nvSpPr>
          <p:cNvPr id="35850" name="立方体 34826"/>
          <p:cNvSpPr/>
          <p:nvPr/>
        </p:nvSpPr>
        <p:spPr>
          <a:xfrm rot="5386454" flipH="1">
            <a:off x="3270250" y="1819275"/>
            <a:ext cx="4822825" cy="2428875"/>
          </a:xfrm>
          <a:prstGeom prst="cube">
            <a:avLst>
              <a:gd name="adj" fmla="val 56519"/>
            </a:avLst>
          </a:prstGeom>
          <a:solidFill>
            <a:srgbClr val="3399FF">
              <a:alpha val="18999"/>
            </a:srgbClr>
          </a:solidFill>
          <a:ln w="9525" cap="flat" cmpd="sng">
            <a:solidFill>
              <a:schemeClr val="hlink"/>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4828" name="文本框 34827"/>
          <p:cNvSpPr txBox="1"/>
          <p:nvPr/>
        </p:nvSpPr>
        <p:spPr>
          <a:xfrm>
            <a:off x="1206500" y="2941638"/>
            <a:ext cx="1125538" cy="549275"/>
          </a:xfrm>
          <a:prstGeom prst="rect">
            <a:avLst/>
          </a:prstGeom>
          <a:noFill/>
          <a:ln w="9525">
            <a:noFill/>
          </a:ln>
        </p:spPr>
        <p:txBody>
          <a:bodyPr anchor="t">
            <a:spAutoFit/>
          </a:bodyPr>
          <a:p>
            <a:pPr lvl="0" indent="0">
              <a:lnSpc>
                <a:spcPct val="125000"/>
              </a:lnSpc>
            </a:pPr>
            <a:r>
              <a:rPr lang="zh-CN" altLang="en-US" dirty="0">
                <a:latin typeface="Times New Roman" panose="02020603050405020304" pitchFamily="2" charset="0"/>
                <a:ea typeface="楷体_GB2312" pitchFamily="1" charset="-122"/>
              </a:rPr>
              <a:t>体积</a:t>
            </a:r>
            <a:endParaRPr lang="zh-CN" altLang="en-US" dirty="0">
              <a:latin typeface="Times New Roman" panose="02020603050405020304" pitchFamily="2" charset="0"/>
              <a:ea typeface="楷体_GB2312" pitchFamily="1" charset="-122"/>
            </a:endParaRPr>
          </a:p>
        </p:txBody>
      </p:sp>
      <p:sp>
        <p:nvSpPr>
          <p:cNvPr id="34829" name="直接连接符 34828"/>
          <p:cNvSpPr/>
          <p:nvPr/>
        </p:nvSpPr>
        <p:spPr>
          <a:xfrm>
            <a:off x="7181850" y="2733675"/>
            <a:ext cx="990600" cy="0"/>
          </a:xfrm>
          <a:prstGeom prst="line">
            <a:avLst/>
          </a:prstGeom>
          <a:ln w="38100" cap="flat" cmpd="sng">
            <a:solidFill>
              <a:srgbClr val="FF33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4830" name="椭圆 34829"/>
          <p:cNvSpPr/>
          <p:nvPr/>
        </p:nvSpPr>
        <p:spPr>
          <a:xfrm>
            <a:off x="7134225" y="2681288"/>
            <a:ext cx="101600" cy="104775"/>
          </a:xfrm>
          <a:prstGeom prst="ellipse">
            <a:avLst/>
          </a:prstGeom>
          <a:solidFill>
            <a:schemeClr val="tx1"/>
          </a:solidFill>
          <a:ln w="9525" cap="flat" cmpd="sng">
            <a:solidFill>
              <a:schemeClr val="bg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4831" name="文本框 34830"/>
          <p:cNvSpPr txBox="1"/>
          <p:nvPr/>
        </p:nvSpPr>
        <p:spPr>
          <a:xfrm>
            <a:off x="1165225" y="3671888"/>
            <a:ext cx="1350963" cy="549275"/>
          </a:xfrm>
          <a:prstGeom prst="rect">
            <a:avLst/>
          </a:prstGeom>
          <a:noFill/>
          <a:ln w="9525">
            <a:noFill/>
          </a:ln>
        </p:spPr>
        <p:txBody>
          <a:bodyPr anchor="t">
            <a:spAutoFit/>
          </a:bodyPr>
          <a:p>
            <a:pPr lvl="0" indent="0">
              <a:lnSpc>
                <a:spcPct val="125000"/>
              </a:lnSpc>
            </a:pPr>
            <a:r>
              <a:rPr lang="zh-CN" altLang="en-US" dirty="0">
                <a:latin typeface="Times New Roman" panose="02020603050405020304" pitchFamily="2" charset="0"/>
                <a:ea typeface="楷体_GB2312" pitchFamily="1" charset="-122"/>
              </a:rPr>
              <a:t>带电量</a:t>
            </a:r>
            <a:endParaRPr lang="zh-CN" altLang="en-US" dirty="0">
              <a:latin typeface="Times New Roman" panose="02020603050405020304" pitchFamily="2" charset="0"/>
              <a:ea typeface="楷体_GB2312" pitchFamily="1" charset="-122"/>
            </a:endParaRPr>
          </a:p>
        </p:txBody>
      </p:sp>
      <p:graphicFrame>
        <p:nvGraphicFramePr>
          <p:cNvPr id="34832" name="对象 34831"/>
          <p:cNvGraphicFramePr>
            <a:graphicFrameLocks noChangeAspect="1"/>
          </p:cNvGraphicFramePr>
          <p:nvPr/>
        </p:nvGraphicFramePr>
        <p:xfrm>
          <a:off x="2246313" y="3806825"/>
          <a:ext cx="1493837" cy="392113"/>
        </p:xfrm>
        <a:graphic>
          <a:graphicData uri="http://schemas.openxmlformats.org/presentationml/2006/ole">
            <mc:AlternateContent xmlns:mc="http://schemas.openxmlformats.org/markup-compatibility/2006">
              <mc:Choice xmlns:v="urn:schemas-microsoft-com:vml" Requires="v">
                <p:oleObj spid="_x0000_s3256" name="" r:id="rId5" imgW="1497965" imgH="393700" progId="Equation.3">
                  <p:embed/>
                </p:oleObj>
              </mc:Choice>
              <mc:Fallback>
                <p:oleObj name="" r:id="rId5" imgW="1497965" imgH="393700" progId="Equation.3">
                  <p:embed/>
                  <p:pic>
                    <p:nvPicPr>
                      <p:cNvPr id="0" name="图片 3255"/>
                      <p:cNvPicPr/>
                      <p:nvPr/>
                    </p:nvPicPr>
                    <p:blipFill>
                      <a:blip r:embed="rId6"/>
                      <a:stretch>
                        <a:fillRect/>
                      </a:stretch>
                    </p:blipFill>
                    <p:spPr>
                      <a:xfrm>
                        <a:off x="2246313" y="3806825"/>
                        <a:ext cx="1493837" cy="392113"/>
                      </a:xfrm>
                      <a:prstGeom prst="rect">
                        <a:avLst/>
                      </a:prstGeom>
                      <a:noFill/>
                      <a:ln w="38100">
                        <a:noFill/>
                        <a:miter/>
                      </a:ln>
                    </p:spPr>
                  </p:pic>
                </p:oleObj>
              </mc:Fallback>
            </mc:AlternateContent>
          </a:graphicData>
        </a:graphic>
      </p:graphicFrame>
      <p:sp>
        <p:nvSpPr>
          <p:cNvPr id="34833" name="矩形 34832"/>
          <p:cNvSpPr/>
          <p:nvPr/>
        </p:nvSpPr>
        <p:spPr>
          <a:xfrm>
            <a:off x="733425" y="2312988"/>
            <a:ext cx="226695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楷体_GB2312" pitchFamily="1" charset="-122"/>
              </a:rPr>
              <a:t>单位面积薄板</a:t>
            </a:r>
            <a:endParaRPr lang="zh-CN" altLang="en-US" dirty="0">
              <a:latin typeface="Times New Roman" panose="02020603050405020304" pitchFamily="2" charset="0"/>
              <a:ea typeface="楷体_GB2312" pitchFamily="1" charset="-122"/>
            </a:endParaRPr>
          </a:p>
        </p:txBody>
      </p:sp>
      <p:graphicFrame>
        <p:nvGraphicFramePr>
          <p:cNvPr id="34834" name="对象 34833"/>
          <p:cNvGraphicFramePr>
            <a:graphicFrameLocks noChangeAspect="1"/>
          </p:cNvGraphicFramePr>
          <p:nvPr/>
        </p:nvGraphicFramePr>
        <p:xfrm>
          <a:off x="900113" y="5629275"/>
          <a:ext cx="2212975" cy="906463"/>
        </p:xfrm>
        <a:graphic>
          <a:graphicData uri="http://schemas.openxmlformats.org/presentationml/2006/ole">
            <mc:AlternateContent xmlns:mc="http://schemas.openxmlformats.org/markup-compatibility/2006">
              <mc:Choice xmlns:v="urn:schemas-microsoft-com:vml" Requires="v">
                <p:oleObj spid="_x0000_s3257" name="" r:id="rId7" imgW="1061720" imgH="434975" progId="Equation.3">
                  <p:embed/>
                </p:oleObj>
              </mc:Choice>
              <mc:Fallback>
                <p:oleObj name="" r:id="rId7" imgW="1061720" imgH="434975" progId="Equation.3">
                  <p:embed/>
                  <p:pic>
                    <p:nvPicPr>
                      <p:cNvPr id="0" name="图片 3256"/>
                      <p:cNvPicPr/>
                      <p:nvPr/>
                    </p:nvPicPr>
                    <p:blipFill>
                      <a:blip r:embed="rId8"/>
                      <a:stretch>
                        <a:fillRect/>
                      </a:stretch>
                    </p:blipFill>
                    <p:spPr>
                      <a:xfrm>
                        <a:off x="900113" y="5629275"/>
                        <a:ext cx="2212975" cy="906463"/>
                      </a:xfrm>
                      <a:prstGeom prst="rect">
                        <a:avLst/>
                      </a:prstGeom>
                      <a:noFill/>
                      <a:ln w="38100">
                        <a:noFill/>
                        <a:miter/>
                      </a:ln>
                    </p:spPr>
                  </p:pic>
                </p:oleObj>
              </mc:Fallback>
            </mc:AlternateContent>
          </a:graphicData>
        </a:graphic>
      </p:graphicFrame>
      <p:graphicFrame>
        <p:nvGraphicFramePr>
          <p:cNvPr id="35858" name="对象 34834"/>
          <p:cNvGraphicFramePr>
            <a:graphicFrameLocks noChangeAspect="1"/>
          </p:cNvGraphicFramePr>
          <p:nvPr/>
        </p:nvGraphicFramePr>
        <p:xfrm>
          <a:off x="5589588" y="4856163"/>
          <a:ext cx="368300" cy="317500"/>
        </p:xfrm>
        <a:graphic>
          <a:graphicData uri="http://schemas.openxmlformats.org/presentationml/2006/ole">
            <mc:AlternateContent xmlns:mc="http://schemas.openxmlformats.org/markup-compatibility/2006">
              <mc:Choice xmlns:v="urn:schemas-microsoft-com:vml" Requires="v">
                <p:oleObj spid="_x0000_s3258" name="" r:id="rId9" imgW="373380" imgH="321945" progId="Equation.3">
                  <p:embed/>
                </p:oleObj>
              </mc:Choice>
              <mc:Fallback>
                <p:oleObj name="" r:id="rId9" imgW="373380" imgH="321945" progId="Equation.3">
                  <p:embed/>
                  <p:pic>
                    <p:nvPicPr>
                      <p:cNvPr id="0" name="图片 3257"/>
                      <p:cNvPicPr/>
                      <p:nvPr/>
                    </p:nvPicPr>
                    <p:blipFill>
                      <a:blip r:embed="rId10"/>
                      <a:stretch>
                        <a:fillRect/>
                      </a:stretch>
                    </p:blipFill>
                    <p:spPr>
                      <a:xfrm>
                        <a:off x="5589588" y="4856163"/>
                        <a:ext cx="368300" cy="317500"/>
                      </a:xfrm>
                      <a:prstGeom prst="rect">
                        <a:avLst/>
                      </a:prstGeom>
                      <a:noFill/>
                      <a:ln w="38100">
                        <a:noFill/>
                        <a:miter/>
                      </a:ln>
                    </p:spPr>
                  </p:pic>
                </p:oleObj>
              </mc:Fallback>
            </mc:AlternateContent>
          </a:graphicData>
        </a:graphic>
      </p:graphicFrame>
      <p:graphicFrame>
        <p:nvGraphicFramePr>
          <p:cNvPr id="35859" name="对象 34835"/>
          <p:cNvGraphicFramePr>
            <a:graphicFrameLocks noChangeAspect="1"/>
          </p:cNvGraphicFramePr>
          <p:nvPr/>
        </p:nvGraphicFramePr>
        <p:xfrm>
          <a:off x="4646613" y="5014913"/>
          <a:ext cx="374650" cy="374650"/>
        </p:xfrm>
        <a:graphic>
          <a:graphicData uri="http://schemas.openxmlformats.org/presentationml/2006/ole">
            <mc:AlternateContent xmlns:mc="http://schemas.openxmlformats.org/markup-compatibility/2006">
              <mc:Choice xmlns:v="urn:schemas-microsoft-com:vml" Requires="v">
                <p:oleObj spid="_x0000_s3259" name="" r:id="rId11" imgW="182880" imgH="182880" progId="Equation.3">
                  <p:embed/>
                </p:oleObj>
              </mc:Choice>
              <mc:Fallback>
                <p:oleObj name="" r:id="rId11" imgW="182880" imgH="182880" progId="Equation.3">
                  <p:embed/>
                  <p:pic>
                    <p:nvPicPr>
                      <p:cNvPr id="0" name="图片 3258"/>
                      <p:cNvPicPr/>
                      <p:nvPr/>
                    </p:nvPicPr>
                    <p:blipFill>
                      <a:blip r:embed="rId12"/>
                      <a:stretch>
                        <a:fillRect/>
                      </a:stretch>
                    </p:blipFill>
                    <p:spPr>
                      <a:xfrm>
                        <a:off x="4646613" y="5014913"/>
                        <a:ext cx="374650" cy="374650"/>
                      </a:xfrm>
                      <a:prstGeom prst="rect">
                        <a:avLst/>
                      </a:prstGeom>
                      <a:noFill/>
                      <a:ln w="38100">
                        <a:noFill/>
                        <a:miter/>
                      </a:ln>
                    </p:spPr>
                  </p:pic>
                </p:oleObj>
              </mc:Fallback>
            </mc:AlternateContent>
          </a:graphicData>
        </a:graphic>
      </p:graphicFrame>
      <p:graphicFrame>
        <p:nvGraphicFramePr>
          <p:cNvPr id="34837" name="对象 34836"/>
          <p:cNvGraphicFramePr>
            <a:graphicFrameLocks noChangeAspect="1"/>
          </p:cNvGraphicFramePr>
          <p:nvPr/>
        </p:nvGraphicFramePr>
        <p:xfrm>
          <a:off x="3130550" y="5654675"/>
          <a:ext cx="1919288" cy="906463"/>
        </p:xfrm>
        <a:graphic>
          <a:graphicData uri="http://schemas.openxmlformats.org/presentationml/2006/ole">
            <mc:AlternateContent xmlns:mc="http://schemas.openxmlformats.org/markup-compatibility/2006">
              <mc:Choice xmlns:v="urn:schemas-microsoft-com:vml" Requires="v">
                <p:oleObj spid="_x0000_s3255" name="" r:id="rId13" imgW="920750" imgH="434975" progId="Equation.3">
                  <p:embed/>
                </p:oleObj>
              </mc:Choice>
              <mc:Fallback>
                <p:oleObj name="" r:id="rId13" imgW="920750" imgH="434975" progId="Equation.3">
                  <p:embed/>
                  <p:pic>
                    <p:nvPicPr>
                      <p:cNvPr id="0" name="图片 3254"/>
                      <p:cNvPicPr/>
                      <p:nvPr/>
                    </p:nvPicPr>
                    <p:blipFill>
                      <a:blip r:embed="rId14"/>
                      <a:stretch>
                        <a:fillRect/>
                      </a:stretch>
                    </p:blipFill>
                    <p:spPr>
                      <a:xfrm>
                        <a:off x="3130550" y="5654675"/>
                        <a:ext cx="1919288" cy="906463"/>
                      </a:xfrm>
                      <a:prstGeom prst="rect">
                        <a:avLst/>
                      </a:prstGeom>
                      <a:noFill/>
                      <a:ln w="38100">
                        <a:noFill/>
                        <a:miter/>
                      </a:ln>
                    </p:spPr>
                  </p:pic>
                </p:oleObj>
              </mc:Fallback>
            </mc:AlternateContent>
          </a:graphicData>
        </a:graphic>
      </p:graphicFrame>
      <p:sp>
        <p:nvSpPr>
          <p:cNvPr id="35861" name="矩形 34837"/>
          <p:cNvSpPr/>
          <p:nvPr/>
        </p:nvSpPr>
        <p:spPr>
          <a:xfrm>
            <a:off x="347663" y="592138"/>
            <a:ext cx="5222875" cy="457200"/>
          </a:xfrm>
          <a:prstGeom prst="rect">
            <a:avLst/>
          </a:prstGeom>
          <a:noFill/>
          <a:ln w="9525">
            <a:noFill/>
          </a:ln>
        </p:spPr>
        <p:txBody>
          <a:bodyPr anchor="t">
            <a:spAutoFit/>
          </a:bodyPr>
          <a:p>
            <a:pPr lvl="0" indent="0">
              <a:buClr>
                <a:srgbClr val="FF9900"/>
              </a:buClr>
              <a:buSzPct val="80000"/>
              <a:buFont typeface="Wingdings" panose="05000000000000000000" pitchFamily="2" charset="2"/>
              <a:buChar char="l"/>
            </a:pPr>
            <a:r>
              <a:rPr lang="zh-CN" altLang="en-US" dirty="0">
                <a:latin typeface="Times New Roman" panose="02020603050405020304" pitchFamily="2" charset="0"/>
                <a:ea typeface="仿宋_GB2312" pitchFamily="1" charset="-122"/>
              </a:rPr>
              <a:t>“无限大”均匀带电平板</a:t>
            </a:r>
            <a:endParaRPr lang="zh-CN" altLang="en-US" dirty="0">
              <a:latin typeface="Times New Roman" panose="02020603050405020304" pitchFamily="2" charset="0"/>
              <a:ea typeface="仿宋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additive="base">
                                        <p:cTn id="7" dur="1000" fill="hold"/>
                                        <p:tgtEl>
                                          <p:spTgt spid="34818"/>
                                        </p:tgtEl>
                                        <p:attrNameLst>
                                          <p:attrName>ppt_x</p:attrName>
                                        </p:attrNameLst>
                                      </p:cBhvr>
                                      <p:tavLst>
                                        <p:tav tm="0">
                                          <p:val>
                                            <p:strVal val="#ppt_x"/>
                                          </p:val>
                                        </p:tav>
                                        <p:tav tm="100000">
                                          <p:val>
                                            <p:strVal val="#ppt_x"/>
                                          </p:val>
                                        </p:tav>
                                      </p:tavLst>
                                    </p:anim>
                                    <p:anim calcmode="lin" valueType="num">
                                      <p:cBhvr additive="base">
                                        <p:cTn id="8" dur="1000" fill="hold"/>
                                        <p:tgtEl>
                                          <p:spTgt spid="3481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34821"/>
                                        </p:tgtEl>
                                        <p:attrNameLst>
                                          <p:attrName>style.visibility</p:attrName>
                                        </p:attrNameLst>
                                      </p:cBhvr>
                                      <p:to>
                                        <p:strVal val="visible"/>
                                      </p:to>
                                    </p:set>
                                    <p:animEffect transition="in" filter="slide(fromLeft)">
                                      <p:cBhvr>
                                        <p:cTn id="13" dur="500"/>
                                        <p:tgtEl>
                                          <p:spTgt spid="34821"/>
                                        </p:tgtEl>
                                      </p:cBhvr>
                                    </p:animEffect>
                                  </p:childTnLst>
                                </p:cTn>
                              </p:par>
                              <p:par>
                                <p:cTn id="14" presetID="12" presetClass="entr" presetSubtype="2" fill="hold" nodeType="withEffect">
                                  <p:stCondLst>
                                    <p:cond delay="0"/>
                                  </p:stCondLst>
                                  <p:childTnLst>
                                    <p:set>
                                      <p:cBhvr>
                                        <p:cTn id="15" dur="1" fill="hold">
                                          <p:stCondLst>
                                            <p:cond delay="0"/>
                                          </p:stCondLst>
                                        </p:cTn>
                                        <p:tgtEl>
                                          <p:spTgt spid="34823"/>
                                        </p:tgtEl>
                                        <p:attrNameLst>
                                          <p:attrName>style.visibility</p:attrName>
                                        </p:attrNameLst>
                                      </p:cBhvr>
                                      <p:to>
                                        <p:strVal val="visible"/>
                                      </p:to>
                                    </p:set>
                                    <p:animEffect transition="in" filter="slide(fromRight)">
                                      <p:cBhvr>
                                        <p:cTn id="16" dur="500"/>
                                        <p:tgtEl>
                                          <p:spTgt spid="34823"/>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34822"/>
                                        </p:tgtEl>
                                        <p:attrNameLst>
                                          <p:attrName>style.visibility</p:attrName>
                                        </p:attrNameLst>
                                      </p:cBhvr>
                                      <p:to>
                                        <p:strVal val="visible"/>
                                      </p:to>
                                    </p:set>
                                    <p:animEffect transition="in" filter="dissolve">
                                      <p:cBhvr>
                                        <p:cTn id="20" dur="500"/>
                                        <p:tgtEl>
                                          <p:spTgt spid="348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4825"/>
                                        </p:tgtEl>
                                        <p:attrNameLst>
                                          <p:attrName>style.visibility</p:attrName>
                                        </p:attrNameLst>
                                      </p:cBhvr>
                                      <p:to>
                                        <p:strVal val="visible"/>
                                      </p:to>
                                    </p:set>
                                    <p:animEffect transition="in" filter="wipe(left)">
                                      <p:cBhvr>
                                        <p:cTn id="25" dur="500"/>
                                        <p:tgtEl>
                                          <p:spTgt spid="3482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4820"/>
                                        </p:tgtEl>
                                        <p:attrNameLst>
                                          <p:attrName>style.visibility</p:attrName>
                                        </p:attrNameLst>
                                      </p:cBhvr>
                                      <p:to>
                                        <p:strVal val="visible"/>
                                      </p:to>
                                    </p:set>
                                    <p:animEffect transition="in" filter="dissolve">
                                      <p:cBhvr>
                                        <p:cTn id="28" dur="500"/>
                                        <p:tgtEl>
                                          <p:spTgt spid="34820"/>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32" fill="hold" nodeType="clickEffect">
                                  <p:stCondLst>
                                    <p:cond delay="0"/>
                                  </p:stCondLst>
                                  <p:childTnLst>
                                    <p:set>
                                      <p:cBhvr>
                                        <p:cTn id="32" dur="1" fill="hold">
                                          <p:stCondLst>
                                            <p:cond delay="0"/>
                                          </p:stCondLst>
                                        </p:cTn>
                                        <p:tgtEl>
                                          <p:spTgt spid="34830"/>
                                        </p:tgtEl>
                                        <p:attrNameLst>
                                          <p:attrName>style.visibility</p:attrName>
                                        </p:attrNameLst>
                                      </p:cBhvr>
                                      <p:to>
                                        <p:strVal val="visible"/>
                                      </p:to>
                                    </p:set>
                                    <p:anim calcmode="lin" valueType="num">
                                      <p:cBhvr>
                                        <p:cTn id="33" dur="500" fill="hold"/>
                                        <p:tgtEl>
                                          <p:spTgt spid="34830"/>
                                        </p:tgtEl>
                                        <p:attrNameLst>
                                          <p:attrName>ppt_w</p:attrName>
                                        </p:attrNameLst>
                                      </p:cBhvr>
                                      <p:tavLst>
                                        <p:tav tm="0">
                                          <p:val>
                                            <p:strVal val="4*#ppt_w"/>
                                          </p:val>
                                        </p:tav>
                                        <p:tav tm="100000">
                                          <p:val>
                                            <p:strVal val="#ppt_w"/>
                                          </p:val>
                                        </p:tav>
                                      </p:tavLst>
                                    </p:anim>
                                    <p:anim calcmode="lin" valueType="num">
                                      <p:cBhvr>
                                        <p:cTn id="34" dur="500" fill="hold"/>
                                        <p:tgtEl>
                                          <p:spTgt spid="34830"/>
                                        </p:tgtEl>
                                        <p:attrNameLst>
                                          <p:attrName>ppt_h</p:attrName>
                                        </p:attrNameLst>
                                      </p:cBhvr>
                                      <p:tavLst>
                                        <p:tav tm="0">
                                          <p:val>
                                            <p:strVal val="4*#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4829"/>
                                        </p:tgtEl>
                                        <p:attrNameLst>
                                          <p:attrName>style.visibility</p:attrName>
                                        </p:attrNameLst>
                                      </p:cBhvr>
                                      <p:to>
                                        <p:strVal val="visible"/>
                                      </p:to>
                                    </p:set>
                                    <p:animEffect transition="in" filter="wipe(left)">
                                      <p:cBhvr>
                                        <p:cTn id="39" dur="500"/>
                                        <p:tgtEl>
                                          <p:spTgt spid="34829"/>
                                        </p:tgtEl>
                                      </p:cBhvr>
                                    </p:animEffect>
                                  </p:childTnLst>
                                </p:cTn>
                              </p:par>
                            </p:childTnLst>
                          </p:cTn>
                        </p:par>
                        <p:par>
                          <p:cTn id="40" fill="hold">
                            <p:stCondLst>
                              <p:cond delay="500"/>
                            </p:stCondLst>
                            <p:childTnLst>
                              <p:par>
                                <p:cTn id="41" presetID="9" presetClass="entr" presetSubtype="0" fill="hold" nodeType="afterEffect">
                                  <p:stCondLst>
                                    <p:cond delay="0"/>
                                  </p:stCondLst>
                                  <p:childTnLst>
                                    <p:set>
                                      <p:cBhvr>
                                        <p:cTn id="42" dur="1" fill="hold">
                                          <p:stCondLst>
                                            <p:cond delay="0"/>
                                          </p:stCondLst>
                                        </p:cTn>
                                        <p:tgtEl>
                                          <p:spTgt spid="34824"/>
                                        </p:tgtEl>
                                        <p:attrNameLst>
                                          <p:attrName>style.visibility</p:attrName>
                                        </p:attrNameLst>
                                      </p:cBhvr>
                                      <p:to>
                                        <p:strVal val="visible"/>
                                      </p:to>
                                    </p:set>
                                    <p:animEffect transition="in" filter="dissolve">
                                      <p:cBhvr>
                                        <p:cTn id="43" dur="500"/>
                                        <p:tgtEl>
                                          <p:spTgt spid="3482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4834"/>
                                        </p:tgtEl>
                                        <p:attrNameLst>
                                          <p:attrName>style.visibility</p:attrName>
                                        </p:attrNameLst>
                                      </p:cBhvr>
                                      <p:to>
                                        <p:strVal val="visible"/>
                                      </p:to>
                                    </p:set>
                                    <p:animEffect transition="in" filter="wipe(left)">
                                      <p:cBhvr>
                                        <p:cTn id="48" dur="500"/>
                                        <p:tgtEl>
                                          <p:spTgt spid="34834"/>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34819"/>
                                        </p:tgtEl>
                                        <p:attrNameLst>
                                          <p:attrName>style.visibility</p:attrName>
                                        </p:attrNameLst>
                                      </p:cBhvr>
                                      <p:to>
                                        <p:strVal val="visible"/>
                                      </p:to>
                                    </p:set>
                                    <p:animEffect transition="in" filter="dissolve">
                                      <p:cBhvr>
                                        <p:cTn id="53" dur="1000"/>
                                        <p:tgtEl>
                                          <p:spTgt spid="34819"/>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4833"/>
                                        </p:tgtEl>
                                        <p:attrNameLst>
                                          <p:attrName>style.visibility</p:attrName>
                                        </p:attrNameLst>
                                      </p:cBhvr>
                                      <p:to>
                                        <p:strVal val="visible"/>
                                      </p:to>
                                    </p:set>
                                    <p:animEffect transition="in" filter="wipe(left)">
                                      <p:cBhvr>
                                        <p:cTn id="56" dur="500"/>
                                        <p:tgtEl>
                                          <p:spTgt spid="34833"/>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4828"/>
                                        </p:tgtEl>
                                        <p:attrNameLst>
                                          <p:attrName>style.visibility</p:attrName>
                                        </p:attrNameLst>
                                      </p:cBhvr>
                                      <p:to>
                                        <p:strVal val="visible"/>
                                      </p:to>
                                    </p:set>
                                    <p:animEffect transition="in" filter="dissolve">
                                      <p:cBhvr>
                                        <p:cTn id="61" dur="500"/>
                                        <p:tgtEl>
                                          <p:spTgt spid="34828"/>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34826"/>
                                        </p:tgtEl>
                                        <p:attrNameLst>
                                          <p:attrName>style.visibility</p:attrName>
                                        </p:attrNameLst>
                                      </p:cBhvr>
                                      <p:to>
                                        <p:strVal val="visible"/>
                                      </p:to>
                                    </p:set>
                                    <p:animEffect transition="in" filter="wipe(left)">
                                      <p:cBhvr>
                                        <p:cTn id="65" dur="500"/>
                                        <p:tgtEl>
                                          <p:spTgt spid="34826"/>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4831"/>
                                        </p:tgtEl>
                                        <p:attrNameLst>
                                          <p:attrName>style.visibility</p:attrName>
                                        </p:attrNameLst>
                                      </p:cBhvr>
                                      <p:to>
                                        <p:strVal val="visible"/>
                                      </p:to>
                                    </p:set>
                                    <p:animEffect transition="in" filter="dissolve">
                                      <p:cBhvr>
                                        <p:cTn id="70" dur="500"/>
                                        <p:tgtEl>
                                          <p:spTgt spid="34831"/>
                                        </p:tgtEl>
                                      </p:cBhvr>
                                    </p:animEffec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34832"/>
                                        </p:tgtEl>
                                        <p:attrNameLst>
                                          <p:attrName>style.visibility</p:attrName>
                                        </p:attrNameLst>
                                      </p:cBhvr>
                                      <p:to>
                                        <p:strVal val="visible"/>
                                      </p:to>
                                    </p:set>
                                    <p:animEffect transition="in" filter="wipe(left)">
                                      <p:cBhvr>
                                        <p:cTn id="74" dur="500"/>
                                        <p:tgtEl>
                                          <p:spTgt spid="3483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4837"/>
                                        </p:tgtEl>
                                        <p:attrNameLst>
                                          <p:attrName>style.visibility</p:attrName>
                                        </p:attrNameLst>
                                      </p:cBhvr>
                                      <p:to>
                                        <p:strVal val="visible"/>
                                      </p:to>
                                    </p:set>
                                    <p:animEffect transition="in" filter="wipe(left)">
                                      <p:cBhvr>
                                        <p:cTn id="79" dur="500"/>
                                        <p:tgtEl>
                                          <p:spTgt spid="34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822" grpId="0"/>
      <p:bldP spid="34825" grpId="0"/>
      <p:bldP spid="34828" grpId="0"/>
      <p:bldP spid="34831" grpId="0"/>
      <p:bldP spid="34833"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842" name="文本框 35841"/>
          <p:cNvSpPr txBox="1"/>
          <p:nvPr/>
        </p:nvSpPr>
        <p:spPr>
          <a:xfrm>
            <a:off x="468313" y="549275"/>
            <a:ext cx="538162"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楷体_GB2312" pitchFamily="1" charset="-122"/>
              </a:rPr>
              <a:t>(3)</a:t>
            </a:r>
            <a:endParaRPr lang="zh-CN" altLang="en-US" dirty="0">
              <a:latin typeface="Times New Roman" panose="02020603050405020304" pitchFamily="2" charset="0"/>
              <a:ea typeface="楷体_GB2312" pitchFamily="1" charset="-122"/>
            </a:endParaRPr>
          </a:p>
        </p:txBody>
      </p:sp>
      <p:grpSp>
        <p:nvGrpSpPr>
          <p:cNvPr id="35843" name="组合 35842"/>
          <p:cNvGrpSpPr/>
          <p:nvPr/>
        </p:nvGrpSpPr>
        <p:grpSpPr>
          <a:xfrm>
            <a:off x="5148263" y="944563"/>
            <a:ext cx="762000" cy="585787"/>
            <a:chOff x="0" y="0"/>
            <a:chExt cx="480" cy="369"/>
          </a:xfrm>
        </p:grpSpPr>
        <p:sp>
          <p:nvSpPr>
            <p:cNvPr id="36867" name="直接连接符 35843"/>
            <p:cNvSpPr/>
            <p:nvPr/>
          </p:nvSpPr>
          <p:spPr>
            <a:xfrm rot="-10710495">
              <a:off x="96" y="368"/>
              <a:ext cx="384" cy="1"/>
            </a:xfrm>
            <a:prstGeom prst="line">
              <a:avLst/>
            </a:prstGeom>
            <a:ln w="28575" cap="flat" cmpd="sng">
              <a:solidFill>
                <a:srgbClr val="006699"/>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6868" name="文本框 35844"/>
            <p:cNvSpPr txBox="1"/>
            <p:nvPr/>
          </p:nvSpPr>
          <p:spPr>
            <a:xfrm>
              <a:off x="0" y="0"/>
              <a:ext cx="329" cy="327"/>
            </a:xfrm>
            <a:prstGeom prst="rect">
              <a:avLst/>
            </a:prstGeom>
            <a:noFill/>
            <a:ln w="9525">
              <a:noFill/>
            </a:ln>
          </p:spPr>
          <p:txBody>
            <a:bodyPr wrap="none" anchor="t">
              <a:spAutoFit/>
            </a:bodyPr>
            <a:p>
              <a:pPr lvl="0" indent="0"/>
              <a:r>
                <a:rPr lang="en-US" altLang="x-none" sz="2800" b="0" i="1" dirty="0">
                  <a:solidFill>
                    <a:srgbClr val="0070C0"/>
                  </a:solidFill>
                  <a:latin typeface="Times New Roman" panose="02020603050405020304" pitchFamily="2" charset="0"/>
                  <a:ea typeface="宋体" panose="02010600030101010101" pitchFamily="2" charset="-122"/>
                </a:rPr>
                <a:t>E</a:t>
              </a:r>
              <a:r>
                <a:rPr lang="en-US" altLang="x-none" sz="2800" b="0" baseline="-25000" dirty="0">
                  <a:solidFill>
                    <a:srgbClr val="0070C0"/>
                  </a:solidFill>
                  <a:latin typeface="Times New Roman" panose="02020603050405020304" pitchFamily="2" charset="0"/>
                  <a:ea typeface="宋体" panose="02010600030101010101" pitchFamily="2" charset="-122"/>
                </a:rPr>
                <a:t>1</a:t>
              </a:r>
              <a:endParaRPr lang="en-US" altLang="x-none" sz="2800" b="0" baseline="-25000" dirty="0">
                <a:solidFill>
                  <a:srgbClr val="0070C0"/>
                </a:solidFill>
                <a:latin typeface="Times New Roman" panose="02020603050405020304" pitchFamily="2" charset="0"/>
                <a:ea typeface="宋体" panose="02010600030101010101" pitchFamily="2" charset="-122"/>
              </a:endParaRPr>
            </a:p>
          </p:txBody>
        </p:sp>
      </p:grpSp>
      <p:grpSp>
        <p:nvGrpSpPr>
          <p:cNvPr id="35846" name="组合 35845"/>
          <p:cNvGrpSpPr/>
          <p:nvPr/>
        </p:nvGrpSpPr>
        <p:grpSpPr>
          <a:xfrm>
            <a:off x="5210175" y="1917700"/>
            <a:ext cx="701675" cy="519113"/>
            <a:chOff x="0" y="0"/>
            <a:chExt cx="442" cy="327"/>
          </a:xfrm>
        </p:grpSpPr>
        <p:sp>
          <p:nvSpPr>
            <p:cNvPr id="36870" name="直接连接符 35846"/>
            <p:cNvSpPr/>
            <p:nvPr/>
          </p:nvSpPr>
          <p:spPr>
            <a:xfrm>
              <a:off x="58" y="6"/>
              <a:ext cx="384" cy="0"/>
            </a:xfrm>
            <a:prstGeom prst="line">
              <a:avLst/>
            </a:prstGeom>
            <a:ln w="28575" cap="flat" cmpd="sng">
              <a:solidFill>
                <a:schemeClr val="tx1"/>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6871" name="文本框 35847"/>
            <p:cNvSpPr txBox="1"/>
            <p:nvPr/>
          </p:nvSpPr>
          <p:spPr>
            <a:xfrm>
              <a:off x="0" y="0"/>
              <a:ext cx="329" cy="327"/>
            </a:xfrm>
            <a:prstGeom prst="rect">
              <a:avLst/>
            </a:prstGeom>
            <a:noFill/>
            <a:ln w="9525">
              <a:noFill/>
            </a:ln>
          </p:spPr>
          <p:txBody>
            <a:bodyPr wrap="none" anchor="t">
              <a:spAutoFit/>
            </a:bodyPr>
            <a:p>
              <a:pPr lvl="0" indent="0"/>
              <a:r>
                <a:rPr lang="en-US" altLang="x-none" sz="2800" b="0" i="1" dirty="0">
                  <a:latin typeface="Times New Roman" panose="02020603050405020304" pitchFamily="2" charset="0"/>
                  <a:ea typeface="宋体" panose="02010600030101010101" pitchFamily="2" charset="-122"/>
                </a:rPr>
                <a:t>E</a:t>
              </a:r>
              <a:r>
                <a:rPr lang="en-US" altLang="x-none" sz="2800" b="0" baseline="-25000" dirty="0">
                  <a:latin typeface="Times New Roman" panose="02020603050405020304" pitchFamily="2" charset="0"/>
                  <a:ea typeface="宋体" panose="02010600030101010101" pitchFamily="2" charset="-122"/>
                </a:rPr>
                <a:t>2</a:t>
              </a:r>
              <a:endParaRPr lang="en-US" altLang="x-none" sz="2800" b="0" dirty="0">
                <a:latin typeface="Times New Roman" panose="02020603050405020304" pitchFamily="2" charset="0"/>
                <a:ea typeface="宋体" panose="02010600030101010101" pitchFamily="2" charset="-122"/>
              </a:endParaRPr>
            </a:p>
          </p:txBody>
        </p:sp>
      </p:grpSp>
      <p:graphicFrame>
        <p:nvGraphicFramePr>
          <p:cNvPr id="35849" name="对象 35848"/>
          <p:cNvGraphicFramePr/>
          <p:nvPr/>
        </p:nvGraphicFramePr>
        <p:xfrm>
          <a:off x="1200150" y="595313"/>
          <a:ext cx="2270125" cy="419100"/>
        </p:xfrm>
        <a:graphic>
          <a:graphicData uri="http://schemas.openxmlformats.org/presentationml/2006/ole">
            <mc:AlternateContent xmlns:mc="http://schemas.openxmlformats.org/markup-compatibility/2006">
              <mc:Choice xmlns:v="urn:schemas-microsoft-com:vml" Requires="v">
                <p:oleObj spid="_x0000_s3261" name="" r:id="rId1" imgW="2273300" imgH="419100" progId="Equation.3">
                  <p:embed/>
                </p:oleObj>
              </mc:Choice>
              <mc:Fallback>
                <p:oleObj name="" r:id="rId1" imgW="2273300" imgH="419100" progId="Equation.3">
                  <p:embed/>
                  <p:pic>
                    <p:nvPicPr>
                      <p:cNvPr id="0" name="图片 3260"/>
                      <p:cNvPicPr/>
                      <p:nvPr/>
                    </p:nvPicPr>
                    <p:blipFill>
                      <a:blip r:embed="rId2"/>
                      <a:stretch>
                        <a:fillRect/>
                      </a:stretch>
                    </p:blipFill>
                    <p:spPr>
                      <a:xfrm>
                        <a:off x="1200150" y="595313"/>
                        <a:ext cx="2270125" cy="419100"/>
                      </a:xfrm>
                      <a:prstGeom prst="rect">
                        <a:avLst/>
                      </a:prstGeom>
                      <a:noFill/>
                      <a:ln w="38100">
                        <a:noFill/>
                        <a:miter/>
                      </a:ln>
                    </p:spPr>
                  </p:pic>
                </p:oleObj>
              </mc:Fallback>
            </mc:AlternateContent>
          </a:graphicData>
        </a:graphic>
      </p:graphicFrame>
      <p:graphicFrame>
        <p:nvGraphicFramePr>
          <p:cNvPr id="35850" name="对象 35849"/>
          <p:cNvGraphicFramePr/>
          <p:nvPr/>
        </p:nvGraphicFramePr>
        <p:xfrm>
          <a:off x="1187450" y="1076325"/>
          <a:ext cx="2501900" cy="914400"/>
        </p:xfrm>
        <a:graphic>
          <a:graphicData uri="http://schemas.openxmlformats.org/presentationml/2006/ole">
            <mc:AlternateContent xmlns:mc="http://schemas.openxmlformats.org/markup-compatibility/2006">
              <mc:Choice xmlns:v="urn:schemas-microsoft-com:vml" Requires="v">
                <p:oleObj spid="_x0000_s3260" name="" r:id="rId3" imgW="2501900" imgH="914400" progId="Equation.3">
                  <p:embed/>
                </p:oleObj>
              </mc:Choice>
              <mc:Fallback>
                <p:oleObj name="" r:id="rId3" imgW="2501900" imgH="914400" progId="Equation.3">
                  <p:embed/>
                  <p:pic>
                    <p:nvPicPr>
                      <p:cNvPr id="0" name="图片 3259"/>
                      <p:cNvPicPr/>
                      <p:nvPr/>
                    </p:nvPicPr>
                    <p:blipFill>
                      <a:blip r:embed="rId4"/>
                      <a:stretch>
                        <a:fillRect/>
                      </a:stretch>
                    </p:blipFill>
                    <p:spPr>
                      <a:xfrm>
                        <a:off x="1187450" y="1076325"/>
                        <a:ext cx="2501900" cy="914400"/>
                      </a:xfrm>
                      <a:prstGeom prst="rect">
                        <a:avLst/>
                      </a:prstGeom>
                      <a:noFill/>
                      <a:ln w="38100">
                        <a:noFill/>
                        <a:miter/>
                      </a:ln>
                    </p:spPr>
                  </p:pic>
                </p:oleObj>
              </mc:Fallback>
            </mc:AlternateContent>
          </a:graphicData>
        </a:graphic>
      </p:graphicFrame>
      <p:graphicFrame>
        <p:nvGraphicFramePr>
          <p:cNvPr id="35851" name="对象 35850"/>
          <p:cNvGraphicFramePr/>
          <p:nvPr/>
        </p:nvGraphicFramePr>
        <p:xfrm>
          <a:off x="1198563" y="2073275"/>
          <a:ext cx="2411412" cy="419100"/>
        </p:xfrm>
        <a:graphic>
          <a:graphicData uri="http://schemas.openxmlformats.org/presentationml/2006/ole">
            <mc:AlternateContent xmlns:mc="http://schemas.openxmlformats.org/markup-compatibility/2006">
              <mc:Choice xmlns:v="urn:schemas-microsoft-com:vml" Requires="v">
                <p:oleObj spid="_x0000_s3262" name="" r:id="rId5" imgW="2413000" imgH="419100" progId="Equation.3">
                  <p:embed/>
                </p:oleObj>
              </mc:Choice>
              <mc:Fallback>
                <p:oleObj name="" r:id="rId5" imgW="2413000" imgH="419100" progId="Equation.3">
                  <p:embed/>
                  <p:pic>
                    <p:nvPicPr>
                      <p:cNvPr id="0" name="图片 3261"/>
                      <p:cNvPicPr/>
                      <p:nvPr/>
                    </p:nvPicPr>
                    <p:blipFill>
                      <a:blip r:embed="rId6"/>
                      <a:stretch>
                        <a:fillRect/>
                      </a:stretch>
                    </p:blipFill>
                    <p:spPr>
                      <a:xfrm>
                        <a:off x="1198563" y="2073275"/>
                        <a:ext cx="2411412" cy="419100"/>
                      </a:xfrm>
                      <a:prstGeom prst="rect">
                        <a:avLst/>
                      </a:prstGeom>
                      <a:noFill/>
                      <a:ln w="38100">
                        <a:noFill/>
                        <a:miter/>
                      </a:ln>
                    </p:spPr>
                  </p:pic>
                </p:oleObj>
              </mc:Fallback>
            </mc:AlternateContent>
          </a:graphicData>
        </a:graphic>
      </p:graphicFrame>
      <p:sp>
        <p:nvSpPr>
          <p:cNvPr id="35852" name="文本框 35851"/>
          <p:cNvSpPr txBox="1"/>
          <p:nvPr/>
        </p:nvSpPr>
        <p:spPr>
          <a:xfrm>
            <a:off x="468313" y="2924175"/>
            <a:ext cx="200977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楷体_GB2312" pitchFamily="1" charset="-122"/>
              </a:rPr>
              <a:t>(4) </a:t>
            </a:r>
            <a:r>
              <a:rPr lang="zh-CN" altLang="en-US" dirty="0">
                <a:latin typeface="楷体_GB2312" pitchFamily="1" charset="-122"/>
                <a:ea typeface="楷体_GB2312" pitchFamily="1" charset="-122"/>
              </a:rPr>
              <a:t>补偿法</a:t>
            </a:r>
            <a:endParaRPr lang="zh-CN" altLang="en-US" dirty="0">
              <a:latin typeface="楷体_GB2312" pitchFamily="1" charset="-122"/>
              <a:ea typeface="楷体_GB2312" pitchFamily="1" charset="-122"/>
            </a:endParaRPr>
          </a:p>
        </p:txBody>
      </p:sp>
      <p:graphicFrame>
        <p:nvGraphicFramePr>
          <p:cNvPr id="35853" name="对象 35852"/>
          <p:cNvGraphicFramePr/>
          <p:nvPr/>
        </p:nvGraphicFramePr>
        <p:xfrm>
          <a:off x="1331913" y="4268788"/>
          <a:ext cx="4876800" cy="914400"/>
        </p:xfrm>
        <a:graphic>
          <a:graphicData uri="http://schemas.openxmlformats.org/presentationml/2006/ole">
            <mc:AlternateContent xmlns:mc="http://schemas.openxmlformats.org/markup-compatibility/2006">
              <mc:Choice xmlns:v="urn:schemas-microsoft-com:vml" Requires="v">
                <p:oleObj spid="_x0000_s3263" name="" r:id="rId7" imgW="4876800" imgH="914400" progId="Equation.3">
                  <p:embed/>
                </p:oleObj>
              </mc:Choice>
              <mc:Fallback>
                <p:oleObj name="" r:id="rId7" imgW="4876800" imgH="914400" progId="Equation.3">
                  <p:embed/>
                  <p:pic>
                    <p:nvPicPr>
                      <p:cNvPr id="0" name="图片 3262"/>
                      <p:cNvPicPr/>
                      <p:nvPr/>
                    </p:nvPicPr>
                    <p:blipFill>
                      <a:blip r:embed="rId8"/>
                      <a:stretch>
                        <a:fillRect/>
                      </a:stretch>
                    </p:blipFill>
                    <p:spPr>
                      <a:xfrm>
                        <a:off x="1331913" y="4268788"/>
                        <a:ext cx="4876800" cy="914400"/>
                      </a:xfrm>
                      <a:prstGeom prst="rect">
                        <a:avLst/>
                      </a:prstGeom>
                      <a:noFill/>
                      <a:ln w="38100">
                        <a:noFill/>
                        <a:miter/>
                      </a:ln>
                    </p:spPr>
                  </p:pic>
                </p:oleObj>
              </mc:Fallback>
            </mc:AlternateContent>
          </a:graphicData>
        </a:graphic>
      </p:graphicFrame>
      <p:graphicFrame>
        <p:nvGraphicFramePr>
          <p:cNvPr id="35854" name="对象 35853"/>
          <p:cNvGraphicFramePr/>
          <p:nvPr/>
        </p:nvGraphicFramePr>
        <p:xfrm>
          <a:off x="971550" y="3565525"/>
          <a:ext cx="1954213" cy="431800"/>
        </p:xfrm>
        <a:graphic>
          <a:graphicData uri="http://schemas.openxmlformats.org/presentationml/2006/ole">
            <mc:AlternateContent xmlns:mc="http://schemas.openxmlformats.org/markup-compatibility/2006">
              <mc:Choice xmlns:v="urn:schemas-microsoft-com:vml" Requires="v">
                <p:oleObj spid="_x0000_s3264" name="" r:id="rId9" imgW="1955165" imgH="431800" progId="Equation.3">
                  <p:embed/>
                </p:oleObj>
              </mc:Choice>
              <mc:Fallback>
                <p:oleObj name="" r:id="rId9" imgW="1955165" imgH="431800" progId="Equation.3">
                  <p:embed/>
                  <p:pic>
                    <p:nvPicPr>
                      <p:cNvPr id="0" name="图片 3263"/>
                      <p:cNvPicPr/>
                      <p:nvPr/>
                    </p:nvPicPr>
                    <p:blipFill>
                      <a:blip r:embed="rId10"/>
                      <a:stretch>
                        <a:fillRect/>
                      </a:stretch>
                    </p:blipFill>
                    <p:spPr>
                      <a:xfrm>
                        <a:off x="971550" y="3565525"/>
                        <a:ext cx="1954213" cy="431800"/>
                      </a:xfrm>
                      <a:prstGeom prst="rect">
                        <a:avLst/>
                      </a:prstGeom>
                      <a:noFill/>
                      <a:ln w="38100">
                        <a:noFill/>
                        <a:miter/>
                      </a:ln>
                    </p:spPr>
                  </p:pic>
                </p:oleObj>
              </mc:Fallback>
            </mc:AlternateContent>
          </a:graphicData>
        </a:graphic>
      </p:graphicFrame>
      <p:grpSp>
        <p:nvGrpSpPr>
          <p:cNvPr id="35855" name="组合 35854"/>
          <p:cNvGrpSpPr/>
          <p:nvPr/>
        </p:nvGrpSpPr>
        <p:grpSpPr>
          <a:xfrm>
            <a:off x="6227763" y="5183188"/>
            <a:ext cx="2133600" cy="762000"/>
            <a:chOff x="0" y="0"/>
            <a:chExt cx="1344" cy="480"/>
          </a:xfrm>
        </p:grpSpPr>
        <p:sp>
          <p:nvSpPr>
            <p:cNvPr id="36879" name="椭圆 35855"/>
            <p:cNvSpPr/>
            <p:nvPr/>
          </p:nvSpPr>
          <p:spPr>
            <a:xfrm>
              <a:off x="0" y="0"/>
              <a:ext cx="1344" cy="480"/>
            </a:xfrm>
            <a:prstGeom prst="ellipse">
              <a:avLst/>
            </a:prstGeom>
            <a:solidFill>
              <a:schemeClr val="accent1"/>
            </a:solidFill>
            <a:ln w="28575" cap="flat" cmpd="sng">
              <a:solidFill>
                <a:srgbClr val="00FF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6880" name="椭圆 35856"/>
            <p:cNvSpPr/>
            <p:nvPr/>
          </p:nvSpPr>
          <p:spPr>
            <a:xfrm>
              <a:off x="288" y="120"/>
              <a:ext cx="768" cy="240"/>
            </a:xfrm>
            <a:prstGeom prst="ellipse">
              <a:avLst/>
            </a:prstGeom>
            <a:solidFill>
              <a:srgbClr val="006699"/>
            </a:solidFill>
            <a:ln w="28575" cap="flat" cmpd="sng">
              <a:solidFill>
                <a:srgbClr val="00FF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35858" name="直接连接符 35857"/>
          <p:cNvSpPr/>
          <p:nvPr/>
        </p:nvSpPr>
        <p:spPr>
          <a:xfrm flipV="1">
            <a:off x="7294563" y="4456113"/>
            <a:ext cx="0" cy="1066800"/>
          </a:xfrm>
          <a:prstGeom prst="line">
            <a:avLst/>
          </a:prstGeom>
          <a:ln w="28575" cap="flat" cmpd="sng">
            <a:solidFill>
              <a:srgbClr val="006699"/>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5859" name="直接连接符 35858"/>
          <p:cNvSpPr/>
          <p:nvPr/>
        </p:nvSpPr>
        <p:spPr>
          <a:xfrm>
            <a:off x="7285038" y="5546725"/>
            <a:ext cx="609600" cy="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35860" name="对象 35859"/>
          <p:cNvGraphicFramePr>
            <a:graphicFrameLocks noChangeAspect="1"/>
          </p:cNvGraphicFramePr>
          <p:nvPr/>
        </p:nvGraphicFramePr>
        <p:xfrm>
          <a:off x="7945438" y="5357813"/>
          <a:ext cx="355600" cy="431800"/>
        </p:xfrm>
        <a:graphic>
          <a:graphicData uri="http://schemas.openxmlformats.org/presentationml/2006/ole">
            <mc:AlternateContent xmlns:mc="http://schemas.openxmlformats.org/markup-compatibility/2006">
              <mc:Choice xmlns:v="urn:schemas-microsoft-com:vml" Requires="v">
                <p:oleObj spid="_x0000_s3265" name="" r:id="rId11" imgW="181610" imgH="220345" progId="Equation.3">
                  <p:embed/>
                </p:oleObj>
              </mc:Choice>
              <mc:Fallback>
                <p:oleObj name="" r:id="rId11" imgW="181610" imgH="220345" progId="Equation.3">
                  <p:embed/>
                  <p:pic>
                    <p:nvPicPr>
                      <p:cNvPr id="0" name="图片 3264"/>
                      <p:cNvPicPr/>
                      <p:nvPr/>
                    </p:nvPicPr>
                    <p:blipFill>
                      <a:blip r:embed="rId12"/>
                      <a:stretch>
                        <a:fillRect/>
                      </a:stretch>
                    </p:blipFill>
                    <p:spPr>
                      <a:xfrm>
                        <a:off x="7945438" y="5357813"/>
                        <a:ext cx="355600" cy="431800"/>
                      </a:xfrm>
                      <a:prstGeom prst="rect">
                        <a:avLst/>
                      </a:prstGeom>
                      <a:noFill/>
                      <a:ln w="38100">
                        <a:noFill/>
                        <a:miter/>
                      </a:ln>
                    </p:spPr>
                  </p:pic>
                </p:oleObj>
              </mc:Fallback>
            </mc:AlternateContent>
          </a:graphicData>
        </a:graphic>
      </p:graphicFrame>
      <p:sp>
        <p:nvSpPr>
          <p:cNvPr id="35861" name="直接连接符 35860"/>
          <p:cNvSpPr/>
          <p:nvPr/>
        </p:nvSpPr>
        <p:spPr>
          <a:xfrm>
            <a:off x="7285038" y="5527675"/>
            <a:ext cx="457200" cy="381000"/>
          </a:xfrm>
          <a:prstGeom prst="line">
            <a:avLst/>
          </a:prstGeom>
          <a:ln w="38100" cap="flat" cmpd="sng">
            <a:solidFill>
              <a:srgbClr val="FF3399"/>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35862" name="对象 35861"/>
          <p:cNvGraphicFramePr>
            <a:graphicFrameLocks noChangeAspect="1"/>
          </p:cNvGraphicFramePr>
          <p:nvPr/>
        </p:nvGraphicFramePr>
        <p:xfrm>
          <a:off x="7704138" y="5889625"/>
          <a:ext cx="381000" cy="431800"/>
        </p:xfrm>
        <a:graphic>
          <a:graphicData uri="http://schemas.openxmlformats.org/presentationml/2006/ole">
            <mc:AlternateContent xmlns:mc="http://schemas.openxmlformats.org/markup-compatibility/2006">
              <mc:Choice xmlns:v="urn:schemas-microsoft-com:vml" Requires="v">
                <p:oleObj spid="_x0000_s3266" name="" r:id="rId13" imgW="194310" imgH="220345" progId="Equation.3">
                  <p:embed/>
                </p:oleObj>
              </mc:Choice>
              <mc:Fallback>
                <p:oleObj name="" r:id="rId13" imgW="194310" imgH="220345" progId="Equation.3">
                  <p:embed/>
                  <p:pic>
                    <p:nvPicPr>
                      <p:cNvPr id="0" name="图片 3265"/>
                      <p:cNvPicPr/>
                      <p:nvPr/>
                    </p:nvPicPr>
                    <p:blipFill>
                      <a:blip r:embed="rId14"/>
                      <a:stretch>
                        <a:fillRect/>
                      </a:stretch>
                    </p:blipFill>
                    <p:spPr>
                      <a:xfrm>
                        <a:off x="7704138" y="5889625"/>
                        <a:ext cx="381000" cy="431800"/>
                      </a:xfrm>
                      <a:prstGeom prst="rect">
                        <a:avLst/>
                      </a:prstGeom>
                      <a:noFill/>
                      <a:ln w="38100">
                        <a:noFill/>
                        <a:miter/>
                      </a:ln>
                    </p:spPr>
                  </p:pic>
                </p:oleObj>
              </mc:Fallback>
            </mc:AlternateContent>
          </a:graphicData>
        </a:graphic>
      </p:graphicFrame>
      <p:sp>
        <p:nvSpPr>
          <p:cNvPr id="35863" name="文本框 35862"/>
          <p:cNvSpPr txBox="1"/>
          <p:nvPr/>
        </p:nvSpPr>
        <p:spPr>
          <a:xfrm>
            <a:off x="7431088" y="4129088"/>
            <a:ext cx="396875" cy="457200"/>
          </a:xfrm>
          <a:prstGeom prst="rect">
            <a:avLst/>
          </a:prstGeom>
          <a:noFill/>
          <a:ln w="9525">
            <a:noFill/>
          </a:ln>
        </p:spPr>
        <p:txBody>
          <a:bodyPr anchor="t">
            <a:spAutoFit/>
          </a:bodyPr>
          <a:p>
            <a:pPr lvl="0" indent="0"/>
            <a:r>
              <a:rPr lang="en-US" altLang="x-none" i="1" dirty="0">
                <a:latin typeface="Times New Roman" panose="02020603050405020304" pitchFamily="2" charset="0"/>
                <a:ea typeface="宋体" panose="02010600030101010101" pitchFamily="2" charset="-122"/>
              </a:rPr>
              <a:t>p</a:t>
            </a:r>
            <a:endParaRPr lang="en-US" altLang="x-none" i="1" dirty="0">
              <a:latin typeface="Times New Roman" panose="02020603050405020304" pitchFamily="2" charset="0"/>
              <a:ea typeface="宋体" panose="02010600030101010101" pitchFamily="2" charset="-122"/>
            </a:endParaRPr>
          </a:p>
        </p:txBody>
      </p:sp>
      <p:grpSp>
        <p:nvGrpSpPr>
          <p:cNvPr id="35864" name="组合 35863"/>
          <p:cNvGrpSpPr/>
          <p:nvPr/>
        </p:nvGrpSpPr>
        <p:grpSpPr>
          <a:xfrm>
            <a:off x="6851650" y="3803650"/>
            <a:ext cx="457200" cy="2073275"/>
            <a:chOff x="0" y="0"/>
            <a:chExt cx="288" cy="1306"/>
          </a:xfrm>
        </p:grpSpPr>
        <p:sp>
          <p:nvSpPr>
            <p:cNvPr id="36888" name="直接连接符 35864"/>
            <p:cNvSpPr/>
            <p:nvPr/>
          </p:nvSpPr>
          <p:spPr>
            <a:xfrm flipV="1">
              <a:off x="286" y="70"/>
              <a:ext cx="0" cy="1008"/>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6889" name="文本框 35865"/>
            <p:cNvSpPr txBox="1"/>
            <p:nvPr/>
          </p:nvSpPr>
          <p:spPr>
            <a:xfrm>
              <a:off x="0" y="0"/>
              <a:ext cx="212" cy="288"/>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x</a:t>
              </a:r>
              <a:endParaRPr lang="en-US" altLang="x-none" i="1" dirty="0">
                <a:latin typeface="Times New Roman" panose="02020603050405020304" pitchFamily="2" charset="0"/>
                <a:ea typeface="宋体" panose="02010600030101010101" pitchFamily="2" charset="-122"/>
              </a:endParaRPr>
            </a:p>
          </p:txBody>
        </p:sp>
        <p:sp>
          <p:nvSpPr>
            <p:cNvPr id="36890" name="文本框 35866"/>
            <p:cNvSpPr txBox="1"/>
            <p:nvPr/>
          </p:nvSpPr>
          <p:spPr>
            <a:xfrm>
              <a:off x="33" y="1018"/>
              <a:ext cx="255" cy="288"/>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O</a:t>
              </a:r>
              <a:endParaRPr lang="en-US" altLang="x-none" i="1" dirty="0">
                <a:latin typeface="Times New Roman" panose="02020603050405020304" pitchFamily="2" charset="0"/>
                <a:ea typeface="宋体" panose="02010600030101010101" pitchFamily="2" charset="-122"/>
              </a:endParaRPr>
            </a:p>
          </p:txBody>
        </p:sp>
      </p:grpSp>
      <p:sp>
        <p:nvSpPr>
          <p:cNvPr id="35868" name="椭圆 35867"/>
          <p:cNvSpPr/>
          <p:nvPr/>
        </p:nvSpPr>
        <p:spPr>
          <a:xfrm>
            <a:off x="7253288" y="4379913"/>
            <a:ext cx="76200" cy="76200"/>
          </a:xfrm>
          <a:prstGeom prst="ellipse">
            <a:avLst/>
          </a:prstGeom>
          <a:solidFill>
            <a:srgbClr val="FF3300"/>
          </a:solidFill>
          <a:ln w="9525" cap="flat" cmpd="sng">
            <a:solidFill>
              <a:srgbClr val="FF33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35869" name="组合 35868"/>
          <p:cNvGrpSpPr/>
          <p:nvPr/>
        </p:nvGrpSpPr>
        <p:grpSpPr>
          <a:xfrm>
            <a:off x="5910263" y="746125"/>
            <a:ext cx="895350" cy="2062163"/>
            <a:chOff x="0" y="0"/>
            <a:chExt cx="564" cy="1299"/>
          </a:xfrm>
        </p:grpSpPr>
        <p:sp>
          <p:nvSpPr>
            <p:cNvPr id="36893" name="未知"/>
            <p:cNvSpPr/>
            <p:nvPr/>
          </p:nvSpPr>
          <p:spPr>
            <a:xfrm>
              <a:off x="0" y="0"/>
              <a:ext cx="564" cy="1299"/>
            </a:xfrm>
            <a:custGeom>
              <a:avLst/>
              <a:gdLst/>
              <a:ahLst/>
              <a:cxnLst/>
              <a:pathLst>
                <a:path w="564" h="1299">
                  <a:moveTo>
                    <a:pt x="0" y="260"/>
                  </a:moveTo>
                  <a:lnTo>
                    <a:pt x="564" y="0"/>
                  </a:lnTo>
                  <a:lnTo>
                    <a:pt x="564" y="1041"/>
                  </a:lnTo>
                  <a:lnTo>
                    <a:pt x="3" y="1299"/>
                  </a:lnTo>
                  <a:lnTo>
                    <a:pt x="0" y="260"/>
                  </a:lnTo>
                  <a:close/>
                </a:path>
              </a:pathLst>
            </a:custGeom>
            <a:solidFill>
              <a:srgbClr val="66FFFF">
                <a:alpha val="50000"/>
              </a:srgbClr>
            </a:solidFill>
            <a:ln w="9525" cap="flat" cmpd="sng">
              <a:solidFill>
                <a:srgbClr val="66FFFF">
                  <a:alpha val="50000"/>
                </a:srgbClr>
              </a:solidFill>
              <a:prstDash val="solid"/>
              <a:round/>
              <a:headEnd type="none" w="med" len="med"/>
              <a:tailEnd type="none" w="med" len="med"/>
            </a:ln>
          </p:spPr>
          <p:txBody>
            <a:bodyPr/>
            <a:p>
              <a:endParaRPr lang="zh-CN" altLang="en-US"/>
            </a:p>
          </p:txBody>
        </p:sp>
        <p:graphicFrame>
          <p:nvGraphicFramePr>
            <p:cNvPr id="36894" name="对象 35870"/>
            <p:cNvGraphicFramePr>
              <a:graphicFrameLocks noChangeAspect="1"/>
            </p:cNvGraphicFramePr>
            <p:nvPr/>
          </p:nvGraphicFramePr>
          <p:xfrm>
            <a:off x="64" y="907"/>
            <a:ext cx="354" cy="202"/>
          </p:xfrm>
          <a:graphic>
            <a:graphicData uri="http://schemas.openxmlformats.org/presentationml/2006/ole">
              <mc:AlternateContent xmlns:mc="http://schemas.openxmlformats.org/markup-compatibility/2006">
                <mc:Choice xmlns:v="urn:schemas-microsoft-com:vml" Requires="v">
                  <p:oleObj spid="_x0000_s3268" name="" r:id="rId15" imgW="272415" imgH="155575" progId="Equation.3">
                    <p:embed/>
                  </p:oleObj>
                </mc:Choice>
                <mc:Fallback>
                  <p:oleObj name="" r:id="rId15" imgW="272415" imgH="155575" progId="Equation.3">
                    <p:embed/>
                    <p:pic>
                      <p:nvPicPr>
                        <p:cNvPr id="0" name="图片 3267"/>
                        <p:cNvPicPr/>
                        <p:nvPr/>
                      </p:nvPicPr>
                      <p:blipFill>
                        <a:blip r:embed="rId16"/>
                        <a:stretch>
                          <a:fillRect/>
                        </a:stretch>
                      </p:blipFill>
                      <p:spPr>
                        <a:xfrm>
                          <a:off x="64" y="907"/>
                          <a:ext cx="354" cy="202"/>
                        </a:xfrm>
                        <a:prstGeom prst="rect">
                          <a:avLst/>
                        </a:prstGeom>
                        <a:noFill/>
                        <a:ln w="38100">
                          <a:noFill/>
                          <a:miter/>
                        </a:ln>
                      </p:spPr>
                    </p:pic>
                  </p:oleObj>
                </mc:Fallback>
              </mc:AlternateContent>
            </a:graphicData>
          </a:graphic>
        </p:graphicFrame>
      </p:grpSp>
      <p:grpSp>
        <p:nvGrpSpPr>
          <p:cNvPr id="35872" name="组合 35871"/>
          <p:cNvGrpSpPr/>
          <p:nvPr/>
        </p:nvGrpSpPr>
        <p:grpSpPr>
          <a:xfrm>
            <a:off x="7261225" y="746125"/>
            <a:ext cx="895350" cy="2062163"/>
            <a:chOff x="0" y="0"/>
            <a:chExt cx="564" cy="1299"/>
          </a:xfrm>
        </p:grpSpPr>
        <p:sp>
          <p:nvSpPr>
            <p:cNvPr id="36896" name="未知"/>
            <p:cNvSpPr/>
            <p:nvPr/>
          </p:nvSpPr>
          <p:spPr>
            <a:xfrm>
              <a:off x="0" y="0"/>
              <a:ext cx="564" cy="1299"/>
            </a:xfrm>
            <a:custGeom>
              <a:avLst/>
              <a:gdLst/>
              <a:ahLst/>
              <a:cxnLst/>
              <a:pathLst>
                <a:path w="564" h="1299">
                  <a:moveTo>
                    <a:pt x="0" y="260"/>
                  </a:moveTo>
                  <a:lnTo>
                    <a:pt x="564" y="0"/>
                  </a:lnTo>
                  <a:lnTo>
                    <a:pt x="564" y="1041"/>
                  </a:lnTo>
                  <a:lnTo>
                    <a:pt x="3" y="1299"/>
                  </a:lnTo>
                  <a:lnTo>
                    <a:pt x="0" y="260"/>
                  </a:lnTo>
                  <a:close/>
                </a:path>
              </a:pathLst>
            </a:custGeom>
            <a:solidFill>
              <a:srgbClr val="99CC00">
                <a:alpha val="50000"/>
              </a:srgbClr>
            </a:solidFill>
            <a:ln w="9525" cap="flat" cmpd="sng">
              <a:solidFill>
                <a:srgbClr val="99CC00">
                  <a:alpha val="50000"/>
                </a:srgbClr>
              </a:solidFill>
              <a:prstDash val="solid"/>
              <a:round/>
              <a:headEnd type="none" w="med" len="med"/>
              <a:tailEnd type="none" w="med" len="med"/>
            </a:ln>
          </p:spPr>
          <p:txBody>
            <a:bodyPr/>
            <a:p>
              <a:endParaRPr lang="zh-CN" altLang="en-US"/>
            </a:p>
          </p:txBody>
        </p:sp>
        <p:graphicFrame>
          <p:nvGraphicFramePr>
            <p:cNvPr id="36897" name="对象 35873"/>
            <p:cNvGraphicFramePr>
              <a:graphicFrameLocks noChangeAspect="1"/>
            </p:cNvGraphicFramePr>
            <p:nvPr/>
          </p:nvGraphicFramePr>
          <p:xfrm>
            <a:off x="110" y="915"/>
            <a:ext cx="354" cy="186"/>
          </p:xfrm>
          <a:graphic>
            <a:graphicData uri="http://schemas.openxmlformats.org/presentationml/2006/ole">
              <mc:AlternateContent xmlns:mc="http://schemas.openxmlformats.org/markup-compatibility/2006">
                <mc:Choice xmlns:v="urn:schemas-microsoft-com:vml" Requires="v">
                  <p:oleObj spid="_x0000_s3267" name="" r:id="rId17" imgW="272415" imgH="142875" progId="Equation.3">
                    <p:embed/>
                  </p:oleObj>
                </mc:Choice>
                <mc:Fallback>
                  <p:oleObj name="" r:id="rId17" imgW="272415" imgH="142875" progId="Equation.3">
                    <p:embed/>
                    <p:pic>
                      <p:nvPicPr>
                        <p:cNvPr id="0" name="图片 3266"/>
                        <p:cNvPicPr/>
                        <p:nvPr/>
                      </p:nvPicPr>
                      <p:blipFill>
                        <a:blip r:embed="rId18"/>
                        <a:stretch>
                          <a:fillRect/>
                        </a:stretch>
                      </p:blipFill>
                      <p:spPr>
                        <a:xfrm>
                          <a:off x="110" y="915"/>
                          <a:ext cx="354" cy="186"/>
                        </a:xfrm>
                        <a:prstGeom prst="rect">
                          <a:avLst/>
                        </a:prstGeom>
                        <a:noFill/>
                        <a:ln w="38100">
                          <a:noFill/>
                          <a:miter/>
                        </a:ln>
                      </p:spPr>
                    </p:pic>
                  </p:oleObj>
                </mc:Fallback>
              </mc:AlternateContent>
            </a:graphicData>
          </a:graphic>
        </p:graphicFrame>
      </p:grpSp>
      <p:sp>
        <p:nvSpPr>
          <p:cNvPr id="35875" name="文本框 35874"/>
          <p:cNvSpPr txBox="1"/>
          <p:nvPr/>
        </p:nvSpPr>
        <p:spPr>
          <a:xfrm>
            <a:off x="5389563" y="2540000"/>
            <a:ext cx="3455987" cy="457200"/>
          </a:xfrm>
          <a:prstGeom prst="rect">
            <a:avLst/>
          </a:prstGeom>
          <a:noFill/>
          <a:ln w="9525">
            <a:noFill/>
          </a:ln>
        </p:spPr>
        <p:txBody>
          <a:bodyPr anchor="t">
            <a:spAutoFit/>
          </a:bodyPr>
          <a:p>
            <a:pPr lvl="0" indent="0"/>
            <a:r>
              <a:rPr lang="en-US" altLang="x-none" dirty="0">
                <a:latin typeface="宋体" panose="02010600030101010101" pitchFamily="2" charset="-122"/>
                <a:ea typeface="宋体" panose="02010600030101010101" pitchFamily="2" charset="-122"/>
              </a:rPr>
              <a:t>Ⅰ       Ⅱ       Ⅲ</a:t>
            </a:r>
            <a:endParaRPr lang="en-US" altLang="x-none" dirty="0">
              <a:latin typeface="宋体" panose="02010600030101010101" pitchFamily="2" charset="-122"/>
              <a:ea typeface="宋体" panose="02010600030101010101" pitchFamily="2" charset="-122"/>
            </a:endParaRPr>
          </a:p>
        </p:txBody>
      </p:sp>
      <p:grpSp>
        <p:nvGrpSpPr>
          <p:cNvPr id="35876" name="组合 35875"/>
          <p:cNvGrpSpPr/>
          <p:nvPr/>
        </p:nvGrpSpPr>
        <p:grpSpPr>
          <a:xfrm>
            <a:off x="6370638" y="1947863"/>
            <a:ext cx="871537" cy="544512"/>
            <a:chOff x="0" y="0"/>
            <a:chExt cx="549" cy="343"/>
          </a:xfrm>
        </p:grpSpPr>
        <p:sp>
          <p:nvSpPr>
            <p:cNvPr id="36900" name="直接连接符 35876"/>
            <p:cNvSpPr/>
            <p:nvPr/>
          </p:nvSpPr>
          <p:spPr>
            <a:xfrm>
              <a:off x="0" y="0"/>
              <a:ext cx="384" cy="0"/>
            </a:xfrm>
            <a:prstGeom prst="line">
              <a:avLst/>
            </a:prstGeom>
            <a:ln w="28575" cap="flat" cmpd="sng">
              <a:solidFill>
                <a:schemeClr val="tx1"/>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6901" name="文本框 35877"/>
            <p:cNvSpPr txBox="1"/>
            <p:nvPr/>
          </p:nvSpPr>
          <p:spPr>
            <a:xfrm>
              <a:off x="220" y="16"/>
              <a:ext cx="329" cy="327"/>
            </a:xfrm>
            <a:prstGeom prst="rect">
              <a:avLst/>
            </a:prstGeom>
            <a:noFill/>
            <a:ln w="9525">
              <a:noFill/>
            </a:ln>
          </p:spPr>
          <p:txBody>
            <a:bodyPr wrap="none" anchor="t">
              <a:spAutoFit/>
            </a:bodyPr>
            <a:p>
              <a:pPr lvl="0" indent="0"/>
              <a:r>
                <a:rPr lang="en-US" altLang="x-none" sz="2800" b="0" i="1" dirty="0">
                  <a:latin typeface="Times New Roman" panose="02020603050405020304" pitchFamily="2" charset="0"/>
                  <a:ea typeface="宋体" panose="02010600030101010101" pitchFamily="2" charset="-122"/>
                </a:rPr>
                <a:t>E</a:t>
              </a:r>
              <a:r>
                <a:rPr lang="en-US" altLang="x-none" sz="2800" b="0" baseline="-25000" dirty="0">
                  <a:latin typeface="Times New Roman" panose="02020603050405020304" pitchFamily="2" charset="0"/>
                  <a:ea typeface="宋体" panose="02010600030101010101" pitchFamily="2" charset="-122"/>
                </a:rPr>
                <a:t>2</a:t>
              </a:r>
              <a:endParaRPr lang="en-US" altLang="x-none" sz="2800" b="0" dirty="0">
                <a:latin typeface="Times New Roman" panose="02020603050405020304" pitchFamily="2" charset="0"/>
                <a:ea typeface="宋体" panose="02010600030101010101" pitchFamily="2" charset="-122"/>
              </a:endParaRPr>
            </a:p>
          </p:txBody>
        </p:sp>
      </p:grpSp>
      <p:grpSp>
        <p:nvGrpSpPr>
          <p:cNvPr id="35879" name="组合 35878"/>
          <p:cNvGrpSpPr/>
          <p:nvPr/>
        </p:nvGrpSpPr>
        <p:grpSpPr>
          <a:xfrm>
            <a:off x="7786688" y="1917700"/>
            <a:ext cx="871537" cy="519113"/>
            <a:chOff x="0" y="0"/>
            <a:chExt cx="549" cy="327"/>
          </a:xfrm>
        </p:grpSpPr>
        <p:sp>
          <p:nvSpPr>
            <p:cNvPr id="36903" name="直接连接符 35879"/>
            <p:cNvSpPr/>
            <p:nvPr/>
          </p:nvSpPr>
          <p:spPr>
            <a:xfrm rot="-10710495">
              <a:off x="0" y="21"/>
              <a:ext cx="384" cy="1"/>
            </a:xfrm>
            <a:prstGeom prst="line">
              <a:avLst/>
            </a:prstGeom>
            <a:ln w="28575" cap="flat" cmpd="sng">
              <a:solidFill>
                <a:schemeClr val="tx1"/>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6904" name="文本框 35880"/>
            <p:cNvSpPr txBox="1"/>
            <p:nvPr/>
          </p:nvSpPr>
          <p:spPr>
            <a:xfrm>
              <a:off x="220" y="0"/>
              <a:ext cx="329" cy="327"/>
            </a:xfrm>
            <a:prstGeom prst="rect">
              <a:avLst/>
            </a:prstGeom>
            <a:noFill/>
            <a:ln w="9525">
              <a:noFill/>
            </a:ln>
          </p:spPr>
          <p:txBody>
            <a:bodyPr wrap="none" anchor="t">
              <a:spAutoFit/>
            </a:bodyPr>
            <a:p>
              <a:pPr lvl="0" indent="0"/>
              <a:r>
                <a:rPr lang="en-US" altLang="x-none" sz="2800" b="0" i="1" dirty="0">
                  <a:latin typeface="Times New Roman" panose="02020603050405020304" pitchFamily="2" charset="0"/>
                  <a:ea typeface="宋体" panose="02010600030101010101" pitchFamily="2" charset="-122"/>
                </a:rPr>
                <a:t>E</a:t>
              </a:r>
              <a:r>
                <a:rPr lang="en-US" altLang="x-none" sz="2800" b="0" baseline="-25000" dirty="0">
                  <a:latin typeface="Times New Roman" panose="02020603050405020304" pitchFamily="2" charset="0"/>
                  <a:ea typeface="宋体" panose="02010600030101010101" pitchFamily="2" charset="-122"/>
                </a:rPr>
                <a:t>2</a:t>
              </a:r>
              <a:endParaRPr lang="en-US" altLang="x-none" sz="2800" b="0" dirty="0">
                <a:latin typeface="Times New Roman" panose="02020603050405020304" pitchFamily="2" charset="0"/>
                <a:ea typeface="宋体" panose="02010600030101010101" pitchFamily="2" charset="-122"/>
              </a:endParaRPr>
            </a:p>
          </p:txBody>
        </p:sp>
      </p:grpSp>
      <p:grpSp>
        <p:nvGrpSpPr>
          <p:cNvPr id="35882" name="组合 35881"/>
          <p:cNvGrpSpPr/>
          <p:nvPr/>
        </p:nvGrpSpPr>
        <p:grpSpPr>
          <a:xfrm>
            <a:off x="7786688" y="962025"/>
            <a:ext cx="827087" cy="584200"/>
            <a:chOff x="0" y="0"/>
            <a:chExt cx="521" cy="368"/>
          </a:xfrm>
        </p:grpSpPr>
        <p:sp>
          <p:nvSpPr>
            <p:cNvPr id="36906" name="直接连接符 35882"/>
            <p:cNvSpPr/>
            <p:nvPr/>
          </p:nvSpPr>
          <p:spPr>
            <a:xfrm>
              <a:off x="0" y="368"/>
              <a:ext cx="384" cy="0"/>
            </a:xfrm>
            <a:prstGeom prst="line">
              <a:avLst/>
            </a:prstGeom>
            <a:ln w="28575" cap="flat" cmpd="sng">
              <a:solidFill>
                <a:srgbClr val="006699"/>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6907" name="文本框 35883"/>
            <p:cNvSpPr txBox="1"/>
            <p:nvPr/>
          </p:nvSpPr>
          <p:spPr>
            <a:xfrm>
              <a:off x="192" y="0"/>
              <a:ext cx="329" cy="327"/>
            </a:xfrm>
            <a:prstGeom prst="rect">
              <a:avLst/>
            </a:prstGeom>
            <a:noFill/>
            <a:ln w="9525">
              <a:noFill/>
            </a:ln>
          </p:spPr>
          <p:txBody>
            <a:bodyPr wrap="none" anchor="t">
              <a:spAutoFit/>
            </a:bodyPr>
            <a:p>
              <a:pPr lvl="0" indent="0"/>
              <a:r>
                <a:rPr lang="en-US" altLang="x-none" sz="2800" b="0" i="1" dirty="0">
                  <a:solidFill>
                    <a:srgbClr val="0070C0"/>
                  </a:solidFill>
                  <a:latin typeface="Times New Roman" panose="02020603050405020304" pitchFamily="2" charset="0"/>
                  <a:ea typeface="宋体" panose="02010600030101010101" pitchFamily="2" charset="-122"/>
                </a:rPr>
                <a:t>E</a:t>
              </a:r>
              <a:r>
                <a:rPr lang="en-US" altLang="x-none" sz="2800" b="0" baseline="-25000" dirty="0">
                  <a:solidFill>
                    <a:srgbClr val="0070C0"/>
                  </a:solidFill>
                  <a:latin typeface="Times New Roman" panose="02020603050405020304" pitchFamily="2" charset="0"/>
                  <a:ea typeface="宋体" panose="02010600030101010101" pitchFamily="2" charset="-122"/>
                </a:rPr>
                <a:t>1</a:t>
              </a:r>
              <a:endParaRPr lang="en-US" altLang="x-none" sz="2800" b="0" baseline="-25000" dirty="0">
                <a:solidFill>
                  <a:srgbClr val="0070C0"/>
                </a:solidFill>
                <a:latin typeface="Times New Roman" panose="02020603050405020304" pitchFamily="2" charset="0"/>
                <a:ea typeface="宋体" panose="02010600030101010101" pitchFamily="2" charset="-122"/>
              </a:endParaRPr>
            </a:p>
          </p:txBody>
        </p:sp>
      </p:grpSp>
      <p:grpSp>
        <p:nvGrpSpPr>
          <p:cNvPr id="35885" name="组合 35884"/>
          <p:cNvGrpSpPr/>
          <p:nvPr/>
        </p:nvGrpSpPr>
        <p:grpSpPr>
          <a:xfrm>
            <a:off x="6413500" y="962025"/>
            <a:ext cx="871538" cy="584200"/>
            <a:chOff x="0" y="0"/>
            <a:chExt cx="549" cy="368"/>
          </a:xfrm>
        </p:grpSpPr>
        <p:sp>
          <p:nvSpPr>
            <p:cNvPr id="36909" name="直接连接符 35885"/>
            <p:cNvSpPr/>
            <p:nvPr/>
          </p:nvSpPr>
          <p:spPr>
            <a:xfrm>
              <a:off x="0" y="368"/>
              <a:ext cx="384" cy="0"/>
            </a:xfrm>
            <a:prstGeom prst="line">
              <a:avLst/>
            </a:prstGeom>
            <a:ln w="28575" cap="flat" cmpd="sng">
              <a:solidFill>
                <a:srgbClr val="006699"/>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6910" name="文本框 35886"/>
            <p:cNvSpPr txBox="1"/>
            <p:nvPr/>
          </p:nvSpPr>
          <p:spPr>
            <a:xfrm>
              <a:off x="220" y="0"/>
              <a:ext cx="329" cy="327"/>
            </a:xfrm>
            <a:prstGeom prst="rect">
              <a:avLst/>
            </a:prstGeom>
            <a:noFill/>
            <a:ln w="9525">
              <a:noFill/>
            </a:ln>
          </p:spPr>
          <p:txBody>
            <a:bodyPr wrap="none" anchor="t">
              <a:spAutoFit/>
            </a:bodyPr>
            <a:p>
              <a:pPr lvl="0" indent="0"/>
              <a:r>
                <a:rPr lang="en-US" altLang="x-none" sz="2800" b="0" i="1" dirty="0">
                  <a:solidFill>
                    <a:srgbClr val="0070C0"/>
                  </a:solidFill>
                  <a:latin typeface="Times New Roman" panose="02020603050405020304" pitchFamily="2" charset="0"/>
                  <a:ea typeface="宋体" panose="02010600030101010101" pitchFamily="2" charset="-122"/>
                </a:rPr>
                <a:t>E</a:t>
              </a:r>
              <a:r>
                <a:rPr lang="en-US" altLang="x-none" sz="2800" b="0" baseline="-25000" dirty="0">
                  <a:solidFill>
                    <a:srgbClr val="0070C0"/>
                  </a:solidFill>
                  <a:latin typeface="Times New Roman" panose="02020603050405020304" pitchFamily="2" charset="0"/>
                  <a:ea typeface="宋体" panose="02010600030101010101" pitchFamily="2" charset="-122"/>
                </a:rPr>
                <a:t>1</a:t>
              </a:r>
              <a:endParaRPr lang="en-US" altLang="x-none" sz="2800" b="0" baseline="-25000" dirty="0">
                <a:solidFill>
                  <a:srgbClr val="0070C0"/>
                </a:solidFill>
                <a:latin typeface="Times New Roman" panose="02020603050405020304" pitchFamily="2"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6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5872"/>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587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35843"/>
                                        </p:tgtEl>
                                        <p:attrNameLst>
                                          <p:attrName>style.visibility</p:attrName>
                                        </p:attrNameLst>
                                      </p:cBhvr>
                                      <p:to>
                                        <p:strVal val="visible"/>
                                      </p:to>
                                    </p:set>
                                    <p:animEffect transition="in" filter="wipe(right)">
                                      <p:cBhvr>
                                        <p:cTn id="21" dur="500"/>
                                        <p:tgtEl>
                                          <p:spTgt spid="3584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5885"/>
                                        </p:tgtEl>
                                        <p:attrNameLst>
                                          <p:attrName>style.visibility</p:attrName>
                                        </p:attrNameLst>
                                      </p:cBhvr>
                                      <p:to>
                                        <p:strVal val="visible"/>
                                      </p:to>
                                    </p:set>
                                    <p:animEffect transition="in" filter="wipe(left)">
                                      <p:cBhvr>
                                        <p:cTn id="26" dur="500"/>
                                        <p:tgtEl>
                                          <p:spTgt spid="3588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5882"/>
                                        </p:tgtEl>
                                        <p:attrNameLst>
                                          <p:attrName>style.visibility</p:attrName>
                                        </p:attrNameLst>
                                      </p:cBhvr>
                                      <p:to>
                                        <p:strVal val="visible"/>
                                      </p:to>
                                    </p:set>
                                    <p:animEffect transition="in" filter="wipe(left)">
                                      <p:cBhvr>
                                        <p:cTn id="31" dur="500"/>
                                        <p:tgtEl>
                                          <p:spTgt spid="3588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5846"/>
                                        </p:tgtEl>
                                        <p:attrNameLst>
                                          <p:attrName>style.visibility</p:attrName>
                                        </p:attrNameLst>
                                      </p:cBhvr>
                                      <p:to>
                                        <p:strVal val="visible"/>
                                      </p:to>
                                    </p:set>
                                    <p:animEffect transition="in" filter="wipe(left)">
                                      <p:cBhvr>
                                        <p:cTn id="36" dur="500"/>
                                        <p:tgtEl>
                                          <p:spTgt spid="3584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5876"/>
                                        </p:tgtEl>
                                        <p:attrNameLst>
                                          <p:attrName>style.visibility</p:attrName>
                                        </p:attrNameLst>
                                      </p:cBhvr>
                                      <p:to>
                                        <p:strVal val="visible"/>
                                      </p:to>
                                    </p:set>
                                    <p:animEffect transition="in" filter="wipe(left)">
                                      <p:cBhvr>
                                        <p:cTn id="41" dur="500"/>
                                        <p:tgtEl>
                                          <p:spTgt spid="3587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35879"/>
                                        </p:tgtEl>
                                        <p:attrNameLst>
                                          <p:attrName>style.visibility</p:attrName>
                                        </p:attrNameLst>
                                      </p:cBhvr>
                                      <p:to>
                                        <p:strVal val="visible"/>
                                      </p:to>
                                    </p:set>
                                    <p:animEffect transition="in" filter="wipe(right)">
                                      <p:cBhvr>
                                        <p:cTn id="46" dur="500"/>
                                        <p:tgtEl>
                                          <p:spTgt spid="35879"/>
                                        </p:tgtEl>
                                      </p:cBhvr>
                                    </p:animEffect>
                                  </p:childTnLst>
                                </p:cTn>
                              </p:par>
                            </p:childTnLst>
                          </p:cTn>
                        </p:par>
                      </p:childTnLst>
                    </p:cTn>
                  </p:par>
                  <p:par>
                    <p:cTn id="47" fill="hold">
                      <p:stCondLst>
                        <p:cond delay="indefinite"/>
                      </p:stCondLst>
                      <p:childTnLst>
                        <p:par>
                          <p:cTn id="48" fill="hold">
                            <p:stCondLst>
                              <p:cond delay="0"/>
                            </p:stCondLst>
                            <p:childTnLst>
                              <p:par>
                                <p:cTn id="49" presetID="35" presetClass="emph" presetSubtype="0" repeatCount="4000" fill="hold" nodeType="clickEffect">
                                  <p:stCondLst>
                                    <p:cond delay="0"/>
                                  </p:stCondLst>
                                  <p:childTnLst>
                                    <p:anim calcmode="discrete" valueType="str">
                                      <p:cBhvr>
                                        <p:cTn id="50" dur="1000" fill="hold"/>
                                        <p:tgtEl>
                                          <p:spTgt spid="35846"/>
                                        </p:tgtEl>
                                        <p:attrNameLst>
                                          <p:attrName>style.visibility</p:attrName>
                                        </p:attrNameLst>
                                      </p:cBhvr>
                                      <p:tavLst>
                                        <p:tav tm="0">
                                          <p:val>
                                            <p:strVal val="hidden"/>
                                          </p:val>
                                        </p:tav>
                                        <p:tav tm="50000">
                                          <p:val>
                                            <p:strVal val="visible"/>
                                          </p:val>
                                        </p:tav>
                                      </p:tavLst>
                                    </p:anim>
                                  </p:childTnLst>
                                </p:cTn>
                              </p:par>
                              <p:par>
                                <p:cTn id="51" presetID="35" presetClass="emph" presetSubtype="0" repeatCount="4000" fill="hold" nodeType="withEffect">
                                  <p:stCondLst>
                                    <p:cond delay="0"/>
                                  </p:stCondLst>
                                  <p:childTnLst>
                                    <p:anim calcmode="discrete" valueType="str">
                                      <p:cBhvr>
                                        <p:cTn id="52" dur="1000" fill="hold"/>
                                        <p:tgtEl>
                                          <p:spTgt spid="35876"/>
                                        </p:tgtEl>
                                        <p:attrNameLst>
                                          <p:attrName>style.visibility</p:attrName>
                                        </p:attrNameLst>
                                      </p:cBhvr>
                                      <p:tavLst>
                                        <p:tav tm="0">
                                          <p:val>
                                            <p:strVal val="hidden"/>
                                          </p:val>
                                        </p:tav>
                                        <p:tav tm="50000">
                                          <p:val>
                                            <p:strVal val="visible"/>
                                          </p:val>
                                        </p:tav>
                                      </p:tavLst>
                                    </p:anim>
                                  </p:childTnLst>
                                </p:cTn>
                              </p:par>
                              <p:par>
                                <p:cTn id="53" presetID="35" presetClass="emph" presetSubtype="0" repeatCount="4000" fill="hold" nodeType="withEffect">
                                  <p:stCondLst>
                                    <p:cond delay="0"/>
                                  </p:stCondLst>
                                  <p:childTnLst>
                                    <p:anim calcmode="discrete" valueType="str">
                                      <p:cBhvr>
                                        <p:cTn id="54" dur="1000" fill="hold"/>
                                        <p:tgtEl>
                                          <p:spTgt spid="35879"/>
                                        </p:tgtEl>
                                        <p:attrNameLst>
                                          <p:attrName>style.visibility</p:attrName>
                                        </p:attrNameLst>
                                      </p:cBhvr>
                                      <p:tavLst>
                                        <p:tav tm="0">
                                          <p:val>
                                            <p:strVal val="hidden"/>
                                          </p:val>
                                        </p:tav>
                                        <p:tav tm="50000">
                                          <p:val>
                                            <p:strVal val="visible"/>
                                          </p:val>
                                        </p:tav>
                                      </p:tavLst>
                                    </p:anim>
                                  </p:childTnLst>
                                </p:cTn>
                              </p:par>
                              <p:par>
                                <p:cTn id="55" presetID="35" presetClass="emph" presetSubtype="0" repeatCount="4000" fill="hold" nodeType="withEffect">
                                  <p:stCondLst>
                                    <p:cond delay="0"/>
                                  </p:stCondLst>
                                  <p:childTnLst>
                                    <p:anim calcmode="discrete" valueType="str">
                                      <p:cBhvr>
                                        <p:cTn id="56" dur="1000" fill="hold"/>
                                        <p:tgtEl>
                                          <p:spTgt spid="35872"/>
                                        </p:tgtEl>
                                        <p:attrNameLst>
                                          <p:attrName>style.visibility</p:attrName>
                                        </p:attrNameLst>
                                      </p:cBhvr>
                                      <p:tavLst>
                                        <p:tav tm="0">
                                          <p:val>
                                            <p:strVal val="hidden"/>
                                          </p:val>
                                        </p:tav>
                                        <p:tav tm="50000">
                                          <p:val>
                                            <p:strVal val="visible"/>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3584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358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499"/>
                                          </p:stCondLst>
                                        </p:cTn>
                                        <p:tgtEl>
                                          <p:spTgt spid="3585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35852"/>
                                        </p:tgtEl>
                                        <p:attrNameLst>
                                          <p:attrName>style.visibility</p:attrName>
                                        </p:attrNameLst>
                                      </p:cBhvr>
                                      <p:to>
                                        <p:strVal val="visible"/>
                                      </p:to>
                                    </p:set>
                                    <p:animEffect transition="in" filter="wipe(left)">
                                      <p:cBhvr>
                                        <p:cTn id="73" dur="500"/>
                                        <p:tgtEl>
                                          <p:spTgt spid="35852"/>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32" fill="hold" nodeType="clickEffect">
                                  <p:stCondLst>
                                    <p:cond delay="0"/>
                                  </p:stCondLst>
                                  <p:childTnLst>
                                    <p:set>
                                      <p:cBhvr>
                                        <p:cTn id="77" dur="1" fill="hold">
                                          <p:stCondLst>
                                            <p:cond delay="0"/>
                                          </p:stCondLst>
                                        </p:cTn>
                                        <p:tgtEl>
                                          <p:spTgt spid="35855"/>
                                        </p:tgtEl>
                                        <p:attrNameLst>
                                          <p:attrName>style.visibility</p:attrName>
                                        </p:attrNameLst>
                                      </p:cBhvr>
                                      <p:to>
                                        <p:strVal val="visible"/>
                                      </p:to>
                                    </p:set>
                                    <p:animEffect transition="in" filter="box(out)">
                                      <p:cBhvr>
                                        <p:cTn id="78" dur="500"/>
                                        <p:tgtEl>
                                          <p:spTgt spid="3585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35859"/>
                                        </p:tgtEl>
                                        <p:attrNameLst>
                                          <p:attrName>style.visibility</p:attrName>
                                        </p:attrNameLst>
                                      </p:cBhvr>
                                      <p:to>
                                        <p:strVal val="visible"/>
                                      </p:to>
                                    </p:set>
                                    <p:animEffect transition="in" filter="wipe(left)">
                                      <p:cBhvr>
                                        <p:cTn id="83" dur="500"/>
                                        <p:tgtEl>
                                          <p:spTgt spid="35859"/>
                                        </p:tgtEl>
                                      </p:cBhvr>
                                    </p:animEffect>
                                  </p:childTnLst>
                                </p:cTn>
                              </p:par>
                            </p:childTnLst>
                          </p:cTn>
                        </p:par>
                        <p:par>
                          <p:cTn id="84" fill="hold">
                            <p:stCondLst>
                              <p:cond delay="500"/>
                            </p:stCondLst>
                            <p:childTnLst>
                              <p:par>
                                <p:cTn id="85" presetID="1" presetClass="entr" presetSubtype="0" fill="hold" nodeType="afterEffect">
                                  <p:stCondLst>
                                    <p:cond delay="0"/>
                                  </p:stCondLst>
                                  <p:childTnLst>
                                    <p:set>
                                      <p:cBhvr>
                                        <p:cTn id="86" dur="1" fill="hold">
                                          <p:stCondLst>
                                            <p:cond delay="499"/>
                                          </p:stCondLst>
                                        </p:cTn>
                                        <p:tgtEl>
                                          <p:spTgt spid="3586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35861"/>
                                        </p:tgtEl>
                                        <p:attrNameLst>
                                          <p:attrName>style.visibility</p:attrName>
                                        </p:attrNameLst>
                                      </p:cBhvr>
                                      <p:to>
                                        <p:strVal val="visible"/>
                                      </p:to>
                                    </p:set>
                                    <p:animEffect transition="in" filter="wipe(left)">
                                      <p:cBhvr>
                                        <p:cTn id="91" dur="500"/>
                                        <p:tgtEl>
                                          <p:spTgt spid="35861"/>
                                        </p:tgtEl>
                                      </p:cBhvr>
                                    </p:animEffect>
                                  </p:childTnLst>
                                </p:cTn>
                              </p:par>
                            </p:childTnLst>
                          </p:cTn>
                        </p:par>
                        <p:par>
                          <p:cTn id="92" fill="hold">
                            <p:stCondLst>
                              <p:cond delay="500"/>
                            </p:stCondLst>
                            <p:childTnLst>
                              <p:par>
                                <p:cTn id="93" presetID="1" presetClass="entr" presetSubtype="0" fill="hold" nodeType="afterEffect">
                                  <p:stCondLst>
                                    <p:cond delay="0"/>
                                  </p:stCondLst>
                                  <p:childTnLst>
                                    <p:set>
                                      <p:cBhvr>
                                        <p:cTn id="94" dur="1" fill="hold">
                                          <p:stCondLst>
                                            <p:cond delay="499"/>
                                          </p:stCondLst>
                                        </p:cTn>
                                        <p:tgtEl>
                                          <p:spTgt spid="3586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35858"/>
                                        </p:tgtEl>
                                        <p:attrNameLst>
                                          <p:attrName>style.visibility</p:attrName>
                                        </p:attrNameLst>
                                      </p:cBhvr>
                                      <p:to>
                                        <p:strVal val="visible"/>
                                      </p:to>
                                    </p:set>
                                    <p:animEffect transition="in" filter="wipe(down)">
                                      <p:cBhvr>
                                        <p:cTn id="99" dur="500"/>
                                        <p:tgtEl>
                                          <p:spTgt spid="35858"/>
                                        </p:tgtEl>
                                      </p:cBhvr>
                                    </p:animEffect>
                                  </p:childTnLst>
                                </p:cTn>
                              </p:par>
                            </p:childTnLst>
                          </p:cTn>
                        </p:par>
                        <p:par>
                          <p:cTn id="100" fill="hold">
                            <p:stCondLst>
                              <p:cond delay="500"/>
                            </p:stCondLst>
                            <p:childTnLst>
                              <p:par>
                                <p:cTn id="101" presetID="1" presetClass="entr" presetSubtype="0" fill="hold" nodeType="afterEffect">
                                  <p:stCondLst>
                                    <p:cond delay="0"/>
                                  </p:stCondLst>
                                  <p:childTnLst>
                                    <p:set>
                                      <p:cBhvr>
                                        <p:cTn id="102" dur="1" fill="hold">
                                          <p:stCondLst>
                                            <p:cond delay="499"/>
                                          </p:stCondLst>
                                        </p:cTn>
                                        <p:tgtEl>
                                          <p:spTgt spid="35868"/>
                                        </p:tgtEl>
                                        <p:attrNameLst>
                                          <p:attrName>style.visibility</p:attrName>
                                        </p:attrNameLst>
                                      </p:cBhvr>
                                      <p:to>
                                        <p:strVal val="visible"/>
                                      </p:to>
                                    </p:set>
                                  </p:childTnLst>
                                </p:cTn>
                              </p:par>
                            </p:childTnLst>
                          </p:cTn>
                        </p:par>
                        <p:par>
                          <p:cTn id="103" fill="hold">
                            <p:stCondLst>
                              <p:cond delay="1000"/>
                            </p:stCondLst>
                            <p:childTnLst>
                              <p:par>
                                <p:cTn id="104" presetID="1" presetClass="entr" presetSubtype="0" fill="hold" grpId="0" nodeType="afterEffect">
                                  <p:stCondLst>
                                    <p:cond delay="0"/>
                                  </p:stCondLst>
                                  <p:childTnLst>
                                    <p:set>
                                      <p:cBhvr>
                                        <p:cTn id="105" dur="1" fill="hold">
                                          <p:stCondLst>
                                            <p:cond delay="499"/>
                                          </p:stCondLst>
                                        </p:cTn>
                                        <p:tgtEl>
                                          <p:spTgt spid="35863"/>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35864"/>
                                        </p:tgtEl>
                                        <p:attrNameLst>
                                          <p:attrName>style.visibility</p:attrName>
                                        </p:attrNameLst>
                                      </p:cBhvr>
                                      <p:to>
                                        <p:strVal val="visible"/>
                                      </p:to>
                                    </p:set>
                                    <p:animEffect transition="in" filter="wipe(down)">
                                      <p:cBhvr>
                                        <p:cTn id="110" dur="500"/>
                                        <p:tgtEl>
                                          <p:spTgt spid="35864"/>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499"/>
                                          </p:stCondLst>
                                        </p:cTn>
                                        <p:tgtEl>
                                          <p:spTgt spid="3585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499"/>
                                          </p:stCondLst>
                                        </p:cTn>
                                        <p:tgtEl>
                                          <p:spTgt spid="35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52" grpId="0"/>
      <p:bldP spid="35863" grpId="0"/>
      <p:bldP spid="35875"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889" name="文本框 36865"/>
          <p:cNvSpPr txBox="1"/>
          <p:nvPr/>
        </p:nvSpPr>
        <p:spPr>
          <a:xfrm>
            <a:off x="250825" y="1052513"/>
            <a:ext cx="8642350" cy="579437"/>
          </a:xfrm>
          <a:prstGeom prst="rect">
            <a:avLst/>
          </a:prstGeom>
          <a:noFill/>
          <a:ln w="9525">
            <a:noFill/>
          </a:ln>
        </p:spPr>
        <p:txBody>
          <a:bodyPr anchor="t">
            <a:spAutoFit/>
          </a:bodyPr>
          <a:p>
            <a:pPr lvl="0" indent="0" algn="ctr"/>
            <a:r>
              <a:rPr lang="en-US" altLang="x-none" sz="3200" dirty="0">
                <a:latin typeface="华文楷体" pitchFamily="2" charset="-122"/>
                <a:ea typeface="华文楷体" pitchFamily="2" charset="-122"/>
              </a:rPr>
              <a:t>§3  </a:t>
            </a:r>
            <a:r>
              <a:rPr lang="zh-CN" altLang="en-US" sz="3200" dirty="0">
                <a:latin typeface="华文楷体" pitchFamily="2" charset="-122"/>
                <a:ea typeface="华文楷体" pitchFamily="2" charset="-122"/>
              </a:rPr>
              <a:t>电场强度通量   高斯定理</a:t>
            </a:r>
            <a:endParaRPr lang="zh-CN" altLang="en-US" sz="3200" dirty="0">
              <a:latin typeface="华文楷体" pitchFamily="2" charset="-122"/>
              <a:ea typeface="华文楷体" pitchFamily="2" charset="-122"/>
            </a:endParaRPr>
          </a:p>
        </p:txBody>
      </p:sp>
      <p:sp>
        <p:nvSpPr>
          <p:cNvPr id="37890" name="直接连接符 36866"/>
          <p:cNvSpPr/>
          <p:nvPr/>
        </p:nvSpPr>
        <p:spPr>
          <a:xfrm>
            <a:off x="611188" y="1989138"/>
            <a:ext cx="8064500" cy="0"/>
          </a:xfrm>
          <a:prstGeom prst="line">
            <a:avLst/>
          </a:prstGeom>
          <a:ln w="57150" cap="flat" cmpd="thickThin">
            <a:solidFill>
              <a:srgbClr val="0099CC"/>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6868" name="文本框 36867"/>
          <p:cNvSpPr txBox="1"/>
          <p:nvPr/>
        </p:nvSpPr>
        <p:spPr>
          <a:xfrm>
            <a:off x="582613" y="2405063"/>
            <a:ext cx="2479675" cy="519112"/>
          </a:xfrm>
          <a:prstGeom prst="rect">
            <a:avLst/>
          </a:prstGeom>
          <a:noFill/>
          <a:ln w="9525">
            <a:noFill/>
          </a:ln>
        </p:spPr>
        <p:txBody>
          <a:bodyPr anchor="t">
            <a:spAutoFit/>
          </a:bodyPr>
          <a:p>
            <a:pPr lvl="0" indent="0"/>
            <a:r>
              <a:rPr lang="zh-CN" altLang="en-US" sz="2800" dirty="0">
                <a:latin typeface="楷体_GB2312" pitchFamily="1" charset="-122"/>
                <a:ea typeface="楷体_GB2312" pitchFamily="1" charset="-122"/>
              </a:rPr>
              <a:t>主要内容：</a:t>
            </a:r>
            <a:endParaRPr lang="zh-CN" altLang="en-US" sz="2800" dirty="0">
              <a:latin typeface="楷体_GB2312" pitchFamily="1" charset="-122"/>
              <a:ea typeface="楷体_GB2312" pitchFamily="1" charset="-122"/>
            </a:endParaRPr>
          </a:p>
        </p:txBody>
      </p:sp>
      <p:sp>
        <p:nvSpPr>
          <p:cNvPr id="36869" name="文本框 36868"/>
          <p:cNvSpPr txBox="1"/>
          <p:nvPr/>
        </p:nvSpPr>
        <p:spPr>
          <a:xfrm>
            <a:off x="1014413" y="3090863"/>
            <a:ext cx="2174875" cy="457200"/>
          </a:xfrm>
          <a:prstGeom prst="rect">
            <a:avLst/>
          </a:prstGeom>
          <a:noFill/>
          <a:ln w="9525">
            <a:noFill/>
          </a:ln>
        </p:spPr>
        <p:txBody>
          <a:bodyPr anchor="t">
            <a:spAutoFit/>
          </a:bodyPr>
          <a:p>
            <a:pPr lvl="0" indent="0"/>
            <a:r>
              <a:rPr lang="en-US" altLang="x-none" dirty="0">
                <a:latin typeface="楷体_GB2312" pitchFamily="1" charset="-122"/>
                <a:ea typeface="楷体_GB2312" pitchFamily="1" charset="-122"/>
              </a:rPr>
              <a:t>1. </a:t>
            </a:r>
            <a:r>
              <a:rPr lang="zh-CN" altLang="en-US" dirty="0">
                <a:latin typeface="楷体_GB2312" pitchFamily="1" charset="-122"/>
                <a:ea typeface="楷体_GB2312" pitchFamily="1" charset="-122"/>
              </a:rPr>
              <a:t>电场线</a:t>
            </a:r>
            <a:endParaRPr lang="zh-CN" altLang="en-US" dirty="0">
              <a:latin typeface="楷体_GB2312" pitchFamily="1" charset="-122"/>
              <a:ea typeface="楷体_GB2312" pitchFamily="1" charset="-122"/>
            </a:endParaRPr>
          </a:p>
        </p:txBody>
      </p:sp>
      <p:sp>
        <p:nvSpPr>
          <p:cNvPr id="36870" name="文本框 36869"/>
          <p:cNvSpPr txBox="1"/>
          <p:nvPr/>
        </p:nvSpPr>
        <p:spPr>
          <a:xfrm>
            <a:off x="1014413" y="3705225"/>
            <a:ext cx="3989387" cy="457200"/>
          </a:xfrm>
          <a:prstGeom prst="rect">
            <a:avLst/>
          </a:prstGeom>
          <a:noFill/>
          <a:ln w="9525">
            <a:noFill/>
          </a:ln>
        </p:spPr>
        <p:txBody>
          <a:bodyPr anchor="t">
            <a:spAutoFit/>
          </a:bodyPr>
          <a:p>
            <a:pPr lvl="0" indent="0"/>
            <a:r>
              <a:rPr lang="en-US" altLang="x-none" dirty="0">
                <a:latin typeface="楷体_GB2312" pitchFamily="1" charset="-122"/>
                <a:ea typeface="楷体_GB2312" pitchFamily="1" charset="-122"/>
              </a:rPr>
              <a:t>2. </a:t>
            </a:r>
            <a:r>
              <a:rPr lang="zh-CN" altLang="en-US" dirty="0">
                <a:latin typeface="楷体_GB2312" pitchFamily="1" charset="-122"/>
                <a:ea typeface="楷体_GB2312" pitchFamily="1" charset="-122"/>
              </a:rPr>
              <a:t>电场强度通量</a:t>
            </a:r>
            <a:endParaRPr lang="zh-CN" altLang="en-US" dirty="0">
              <a:latin typeface="楷体_GB2312" pitchFamily="1" charset="-122"/>
              <a:ea typeface="楷体_GB2312" pitchFamily="1" charset="-122"/>
            </a:endParaRPr>
          </a:p>
        </p:txBody>
      </p:sp>
      <p:sp>
        <p:nvSpPr>
          <p:cNvPr id="36871" name="文本框 36870"/>
          <p:cNvSpPr txBox="1"/>
          <p:nvPr/>
        </p:nvSpPr>
        <p:spPr>
          <a:xfrm>
            <a:off x="1014413" y="4319588"/>
            <a:ext cx="2628900" cy="457200"/>
          </a:xfrm>
          <a:prstGeom prst="rect">
            <a:avLst/>
          </a:prstGeom>
          <a:noFill/>
          <a:ln w="9525">
            <a:noFill/>
          </a:ln>
        </p:spPr>
        <p:txBody>
          <a:bodyPr anchor="t">
            <a:spAutoFit/>
          </a:bodyPr>
          <a:p>
            <a:pPr lvl="0" indent="0"/>
            <a:r>
              <a:rPr lang="en-US" altLang="x-none" dirty="0">
                <a:latin typeface="楷体_GB2312" pitchFamily="1" charset="-122"/>
                <a:ea typeface="楷体_GB2312" pitchFamily="1" charset="-122"/>
              </a:rPr>
              <a:t>3. </a:t>
            </a:r>
            <a:r>
              <a:rPr lang="zh-CN" altLang="en-US" dirty="0">
                <a:latin typeface="楷体_GB2312" pitchFamily="1" charset="-122"/>
                <a:ea typeface="楷体_GB2312" pitchFamily="1" charset="-122"/>
              </a:rPr>
              <a:t>高斯定理</a:t>
            </a:r>
            <a:r>
              <a:rPr lang="zh-CN" altLang="en-US" dirty="0">
                <a:solidFill>
                  <a:srgbClr val="00FFFF"/>
                </a:solidFill>
                <a:latin typeface="楷体_GB2312" pitchFamily="1" charset="-122"/>
                <a:ea typeface="楷体_GB2312" pitchFamily="1" charset="-122"/>
              </a:rPr>
              <a:t>  </a:t>
            </a:r>
            <a:endParaRPr lang="zh-CN" altLang="en-US" dirty="0">
              <a:solidFill>
                <a:srgbClr val="00FFFF"/>
              </a:solidFill>
              <a:latin typeface="楷体_GB2312" pitchFamily="1" charset="-122"/>
              <a:ea typeface="楷体_GB2312" pitchFamily="1" charset="-122"/>
            </a:endParaRPr>
          </a:p>
        </p:txBody>
      </p:sp>
      <p:sp>
        <p:nvSpPr>
          <p:cNvPr id="36872" name="文本框 36871"/>
          <p:cNvSpPr txBox="1"/>
          <p:nvPr/>
        </p:nvSpPr>
        <p:spPr>
          <a:xfrm>
            <a:off x="1014413" y="4933950"/>
            <a:ext cx="4532312" cy="457200"/>
          </a:xfrm>
          <a:prstGeom prst="rect">
            <a:avLst/>
          </a:prstGeom>
          <a:noFill/>
          <a:ln w="9525">
            <a:noFill/>
          </a:ln>
        </p:spPr>
        <p:txBody>
          <a:bodyPr anchor="t">
            <a:spAutoFit/>
          </a:bodyPr>
          <a:p>
            <a:pPr lvl="0" indent="0"/>
            <a:r>
              <a:rPr lang="en-US" altLang="x-none" dirty="0">
                <a:latin typeface="楷体_GB2312" pitchFamily="1" charset="-122"/>
                <a:ea typeface="楷体_GB2312" pitchFamily="1" charset="-122"/>
              </a:rPr>
              <a:t>4. </a:t>
            </a:r>
            <a:r>
              <a:rPr lang="zh-CN" altLang="en-US" dirty="0">
                <a:latin typeface="楷体_GB2312" pitchFamily="1" charset="-122"/>
                <a:ea typeface="楷体_GB2312" pitchFamily="1" charset="-122"/>
              </a:rPr>
              <a:t>库仑定律的实验证明</a:t>
            </a:r>
            <a:endParaRPr lang="zh-CN" altLang="en-US" dirty="0">
              <a:latin typeface="楷体_GB2312" pitchFamily="1" charset="-122"/>
              <a:ea typeface="楷体_GB2312" pitchFamily="1" charset="-122"/>
            </a:endParaRPr>
          </a:p>
        </p:txBody>
      </p:sp>
      <p:sp>
        <p:nvSpPr>
          <p:cNvPr id="36873" name="文本框 36872"/>
          <p:cNvSpPr txBox="1"/>
          <p:nvPr/>
        </p:nvSpPr>
        <p:spPr>
          <a:xfrm>
            <a:off x="1014413" y="5548313"/>
            <a:ext cx="4532312" cy="457200"/>
          </a:xfrm>
          <a:prstGeom prst="rect">
            <a:avLst/>
          </a:prstGeom>
          <a:noFill/>
          <a:ln w="9525">
            <a:noFill/>
          </a:ln>
        </p:spPr>
        <p:txBody>
          <a:bodyPr anchor="t">
            <a:spAutoFit/>
          </a:bodyPr>
          <a:p>
            <a:pPr lvl="0" indent="0"/>
            <a:r>
              <a:rPr lang="en-US" altLang="x-none" dirty="0">
                <a:latin typeface="楷体_GB2312" pitchFamily="1" charset="-122"/>
                <a:ea typeface="楷体_GB2312" pitchFamily="1" charset="-122"/>
              </a:rPr>
              <a:t>5. </a:t>
            </a:r>
            <a:r>
              <a:rPr lang="zh-CN" altLang="en-US" dirty="0">
                <a:latin typeface="楷体_GB2312" pitchFamily="1" charset="-122"/>
                <a:ea typeface="楷体_GB2312" pitchFamily="1" charset="-122"/>
              </a:rPr>
              <a:t>高斯定理的应用</a:t>
            </a:r>
            <a:endParaRPr lang="zh-CN" altLang="en-US" dirty="0">
              <a:latin typeface="楷体_GB2312" pitchFamily="1" charset="-122"/>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wipe(left)">
                                      <p:cBhvr>
                                        <p:cTn id="7" dur="500"/>
                                        <p:tgtEl>
                                          <p:spTgt spid="368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9"/>
                                        </p:tgtEl>
                                        <p:attrNameLst>
                                          <p:attrName>style.visibility</p:attrName>
                                        </p:attrNameLst>
                                      </p:cBhvr>
                                      <p:to>
                                        <p:strVal val="visible"/>
                                      </p:to>
                                    </p:set>
                                    <p:animEffect transition="in" filter="wipe(left)">
                                      <p:cBhvr>
                                        <p:cTn id="12" dur="500"/>
                                        <p:tgtEl>
                                          <p:spTgt spid="368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70"/>
                                        </p:tgtEl>
                                        <p:attrNameLst>
                                          <p:attrName>style.visibility</p:attrName>
                                        </p:attrNameLst>
                                      </p:cBhvr>
                                      <p:to>
                                        <p:strVal val="visible"/>
                                      </p:to>
                                    </p:set>
                                    <p:animEffect transition="in" filter="wipe(left)">
                                      <p:cBhvr>
                                        <p:cTn id="17" dur="500"/>
                                        <p:tgtEl>
                                          <p:spTgt spid="368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71"/>
                                        </p:tgtEl>
                                        <p:attrNameLst>
                                          <p:attrName>style.visibility</p:attrName>
                                        </p:attrNameLst>
                                      </p:cBhvr>
                                      <p:to>
                                        <p:strVal val="visible"/>
                                      </p:to>
                                    </p:set>
                                    <p:animEffect transition="in" filter="wipe(left)">
                                      <p:cBhvr>
                                        <p:cTn id="22" dur="500"/>
                                        <p:tgtEl>
                                          <p:spTgt spid="368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72"/>
                                        </p:tgtEl>
                                        <p:attrNameLst>
                                          <p:attrName>style.visibility</p:attrName>
                                        </p:attrNameLst>
                                      </p:cBhvr>
                                      <p:to>
                                        <p:strVal val="visible"/>
                                      </p:to>
                                    </p:set>
                                    <p:animEffect transition="in" filter="wipe(left)">
                                      <p:cBhvr>
                                        <p:cTn id="27" dur="500"/>
                                        <p:tgtEl>
                                          <p:spTgt spid="368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873"/>
                                        </p:tgtEl>
                                        <p:attrNameLst>
                                          <p:attrName>style.visibility</p:attrName>
                                        </p:attrNameLst>
                                      </p:cBhvr>
                                      <p:to>
                                        <p:strVal val="visible"/>
                                      </p:to>
                                    </p:set>
                                    <p:animEffect transition="in" filter="wipe(left)">
                                      <p:cBhvr>
                                        <p:cTn id="32" dur="500"/>
                                        <p:tgtEl>
                                          <p:spTgt spid="36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P spid="36869" grpId="0"/>
      <p:bldP spid="36870" grpId="0"/>
      <p:bldP spid="36871" grpId="0"/>
      <p:bldP spid="36872" grpId="0"/>
      <p:bldP spid="36873"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913" name="文本框 37889"/>
          <p:cNvSpPr txBox="1"/>
          <p:nvPr/>
        </p:nvSpPr>
        <p:spPr>
          <a:xfrm>
            <a:off x="212725" y="390525"/>
            <a:ext cx="458787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宋体" panose="02010600030101010101" pitchFamily="2" charset="-122"/>
              </a:rPr>
              <a:t>一、 电场线</a:t>
            </a:r>
            <a:endParaRPr lang="zh-CN" altLang="en-US" b="0" dirty="0">
              <a:latin typeface="Times New Roman" panose="02020603050405020304" pitchFamily="2" charset="0"/>
              <a:ea typeface="宋体" panose="02010600030101010101" pitchFamily="2" charset="-122"/>
            </a:endParaRPr>
          </a:p>
        </p:txBody>
      </p:sp>
      <p:sp>
        <p:nvSpPr>
          <p:cNvPr id="37891" name="文本框 37890"/>
          <p:cNvSpPr txBox="1"/>
          <p:nvPr/>
        </p:nvSpPr>
        <p:spPr>
          <a:xfrm>
            <a:off x="682625" y="1441450"/>
            <a:ext cx="4535488" cy="931863"/>
          </a:xfrm>
          <a:prstGeom prst="rect">
            <a:avLst/>
          </a:prstGeom>
          <a:noFill/>
          <a:ln w="9525">
            <a:noFill/>
          </a:ln>
        </p:spPr>
        <p:txBody>
          <a:bodyPr anchor="t">
            <a:spAutoFit/>
          </a:bodyPr>
          <a:p>
            <a:pPr marL="262255" lvl="0" indent="-262255">
              <a:lnSpc>
                <a:spcPct val="115000"/>
              </a:lnSpc>
              <a:buSzPct val="80000"/>
              <a:buFont typeface="Wingdings" panose="05000000000000000000" pitchFamily="2" charset="2"/>
              <a:buChar char="l"/>
            </a:pPr>
            <a:r>
              <a:rPr lang="zh-CN" altLang="en-US" dirty="0">
                <a:latin typeface="Times New Roman" panose="02020603050405020304" pitchFamily="2" charset="0"/>
                <a:ea typeface="仿宋_GB2312" pitchFamily="1" charset="-122"/>
              </a:rPr>
              <a:t>场强方向沿电力线切线方向，场强大小决定电力线的疏密。</a:t>
            </a:r>
            <a:endParaRPr lang="zh-CN" altLang="en-US" dirty="0">
              <a:latin typeface="Times New Roman" panose="02020603050405020304" pitchFamily="2" charset="0"/>
              <a:ea typeface="仿宋_GB2312" pitchFamily="1" charset="-122"/>
            </a:endParaRPr>
          </a:p>
        </p:txBody>
      </p:sp>
      <p:graphicFrame>
        <p:nvGraphicFramePr>
          <p:cNvPr id="37892" name="对象 37891"/>
          <p:cNvGraphicFramePr>
            <a:graphicFrameLocks noChangeAspect="1"/>
          </p:cNvGraphicFramePr>
          <p:nvPr/>
        </p:nvGraphicFramePr>
        <p:xfrm>
          <a:off x="2195513" y="2597150"/>
          <a:ext cx="1212850" cy="903288"/>
        </p:xfrm>
        <a:graphic>
          <a:graphicData uri="http://schemas.openxmlformats.org/presentationml/2006/ole">
            <mc:AlternateContent xmlns:mc="http://schemas.openxmlformats.org/markup-compatibility/2006">
              <mc:Choice xmlns:v="urn:schemas-microsoft-com:vml" Requires="v">
                <p:oleObj spid="_x0000_s3250" name="" r:id="rId1" imgW="575310" imgH="434975" progId="Equation.3">
                  <p:embed/>
                </p:oleObj>
              </mc:Choice>
              <mc:Fallback>
                <p:oleObj name="" r:id="rId1" imgW="575310" imgH="434975" progId="Equation.3">
                  <p:embed/>
                  <p:pic>
                    <p:nvPicPr>
                      <p:cNvPr id="0" name="图片 3249"/>
                      <p:cNvPicPr/>
                      <p:nvPr/>
                    </p:nvPicPr>
                    <p:blipFill>
                      <a:blip r:embed="rId2"/>
                      <a:stretch>
                        <a:fillRect/>
                      </a:stretch>
                    </p:blipFill>
                    <p:spPr>
                      <a:xfrm>
                        <a:off x="2195513" y="2597150"/>
                        <a:ext cx="1212850" cy="903288"/>
                      </a:xfrm>
                      <a:prstGeom prst="rect">
                        <a:avLst/>
                      </a:prstGeom>
                      <a:noFill/>
                      <a:ln w="38100">
                        <a:noFill/>
                        <a:miter/>
                      </a:ln>
                    </p:spPr>
                  </p:pic>
                </p:oleObj>
              </mc:Fallback>
            </mc:AlternateContent>
          </a:graphicData>
        </a:graphic>
      </p:graphicFrame>
      <p:sp>
        <p:nvSpPr>
          <p:cNvPr id="37893" name="文本框 37892"/>
          <p:cNvSpPr txBox="1"/>
          <p:nvPr/>
        </p:nvSpPr>
        <p:spPr>
          <a:xfrm>
            <a:off x="754063" y="3702050"/>
            <a:ext cx="4895850" cy="457200"/>
          </a:xfrm>
          <a:prstGeom prst="rect">
            <a:avLst/>
          </a:prstGeom>
          <a:noFill/>
          <a:ln w="9525">
            <a:noFill/>
          </a:ln>
        </p:spPr>
        <p:txBody>
          <a:bodyPr anchor="t">
            <a:spAutoFit/>
          </a:bodyPr>
          <a:p>
            <a:pPr lvl="0" indent="0">
              <a:buSzPct val="80000"/>
              <a:buFont typeface="Wingdings" panose="05000000000000000000" pitchFamily="2" charset="2"/>
              <a:buChar char="l"/>
            </a:pPr>
            <a:r>
              <a:rPr lang="zh-CN" altLang="en-US" dirty="0">
                <a:latin typeface="Times New Roman" panose="02020603050405020304" pitchFamily="2" charset="0"/>
                <a:ea typeface="仿宋_GB2312" pitchFamily="1" charset="-122"/>
              </a:rPr>
              <a:t> 电场线是非闭合曲线，不相交。</a:t>
            </a:r>
            <a:endParaRPr lang="zh-CN" altLang="en-US" dirty="0">
              <a:latin typeface="Times New Roman" panose="02020603050405020304" pitchFamily="2" charset="0"/>
              <a:ea typeface="仿宋_GB2312" pitchFamily="1" charset="-122"/>
            </a:endParaRPr>
          </a:p>
        </p:txBody>
      </p:sp>
      <p:sp>
        <p:nvSpPr>
          <p:cNvPr id="37894" name="文本框 37893"/>
          <p:cNvSpPr txBox="1"/>
          <p:nvPr/>
        </p:nvSpPr>
        <p:spPr>
          <a:xfrm>
            <a:off x="682625" y="914400"/>
            <a:ext cx="8351838" cy="511175"/>
          </a:xfrm>
          <a:prstGeom prst="rect">
            <a:avLst/>
          </a:prstGeom>
          <a:noFill/>
          <a:ln w="9525">
            <a:noFill/>
          </a:ln>
        </p:spPr>
        <p:txBody>
          <a:bodyPr anchor="t">
            <a:spAutoFit/>
          </a:bodyPr>
          <a:p>
            <a:pPr marL="262255" lvl="0" indent="-262255">
              <a:lnSpc>
                <a:spcPct val="115000"/>
              </a:lnSpc>
              <a:buSzPct val="80000"/>
              <a:buFont typeface="Wingdings" panose="05000000000000000000" pitchFamily="2" charset="2"/>
              <a:buChar char="l"/>
            </a:pPr>
            <a:r>
              <a:rPr lang="zh-CN" altLang="en-US" dirty="0">
                <a:latin typeface="Times New Roman" panose="02020603050405020304" pitchFamily="2" charset="0"/>
                <a:ea typeface="仿宋_GB2312" pitchFamily="1" charset="-122"/>
              </a:rPr>
              <a:t>起始于正电荷</a:t>
            </a:r>
            <a:r>
              <a:rPr lang="en-US" altLang="x-none" dirty="0">
                <a:latin typeface="Times New Roman" panose="02020603050405020304" pitchFamily="2" charset="0"/>
                <a:ea typeface="仿宋_GB2312" pitchFamily="1" charset="-122"/>
              </a:rPr>
              <a:t>(</a:t>
            </a:r>
            <a:r>
              <a:rPr lang="zh-CN" altLang="en-US" dirty="0">
                <a:latin typeface="Times New Roman" panose="02020603050405020304" pitchFamily="2" charset="0"/>
                <a:ea typeface="仿宋_GB2312" pitchFamily="1" charset="-122"/>
              </a:rPr>
              <a:t>或无穷远处</a:t>
            </a:r>
            <a:r>
              <a:rPr lang="en-US" altLang="x-none" dirty="0">
                <a:latin typeface="Times New Roman" panose="02020603050405020304" pitchFamily="2" charset="0"/>
                <a:ea typeface="仿宋_GB2312" pitchFamily="1" charset="-122"/>
              </a:rPr>
              <a:t>)</a:t>
            </a:r>
            <a:r>
              <a:rPr lang="zh-CN" altLang="en-US" dirty="0">
                <a:latin typeface="Times New Roman" panose="02020603050405020304" pitchFamily="2" charset="0"/>
                <a:ea typeface="仿宋_GB2312" pitchFamily="1" charset="-122"/>
              </a:rPr>
              <a:t>，终止于负电荷</a:t>
            </a:r>
            <a:r>
              <a:rPr lang="en-US" altLang="x-none" dirty="0">
                <a:latin typeface="Times New Roman" panose="02020603050405020304" pitchFamily="2" charset="0"/>
                <a:ea typeface="仿宋_GB2312" pitchFamily="1" charset="-122"/>
              </a:rPr>
              <a:t>(</a:t>
            </a:r>
            <a:r>
              <a:rPr lang="zh-CN" altLang="en-US" dirty="0">
                <a:latin typeface="Times New Roman" panose="02020603050405020304" pitchFamily="2" charset="0"/>
                <a:ea typeface="仿宋_GB2312" pitchFamily="1" charset="-122"/>
              </a:rPr>
              <a:t>或无穷远处</a:t>
            </a:r>
            <a:r>
              <a:rPr lang="en-US" altLang="x-none" dirty="0">
                <a:latin typeface="Times New Roman" panose="02020603050405020304" pitchFamily="2" charset="0"/>
                <a:ea typeface="仿宋_GB2312" pitchFamily="1" charset="-122"/>
              </a:rPr>
              <a:t>)</a:t>
            </a:r>
            <a:r>
              <a:rPr lang="zh-CN" altLang="en-US" dirty="0">
                <a:latin typeface="Times New Roman" panose="02020603050405020304" pitchFamily="2" charset="0"/>
                <a:ea typeface="仿宋_GB2312" pitchFamily="1" charset="-122"/>
              </a:rPr>
              <a:t>。</a:t>
            </a:r>
            <a:endParaRPr lang="zh-CN" altLang="en-US" dirty="0">
              <a:latin typeface="Times New Roman" panose="02020603050405020304" pitchFamily="2" charset="0"/>
              <a:ea typeface="仿宋_GB2312" pitchFamily="1" charset="-122"/>
            </a:endParaRPr>
          </a:p>
        </p:txBody>
      </p:sp>
      <p:pic>
        <p:nvPicPr>
          <p:cNvPr id="37895" name="图片 37894" descr="q   -q"/>
          <p:cNvPicPr>
            <a:picLocks noChangeAspect="1"/>
          </p:cNvPicPr>
          <p:nvPr/>
        </p:nvPicPr>
        <p:blipFill>
          <a:blip r:embed="rId3">
            <a:clrChange>
              <a:clrFrom>
                <a:srgbClr val="006599"/>
              </a:clrFrom>
              <a:clrTo>
                <a:srgbClr val="006599">
                  <a:alpha val="0"/>
                </a:srgbClr>
              </a:clrTo>
            </a:clrChange>
          </a:blip>
          <a:stretch>
            <a:fillRect/>
          </a:stretch>
        </p:blipFill>
        <p:spPr>
          <a:xfrm>
            <a:off x="1187450" y="4437063"/>
            <a:ext cx="3375025" cy="2033587"/>
          </a:xfrm>
          <a:prstGeom prst="rect">
            <a:avLst/>
          </a:prstGeom>
          <a:noFill/>
          <a:ln w="9525">
            <a:noFill/>
          </a:ln>
        </p:spPr>
      </p:pic>
      <p:pic>
        <p:nvPicPr>
          <p:cNvPr id="37896" name="图片 37895" descr="q   q"/>
          <p:cNvPicPr>
            <a:picLocks noChangeAspect="1"/>
          </p:cNvPicPr>
          <p:nvPr/>
        </p:nvPicPr>
        <p:blipFill>
          <a:blip r:embed="rId4">
            <a:clrChange>
              <a:clrFrom>
                <a:srgbClr val="006599"/>
              </a:clrFrom>
              <a:clrTo>
                <a:srgbClr val="006599">
                  <a:alpha val="0"/>
                </a:srgbClr>
              </a:clrTo>
            </a:clrChange>
          </a:blip>
          <a:stretch>
            <a:fillRect/>
          </a:stretch>
        </p:blipFill>
        <p:spPr>
          <a:xfrm>
            <a:off x="5148263" y="4437063"/>
            <a:ext cx="3330575" cy="2071687"/>
          </a:xfrm>
          <a:prstGeom prst="rect">
            <a:avLst/>
          </a:prstGeom>
          <a:noFill/>
          <a:ln w="9525">
            <a:noFill/>
          </a:ln>
        </p:spPr>
      </p:pic>
      <p:graphicFrame>
        <p:nvGraphicFramePr>
          <p:cNvPr id="37897" name="对象 37896"/>
          <p:cNvGraphicFramePr>
            <a:graphicFrameLocks noChangeAspect="1"/>
          </p:cNvGraphicFramePr>
          <p:nvPr/>
        </p:nvGraphicFramePr>
        <p:xfrm>
          <a:off x="4030663" y="4351338"/>
          <a:ext cx="304800" cy="406400"/>
        </p:xfrm>
        <a:graphic>
          <a:graphicData uri="http://schemas.openxmlformats.org/presentationml/2006/ole">
            <mc:AlternateContent xmlns:mc="http://schemas.openxmlformats.org/markup-compatibility/2006">
              <mc:Choice xmlns:v="urn:schemas-microsoft-com:vml" Requires="v">
                <p:oleObj spid="_x0000_s3251" name="" r:id="rId5" imgW="156210" imgH="208280" progId="Equation.3">
                  <p:embed/>
                </p:oleObj>
              </mc:Choice>
              <mc:Fallback>
                <p:oleObj name="" r:id="rId5" imgW="156210" imgH="208280" progId="Equation.3">
                  <p:embed/>
                  <p:pic>
                    <p:nvPicPr>
                      <p:cNvPr id="0" name="图片 3250"/>
                      <p:cNvPicPr/>
                      <p:nvPr/>
                    </p:nvPicPr>
                    <p:blipFill>
                      <a:blip r:embed="rId6"/>
                      <a:stretch>
                        <a:fillRect/>
                      </a:stretch>
                    </p:blipFill>
                    <p:spPr>
                      <a:xfrm>
                        <a:off x="4030663" y="4351338"/>
                        <a:ext cx="304800" cy="406400"/>
                      </a:xfrm>
                      <a:prstGeom prst="rect">
                        <a:avLst/>
                      </a:prstGeom>
                      <a:noFill/>
                      <a:ln w="38100">
                        <a:noFill/>
                        <a:miter/>
                      </a:ln>
                    </p:spPr>
                  </p:pic>
                </p:oleObj>
              </mc:Fallback>
            </mc:AlternateContent>
          </a:graphicData>
        </a:graphic>
      </p:graphicFrame>
      <p:graphicFrame>
        <p:nvGraphicFramePr>
          <p:cNvPr id="37898" name="对象 37897"/>
          <p:cNvGraphicFramePr>
            <a:graphicFrameLocks noChangeAspect="1"/>
          </p:cNvGraphicFramePr>
          <p:nvPr/>
        </p:nvGraphicFramePr>
        <p:xfrm>
          <a:off x="3851275" y="4954588"/>
          <a:ext cx="533400" cy="431800"/>
        </p:xfrm>
        <a:graphic>
          <a:graphicData uri="http://schemas.openxmlformats.org/presentationml/2006/ole">
            <mc:AlternateContent xmlns:mc="http://schemas.openxmlformats.org/markup-compatibility/2006">
              <mc:Choice xmlns:v="urn:schemas-microsoft-com:vml" Requires="v">
                <p:oleObj spid="_x0000_s3252" name="" r:id="rId7" imgW="272415" imgH="220345" progId="Equation.3">
                  <p:embed/>
                </p:oleObj>
              </mc:Choice>
              <mc:Fallback>
                <p:oleObj name="" r:id="rId7" imgW="272415" imgH="220345" progId="Equation.3">
                  <p:embed/>
                  <p:pic>
                    <p:nvPicPr>
                      <p:cNvPr id="0" name="图片 3251"/>
                      <p:cNvPicPr/>
                      <p:nvPr/>
                    </p:nvPicPr>
                    <p:blipFill>
                      <a:blip r:embed="rId8"/>
                      <a:stretch>
                        <a:fillRect/>
                      </a:stretch>
                    </p:blipFill>
                    <p:spPr>
                      <a:xfrm>
                        <a:off x="3851275" y="4954588"/>
                        <a:ext cx="533400" cy="431800"/>
                      </a:xfrm>
                      <a:prstGeom prst="rect">
                        <a:avLst/>
                      </a:prstGeom>
                      <a:noFill/>
                      <a:ln w="38100">
                        <a:noFill/>
                        <a:miter/>
                      </a:ln>
                    </p:spPr>
                  </p:pic>
                </p:oleObj>
              </mc:Fallback>
            </mc:AlternateContent>
          </a:graphicData>
        </a:graphic>
      </p:graphicFrame>
      <p:sp>
        <p:nvSpPr>
          <p:cNvPr id="37899" name="文本框 37898"/>
          <p:cNvSpPr txBox="1"/>
          <p:nvPr/>
        </p:nvSpPr>
        <p:spPr>
          <a:xfrm>
            <a:off x="3346450" y="4437063"/>
            <a:ext cx="574675" cy="457200"/>
          </a:xfrm>
          <a:prstGeom prst="rect">
            <a:avLst/>
          </a:prstGeom>
          <a:noFill/>
          <a:ln w="9525">
            <a:noFill/>
          </a:ln>
        </p:spPr>
        <p:txBody>
          <a:bodyPr wrap="none" anchor="t">
            <a:spAutoFit/>
          </a:bodyPr>
          <a:p>
            <a:pPr lvl="0" indent="0" algn="ctr"/>
            <a:r>
              <a:rPr lang="en-US" altLang="x-none" dirty="0">
                <a:solidFill>
                  <a:schemeClr val="bg1"/>
                </a:solidFill>
                <a:latin typeface="Times New Roman" panose="02020603050405020304" pitchFamily="2" charset="0"/>
                <a:ea typeface="宋体" panose="02010600030101010101" pitchFamily="2" charset="-122"/>
              </a:rPr>
              <a:t>d</a:t>
            </a:r>
            <a:r>
              <a:rPr lang="en-US" altLang="x-none" i="1" dirty="0">
                <a:solidFill>
                  <a:schemeClr val="bg1"/>
                </a:solidFill>
                <a:latin typeface="Times New Roman" panose="02020603050405020304" pitchFamily="2" charset="0"/>
                <a:ea typeface="宋体" panose="02010600030101010101" pitchFamily="2" charset="-122"/>
              </a:rPr>
              <a:t>N</a:t>
            </a:r>
            <a:endParaRPr lang="en-US" altLang="x-none" i="1" dirty="0">
              <a:solidFill>
                <a:schemeClr val="bg1"/>
              </a:solidFill>
              <a:latin typeface="Times New Roman" panose="02020603050405020304" pitchFamily="2" charset="0"/>
              <a:ea typeface="宋体" panose="02010600030101010101" pitchFamily="2" charset="-122"/>
            </a:endParaRPr>
          </a:p>
        </p:txBody>
      </p:sp>
      <p:grpSp>
        <p:nvGrpSpPr>
          <p:cNvPr id="37900" name="组合 37899"/>
          <p:cNvGrpSpPr/>
          <p:nvPr/>
        </p:nvGrpSpPr>
        <p:grpSpPr>
          <a:xfrm>
            <a:off x="3633788" y="4832350"/>
            <a:ext cx="171450" cy="573088"/>
            <a:chOff x="0" y="0"/>
            <a:chExt cx="108" cy="361"/>
          </a:xfrm>
        </p:grpSpPr>
        <p:sp>
          <p:nvSpPr>
            <p:cNvPr id="38924" name="平行四边形 37900"/>
            <p:cNvSpPr/>
            <p:nvPr/>
          </p:nvSpPr>
          <p:spPr>
            <a:xfrm rot="3265955" flipH="1">
              <a:off x="-138" y="138"/>
              <a:ext cx="361" cy="84"/>
            </a:xfrm>
            <a:prstGeom prst="parallelogram">
              <a:avLst>
                <a:gd name="adj" fmla="val 107440"/>
              </a:avLst>
            </a:prstGeom>
            <a:solidFill>
              <a:srgbClr val="003366"/>
            </a:solidFill>
            <a:ln w="9525" cap="flat" cmpd="sng">
              <a:solidFill>
                <a:srgbClr val="FFFF66"/>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25" name="直接连接符 37901"/>
            <p:cNvSpPr/>
            <p:nvPr/>
          </p:nvSpPr>
          <p:spPr>
            <a:xfrm rot="3265955" flipH="1" flipV="1">
              <a:off x="35" y="72"/>
              <a:ext cx="31" cy="81"/>
            </a:xfrm>
            <a:prstGeom prst="line">
              <a:avLst/>
            </a:prstGeom>
            <a:ln w="12700" cap="flat" cmpd="sng">
              <a:solidFill>
                <a:schemeClr val="accent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37903" name="椭圆 37902"/>
          <p:cNvSpPr/>
          <p:nvPr/>
        </p:nvSpPr>
        <p:spPr>
          <a:xfrm>
            <a:off x="3663950" y="5056188"/>
            <a:ext cx="76200" cy="76200"/>
          </a:xfrm>
          <a:prstGeom prst="ellipse">
            <a:avLst/>
          </a:prstGeom>
          <a:solidFill>
            <a:schemeClr val="bg1"/>
          </a:solidFill>
          <a:ln w="9525" cap="flat" cmpd="sng">
            <a:solidFill>
              <a:schemeClr val="bg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7904" name="直接连接符 37903"/>
          <p:cNvSpPr/>
          <p:nvPr/>
        </p:nvSpPr>
        <p:spPr>
          <a:xfrm flipV="1">
            <a:off x="3706813" y="4467225"/>
            <a:ext cx="388937" cy="627063"/>
          </a:xfrm>
          <a:prstGeom prst="line">
            <a:avLst/>
          </a:prstGeom>
          <a:ln w="38100" cap="flat" cmpd="sng">
            <a:solidFill>
              <a:srgbClr val="FF99FF"/>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37905" name="组合 37904"/>
          <p:cNvGrpSpPr>
            <a:grpSpLocks noChangeAspect="1"/>
          </p:cNvGrpSpPr>
          <p:nvPr/>
        </p:nvGrpSpPr>
        <p:grpSpPr>
          <a:xfrm>
            <a:off x="5114925" y="1952625"/>
            <a:ext cx="1617663" cy="1619250"/>
            <a:chOff x="0" y="0"/>
            <a:chExt cx="1415" cy="1416"/>
          </a:xfrm>
        </p:grpSpPr>
        <p:grpSp>
          <p:nvGrpSpPr>
            <p:cNvPr id="38929" name="组合 37905"/>
            <p:cNvGrpSpPr>
              <a:grpSpLocks noChangeAspect="1"/>
            </p:cNvGrpSpPr>
            <p:nvPr/>
          </p:nvGrpSpPr>
          <p:grpSpPr>
            <a:xfrm>
              <a:off x="636" y="635"/>
              <a:ext cx="145" cy="145"/>
              <a:chOff x="0" y="0"/>
              <a:chExt cx="145" cy="145"/>
            </a:xfrm>
          </p:grpSpPr>
          <p:sp>
            <p:nvSpPr>
              <p:cNvPr id="38930" name="椭圆 37906"/>
              <p:cNvSpPr>
                <a:spLocks noChangeAspect="1"/>
              </p:cNvSpPr>
              <p:nvPr/>
            </p:nvSpPr>
            <p:spPr>
              <a:xfrm>
                <a:off x="0" y="0"/>
                <a:ext cx="145" cy="145"/>
              </a:xfrm>
              <a:prstGeom prst="ellipse">
                <a:avLst/>
              </a:prstGeom>
              <a:noFill/>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38931" name="组合 37907"/>
              <p:cNvGrpSpPr>
                <a:grpSpLocks noChangeAspect="1"/>
              </p:cNvGrpSpPr>
              <p:nvPr/>
            </p:nvGrpSpPr>
            <p:grpSpPr>
              <a:xfrm>
                <a:off x="21" y="20"/>
                <a:ext cx="106" cy="106"/>
                <a:chOff x="0" y="0"/>
                <a:chExt cx="106" cy="106"/>
              </a:xfrm>
            </p:grpSpPr>
            <p:sp>
              <p:nvSpPr>
                <p:cNvPr id="38932" name="直接连接符 37908"/>
                <p:cNvSpPr>
                  <a:spLocks noChangeAspect="1"/>
                </p:cNvSpPr>
                <p:nvPr/>
              </p:nvSpPr>
              <p:spPr>
                <a:xfrm>
                  <a:off x="0" y="53"/>
                  <a:ext cx="106" cy="0"/>
                </a:xfrm>
                <a:prstGeom prst="line">
                  <a:avLst/>
                </a:prstGeom>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33" name="直接连接符 37909"/>
                <p:cNvSpPr>
                  <a:spLocks noChangeAspect="1"/>
                </p:cNvSpPr>
                <p:nvPr/>
              </p:nvSpPr>
              <p:spPr>
                <a:xfrm rot="5400000">
                  <a:off x="0" y="53"/>
                  <a:ext cx="106" cy="0"/>
                </a:xfrm>
                <a:prstGeom prst="line">
                  <a:avLst/>
                </a:prstGeom>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grpSp>
          <p:nvGrpSpPr>
            <p:cNvPr id="38934" name="组合 37910"/>
            <p:cNvGrpSpPr>
              <a:grpSpLocks noChangeAspect="1"/>
            </p:cNvGrpSpPr>
            <p:nvPr/>
          </p:nvGrpSpPr>
          <p:grpSpPr>
            <a:xfrm>
              <a:off x="0" y="0"/>
              <a:ext cx="1415" cy="1416"/>
              <a:chOff x="0" y="0"/>
              <a:chExt cx="1415" cy="1416"/>
            </a:xfrm>
          </p:grpSpPr>
          <p:grpSp>
            <p:nvGrpSpPr>
              <p:cNvPr id="38935" name="组合 37911"/>
              <p:cNvGrpSpPr>
                <a:grpSpLocks noChangeAspect="1"/>
              </p:cNvGrpSpPr>
              <p:nvPr/>
            </p:nvGrpSpPr>
            <p:grpSpPr>
              <a:xfrm rot="-7205867">
                <a:off x="37" y="314"/>
                <a:ext cx="581" cy="336"/>
                <a:chOff x="0" y="0"/>
                <a:chExt cx="581" cy="336"/>
              </a:xfrm>
            </p:grpSpPr>
            <p:sp>
              <p:nvSpPr>
                <p:cNvPr id="38936" name="直接连接符 37912"/>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37" name="等腰三角形 37913"/>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38938" name="组合 37914"/>
              <p:cNvGrpSpPr>
                <a:grpSpLocks noChangeAspect="1"/>
              </p:cNvGrpSpPr>
              <p:nvPr/>
            </p:nvGrpSpPr>
            <p:grpSpPr>
              <a:xfrm rot="-3600000">
                <a:off x="400" y="122"/>
                <a:ext cx="581" cy="336"/>
                <a:chOff x="0" y="0"/>
                <a:chExt cx="581" cy="336"/>
              </a:xfrm>
            </p:grpSpPr>
            <p:sp>
              <p:nvSpPr>
                <p:cNvPr id="38939" name="直接连接符 37915"/>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40" name="等腰三角形 37916"/>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38941" name="组合 37917"/>
              <p:cNvGrpSpPr>
                <a:grpSpLocks noChangeAspect="1"/>
              </p:cNvGrpSpPr>
              <p:nvPr/>
            </p:nvGrpSpPr>
            <p:grpSpPr>
              <a:xfrm>
                <a:off x="778" y="330"/>
                <a:ext cx="581" cy="336"/>
                <a:chOff x="0" y="0"/>
                <a:chExt cx="581" cy="336"/>
              </a:xfrm>
            </p:grpSpPr>
            <p:sp>
              <p:nvSpPr>
                <p:cNvPr id="38942" name="直接连接符 37918"/>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43" name="等腰三角形 37919"/>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38944" name="组合 37920"/>
              <p:cNvGrpSpPr>
                <a:grpSpLocks noChangeAspect="1"/>
              </p:cNvGrpSpPr>
              <p:nvPr/>
            </p:nvGrpSpPr>
            <p:grpSpPr>
              <a:xfrm rot="-5400000">
                <a:off x="191" y="158"/>
                <a:ext cx="581" cy="336"/>
                <a:chOff x="0" y="0"/>
                <a:chExt cx="581" cy="336"/>
              </a:xfrm>
            </p:grpSpPr>
            <p:sp>
              <p:nvSpPr>
                <p:cNvPr id="38945" name="直接连接符 37921"/>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46" name="等腰三角形 37922"/>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38947" name="组合 37923"/>
              <p:cNvGrpSpPr>
                <a:grpSpLocks noChangeAspect="1"/>
              </p:cNvGrpSpPr>
              <p:nvPr/>
            </p:nvGrpSpPr>
            <p:grpSpPr>
              <a:xfrm rot="-1821529">
                <a:off x="624" y="179"/>
                <a:ext cx="581" cy="336"/>
                <a:chOff x="0" y="0"/>
                <a:chExt cx="581" cy="336"/>
              </a:xfrm>
            </p:grpSpPr>
            <p:sp>
              <p:nvSpPr>
                <p:cNvPr id="38948" name="直接连接符 37924"/>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49" name="等腰三角形 37925"/>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38950" name="组合 37926"/>
              <p:cNvGrpSpPr>
                <a:grpSpLocks noChangeAspect="1"/>
              </p:cNvGrpSpPr>
              <p:nvPr/>
            </p:nvGrpSpPr>
            <p:grpSpPr>
              <a:xfrm rot="1800000">
                <a:off x="834" y="539"/>
                <a:ext cx="581" cy="336"/>
                <a:chOff x="0" y="0"/>
                <a:chExt cx="581" cy="336"/>
              </a:xfrm>
            </p:grpSpPr>
            <p:sp>
              <p:nvSpPr>
                <p:cNvPr id="38951" name="直接连接符 37927"/>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52" name="等腰三角形 37928"/>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38953" name="组合 37929"/>
              <p:cNvGrpSpPr>
                <a:grpSpLocks noChangeAspect="1"/>
              </p:cNvGrpSpPr>
              <p:nvPr/>
            </p:nvGrpSpPr>
            <p:grpSpPr>
              <a:xfrm rot="-9000000">
                <a:off x="0" y="540"/>
                <a:ext cx="581" cy="336"/>
                <a:chOff x="0" y="0"/>
                <a:chExt cx="581" cy="336"/>
              </a:xfrm>
            </p:grpSpPr>
            <p:sp>
              <p:nvSpPr>
                <p:cNvPr id="38954" name="直接连接符 37930"/>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55" name="等腰三角形 37931"/>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38956" name="组合 37932"/>
              <p:cNvGrpSpPr>
                <a:grpSpLocks noChangeAspect="1"/>
              </p:cNvGrpSpPr>
              <p:nvPr/>
            </p:nvGrpSpPr>
            <p:grpSpPr>
              <a:xfrm rot="8992351">
                <a:off x="211" y="902"/>
                <a:ext cx="581" cy="336"/>
                <a:chOff x="0" y="0"/>
                <a:chExt cx="581" cy="336"/>
              </a:xfrm>
            </p:grpSpPr>
            <p:sp>
              <p:nvSpPr>
                <p:cNvPr id="38957" name="直接连接符 37933"/>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58" name="等腰三角形 37934"/>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38959" name="组合 37935"/>
              <p:cNvGrpSpPr>
                <a:grpSpLocks noChangeAspect="1"/>
              </p:cNvGrpSpPr>
              <p:nvPr/>
            </p:nvGrpSpPr>
            <p:grpSpPr>
              <a:xfrm rot="7200000">
                <a:off x="401" y="938"/>
                <a:ext cx="581" cy="336"/>
                <a:chOff x="0" y="0"/>
                <a:chExt cx="581" cy="336"/>
              </a:xfrm>
            </p:grpSpPr>
            <p:sp>
              <p:nvSpPr>
                <p:cNvPr id="38960" name="直接连接符 37936"/>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61" name="等腰三角形 37937"/>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38962" name="组合 37938"/>
              <p:cNvGrpSpPr>
                <a:grpSpLocks noChangeAspect="1"/>
              </p:cNvGrpSpPr>
              <p:nvPr/>
            </p:nvGrpSpPr>
            <p:grpSpPr>
              <a:xfrm rot="5400000">
                <a:off x="609" y="880"/>
                <a:ext cx="581" cy="336"/>
                <a:chOff x="0" y="0"/>
                <a:chExt cx="581" cy="336"/>
              </a:xfrm>
            </p:grpSpPr>
            <p:sp>
              <p:nvSpPr>
                <p:cNvPr id="38963" name="直接连接符 37939"/>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64" name="等腰三角形 37940"/>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38965" name="组合 37941"/>
              <p:cNvGrpSpPr>
                <a:grpSpLocks noChangeAspect="1"/>
              </p:cNvGrpSpPr>
              <p:nvPr/>
            </p:nvGrpSpPr>
            <p:grpSpPr>
              <a:xfrm rot="3643387">
                <a:off x="757" y="730"/>
                <a:ext cx="581" cy="336"/>
                <a:chOff x="0" y="0"/>
                <a:chExt cx="581" cy="336"/>
              </a:xfrm>
            </p:grpSpPr>
            <p:sp>
              <p:nvSpPr>
                <p:cNvPr id="38966" name="直接连接符 37942"/>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67" name="等腰三角形 37943"/>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38968" name="组合 37944"/>
              <p:cNvGrpSpPr>
                <a:grpSpLocks noChangeAspect="1"/>
              </p:cNvGrpSpPr>
              <p:nvPr/>
            </p:nvGrpSpPr>
            <p:grpSpPr>
              <a:xfrm rot="10800000">
                <a:off x="57" y="750"/>
                <a:ext cx="581" cy="336"/>
                <a:chOff x="0" y="0"/>
                <a:chExt cx="581" cy="336"/>
              </a:xfrm>
            </p:grpSpPr>
            <p:sp>
              <p:nvSpPr>
                <p:cNvPr id="38969" name="直接连接符 37945"/>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70" name="等腰三角形 37946"/>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grpSp>
      <p:grpSp>
        <p:nvGrpSpPr>
          <p:cNvPr id="37948" name="组合 37947"/>
          <p:cNvGrpSpPr>
            <a:grpSpLocks noChangeAspect="1"/>
          </p:cNvGrpSpPr>
          <p:nvPr/>
        </p:nvGrpSpPr>
        <p:grpSpPr>
          <a:xfrm>
            <a:off x="7092950" y="1951038"/>
            <a:ext cx="1620838" cy="1622425"/>
            <a:chOff x="0" y="0"/>
            <a:chExt cx="1415" cy="1416"/>
          </a:xfrm>
        </p:grpSpPr>
        <p:grpSp>
          <p:nvGrpSpPr>
            <p:cNvPr id="38972" name="组合 37948"/>
            <p:cNvGrpSpPr>
              <a:grpSpLocks noChangeAspect="1"/>
            </p:cNvGrpSpPr>
            <p:nvPr/>
          </p:nvGrpSpPr>
          <p:grpSpPr>
            <a:xfrm>
              <a:off x="636" y="635"/>
              <a:ext cx="145" cy="145"/>
              <a:chOff x="0" y="0"/>
              <a:chExt cx="145" cy="145"/>
            </a:xfrm>
          </p:grpSpPr>
          <p:sp>
            <p:nvSpPr>
              <p:cNvPr id="38973" name="椭圆 37949"/>
              <p:cNvSpPr>
                <a:spLocks noChangeAspect="1"/>
              </p:cNvSpPr>
              <p:nvPr/>
            </p:nvSpPr>
            <p:spPr>
              <a:xfrm>
                <a:off x="0" y="0"/>
                <a:ext cx="145" cy="145"/>
              </a:xfrm>
              <a:prstGeom prst="ellipse">
                <a:avLst/>
              </a:prstGeom>
              <a:noFill/>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74" name="直接连接符 37950"/>
              <p:cNvSpPr>
                <a:spLocks noChangeAspect="1"/>
              </p:cNvSpPr>
              <p:nvPr/>
            </p:nvSpPr>
            <p:spPr>
              <a:xfrm>
                <a:off x="21" y="73"/>
                <a:ext cx="106" cy="0"/>
              </a:xfrm>
              <a:prstGeom prst="line">
                <a:avLst/>
              </a:prstGeom>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38975" name="直接连接符 37951"/>
            <p:cNvSpPr>
              <a:spLocks noChangeAspect="1"/>
            </p:cNvSpPr>
            <p:nvPr/>
          </p:nvSpPr>
          <p:spPr>
            <a:xfrm rot="-7205865" flipV="1">
              <a:off x="37" y="314"/>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76" name="等腰三角形 37952"/>
            <p:cNvSpPr>
              <a:spLocks noChangeAspect="1"/>
            </p:cNvSpPr>
            <p:nvPr/>
          </p:nvSpPr>
          <p:spPr>
            <a:xfrm rot="7200000">
              <a:off x="209" y="387"/>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77" name="直接连接符 37953"/>
            <p:cNvSpPr>
              <a:spLocks noChangeAspect="1"/>
            </p:cNvSpPr>
            <p:nvPr/>
          </p:nvSpPr>
          <p:spPr>
            <a:xfrm rot="-3600000" flipV="1">
              <a:off x="400" y="122"/>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78" name="等腰三角形 37954"/>
            <p:cNvSpPr>
              <a:spLocks noChangeAspect="1"/>
            </p:cNvSpPr>
            <p:nvPr/>
          </p:nvSpPr>
          <p:spPr>
            <a:xfrm rot="10800000">
              <a:off x="688" y="109"/>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79" name="直接连接符 37955"/>
            <p:cNvSpPr>
              <a:spLocks noChangeAspect="1"/>
            </p:cNvSpPr>
            <p:nvPr/>
          </p:nvSpPr>
          <p:spPr>
            <a:xfrm flipV="1">
              <a:off x="778" y="33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80" name="等腰三角形 37956"/>
            <p:cNvSpPr>
              <a:spLocks noChangeAspect="1"/>
            </p:cNvSpPr>
            <p:nvPr/>
          </p:nvSpPr>
          <p:spPr>
            <a:xfrm rot="-7200000">
              <a:off x="1161" y="38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81" name="直接连接符 37957"/>
            <p:cNvSpPr>
              <a:spLocks noChangeAspect="1"/>
            </p:cNvSpPr>
            <p:nvPr/>
          </p:nvSpPr>
          <p:spPr>
            <a:xfrm rot="-5400000" flipV="1">
              <a:off x="191" y="158"/>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82" name="等腰三角形 37958"/>
            <p:cNvSpPr>
              <a:spLocks noChangeAspect="1"/>
            </p:cNvSpPr>
            <p:nvPr/>
          </p:nvSpPr>
          <p:spPr>
            <a:xfrm rot="9000000">
              <a:off x="412" y="18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83" name="直接连接符 37959"/>
            <p:cNvSpPr>
              <a:spLocks noChangeAspect="1"/>
            </p:cNvSpPr>
            <p:nvPr/>
          </p:nvSpPr>
          <p:spPr>
            <a:xfrm rot="-1821529" flipV="1">
              <a:off x="624" y="179"/>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84" name="等腰三角形 37960"/>
            <p:cNvSpPr>
              <a:spLocks noChangeAspect="1"/>
            </p:cNvSpPr>
            <p:nvPr/>
          </p:nvSpPr>
          <p:spPr>
            <a:xfrm rot="-9060000">
              <a:off x="957" y="18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85" name="直接连接符 37961"/>
            <p:cNvSpPr>
              <a:spLocks noChangeAspect="1"/>
            </p:cNvSpPr>
            <p:nvPr/>
          </p:nvSpPr>
          <p:spPr>
            <a:xfrm rot="1800000" flipV="1">
              <a:off x="834" y="539"/>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86" name="等腰三角形 37962"/>
            <p:cNvSpPr>
              <a:spLocks noChangeAspect="1"/>
            </p:cNvSpPr>
            <p:nvPr/>
          </p:nvSpPr>
          <p:spPr>
            <a:xfrm rot="-5400000">
              <a:off x="1235" y="656"/>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87" name="直接连接符 37963"/>
            <p:cNvSpPr>
              <a:spLocks noChangeAspect="1"/>
            </p:cNvSpPr>
            <p:nvPr/>
          </p:nvSpPr>
          <p:spPr>
            <a:xfrm rot="-9000000" flipV="1">
              <a:off x="0" y="54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88" name="等腰三角形 37964"/>
            <p:cNvSpPr>
              <a:spLocks noChangeAspect="1"/>
            </p:cNvSpPr>
            <p:nvPr/>
          </p:nvSpPr>
          <p:spPr>
            <a:xfrm rot="5400000">
              <a:off x="136" y="660"/>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89" name="直接连接符 37965"/>
            <p:cNvSpPr>
              <a:spLocks noChangeAspect="1"/>
            </p:cNvSpPr>
            <p:nvPr/>
          </p:nvSpPr>
          <p:spPr>
            <a:xfrm rot="8992351" flipV="1">
              <a:off x="211" y="902"/>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90" name="等腰三角形 37966"/>
            <p:cNvSpPr>
              <a:spLocks noChangeAspect="1"/>
            </p:cNvSpPr>
            <p:nvPr/>
          </p:nvSpPr>
          <p:spPr>
            <a:xfrm rot="1800000">
              <a:off x="415" y="1136"/>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91" name="直接连接符 37967"/>
            <p:cNvSpPr>
              <a:spLocks noChangeAspect="1"/>
            </p:cNvSpPr>
            <p:nvPr/>
          </p:nvSpPr>
          <p:spPr>
            <a:xfrm rot="7200000" flipV="1">
              <a:off x="401" y="938"/>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92" name="等腰三角形 37968"/>
            <p:cNvSpPr>
              <a:spLocks noChangeAspect="1"/>
            </p:cNvSpPr>
            <p:nvPr/>
          </p:nvSpPr>
          <p:spPr>
            <a:xfrm>
              <a:off x="690" y="1209"/>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93" name="直接连接符 37969"/>
            <p:cNvSpPr>
              <a:spLocks noChangeAspect="1"/>
            </p:cNvSpPr>
            <p:nvPr/>
          </p:nvSpPr>
          <p:spPr>
            <a:xfrm rot="5400000" flipV="1">
              <a:off x="609" y="88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94" name="等腰三角形 37970"/>
            <p:cNvSpPr>
              <a:spLocks noChangeAspect="1"/>
            </p:cNvSpPr>
            <p:nvPr/>
          </p:nvSpPr>
          <p:spPr>
            <a:xfrm rot="-1800000">
              <a:off x="964" y="1133"/>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95" name="直接连接符 37971"/>
            <p:cNvSpPr>
              <a:spLocks noChangeAspect="1"/>
            </p:cNvSpPr>
            <p:nvPr/>
          </p:nvSpPr>
          <p:spPr>
            <a:xfrm rot="3643387" flipV="1">
              <a:off x="757" y="73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96" name="等腰三角形 37972"/>
            <p:cNvSpPr>
              <a:spLocks noChangeAspect="1"/>
            </p:cNvSpPr>
            <p:nvPr/>
          </p:nvSpPr>
          <p:spPr>
            <a:xfrm rot="-3600000">
              <a:off x="1159" y="935"/>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97" name="直接连接符 37973"/>
            <p:cNvSpPr>
              <a:spLocks noChangeAspect="1"/>
            </p:cNvSpPr>
            <p:nvPr/>
          </p:nvSpPr>
          <p:spPr>
            <a:xfrm rot="-10800000" flipV="1">
              <a:off x="57" y="75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98" name="等腰三角形 37974"/>
            <p:cNvSpPr>
              <a:spLocks noChangeAspect="1"/>
            </p:cNvSpPr>
            <p:nvPr/>
          </p:nvSpPr>
          <p:spPr>
            <a:xfrm rot="3600000">
              <a:off x="212" y="936"/>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7905"/>
                                        </p:tgtEl>
                                        <p:attrNameLst>
                                          <p:attrName>style.visibility</p:attrName>
                                        </p:attrNameLst>
                                      </p:cBhvr>
                                      <p:to>
                                        <p:strVal val="visible"/>
                                      </p:to>
                                    </p:set>
                                    <p:animEffect transition="in" filter="box(out)">
                                      <p:cBhvr>
                                        <p:cTn id="7" dur="500"/>
                                        <p:tgtEl>
                                          <p:spTgt spid="3790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7948"/>
                                        </p:tgtEl>
                                        <p:attrNameLst>
                                          <p:attrName>style.visibility</p:attrName>
                                        </p:attrNameLst>
                                      </p:cBhvr>
                                      <p:to>
                                        <p:strVal val="visible"/>
                                      </p:to>
                                    </p:set>
                                    <p:animEffect transition="in" filter="box(out)">
                                      <p:cBhvr>
                                        <p:cTn id="12" dur="500"/>
                                        <p:tgtEl>
                                          <p:spTgt spid="3794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37895"/>
                                        </p:tgtEl>
                                        <p:attrNameLst>
                                          <p:attrName>style.visibility</p:attrName>
                                        </p:attrNameLst>
                                      </p:cBhvr>
                                      <p:to>
                                        <p:strVal val="visible"/>
                                      </p:to>
                                    </p:set>
                                    <p:animEffect transition="in" filter="box(out)">
                                      <p:cBhvr>
                                        <p:cTn id="17" dur="500"/>
                                        <p:tgtEl>
                                          <p:spTgt spid="3789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37896"/>
                                        </p:tgtEl>
                                        <p:attrNameLst>
                                          <p:attrName>style.visibility</p:attrName>
                                        </p:attrNameLst>
                                      </p:cBhvr>
                                      <p:to>
                                        <p:strVal val="visible"/>
                                      </p:to>
                                    </p:set>
                                    <p:animEffect transition="in" filter="box(out)">
                                      <p:cBhvr>
                                        <p:cTn id="22" dur="500"/>
                                        <p:tgtEl>
                                          <p:spTgt spid="378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894"/>
                                        </p:tgtEl>
                                        <p:attrNameLst>
                                          <p:attrName>style.visibility</p:attrName>
                                        </p:attrNameLst>
                                      </p:cBhvr>
                                      <p:to>
                                        <p:strVal val="visible"/>
                                      </p:to>
                                    </p:set>
                                    <p:animEffect transition="in" filter="wipe(left)">
                                      <p:cBhvr>
                                        <p:cTn id="27" dur="500"/>
                                        <p:tgtEl>
                                          <p:spTgt spid="37894"/>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32" fill="hold" nodeType="clickEffect">
                                  <p:stCondLst>
                                    <p:cond delay="0"/>
                                  </p:stCondLst>
                                  <p:childTnLst>
                                    <p:set>
                                      <p:cBhvr>
                                        <p:cTn id="31" dur="1" fill="hold">
                                          <p:stCondLst>
                                            <p:cond delay="0"/>
                                          </p:stCondLst>
                                        </p:cTn>
                                        <p:tgtEl>
                                          <p:spTgt spid="37903"/>
                                        </p:tgtEl>
                                        <p:attrNameLst>
                                          <p:attrName>style.visibility</p:attrName>
                                        </p:attrNameLst>
                                      </p:cBhvr>
                                      <p:to>
                                        <p:strVal val="visible"/>
                                      </p:to>
                                    </p:set>
                                    <p:anim calcmode="lin" valueType="num">
                                      <p:cBhvr>
                                        <p:cTn id="32" dur="2000" fill="hold"/>
                                        <p:tgtEl>
                                          <p:spTgt spid="37903"/>
                                        </p:tgtEl>
                                        <p:attrNameLst>
                                          <p:attrName>ppt_w</p:attrName>
                                        </p:attrNameLst>
                                      </p:cBhvr>
                                      <p:tavLst>
                                        <p:tav tm="0">
                                          <p:val>
                                            <p:strVal val="4*#ppt_w"/>
                                          </p:val>
                                        </p:tav>
                                        <p:tav tm="100000">
                                          <p:val>
                                            <p:strVal val="#ppt_w"/>
                                          </p:val>
                                        </p:tav>
                                      </p:tavLst>
                                    </p:anim>
                                    <p:anim calcmode="lin" valueType="num">
                                      <p:cBhvr>
                                        <p:cTn id="33" dur="2000" fill="hold"/>
                                        <p:tgtEl>
                                          <p:spTgt spid="37903"/>
                                        </p:tgtEl>
                                        <p:attrNameLst>
                                          <p:attrName>ppt_h</p:attrName>
                                        </p:attrNameLst>
                                      </p:cBhvr>
                                      <p:tavLst>
                                        <p:tav tm="0">
                                          <p:val>
                                            <p:strVal val="4*#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7900"/>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499"/>
                                          </p:stCondLst>
                                        </p:cTn>
                                        <p:tgtEl>
                                          <p:spTgt spid="3789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37899"/>
                                        </p:tgtEl>
                                        <p:attrNameLst>
                                          <p:attrName>style.visibility</p:attrName>
                                        </p:attrNameLst>
                                      </p:cBhvr>
                                      <p:to>
                                        <p:strVal val="visible"/>
                                      </p:to>
                                    </p:set>
                                    <p:animEffect transition="in" filter="slide(fromLeft)">
                                      <p:cBhvr>
                                        <p:cTn id="45" dur="500"/>
                                        <p:tgtEl>
                                          <p:spTgt spid="3789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7891"/>
                                        </p:tgtEl>
                                        <p:attrNameLst>
                                          <p:attrName>style.visibility</p:attrName>
                                        </p:attrNameLst>
                                      </p:cBhvr>
                                      <p:to>
                                        <p:strVal val="visible"/>
                                      </p:to>
                                    </p:set>
                                    <p:animEffect transition="in" filter="wipe(left)">
                                      <p:cBhvr>
                                        <p:cTn id="50" dur="500"/>
                                        <p:tgtEl>
                                          <p:spTgt spid="37891"/>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37892"/>
                                        </p:tgtEl>
                                        <p:attrNameLst>
                                          <p:attrName>style.visibility</p:attrName>
                                        </p:attrNameLst>
                                      </p:cBhvr>
                                      <p:to>
                                        <p:strVal val="visible"/>
                                      </p:to>
                                    </p:set>
                                    <p:animEffect transition="in" filter="wipe(left)">
                                      <p:cBhvr>
                                        <p:cTn id="54" dur="500"/>
                                        <p:tgtEl>
                                          <p:spTgt spid="37892"/>
                                        </p:tgtEl>
                                      </p:cBhvr>
                                    </p:animEffect>
                                  </p:childTnLst>
                                </p:cTn>
                              </p:par>
                            </p:childTnLst>
                          </p:cTn>
                        </p:par>
                        <p:par>
                          <p:cTn id="55" fill="hold">
                            <p:stCondLst>
                              <p:cond delay="1000"/>
                            </p:stCondLst>
                            <p:childTnLst>
                              <p:par>
                                <p:cTn id="56" presetID="22" presetClass="entr" presetSubtype="4" fill="hold" nodeType="afterEffect">
                                  <p:stCondLst>
                                    <p:cond delay="0"/>
                                  </p:stCondLst>
                                  <p:childTnLst>
                                    <p:set>
                                      <p:cBhvr>
                                        <p:cTn id="57" dur="1" fill="hold">
                                          <p:stCondLst>
                                            <p:cond delay="0"/>
                                          </p:stCondLst>
                                        </p:cTn>
                                        <p:tgtEl>
                                          <p:spTgt spid="37904"/>
                                        </p:tgtEl>
                                        <p:attrNameLst>
                                          <p:attrName>style.visibility</p:attrName>
                                        </p:attrNameLst>
                                      </p:cBhvr>
                                      <p:to>
                                        <p:strVal val="visible"/>
                                      </p:to>
                                    </p:set>
                                    <p:animEffect transition="in" filter="wipe(down)">
                                      <p:cBhvr>
                                        <p:cTn id="58" dur="500"/>
                                        <p:tgtEl>
                                          <p:spTgt spid="37904"/>
                                        </p:tgtEl>
                                      </p:cBhvr>
                                    </p:animEffect>
                                  </p:childTnLst>
                                </p:cTn>
                              </p:par>
                            </p:childTnLst>
                          </p:cTn>
                        </p:par>
                        <p:par>
                          <p:cTn id="59" fill="hold">
                            <p:stCondLst>
                              <p:cond delay="1500"/>
                            </p:stCondLst>
                            <p:childTnLst>
                              <p:par>
                                <p:cTn id="60" presetID="22" presetClass="entr" presetSubtype="4" fill="hold" nodeType="afterEffect">
                                  <p:stCondLst>
                                    <p:cond delay="0"/>
                                  </p:stCondLst>
                                  <p:childTnLst>
                                    <p:set>
                                      <p:cBhvr>
                                        <p:cTn id="61" dur="1" fill="hold">
                                          <p:stCondLst>
                                            <p:cond delay="0"/>
                                          </p:stCondLst>
                                        </p:cTn>
                                        <p:tgtEl>
                                          <p:spTgt spid="37897"/>
                                        </p:tgtEl>
                                        <p:attrNameLst>
                                          <p:attrName>style.visibility</p:attrName>
                                        </p:attrNameLst>
                                      </p:cBhvr>
                                      <p:to>
                                        <p:strVal val="visible"/>
                                      </p:to>
                                    </p:set>
                                    <p:animEffect transition="in" filter="wipe(down)">
                                      <p:cBhvr>
                                        <p:cTn id="62" dur="500"/>
                                        <p:tgtEl>
                                          <p:spTgt spid="3789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7893"/>
                                        </p:tgtEl>
                                        <p:attrNameLst>
                                          <p:attrName>style.visibility</p:attrName>
                                        </p:attrNameLst>
                                      </p:cBhvr>
                                      <p:to>
                                        <p:strVal val="visible"/>
                                      </p:to>
                                    </p:set>
                                    <p:animEffect transition="in" filter="wipe(left)">
                                      <p:cBhvr>
                                        <p:cTn id="67"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P spid="37893" grpId="0"/>
      <p:bldP spid="37894" grpId="0"/>
      <p:bldP spid="37899"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914" name="文本框 38913"/>
          <p:cNvSpPr txBox="1"/>
          <p:nvPr/>
        </p:nvSpPr>
        <p:spPr>
          <a:xfrm>
            <a:off x="219075" y="379413"/>
            <a:ext cx="352107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宋体" panose="02010600030101010101" pitchFamily="2" charset="-122"/>
              </a:rPr>
              <a:t>二、 电场强度通量 </a:t>
            </a:r>
            <a:endParaRPr lang="zh-CN" altLang="en-US" dirty="0">
              <a:latin typeface="Times New Roman" panose="02020603050405020304" pitchFamily="2" charset="0"/>
              <a:ea typeface="宋体" panose="02010600030101010101" pitchFamily="2" charset="-122"/>
            </a:endParaRPr>
          </a:p>
        </p:txBody>
      </p:sp>
      <p:sp>
        <p:nvSpPr>
          <p:cNvPr id="38915" name="文本框 38914"/>
          <p:cNvSpPr txBox="1"/>
          <p:nvPr/>
        </p:nvSpPr>
        <p:spPr>
          <a:xfrm>
            <a:off x="942975" y="835025"/>
            <a:ext cx="8064500" cy="822325"/>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在电场中穿过任意曲面 </a:t>
            </a:r>
            <a:r>
              <a:rPr lang="en-US" altLang="x-none" i="1" dirty="0">
                <a:latin typeface="Times New Roman" panose="02020603050405020304" pitchFamily="2" charset="0"/>
                <a:ea typeface="仿宋_GB2312" pitchFamily="1" charset="-122"/>
              </a:rPr>
              <a:t>S </a:t>
            </a:r>
            <a:r>
              <a:rPr lang="zh-CN" altLang="en-US" dirty="0">
                <a:latin typeface="Times New Roman" panose="02020603050405020304" pitchFamily="2" charset="0"/>
                <a:ea typeface="仿宋_GB2312" pitchFamily="1" charset="-122"/>
              </a:rPr>
              <a:t>的电场线条数 </a:t>
            </a:r>
            <a:endParaRPr lang="zh-CN" altLang="en-US" dirty="0">
              <a:latin typeface="Times New Roman" panose="02020603050405020304" pitchFamily="2" charset="0"/>
              <a:ea typeface="仿宋_GB2312" pitchFamily="1" charset="-122"/>
            </a:endParaRPr>
          </a:p>
          <a:p>
            <a:pPr lvl="0" indent="0"/>
            <a:r>
              <a:rPr lang="zh-CN" altLang="en-US" dirty="0">
                <a:latin typeface="Times New Roman" panose="02020603050405020304" pitchFamily="2" charset="0"/>
                <a:ea typeface="仿宋_GB2312" pitchFamily="1" charset="-122"/>
              </a:rPr>
              <a:t>                                                 </a:t>
            </a:r>
            <a:r>
              <a:rPr lang="en-US" altLang="x-none" sz="1800" dirty="0">
                <a:latin typeface="Arial" panose="020B0604020202020204" pitchFamily="34" charset="0"/>
                <a:ea typeface="宋体" panose="02010600030101010101" pitchFamily="2" charset="-122"/>
              </a:rPr>
              <a:t>—— </a:t>
            </a:r>
            <a:r>
              <a:rPr lang="en-US" altLang="x-none" sz="1800" dirty="0">
                <a:latin typeface="Times New Roman" panose="02020603050405020304" pitchFamily="2" charset="0"/>
                <a:ea typeface="宋体" panose="02010600030101010101" pitchFamily="2" charset="-122"/>
              </a:rPr>
              <a:t> </a:t>
            </a:r>
            <a:r>
              <a:rPr lang="en-US" altLang="x-none" dirty="0">
                <a:latin typeface="Times New Roman" panose="02020603050405020304" pitchFamily="2" charset="0"/>
                <a:ea typeface="仿宋_GB2312" pitchFamily="1" charset="-122"/>
              </a:rPr>
              <a:t>(</a:t>
            </a:r>
            <a:r>
              <a:rPr lang="zh-CN" altLang="en-US" dirty="0">
                <a:latin typeface="Times New Roman" panose="02020603050405020304" pitchFamily="2" charset="0"/>
                <a:ea typeface="仿宋_GB2312" pitchFamily="1" charset="-122"/>
              </a:rPr>
              <a:t>穿过该面的</a:t>
            </a:r>
            <a:r>
              <a:rPr lang="en-US" altLang="x-none" dirty="0">
                <a:latin typeface="Times New Roman" panose="02020603050405020304" pitchFamily="2" charset="0"/>
                <a:ea typeface="仿宋_GB2312" pitchFamily="1" charset="-122"/>
              </a:rPr>
              <a:t>) </a:t>
            </a:r>
            <a:r>
              <a:rPr lang="zh-CN" altLang="en-US" dirty="0">
                <a:latin typeface="Times New Roman" panose="02020603050405020304" pitchFamily="2" charset="0"/>
                <a:ea typeface="仿宋_GB2312" pitchFamily="1" charset="-122"/>
              </a:rPr>
              <a:t>电通量</a:t>
            </a:r>
            <a:r>
              <a:rPr lang="en-US" altLang="x-none" dirty="0">
                <a:latin typeface="Times New Roman" panose="02020603050405020304" pitchFamily="2" charset="0"/>
                <a:ea typeface="仿宋_GB2312" pitchFamily="1" charset="-122"/>
              </a:rPr>
              <a:t>(</a:t>
            </a:r>
            <a:r>
              <a:rPr lang="en-US" altLang="x-none" i="1" dirty="0">
                <a:latin typeface="Symbol" panose="05050102010706020507" pitchFamily="2" charset="2"/>
                <a:ea typeface="仿宋_GB2312" pitchFamily="1" charset="-122"/>
              </a:rPr>
              <a:t>F</a:t>
            </a:r>
            <a:r>
              <a:rPr lang="en-US" altLang="x-none" i="1" baseline="-25000" dirty="0">
                <a:latin typeface="Times New Roman" panose="02020603050405020304" pitchFamily="2" charset="0"/>
                <a:ea typeface="仿宋_GB2312" pitchFamily="1" charset="-122"/>
              </a:rPr>
              <a:t>e</a:t>
            </a:r>
            <a:r>
              <a:rPr lang="en-US" altLang="x-none" dirty="0">
                <a:latin typeface="Times New Roman" panose="02020603050405020304" pitchFamily="2" charset="0"/>
                <a:ea typeface="仿宋_GB2312" pitchFamily="1" charset="-122"/>
              </a:rPr>
              <a:t>)</a:t>
            </a:r>
            <a:endParaRPr lang="en-US" altLang="x-none" b="0" dirty="0">
              <a:latin typeface="Times New Roman" panose="02020603050405020304" pitchFamily="2" charset="0"/>
              <a:ea typeface="仿宋_GB2312" pitchFamily="1" charset="-122"/>
            </a:endParaRPr>
          </a:p>
        </p:txBody>
      </p:sp>
      <p:sp>
        <p:nvSpPr>
          <p:cNvPr id="38916" name="文本框 38915"/>
          <p:cNvSpPr txBox="1"/>
          <p:nvPr/>
        </p:nvSpPr>
        <p:spPr>
          <a:xfrm>
            <a:off x="623888" y="1571625"/>
            <a:ext cx="2592387"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仿宋_GB2312" pitchFamily="1" charset="-122"/>
              </a:rPr>
              <a:t>1. </a:t>
            </a:r>
            <a:r>
              <a:rPr lang="zh-CN" altLang="en-US" dirty="0">
                <a:latin typeface="Times New Roman" panose="02020603050405020304" pitchFamily="2" charset="0"/>
                <a:ea typeface="仿宋_GB2312" pitchFamily="1" charset="-122"/>
              </a:rPr>
              <a:t>均匀场中</a:t>
            </a:r>
            <a:endParaRPr lang="zh-CN" altLang="en-US" dirty="0">
              <a:latin typeface="Times New Roman" panose="02020603050405020304" pitchFamily="2" charset="0"/>
              <a:ea typeface="仿宋_GB2312" pitchFamily="1" charset="-122"/>
            </a:endParaRPr>
          </a:p>
        </p:txBody>
      </p:sp>
      <p:grpSp>
        <p:nvGrpSpPr>
          <p:cNvPr id="38917" name="组合 38916"/>
          <p:cNvGrpSpPr/>
          <p:nvPr/>
        </p:nvGrpSpPr>
        <p:grpSpPr>
          <a:xfrm>
            <a:off x="5292725" y="2193925"/>
            <a:ext cx="3311525" cy="1439863"/>
            <a:chOff x="0" y="0"/>
            <a:chExt cx="2086" cy="907"/>
          </a:xfrm>
        </p:grpSpPr>
        <p:sp>
          <p:nvSpPr>
            <p:cNvPr id="39941" name="直接连接符 38917"/>
            <p:cNvSpPr/>
            <p:nvPr/>
          </p:nvSpPr>
          <p:spPr>
            <a:xfrm>
              <a:off x="0" y="0"/>
              <a:ext cx="2086" cy="0"/>
            </a:xfrm>
            <a:prstGeom prst="line">
              <a:avLst/>
            </a:prstGeom>
            <a:ln w="19050" cap="flat" cmpd="sng">
              <a:solidFill>
                <a:srgbClr val="FF66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9942" name="直接连接符 38918"/>
            <p:cNvSpPr/>
            <p:nvPr/>
          </p:nvSpPr>
          <p:spPr>
            <a:xfrm>
              <a:off x="0" y="181"/>
              <a:ext cx="2086" cy="0"/>
            </a:xfrm>
            <a:prstGeom prst="line">
              <a:avLst/>
            </a:prstGeom>
            <a:ln w="19050" cap="flat" cmpd="sng">
              <a:solidFill>
                <a:srgbClr val="FF66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9943" name="直接连接符 38919"/>
            <p:cNvSpPr/>
            <p:nvPr/>
          </p:nvSpPr>
          <p:spPr>
            <a:xfrm>
              <a:off x="0" y="363"/>
              <a:ext cx="2086" cy="0"/>
            </a:xfrm>
            <a:prstGeom prst="line">
              <a:avLst/>
            </a:prstGeom>
            <a:ln w="19050" cap="flat" cmpd="sng">
              <a:solidFill>
                <a:srgbClr val="FF66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9944" name="直接连接符 38920"/>
            <p:cNvSpPr/>
            <p:nvPr/>
          </p:nvSpPr>
          <p:spPr>
            <a:xfrm>
              <a:off x="0" y="544"/>
              <a:ext cx="2086" cy="0"/>
            </a:xfrm>
            <a:prstGeom prst="line">
              <a:avLst/>
            </a:prstGeom>
            <a:ln w="19050" cap="flat" cmpd="sng">
              <a:solidFill>
                <a:srgbClr val="FF66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9945" name="直接连接符 38921"/>
            <p:cNvSpPr/>
            <p:nvPr/>
          </p:nvSpPr>
          <p:spPr>
            <a:xfrm>
              <a:off x="0" y="726"/>
              <a:ext cx="2086" cy="0"/>
            </a:xfrm>
            <a:prstGeom prst="line">
              <a:avLst/>
            </a:prstGeom>
            <a:ln w="19050" cap="flat" cmpd="sng">
              <a:solidFill>
                <a:srgbClr val="FF66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9946" name="直接连接符 38922"/>
            <p:cNvSpPr/>
            <p:nvPr/>
          </p:nvSpPr>
          <p:spPr>
            <a:xfrm>
              <a:off x="0" y="907"/>
              <a:ext cx="2086" cy="0"/>
            </a:xfrm>
            <a:prstGeom prst="line">
              <a:avLst/>
            </a:prstGeom>
            <a:ln w="19050" cap="flat" cmpd="sng">
              <a:solidFill>
                <a:srgbClr val="FF66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38924" name="组合 38923"/>
          <p:cNvGrpSpPr/>
          <p:nvPr/>
        </p:nvGrpSpPr>
        <p:grpSpPr>
          <a:xfrm>
            <a:off x="6011863" y="1762125"/>
            <a:ext cx="1439862" cy="2160588"/>
            <a:chOff x="0" y="0"/>
            <a:chExt cx="907" cy="1361"/>
          </a:xfrm>
        </p:grpSpPr>
        <p:sp>
          <p:nvSpPr>
            <p:cNvPr id="39948" name="平行四边形 38924"/>
            <p:cNvSpPr/>
            <p:nvPr/>
          </p:nvSpPr>
          <p:spPr>
            <a:xfrm rot="-5400000" flipH="1">
              <a:off x="-318" y="318"/>
              <a:ext cx="1361" cy="725"/>
            </a:xfrm>
            <a:prstGeom prst="parallelogram">
              <a:avLst>
                <a:gd name="adj" fmla="val 57924"/>
              </a:avLst>
            </a:prstGeom>
            <a:gradFill rotWithShape="1">
              <a:gsLst>
                <a:gs pos="0">
                  <a:srgbClr val="006699">
                    <a:alpha val="68999"/>
                  </a:srgbClr>
                </a:gs>
                <a:gs pos="100000">
                  <a:srgbClr val="002F47">
                    <a:alpha val="67000"/>
                  </a:srgbClr>
                </a:gs>
              </a:gsLst>
              <a:lin ang="0" scaled="1"/>
              <a:tileRect/>
            </a:gradFill>
            <a:ln w="9525" cap="flat" cmpd="sng">
              <a:solidFill>
                <a:srgbClr val="66FF33"/>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9949" name="直接连接符 38925"/>
            <p:cNvSpPr/>
            <p:nvPr/>
          </p:nvSpPr>
          <p:spPr>
            <a:xfrm>
              <a:off x="454" y="998"/>
              <a:ext cx="453" cy="0"/>
            </a:xfrm>
            <a:prstGeom prst="line">
              <a:avLst/>
            </a:prstGeom>
            <a:ln w="19050" cap="flat" cmpd="sng">
              <a:solidFill>
                <a:srgbClr val="FF66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9950" name="直接连接符 38926"/>
            <p:cNvSpPr/>
            <p:nvPr/>
          </p:nvSpPr>
          <p:spPr>
            <a:xfrm>
              <a:off x="91" y="1179"/>
              <a:ext cx="498" cy="0"/>
            </a:xfrm>
            <a:prstGeom prst="line">
              <a:avLst/>
            </a:prstGeom>
            <a:ln w="19050" cap="flat" cmpd="sng">
              <a:solidFill>
                <a:srgbClr val="FF66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9951" name="直接连接符 38927"/>
            <p:cNvSpPr/>
            <p:nvPr/>
          </p:nvSpPr>
          <p:spPr>
            <a:xfrm>
              <a:off x="136" y="816"/>
              <a:ext cx="362" cy="0"/>
            </a:xfrm>
            <a:prstGeom prst="line">
              <a:avLst/>
            </a:prstGeom>
            <a:ln w="19050" cap="flat" cmpd="sng">
              <a:solidFill>
                <a:srgbClr val="FF66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9952" name="直接连接符 38928"/>
            <p:cNvSpPr/>
            <p:nvPr/>
          </p:nvSpPr>
          <p:spPr>
            <a:xfrm flipH="1">
              <a:off x="454" y="635"/>
              <a:ext cx="317" cy="0"/>
            </a:xfrm>
            <a:prstGeom prst="line">
              <a:avLst/>
            </a:prstGeom>
            <a:ln w="9525" cap="flat" cmpd="sng">
              <a:solidFill>
                <a:srgbClr val="FF66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9953" name="直接连接符 38929"/>
            <p:cNvSpPr/>
            <p:nvPr/>
          </p:nvSpPr>
          <p:spPr>
            <a:xfrm flipH="1">
              <a:off x="272" y="454"/>
              <a:ext cx="90" cy="0"/>
            </a:xfrm>
            <a:prstGeom prst="line">
              <a:avLst/>
            </a:prstGeom>
            <a:ln w="9525" cap="flat" cmpd="sng">
              <a:solidFill>
                <a:srgbClr val="FF66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9954" name="直接连接符 38930"/>
            <p:cNvSpPr/>
            <p:nvPr/>
          </p:nvSpPr>
          <p:spPr>
            <a:xfrm flipH="1">
              <a:off x="544" y="272"/>
              <a:ext cx="137" cy="0"/>
            </a:xfrm>
            <a:prstGeom prst="line">
              <a:avLst/>
            </a:prstGeom>
            <a:ln w="9525" cap="flat" cmpd="sng">
              <a:solidFill>
                <a:srgbClr val="FF66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38932" name="组合 38931"/>
          <p:cNvGrpSpPr/>
          <p:nvPr/>
        </p:nvGrpSpPr>
        <p:grpSpPr>
          <a:xfrm>
            <a:off x="6372225" y="1978025"/>
            <a:ext cx="2232025" cy="1728788"/>
            <a:chOff x="0" y="0"/>
            <a:chExt cx="1406" cy="1089"/>
          </a:xfrm>
        </p:grpSpPr>
        <p:sp>
          <p:nvSpPr>
            <p:cNvPr id="39956" name="矩形 38932"/>
            <p:cNvSpPr/>
            <p:nvPr/>
          </p:nvSpPr>
          <p:spPr>
            <a:xfrm rot="-1796158">
              <a:off x="0" y="0"/>
              <a:ext cx="816" cy="1089"/>
            </a:xfrm>
            <a:prstGeom prst="rect">
              <a:avLst/>
            </a:prstGeom>
            <a:gradFill rotWithShape="1">
              <a:gsLst>
                <a:gs pos="0">
                  <a:srgbClr val="006699">
                    <a:alpha val="56000"/>
                  </a:srgbClr>
                </a:gs>
                <a:gs pos="100000">
                  <a:srgbClr val="002F47">
                    <a:alpha val="57999"/>
                  </a:srgbClr>
                </a:gs>
              </a:gsLst>
              <a:lin ang="0" scaled="1"/>
              <a:tileRect/>
            </a:gradFill>
            <a:ln w="12700" cap="flat" cmpd="sng">
              <a:solidFill>
                <a:srgbClr val="66FF33"/>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9957" name="直接连接符 38933"/>
            <p:cNvSpPr/>
            <p:nvPr/>
          </p:nvSpPr>
          <p:spPr>
            <a:xfrm>
              <a:off x="363" y="1043"/>
              <a:ext cx="1043" cy="0"/>
            </a:xfrm>
            <a:prstGeom prst="line">
              <a:avLst/>
            </a:prstGeom>
            <a:ln w="12700" cap="flat" cmpd="sng">
              <a:solidFill>
                <a:srgbClr val="FF66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9958" name="直接连接符 38934"/>
            <p:cNvSpPr/>
            <p:nvPr/>
          </p:nvSpPr>
          <p:spPr>
            <a:xfrm>
              <a:off x="454" y="136"/>
              <a:ext cx="952" cy="0"/>
            </a:xfrm>
            <a:prstGeom prst="line">
              <a:avLst/>
            </a:prstGeom>
            <a:ln w="12700" cap="flat" cmpd="sng">
              <a:solidFill>
                <a:srgbClr val="FF66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9959" name="直接连接符 38935"/>
            <p:cNvSpPr/>
            <p:nvPr/>
          </p:nvSpPr>
          <p:spPr>
            <a:xfrm>
              <a:off x="136" y="317"/>
              <a:ext cx="1270" cy="0"/>
            </a:xfrm>
            <a:prstGeom prst="line">
              <a:avLst/>
            </a:prstGeom>
            <a:ln w="12700" cap="flat" cmpd="sng">
              <a:solidFill>
                <a:srgbClr val="FF66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9960" name="直接连接符 38936"/>
            <p:cNvSpPr/>
            <p:nvPr/>
          </p:nvSpPr>
          <p:spPr>
            <a:xfrm>
              <a:off x="544" y="499"/>
              <a:ext cx="862" cy="0"/>
            </a:xfrm>
            <a:prstGeom prst="line">
              <a:avLst/>
            </a:prstGeom>
            <a:ln w="12700" cap="flat" cmpd="sng">
              <a:solidFill>
                <a:srgbClr val="FF66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9961" name="直接连接符 38937"/>
            <p:cNvSpPr/>
            <p:nvPr/>
          </p:nvSpPr>
          <p:spPr>
            <a:xfrm>
              <a:off x="272" y="680"/>
              <a:ext cx="1134" cy="0"/>
            </a:xfrm>
            <a:prstGeom prst="line">
              <a:avLst/>
            </a:prstGeom>
            <a:ln w="12700" cap="flat" cmpd="sng">
              <a:solidFill>
                <a:srgbClr val="FF66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9962" name="直接连接符 38938"/>
            <p:cNvSpPr/>
            <p:nvPr/>
          </p:nvSpPr>
          <p:spPr>
            <a:xfrm>
              <a:off x="680" y="862"/>
              <a:ext cx="726" cy="0"/>
            </a:xfrm>
            <a:prstGeom prst="line">
              <a:avLst/>
            </a:prstGeom>
            <a:ln w="12700" cap="flat" cmpd="sng">
              <a:solidFill>
                <a:srgbClr val="FF66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aphicFrame>
        <p:nvGraphicFramePr>
          <p:cNvPr id="38940" name="对象 38939"/>
          <p:cNvGraphicFramePr>
            <a:graphicFrameLocks noChangeAspect="1"/>
          </p:cNvGraphicFramePr>
          <p:nvPr/>
        </p:nvGraphicFramePr>
        <p:xfrm>
          <a:off x="6022975" y="3186113"/>
          <a:ext cx="400050" cy="452437"/>
        </p:xfrm>
        <a:graphic>
          <a:graphicData uri="http://schemas.openxmlformats.org/presentationml/2006/ole">
            <mc:AlternateContent xmlns:mc="http://schemas.openxmlformats.org/markup-compatibility/2006">
              <mc:Choice xmlns:v="urn:schemas-microsoft-com:vml" Requires="v">
                <p:oleObj spid="_x0000_s3269" name="" r:id="rId1" imgW="194310" imgH="220345" progId="Equation.3">
                  <p:embed/>
                </p:oleObj>
              </mc:Choice>
              <mc:Fallback>
                <p:oleObj name="" r:id="rId1" imgW="194310" imgH="220345" progId="Equation.3">
                  <p:embed/>
                  <p:pic>
                    <p:nvPicPr>
                      <p:cNvPr id="0" name="图片 3268"/>
                      <p:cNvPicPr/>
                      <p:nvPr/>
                    </p:nvPicPr>
                    <p:blipFill>
                      <a:blip r:embed="rId2"/>
                      <a:stretch>
                        <a:fillRect/>
                      </a:stretch>
                    </p:blipFill>
                    <p:spPr>
                      <a:xfrm>
                        <a:off x="6022975" y="3186113"/>
                        <a:ext cx="400050" cy="452437"/>
                      </a:xfrm>
                      <a:prstGeom prst="rect">
                        <a:avLst/>
                      </a:prstGeom>
                      <a:noFill/>
                      <a:ln w="38100">
                        <a:noFill/>
                        <a:miter/>
                      </a:ln>
                    </p:spPr>
                  </p:pic>
                </p:oleObj>
              </mc:Fallback>
            </mc:AlternateContent>
          </a:graphicData>
        </a:graphic>
      </p:graphicFrame>
      <p:graphicFrame>
        <p:nvGraphicFramePr>
          <p:cNvPr id="38941" name="对象 38940"/>
          <p:cNvGraphicFramePr>
            <a:graphicFrameLocks noChangeAspect="1"/>
          </p:cNvGraphicFramePr>
          <p:nvPr/>
        </p:nvGraphicFramePr>
        <p:xfrm>
          <a:off x="6227763" y="2306638"/>
          <a:ext cx="293687" cy="373062"/>
        </p:xfrm>
        <a:graphic>
          <a:graphicData uri="http://schemas.openxmlformats.org/presentationml/2006/ole">
            <mc:AlternateContent xmlns:mc="http://schemas.openxmlformats.org/markup-compatibility/2006">
              <mc:Choice xmlns:v="urn:schemas-microsoft-com:vml" Requires="v">
                <p:oleObj spid="_x0000_s3270" name="" r:id="rId3" imgW="143510" imgH="182880" progId="Equation.3">
                  <p:embed/>
                </p:oleObj>
              </mc:Choice>
              <mc:Fallback>
                <p:oleObj name="" r:id="rId3" imgW="143510" imgH="182880" progId="Equation.3">
                  <p:embed/>
                  <p:pic>
                    <p:nvPicPr>
                      <p:cNvPr id="0" name="图片 3269"/>
                      <p:cNvPicPr/>
                      <p:nvPr/>
                    </p:nvPicPr>
                    <p:blipFill>
                      <a:blip r:embed="rId4"/>
                      <a:stretch>
                        <a:fillRect/>
                      </a:stretch>
                    </p:blipFill>
                    <p:spPr>
                      <a:xfrm>
                        <a:off x="6227763" y="2306638"/>
                        <a:ext cx="293687" cy="373062"/>
                      </a:xfrm>
                      <a:prstGeom prst="rect">
                        <a:avLst/>
                      </a:prstGeom>
                      <a:noFill/>
                      <a:ln w="38100">
                        <a:noFill/>
                        <a:miter/>
                      </a:ln>
                    </p:spPr>
                  </p:pic>
                </p:oleObj>
              </mc:Fallback>
            </mc:AlternateContent>
          </a:graphicData>
        </a:graphic>
      </p:graphicFrame>
      <p:graphicFrame>
        <p:nvGraphicFramePr>
          <p:cNvPr id="38942" name="对象 38941"/>
          <p:cNvGraphicFramePr>
            <a:graphicFrameLocks noChangeAspect="1"/>
          </p:cNvGraphicFramePr>
          <p:nvPr/>
        </p:nvGraphicFramePr>
        <p:xfrm>
          <a:off x="7496175" y="1816100"/>
          <a:ext cx="381000" cy="496888"/>
        </p:xfrm>
        <a:graphic>
          <a:graphicData uri="http://schemas.openxmlformats.org/presentationml/2006/ole">
            <mc:AlternateContent xmlns:mc="http://schemas.openxmlformats.org/markup-compatibility/2006">
              <mc:Choice xmlns:v="urn:schemas-microsoft-com:vml" Requires="v">
                <p:oleObj spid="_x0000_s3275" name="" r:id="rId5" imgW="168910" imgH="220345" progId="Equation.3">
                  <p:embed/>
                </p:oleObj>
              </mc:Choice>
              <mc:Fallback>
                <p:oleObj name="" r:id="rId5" imgW="168910" imgH="220345" progId="Equation.3">
                  <p:embed/>
                  <p:pic>
                    <p:nvPicPr>
                      <p:cNvPr id="0" name="图片 3274"/>
                      <p:cNvPicPr/>
                      <p:nvPr/>
                    </p:nvPicPr>
                    <p:blipFill>
                      <a:blip r:embed="rId6"/>
                      <a:stretch>
                        <a:fillRect/>
                      </a:stretch>
                    </p:blipFill>
                    <p:spPr>
                      <a:xfrm>
                        <a:off x="7496175" y="1816100"/>
                        <a:ext cx="381000" cy="496888"/>
                      </a:xfrm>
                      <a:prstGeom prst="rect">
                        <a:avLst/>
                      </a:prstGeom>
                      <a:noFill/>
                      <a:ln w="38100">
                        <a:noFill/>
                        <a:miter/>
                      </a:ln>
                    </p:spPr>
                  </p:pic>
                </p:oleObj>
              </mc:Fallback>
            </mc:AlternateContent>
          </a:graphicData>
        </a:graphic>
      </p:graphicFrame>
      <p:grpSp>
        <p:nvGrpSpPr>
          <p:cNvPr id="38943" name="组合 38942"/>
          <p:cNvGrpSpPr/>
          <p:nvPr/>
        </p:nvGrpSpPr>
        <p:grpSpPr>
          <a:xfrm>
            <a:off x="5864225" y="2744788"/>
            <a:ext cx="530225" cy="466725"/>
            <a:chOff x="0" y="0"/>
            <a:chExt cx="334" cy="294"/>
          </a:xfrm>
        </p:grpSpPr>
        <p:sp>
          <p:nvSpPr>
            <p:cNvPr id="39967" name="任意多边形 38943"/>
            <p:cNvSpPr/>
            <p:nvPr/>
          </p:nvSpPr>
          <p:spPr>
            <a:xfrm rot="-7779695" flipH="1">
              <a:off x="106" y="-48"/>
              <a:ext cx="45" cy="141"/>
            </a:xfrm>
            <a:custGeom>
              <a:avLst/>
              <a:gdLst/>
              <a:ahLst/>
              <a:cxnLst>
                <a:cxn ang="270">
                  <a:pos x="13788" y="0"/>
                </a:cxn>
                <a:cxn ang="0">
                  <a:pos x="21600" y="16627"/>
                </a:cxn>
                <a:cxn ang="180">
                  <a:pos x="0" y="16627"/>
                </a:cxn>
              </a:cxnLst>
              <a:pathLst>
                <a:path w="21600" h="16627" fill="none">
                  <a:moveTo>
                    <a:pt x="13788" y="0"/>
                  </a:moveTo>
                  <a:cubicBezTo>
                    <a:pt x="18561" y="3962"/>
                    <a:pt x="21600" y="9940"/>
                    <a:pt x="21600" y="16627"/>
                  </a:cubicBezTo>
                </a:path>
                <a:path w="21600" h="16627" stroke="0">
                  <a:moveTo>
                    <a:pt x="13788" y="0"/>
                  </a:moveTo>
                  <a:cubicBezTo>
                    <a:pt x="18561" y="3962"/>
                    <a:pt x="21600" y="9940"/>
                    <a:pt x="21600" y="16627"/>
                  </a:cubicBezTo>
                  <a:lnTo>
                    <a:pt x="0" y="16627"/>
                  </a:lnTo>
                  <a:close/>
                </a:path>
              </a:pathLst>
            </a:custGeom>
            <a:noFill/>
            <a:ln w="19050" cap="flat" cmpd="sng">
              <a:solidFill>
                <a:schemeClr val="bg1"/>
              </a:solidFill>
              <a:prstDash val="solid"/>
              <a:round/>
              <a:headEnd type="none" w="med" len="med"/>
              <a:tailEnd type="none" w="med" len="med"/>
            </a:ln>
          </p:spPr>
          <p:txBody>
            <a:bodyPr/>
            <a:p>
              <a:endParaRPr lang="zh-CN" altLang="en-US"/>
            </a:p>
          </p:txBody>
        </p:sp>
        <p:sp>
          <p:nvSpPr>
            <p:cNvPr id="39968" name="文本框 38944"/>
            <p:cNvSpPr txBox="1"/>
            <p:nvPr/>
          </p:nvSpPr>
          <p:spPr>
            <a:xfrm>
              <a:off x="0" y="6"/>
              <a:ext cx="334" cy="288"/>
            </a:xfrm>
            <a:prstGeom prst="rect">
              <a:avLst/>
            </a:prstGeom>
            <a:noFill/>
            <a:ln w="9525">
              <a:noFill/>
            </a:ln>
          </p:spPr>
          <p:txBody>
            <a:bodyPr anchor="t">
              <a:spAutoFit/>
            </a:bodyPr>
            <a:p>
              <a:pPr lvl="0" indent="0" algn="ctr"/>
              <a:r>
                <a:rPr lang="zh-CN" altLang="en-US" i="1" dirty="0">
                  <a:solidFill>
                    <a:schemeClr val="bg1"/>
                  </a:solidFill>
                  <a:latin typeface="Times New Roman" panose="02020603050405020304" pitchFamily="2" charset="0"/>
                  <a:ea typeface="宋体" panose="02010600030101010101" pitchFamily="2" charset="-122"/>
                  <a:sym typeface="Symbol" panose="05050102010706020507" pitchFamily="2" charset="2"/>
                </a:rPr>
                <a:t></a:t>
              </a:r>
              <a:endParaRPr lang="zh-CN" altLang="en-US" i="1" dirty="0">
                <a:solidFill>
                  <a:schemeClr val="bg1"/>
                </a:solidFill>
                <a:latin typeface="Times New Roman" panose="02020603050405020304" pitchFamily="2" charset="0"/>
                <a:ea typeface="宋体" panose="02010600030101010101" pitchFamily="2" charset="-122"/>
                <a:sym typeface="Symbol" panose="05050102010706020507" pitchFamily="2" charset="2"/>
              </a:endParaRPr>
            </a:p>
          </p:txBody>
        </p:sp>
      </p:grpSp>
      <p:grpSp>
        <p:nvGrpSpPr>
          <p:cNvPr id="38946" name="组合 38945"/>
          <p:cNvGrpSpPr/>
          <p:nvPr/>
        </p:nvGrpSpPr>
        <p:grpSpPr>
          <a:xfrm>
            <a:off x="7218363" y="2392363"/>
            <a:ext cx="530225" cy="457200"/>
            <a:chOff x="0" y="0"/>
            <a:chExt cx="334" cy="288"/>
          </a:xfrm>
        </p:grpSpPr>
        <p:sp>
          <p:nvSpPr>
            <p:cNvPr id="39970" name="任意多边形 38946"/>
            <p:cNvSpPr/>
            <p:nvPr/>
          </p:nvSpPr>
          <p:spPr>
            <a:xfrm rot="8925455" flipH="1">
              <a:off x="28" y="114"/>
              <a:ext cx="45" cy="141"/>
            </a:xfrm>
            <a:custGeom>
              <a:avLst/>
              <a:gdLst/>
              <a:ahLst/>
              <a:cxnLst>
                <a:cxn ang="270">
                  <a:pos x="13788" y="0"/>
                </a:cxn>
                <a:cxn ang="0">
                  <a:pos x="21600" y="16627"/>
                </a:cxn>
                <a:cxn ang="180">
                  <a:pos x="0" y="16627"/>
                </a:cxn>
              </a:cxnLst>
              <a:pathLst>
                <a:path w="21600" h="16627" fill="none">
                  <a:moveTo>
                    <a:pt x="13788" y="0"/>
                  </a:moveTo>
                  <a:cubicBezTo>
                    <a:pt x="18561" y="3962"/>
                    <a:pt x="21600" y="9940"/>
                    <a:pt x="21600" y="16627"/>
                  </a:cubicBezTo>
                </a:path>
                <a:path w="21600" h="16627" stroke="0">
                  <a:moveTo>
                    <a:pt x="13788" y="0"/>
                  </a:moveTo>
                  <a:cubicBezTo>
                    <a:pt x="18561" y="3962"/>
                    <a:pt x="21600" y="9940"/>
                    <a:pt x="21600" y="16627"/>
                  </a:cubicBezTo>
                  <a:lnTo>
                    <a:pt x="0" y="16627"/>
                  </a:lnTo>
                  <a:close/>
                </a:path>
              </a:pathLst>
            </a:custGeom>
            <a:noFill/>
            <a:ln w="19050" cap="flat" cmpd="sng">
              <a:solidFill>
                <a:schemeClr val="bg1"/>
              </a:solidFill>
              <a:prstDash val="solid"/>
              <a:round/>
              <a:headEnd type="none" w="med" len="med"/>
              <a:tailEnd type="none" w="med" len="med"/>
            </a:ln>
          </p:spPr>
          <p:txBody>
            <a:bodyPr/>
            <a:p>
              <a:endParaRPr lang="zh-CN" altLang="en-US"/>
            </a:p>
          </p:txBody>
        </p:sp>
        <p:sp>
          <p:nvSpPr>
            <p:cNvPr id="39971" name="文本框 38947"/>
            <p:cNvSpPr txBox="1"/>
            <p:nvPr/>
          </p:nvSpPr>
          <p:spPr>
            <a:xfrm>
              <a:off x="0" y="0"/>
              <a:ext cx="334" cy="288"/>
            </a:xfrm>
            <a:prstGeom prst="rect">
              <a:avLst/>
            </a:prstGeom>
            <a:noFill/>
            <a:ln w="9525">
              <a:noFill/>
            </a:ln>
          </p:spPr>
          <p:txBody>
            <a:bodyPr anchor="t">
              <a:spAutoFit/>
            </a:bodyPr>
            <a:p>
              <a:pPr lvl="0" indent="0" algn="ctr"/>
              <a:r>
                <a:rPr lang="zh-CN" altLang="en-US" i="1" dirty="0">
                  <a:solidFill>
                    <a:schemeClr val="bg1"/>
                  </a:solidFill>
                  <a:latin typeface="Times New Roman" panose="02020603050405020304" pitchFamily="2" charset="0"/>
                  <a:ea typeface="宋体" panose="02010600030101010101" pitchFamily="2" charset="-122"/>
                  <a:sym typeface="Symbol" panose="05050102010706020507" pitchFamily="2" charset="2"/>
                </a:rPr>
                <a:t></a:t>
              </a:r>
              <a:endParaRPr lang="zh-CN" altLang="en-US" i="1" dirty="0">
                <a:solidFill>
                  <a:schemeClr val="bg1"/>
                </a:solidFill>
                <a:latin typeface="Times New Roman" panose="02020603050405020304" pitchFamily="2" charset="0"/>
                <a:ea typeface="宋体" panose="02010600030101010101" pitchFamily="2" charset="-122"/>
                <a:sym typeface="Symbol" panose="05050102010706020507" pitchFamily="2" charset="2"/>
              </a:endParaRPr>
            </a:p>
          </p:txBody>
        </p:sp>
      </p:grpSp>
      <p:sp>
        <p:nvSpPr>
          <p:cNvPr id="38949" name="直接连接符 38948"/>
          <p:cNvSpPr/>
          <p:nvPr/>
        </p:nvSpPr>
        <p:spPr>
          <a:xfrm flipV="1">
            <a:off x="6948488" y="2266950"/>
            <a:ext cx="1008062" cy="477838"/>
          </a:xfrm>
          <a:prstGeom prst="line">
            <a:avLst/>
          </a:prstGeom>
          <a:ln w="38100" cap="flat" cmpd="sng">
            <a:solidFill>
              <a:srgbClr val="00B05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38950" name="对象 38949"/>
          <p:cNvGraphicFramePr/>
          <p:nvPr/>
        </p:nvGraphicFramePr>
        <p:xfrm>
          <a:off x="5840413" y="1746250"/>
          <a:ext cx="319087" cy="427038"/>
        </p:xfrm>
        <a:graphic>
          <a:graphicData uri="http://schemas.openxmlformats.org/presentationml/2006/ole">
            <mc:AlternateContent xmlns:mc="http://schemas.openxmlformats.org/markup-compatibility/2006">
              <mc:Choice xmlns:v="urn:schemas-microsoft-com:vml" Requires="v">
                <p:oleObj spid="_x0000_s3271" name="" r:id="rId7" imgW="156210" imgH="208280" progId="Equation.3">
                  <p:embed/>
                </p:oleObj>
              </mc:Choice>
              <mc:Fallback>
                <p:oleObj name="" r:id="rId7" imgW="156210" imgH="208280" progId="Equation.3">
                  <p:embed/>
                  <p:pic>
                    <p:nvPicPr>
                      <p:cNvPr id="0" name="图片 3270"/>
                      <p:cNvPicPr/>
                      <p:nvPr/>
                    </p:nvPicPr>
                    <p:blipFill>
                      <a:blip r:embed="rId8"/>
                      <a:stretch>
                        <a:fillRect/>
                      </a:stretch>
                    </p:blipFill>
                    <p:spPr>
                      <a:xfrm>
                        <a:off x="5840413" y="1746250"/>
                        <a:ext cx="319087" cy="427038"/>
                      </a:xfrm>
                      <a:prstGeom prst="rect">
                        <a:avLst/>
                      </a:prstGeom>
                      <a:noFill/>
                      <a:ln w="38100">
                        <a:noFill/>
                        <a:miter/>
                      </a:ln>
                    </p:spPr>
                  </p:pic>
                </p:oleObj>
              </mc:Fallback>
            </mc:AlternateContent>
          </a:graphicData>
        </a:graphic>
      </p:graphicFrame>
      <p:graphicFrame>
        <p:nvGraphicFramePr>
          <p:cNvPr id="38951" name="对象 38950"/>
          <p:cNvGraphicFramePr>
            <a:graphicFrameLocks noChangeAspect="1"/>
          </p:cNvGraphicFramePr>
          <p:nvPr/>
        </p:nvGraphicFramePr>
        <p:xfrm>
          <a:off x="1144588" y="2082800"/>
          <a:ext cx="1308100" cy="479425"/>
        </p:xfrm>
        <a:graphic>
          <a:graphicData uri="http://schemas.openxmlformats.org/presentationml/2006/ole">
            <mc:AlternateContent xmlns:mc="http://schemas.openxmlformats.org/markup-compatibility/2006">
              <mc:Choice xmlns:v="urn:schemas-microsoft-com:vml" Requires="v">
                <p:oleObj spid="_x0000_s3274" name="" r:id="rId9" imgW="626745" imgH="230505" progId="Equation.3">
                  <p:embed/>
                </p:oleObj>
              </mc:Choice>
              <mc:Fallback>
                <p:oleObj name="" r:id="rId9" imgW="626745" imgH="230505" progId="Equation.3">
                  <p:embed/>
                  <p:pic>
                    <p:nvPicPr>
                      <p:cNvPr id="0" name="图片 3273"/>
                      <p:cNvPicPr/>
                      <p:nvPr/>
                    </p:nvPicPr>
                    <p:blipFill>
                      <a:blip r:embed="rId10"/>
                      <a:stretch>
                        <a:fillRect/>
                      </a:stretch>
                    </p:blipFill>
                    <p:spPr>
                      <a:xfrm>
                        <a:off x="1144588" y="2082800"/>
                        <a:ext cx="1308100" cy="479425"/>
                      </a:xfrm>
                      <a:prstGeom prst="rect">
                        <a:avLst/>
                      </a:prstGeom>
                      <a:noFill/>
                      <a:ln w="38100">
                        <a:noFill/>
                        <a:miter/>
                      </a:ln>
                    </p:spPr>
                  </p:pic>
                </p:oleObj>
              </mc:Fallback>
            </mc:AlternateContent>
          </a:graphicData>
        </a:graphic>
      </p:graphicFrame>
      <p:graphicFrame>
        <p:nvGraphicFramePr>
          <p:cNvPr id="38952" name="对象 38951"/>
          <p:cNvGraphicFramePr>
            <a:graphicFrameLocks noChangeAspect="1"/>
          </p:cNvGraphicFramePr>
          <p:nvPr/>
        </p:nvGraphicFramePr>
        <p:xfrm>
          <a:off x="2370138" y="2135188"/>
          <a:ext cx="1439862" cy="373062"/>
        </p:xfrm>
        <a:graphic>
          <a:graphicData uri="http://schemas.openxmlformats.org/presentationml/2006/ole">
            <mc:AlternateContent xmlns:mc="http://schemas.openxmlformats.org/markup-compatibility/2006">
              <mc:Choice xmlns:v="urn:schemas-microsoft-com:vml" Requires="v">
                <p:oleObj spid="_x0000_s3273" name="" r:id="rId11" imgW="689610" imgH="179070" progId="Equation.3">
                  <p:embed/>
                </p:oleObj>
              </mc:Choice>
              <mc:Fallback>
                <p:oleObj name="" r:id="rId11" imgW="689610" imgH="179070" progId="Equation.3">
                  <p:embed/>
                  <p:pic>
                    <p:nvPicPr>
                      <p:cNvPr id="0" name="图片 3272"/>
                      <p:cNvPicPr/>
                      <p:nvPr/>
                    </p:nvPicPr>
                    <p:blipFill>
                      <a:blip r:embed="rId12"/>
                      <a:stretch>
                        <a:fillRect/>
                      </a:stretch>
                    </p:blipFill>
                    <p:spPr>
                      <a:xfrm>
                        <a:off x="2370138" y="2135188"/>
                        <a:ext cx="1439862" cy="373062"/>
                      </a:xfrm>
                      <a:prstGeom prst="rect">
                        <a:avLst/>
                      </a:prstGeom>
                      <a:noFill/>
                      <a:ln w="38100">
                        <a:noFill/>
                        <a:miter/>
                      </a:ln>
                    </p:spPr>
                  </p:pic>
                </p:oleObj>
              </mc:Fallback>
            </mc:AlternateContent>
          </a:graphicData>
        </a:graphic>
      </p:graphicFrame>
      <p:graphicFrame>
        <p:nvGraphicFramePr>
          <p:cNvPr id="38953" name="对象 38952"/>
          <p:cNvGraphicFramePr>
            <a:graphicFrameLocks noChangeAspect="1"/>
          </p:cNvGraphicFramePr>
          <p:nvPr/>
        </p:nvGraphicFramePr>
        <p:xfrm>
          <a:off x="3810000" y="2095500"/>
          <a:ext cx="933450" cy="454025"/>
        </p:xfrm>
        <a:graphic>
          <a:graphicData uri="http://schemas.openxmlformats.org/presentationml/2006/ole">
            <mc:AlternateContent xmlns:mc="http://schemas.openxmlformats.org/markup-compatibility/2006">
              <mc:Choice xmlns:v="urn:schemas-microsoft-com:vml" Requires="v">
                <p:oleObj spid="_x0000_s3272" name="" r:id="rId13" imgW="450850" imgH="219075" progId="Equation.3">
                  <p:embed/>
                </p:oleObj>
              </mc:Choice>
              <mc:Fallback>
                <p:oleObj name="" r:id="rId13" imgW="450850" imgH="219075" progId="Equation.3">
                  <p:embed/>
                  <p:pic>
                    <p:nvPicPr>
                      <p:cNvPr id="0" name="图片 3271"/>
                      <p:cNvPicPr/>
                      <p:nvPr/>
                    </p:nvPicPr>
                    <p:blipFill>
                      <a:blip r:embed="rId14"/>
                      <a:stretch>
                        <a:fillRect/>
                      </a:stretch>
                    </p:blipFill>
                    <p:spPr>
                      <a:xfrm>
                        <a:off x="3810000" y="2095500"/>
                        <a:ext cx="933450" cy="454025"/>
                      </a:xfrm>
                      <a:prstGeom prst="rect">
                        <a:avLst/>
                      </a:prstGeom>
                      <a:noFill/>
                      <a:ln w="38100">
                        <a:noFill/>
                        <a:miter/>
                      </a:ln>
                    </p:spPr>
                  </p:pic>
                </p:oleObj>
              </mc:Fallback>
            </mc:AlternateContent>
          </a:graphicData>
        </a:graphic>
      </p:graphicFrame>
      <p:sp>
        <p:nvSpPr>
          <p:cNvPr id="38954" name="椭圆 38953"/>
          <p:cNvSpPr/>
          <p:nvPr/>
        </p:nvSpPr>
        <p:spPr>
          <a:xfrm rot="3648162">
            <a:off x="6724650" y="2600325"/>
            <a:ext cx="504825" cy="311150"/>
          </a:xfrm>
          <a:prstGeom prst="ellipse">
            <a:avLst/>
          </a:prstGeom>
          <a:noFill/>
          <a:ln w="28575" cap="flat" cmpd="sng">
            <a:solidFill>
              <a:schemeClr val="bg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38955" name="对象 38954"/>
          <p:cNvGraphicFramePr>
            <a:graphicFrameLocks noChangeAspect="1"/>
          </p:cNvGraphicFramePr>
          <p:nvPr/>
        </p:nvGraphicFramePr>
        <p:xfrm>
          <a:off x="6704013" y="2133600"/>
          <a:ext cx="454025" cy="373063"/>
        </p:xfrm>
        <a:graphic>
          <a:graphicData uri="http://schemas.openxmlformats.org/presentationml/2006/ole">
            <mc:AlternateContent xmlns:mc="http://schemas.openxmlformats.org/markup-compatibility/2006">
              <mc:Choice xmlns:v="urn:schemas-microsoft-com:vml" Requires="v">
                <p:oleObj spid="_x0000_s3302" name="" r:id="rId15" imgW="220345" imgH="181610" progId="Equation.3">
                  <p:embed/>
                </p:oleObj>
              </mc:Choice>
              <mc:Fallback>
                <p:oleObj name="" r:id="rId15" imgW="220345" imgH="181610" progId="Equation.3">
                  <p:embed/>
                  <p:pic>
                    <p:nvPicPr>
                      <p:cNvPr id="0" name="图片 3301"/>
                      <p:cNvPicPr/>
                      <p:nvPr/>
                    </p:nvPicPr>
                    <p:blipFill>
                      <a:blip r:embed="rId16"/>
                      <a:stretch>
                        <a:fillRect/>
                      </a:stretch>
                    </p:blipFill>
                    <p:spPr>
                      <a:xfrm>
                        <a:off x="6704013" y="2133600"/>
                        <a:ext cx="454025" cy="373063"/>
                      </a:xfrm>
                      <a:prstGeom prst="rect">
                        <a:avLst/>
                      </a:prstGeom>
                      <a:noFill/>
                      <a:ln w="38100">
                        <a:noFill/>
                        <a:miter/>
                      </a:ln>
                    </p:spPr>
                  </p:pic>
                </p:oleObj>
              </mc:Fallback>
            </mc:AlternateContent>
          </a:graphicData>
        </a:graphic>
      </p:graphicFrame>
      <p:graphicFrame>
        <p:nvGraphicFramePr>
          <p:cNvPr id="38956" name="对象 38955"/>
          <p:cNvGraphicFramePr/>
          <p:nvPr/>
        </p:nvGraphicFramePr>
        <p:xfrm>
          <a:off x="1908175" y="2733675"/>
          <a:ext cx="1390650" cy="508000"/>
        </p:xfrm>
        <a:graphic>
          <a:graphicData uri="http://schemas.openxmlformats.org/presentationml/2006/ole">
            <mc:AlternateContent xmlns:mc="http://schemas.openxmlformats.org/markup-compatibility/2006">
              <mc:Choice xmlns:v="urn:schemas-microsoft-com:vml" Requires="v">
                <p:oleObj spid="_x0000_s3303" name="" r:id="rId17" imgW="652145" imgH="243205" progId="Equation.3">
                  <p:embed/>
                </p:oleObj>
              </mc:Choice>
              <mc:Fallback>
                <p:oleObj name="" r:id="rId17" imgW="652145" imgH="243205" progId="Equation.3">
                  <p:embed/>
                  <p:pic>
                    <p:nvPicPr>
                      <p:cNvPr id="0" name="图片 3302"/>
                      <p:cNvPicPr/>
                      <p:nvPr/>
                    </p:nvPicPr>
                    <p:blipFill>
                      <a:blip r:embed="rId18"/>
                      <a:stretch>
                        <a:fillRect/>
                      </a:stretch>
                    </p:blipFill>
                    <p:spPr>
                      <a:xfrm>
                        <a:off x="1908175" y="2733675"/>
                        <a:ext cx="1390650" cy="508000"/>
                      </a:xfrm>
                      <a:prstGeom prst="rect">
                        <a:avLst/>
                      </a:prstGeom>
                      <a:noFill/>
                      <a:ln w="38100">
                        <a:noFill/>
                        <a:miter/>
                      </a:ln>
                    </p:spPr>
                  </p:pic>
                </p:oleObj>
              </mc:Fallback>
            </mc:AlternateContent>
          </a:graphicData>
        </a:graphic>
      </p:graphicFrame>
      <p:sp>
        <p:nvSpPr>
          <p:cNvPr id="38957" name="文本框 38956"/>
          <p:cNvSpPr txBox="1"/>
          <p:nvPr/>
        </p:nvSpPr>
        <p:spPr>
          <a:xfrm>
            <a:off x="965200" y="2719388"/>
            <a:ext cx="1387475" cy="457200"/>
          </a:xfrm>
          <a:prstGeom prst="rect">
            <a:avLst/>
          </a:prstGeom>
          <a:noFill/>
          <a:ln w="9525">
            <a:noFill/>
          </a:ln>
        </p:spPr>
        <p:txBody>
          <a:bodyPr anchor="t">
            <a:spAutoFit/>
          </a:bodyPr>
          <a:p>
            <a:pPr lvl="0" indent="0"/>
            <a:r>
              <a:rPr lang="zh-CN" altLang="en-US" dirty="0">
                <a:solidFill>
                  <a:schemeClr val="bg1"/>
                </a:solidFill>
                <a:latin typeface="Times New Roman" panose="02020603050405020304" pitchFamily="2" charset="0"/>
                <a:ea typeface="仿宋_GB2312" pitchFamily="1" charset="-122"/>
              </a:rPr>
              <a:t>定义</a:t>
            </a:r>
            <a:endParaRPr lang="zh-CN" altLang="en-US" dirty="0">
              <a:solidFill>
                <a:schemeClr val="bg1"/>
              </a:solidFill>
              <a:latin typeface="Times New Roman" panose="02020603050405020304" pitchFamily="2" charset="0"/>
              <a:ea typeface="仿宋_GB2312" pitchFamily="1" charset="-122"/>
            </a:endParaRPr>
          </a:p>
        </p:txBody>
      </p:sp>
      <p:graphicFrame>
        <p:nvGraphicFramePr>
          <p:cNvPr id="38958" name="对象 38957"/>
          <p:cNvGraphicFramePr>
            <a:graphicFrameLocks noChangeAspect="1"/>
          </p:cNvGraphicFramePr>
          <p:nvPr/>
        </p:nvGraphicFramePr>
        <p:xfrm>
          <a:off x="1970088" y="3457575"/>
          <a:ext cx="1733550" cy="533400"/>
        </p:xfrm>
        <a:graphic>
          <a:graphicData uri="http://schemas.openxmlformats.org/presentationml/2006/ole">
            <mc:AlternateContent xmlns:mc="http://schemas.openxmlformats.org/markup-compatibility/2006">
              <mc:Choice xmlns:v="urn:schemas-microsoft-com:vml" Requires="v">
                <p:oleObj spid="_x0000_s3304" name="" r:id="rId19" imgW="831215" imgH="255905" progId="Equation.3">
                  <p:embed/>
                </p:oleObj>
              </mc:Choice>
              <mc:Fallback>
                <p:oleObj name="" r:id="rId19" imgW="831215" imgH="255905" progId="Equation.3">
                  <p:embed/>
                  <p:pic>
                    <p:nvPicPr>
                      <p:cNvPr id="0" name="图片 3303"/>
                      <p:cNvPicPr/>
                      <p:nvPr/>
                    </p:nvPicPr>
                    <p:blipFill>
                      <a:blip r:embed="rId20"/>
                      <a:stretch>
                        <a:fillRect/>
                      </a:stretch>
                    </p:blipFill>
                    <p:spPr>
                      <a:xfrm>
                        <a:off x="1970088" y="3457575"/>
                        <a:ext cx="1733550" cy="533400"/>
                      </a:xfrm>
                      <a:prstGeom prst="rect">
                        <a:avLst/>
                      </a:prstGeom>
                      <a:noFill/>
                      <a:ln w="19050" cap="flat" cmpd="sng">
                        <a:solidFill>
                          <a:srgbClr val="FF0000">
                            <a:alpha val="50000"/>
                          </a:srgbClr>
                        </a:solidFill>
                        <a:prstDash val="solid"/>
                        <a:miter/>
                        <a:headEnd type="none" w="med" len="med"/>
                        <a:tailEnd type="none" w="med" len="med"/>
                      </a:ln>
                    </p:spPr>
                  </p:pic>
                </p:oleObj>
              </mc:Fallback>
            </mc:AlternateContent>
          </a:graphicData>
        </a:graphic>
      </p:graphicFrame>
      <p:sp>
        <p:nvSpPr>
          <p:cNvPr id="38959" name="文本框 38958"/>
          <p:cNvSpPr txBox="1"/>
          <p:nvPr/>
        </p:nvSpPr>
        <p:spPr>
          <a:xfrm>
            <a:off x="619125" y="4210050"/>
            <a:ext cx="2482850"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仿宋_GB2312" pitchFamily="1" charset="-122"/>
              </a:rPr>
              <a:t>2. </a:t>
            </a:r>
            <a:r>
              <a:rPr lang="zh-CN" altLang="en-US" dirty="0">
                <a:latin typeface="Times New Roman" panose="02020603050405020304" pitchFamily="2" charset="0"/>
                <a:ea typeface="仿宋_GB2312" pitchFamily="1" charset="-122"/>
              </a:rPr>
              <a:t>非均匀场中</a:t>
            </a:r>
            <a:endParaRPr lang="zh-CN" altLang="en-US" dirty="0">
              <a:latin typeface="Times New Roman" panose="02020603050405020304" pitchFamily="2" charset="0"/>
              <a:ea typeface="仿宋_GB2312" pitchFamily="1" charset="-122"/>
            </a:endParaRPr>
          </a:p>
        </p:txBody>
      </p:sp>
      <p:sp>
        <p:nvSpPr>
          <p:cNvPr id="38960" name="矩形 38959"/>
          <p:cNvSpPr/>
          <p:nvPr/>
        </p:nvSpPr>
        <p:spPr>
          <a:xfrm>
            <a:off x="5795963" y="4076700"/>
            <a:ext cx="2936875" cy="2447925"/>
          </a:xfrm>
          <a:prstGeom prst="rect">
            <a:avLst/>
          </a:prstGeom>
          <a:noFill/>
          <a:ln w="9525" cap="flat" cmpd="sng">
            <a:solidFill>
              <a:srgbClr val="33CCCC">
                <a:alpha val="9000"/>
              </a:srgbClr>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38961" name="组合 38960"/>
          <p:cNvGrpSpPr/>
          <p:nvPr/>
        </p:nvGrpSpPr>
        <p:grpSpPr>
          <a:xfrm>
            <a:off x="5376863" y="4265613"/>
            <a:ext cx="3227387" cy="2386012"/>
            <a:chOff x="0" y="0"/>
            <a:chExt cx="2033" cy="1503"/>
          </a:xfrm>
        </p:grpSpPr>
        <p:grpSp>
          <p:nvGrpSpPr>
            <p:cNvPr id="39985" name="组合 38961"/>
            <p:cNvGrpSpPr/>
            <p:nvPr/>
          </p:nvGrpSpPr>
          <p:grpSpPr>
            <a:xfrm>
              <a:off x="0" y="0"/>
              <a:ext cx="2033" cy="1503"/>
              <a:chOff x="0" y="0"/>
              <a:chExt cx="2033" cy="1503"/>
            </a:xfrm>
          </p:grpSpPr>
          <p:sp>
            <p:nvSpPr>
              <p:cNvPr id="39986" name="未知"/>
              <p:cNvSpPr/>
              <p:nvPr/>
            </p:nvSpPr>
            <p:spPr>
              <a:xfrm>
                <a:off x="390" y="1156"/>
                <a:ext cx="1597" cy="215"/>
              </a:xfrm>
              <a:custGeom>
                <a:avLst/>
                <a:gdLst/>
                <a:ahLst/>
                <a:cxnLst/>
                <a:pathLst>
                  <a:path w="2495" h="311">
                    <a:moveTo>
                      <a:pt x="0" y="311"/>
                    </a:moveTo>
                    <a:cubicBezTo>
                      <a:pt x="571" y="183"/>
                      <a:pt x="1143" y="56"/>
                      <a:pt x="1559" y="28"/>
                    </a:cubicBezTo>
                    <a:cubicBezTo>
                      <a:pt x="1975" y="0"/>
                      <a:pt x="2339" y="122"/>
                      <a:pt x="2495" y="141"/>
                    </a:cubicBezTo>
                  </a:path>
                </a:pathLst>
              </a:custGeom>
              <a:noFill/>
              <a:ln w="9525" cap="flat" cmpd="sng">
                <a:solidFill>
                  <a:srgbClr val="FFFF66"/>
                </a:solidFill>
                <a:prstDash val="solid"/>
                <a:round/>
                <a:headEnd type="none" w="med" len="med"/>
                <a:tailEnd type="triangle" w="med" len="lg"/>
              </a:ln>
            </p:spPr>
            <p:txBody>
              <a:bodyPr/>
              <a:p>
                <a:endParaRPr lang="zh-CN" altLang="en-US"/>
              </a:p>
            </p:txBody>
          </p:sp>
          <p:sp>
            <p:nvSpPr>
              <p:cNvPr id="39987" name="未知"/>
              <p:cNvSpPr/>
              <p:nvPr/>
            </p:nvSpPr>
            <p:spPr>
              <a:xfrm>
                <a:off x="309" y="183"/>
                <a:ext cx="1724" cy="679"/>
              </a:xfrm>
              <a:custGeom>
                <a:avLst/>
                <a:gdLst/>
                <a:ahLst/>
                <a:cxnLst/>
                <a:pathLst>
                  <a:path w="2694" h="775">
                    <a:moveTo>
                      <a:pt x="0" y="775"/>
                    </a:moveTo>
                    <a:cubicBezTo>
                      <a:pt x="498" y="510"/>
                      <a:pt x="997" y="246"/>
                      <a:pt x="1446" y="123"/>
                    </a:cubicBezTo>
                    <a:cubicBezTo>
                      <a:pt x="1895" y="0"/>
                      <a:pt x="2486" y="52"/>
                      <a:pt x="2694" y="38"/>
                    </a:cubicBezTo>
                  </a:path>
                </a:pathLst>
              </a:custGeom>
              <a:noFill/>
              <a:ln w="9525" cap="flat" cmpd="sng">
                <a:solidFill>
                  <a:srgbClr val="FFFF66"/>
                </a:solidFill>
                <a:prstDash val="solid"/>
                <a:round/>
                <a:headEnd type="none" w="med" len="med"/>
                <a:tailEnd type="triangle" w="med" len="lg"/>
              </a:ln>
            </p:spPr>
            <p:txBody>
              <a:bodyPr/>
              <a:p>
                <a:endParaRPr lang="zh-CN" altLang="en-US"/>
              </a:p>
            </p:txBody>
          </p:sp>
          <p:sp>
            <p:nvSpPr>
              <p:cNvPr id="39988" name="未知"/>
              <p:cNvSpPr/>
              <p:nvPr/>
            </p:nvSpPr>
            <p:spPr>
              <a:xfrm>
                <a:off x="345" y="617"/>
                <a:ext cx="1688" cy="546"/>
              </a:xfrm>
              <a:custGeom>
                <a:avLst/>
                <a:gdLst/>
                <a:ahLst/>
                <a:cxnLst/>
                <a:pathLst>
                  <a:path w="2495" h="662">
                    <a:moveTo>
                      <a:pt x="0" y="662"/>
                    </a:moveTo>
                    <a:cubicBezTo>
                      <a:pt x="458" y="426"/>
                      <a:pt x="916" y="190"/>
                      <a:pt x="1332" y="95"/>
                    </a:cubicBezTo>
                    <a:cubicBezTo>
                      <a:pt x="1748" y="0"/>
                      <a:pt x="2301" y="95"/>
                      <a:pt x="2495" y="95"/>
                    </a:cubicBezTo>
                  </a:path>
                </a:pathLst>
              </a:custGeom>
              <a:noFill/>
              <a:ln w="9525" cap="flat" cmpd="sng">
                <a:solidFill>
                  <a:srgbClr val="FFFF66"/>
                </a:solidFill>
                <a:prstDash val="solid"/>
                <a:round/>
                <a:headEnd type="none" w="med" len="med"/>
                <a:tailEnd type="triangle" w="med" len="lg"/>
              </a:ln>
            </p:spPr>
            <p:txBody>
              <a:bodyPr/>
              <a:p>
                <a:endParaRPr lang="zh-CN" altLang="en-US"/>
              </a:p>
            </p:txBody>
          </p:sp>
          <p:pic>
            <p:nvPicPr>
              <p:cNvPr id="39989" name="图片 38965" descr="电通量"/>
              <p:cNvPicPr>
                <a:picLocks noChangeAspect="1"/>
              </p:cNvPicPr>
              <p:nvPr/>
            </p:nvPicPr>
            <p:blipFill>
              <a:blip r:embed="rId21">
                <a:clrChange>
                  <a:clrFrom>
                    <a:srgbClr val="006792"/>
                  </a:clrFrom>
                  <a:clrTo>
                    <a:srgbClr val="006792">
                      <a:alpha val="0"/>
                    </a:srgbClr>
                  </a:clrTo>
                </a:clrChange>
              </a:blip>
              <a:srcRect b="1575"/>
              <a:stretch>
                <a:fillRect/>
              </a:stretch>
            </p:blipFill>
            <p:spPr>
              <a:xfrm>
                <a:off x="0" y="0"/>
                <a:ext cx="2033" cy="1503"/>
              </a:xfrm>
              <a:prstGeom prst="rect">
                <a:avLst/>
              </a:prstGeom>
              <a:noFill/>
              <a:ln w="9525">
                <a:noFill/>
              </a:ln>
            </p:spPr>
          </p:pic>
        </p:grpSp>
        <p:grpSp>
          <p:nvGrpSpPr>
            <p:cNvPr id="39990" name="组合 38966"/>
            <p:cNvGrpSpPr/>
            <p:nvPr/>
          </p:nvGrpSpPr>
          <p:grpSpPr>
            <a:xfrm>
              <a:off x="1053" y="234"/>
              <a:ext cx="613" cy="964"/>
              <a:chOff x="0" y="0"/>
              <a:chExt cx="613" cy="964"/>
            </a:xfrm>
          </p:grpSpPr>
          <p:sp>
            <p:nvSpPr>
              <p:cNvPr id="39991" name="未知"/>
              <p:cNvSpPr/>
              <p:nvPr/>
            </p:nvSpPr>
            <p:spPr>
              <a:xfrm rot="-180767">
                <a:off x="133" y="430"/>
                <a:ext cx="398" cy="52"/>
              </a:xfrm>
              <a:custGeom>
                <a:avLst/>
                <a:gdLst/>
                <a:ahLst/>
                <a:cxnLst/>
                <a:pathLst>
                  <a:path w="312" h="66">
                    <a:moveTo>
                      <a:pt x="0" y="66"/>
                    </a:moveTo>
                    <a:cubicBezTo>
                      <a:pt x="59" y="42"/>
                      <a:pt x="118" y="18"/>
                      <a:pt x="170" y="9"/>
                    </a:cubicBezTo>
                    <a:cubicBezTo>
                      <a:pt x="222" y="0"/>
                      <a:pt x="288" y="9"/>
                      <a:pt x="312" y="9"/>
                    </a:cubicBezTo>
                  </a:path>
                </a:pathLst>
              </a:custGeom>
              <a:noFill/>
              <a:ln w="9525" cap="flat" cmpd="sng">
                <a:solidFill>
                  <a:srgbClr val="FFFF66"/>
                </a:solidFill>
                <a:prstDash val="solid"/>
                <a:round/>
                <a:headEnd type="none" w="med" len="med"/>
                <a:tailEnd type="none" w="med" len="med"/>
              </a:ln>
            </p:spPr>
            <p:txBody>
              <a:bodyPr/>
              <a:p>
                <a:endParaRPr lang="zh-CN" altLang="en-US"/>
              </a:p>
            </p:txBody>
          </p:sp>
          <p:sp>
            <p:nvSpPr>
              <p:cNvPr id="39992" name="未知"/>
              <p:cNvSpPr/>
              <p:nvPr/>
            </p:nvSpPr>
            <p:spPr>
              <a:xfrm rot="245137">
                <a:off x="260" y="937"/>
                <a:ext cx="353" cy="27"/>
              </a:xfrm>
              <a:custGeom>
                <a:avLst/>
                <a:gdLst/>
                <a:ahLst/>
                <a:cxnLst/>
                <a:pathLst>
                  <a:path w="312" h="66">
                    <a:moveTo>
                      <a:pt x="0" y="66"/>
                    </a:moveTo>
                    <a:cubicBezTo>
                      <a:pt x="59" y="42"/>
                      <a:pt x="118" y="18"/>
                      <a:pt x="170" y="9"/>
                    </a:cubicBezTo>
                    <a:cubicBezTo>
                      <a:pt x="222" y="0"/>
                      <a:pt x="288" y="9"/>
                      <a:pt x="312" y="9"/>
                    </a:cubicBezTo>
                  </a:path>
                </a:pathLst>
              </a:custGeom>
              <a:noFill/>
              <a:ln w="9525" cap="flat" cmpd="sng">
                <a:solidFill>
                  <a:srgbClr val="FFFF66"/>
                </a:solidFill>
                <a:prstDash val="solid"/>
                <a:round/>
                <a:headEnd type="none" w="med" len="med"/>
                <a:tailEnd type="none" w="med" len="med"/>
              </a:ln>
            </p:spPr>
            <p:txBody>
              <a:bodyPr/>
              <a:p>
                <a:endParaRPr lang="zh-CN" altLang="en-US"/>
              </a:p>
            </p:txBody>
          </p:sp>
          <p:sp>
            <p:nvSpPr>
              <p:cNvPr id="39993" name="未知"/>
              <p:cNvSpPr/>
              <p:nvPr/>
            </p:nvSpPr>
            <p:spPr>
              <a:xfrm>
                <a:off x="0" y="0"/>
                <a:ext cx="425" cy="130"/>
              </a:xfrm>
              <a:custGeom>
                <a:avLst/>
                <a:gdLst/>
                <a:ahLst/>
                <a:cxnLst/>
                <a:pathLst>
                  <a:path w="297" h="73">
                    <a:moveTo>
                      <a:pt x="0" y="73"/>
                    </a:moveTo>
                    <a:cubicBezTo>
                      <a:pt x="26" y="65"/>
                      <a:pt x="110" y="35"/>
                      <a:pt x="159" y="23"/>
                    </a:cubicBezTo>
                    <a:cubicBezTo>
                      <a:pt x="208" y="11"/>
                      <a:pt x="268" y="5"/>
                      <a:pt x="297" y="0"/>
                    </a:cubicBezTo>
                  </a:path>
                </a:pathLst>
              </a:custGeom>
              <a:noFill/>
              <a:ln w="9525" cap="flat" cmpd="sng">
                <a:solidFill>
                  <a:srgbClr val="FFFF66"/>
                </a:solidFill>
                <a:prstDash val="solid"/>
                <a:round/>
                <a:headEnd type="none" w="med" len="med"/>
                <a:tailEnd type="none" w="med" len="med"/>
              </a:ln>
            </p:spPr>
            <p:txBody>
              <a:bodyPr/>
              <a:p>
                <a:endParaRPr lang="zh-CN" altLang="en-US"/>
              </a:p>
            </p:txBody>
          </p:sp>
        </p:grpSp>
      </p:grpSp>
      <p:grpSp>
        <p:nvGrpSpPr>
          <p:cNvPr id="38971" name="组合 38970"/>
          <p:cNvGrpSpPr>
            <a:grpSpLocks noChangeAspect="1"/>
          </p:cNvGrpSpPr>
          <p:nvPr/>
        </p:nvGrpSpPr>
        <p:grpSpPr>
          <a:xfrm>
            <a:off x="6561138" y="4335463"/>
            <a:ext cx="1179512" cy="2144712"/>
            <a:chOff x="0" y="0"/>
            <a:chExt cx="1392" cy="1758"/>
          </a:xfrm>
        </p:grpSpPr>
        <p:sp>
          <p:nvSpPr>
            <p:cNvPr id="39995" name="未知"/>
            <p:cNvSpPr>
              <a:spLocks noChangeAspect="1"/>
            </p:cNvSpPr>
            <p:nvPr/>
          </p:nvSpPr>
          <p:spPr>
            <a:xfrm>
              <a:off x="0" y="34"/>
              <a:ext cx="588" cy="1667"/>
            </a:xfrm>
            <a:custGeom>
              <a:avLst/>
              <a:gdLst/>
              <a:ahLst/>
              <a:cxnLst/>
              <a:pathLst>
                <a:path w="822" h="2835">
                  <a:moveTo>
                    <a:pt x="0" y="0"/>
                  </a:moveTo>
                  <a:cubicBezTo>
                    <a:pt x="243" y="373"/>
                    <a:pt x="487" y="747"/>
                    <a:pt x="624" y="1219"/>
                  </a:cubicBezTo>
                  <a:cubicBezTo>
                    <a:pt x="761" y="1691"/>
                    <a:pt x="789" y="2566"/>
                    <a:pt x="822" y="2835"/>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9996" name="未知"/>
            <p:cNvSpPr>
              <a:spLocks noChangeAspect="1"/>
            </p:cNvSpPr>
            <p:nvPr/>
          </p:nvSpPr>
          <p:spPr>
            <a:xfrm>
              <a:off x="410" y="0"/>
              <a:ext cx="549" cy="1701"/>
            </a:xfrm>
            <a:custGeom>
              <a:avLst/>
              <a:gdLst/>
              <a:ahLst/>
              <a:cxnLst/>
              <a:pathLst>
                <a:path w="793" h="2806">
                  <a:moveTo>
                    <a:pt x="0" y="0"/>
                  </a:moveTo>
                  <a:cubicBezTo>
                    <a:pt x="182" y="264"/>
                    <a:pt x="364" y="529"/>
                    <a:pt x="482" y="822"/>
                  </a:cubicBezTo>
                  <a:cubicBezTo>
                    <a:pt x="600" y="1115"/>
                    <a:pt x="656" y="1426"/>
                    <a:pt x="708" y="1757"/>
                  </a:cubicBezTo>
                  <a:cubicBezTo>
                    <a:pt x="760" y="2088"/>
                    <a:pt x="779" y="2631"/>
                    <a:pt x="793" y="2806"/>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9997" name="未知"/>
            <p:cNvSpPr>
              <a:spLocks noChangeAspect="1"/>
            </p:cNvSpPr>
            <p:nvPr/>
          </p:nvSpPr>
          <p:spPr>
            <a:xfrm>
              <a:off x="840" y="50"/>
              <a:ext cx="552" cy="1708"/>
            </a:xfrm>
            <a:custGeom>
              <a:avLst/>
              <a:gdLst/>
              <a:ahLst/>
              <a:cxnLst/>
              <a:pathLst>
                <a:path w="793" h="2806">
                  <a:moveTo>
                    <a:pt x="0" y="0"/>
                  </a:moveTo>
                  <a:cubicBezTo>
                    <a:pt x="182" y="264"/>
                    <a:pt x="364" y="529"/>
                    <a:pt x="482" y="822"/>
                  </a:cubicBezTo>
                  <a:cubicBezTo>
                    <a:pt x="600" y="1115"/>
                    <a:pt x="656" y="1426"/>
                    <a:pt x="708" y="1757"/>
                  </a:cubicBezTo>
                  <a:cubicBezTo>
                    <a:pt x="760" y="2088"/>
                    <a:pt x="779" y="2631"/>
                    <a:pt x="793" y="2806"/>
                  </a:cubicBezTo>
                </a:path>
              </a:pathLst>
            </a:custGeom>
            <a:noFill/>
            <a:ln w="9525" cap="flat" cmpd="sng">
              <a:solidFill>
                <a:schemeClr val="tx1"/>
              </a:solidFill>
              <a:prstDash val="solid"/>
              <a:round/>
              <a:headEnd type="none" w="med" len="med"/>
              <a:tailEnd type="none" w="med" len="med"/>
            </a:ln>
          </p:spPr>
          <p:txBody>
            <a:bodyPr/>
            <a:p>
              <a:endParaRPr lang="zh-CN" altLang="en-US"/>
            </a:p>
          </p:txBody>
        </p:sp>
      </p:grpSp>
      <p:sp>
        <p:nvSpPr>
          <p:cNvPr id="38975" name="未知"/>
          <p:cNvSpPr/>
          <p:nvPr/>
        </p:nvSpPr>
        <p:spPr>
          <a:xfrm rot="-235375">
            <a:off x="6721475" y="4662488"/>
            <a:ext cx="468313" cy="323850"/>
          </a:xfrm>
          <a:custGeom>
            <a:avLst/>
            <a:gdLst/>
            <a:ahLst/>
            <a:cxnLst/>
            <a:pathLst>
              <a:path w="916" h="705">
                <a:moveTo>
                  <a:pt x="0" y="75"/>
                </a:moveTo>
                <a:cubicBezTo>
                  <a:pt x="33" y="71"/>
                  <a:pt x="66" y="70"/>
                  <a:pt x="98" y="63"/>
                </a:cubicBezTo>
                <a:cubicBezTo>
                  <a:pt x="123" y="58"/>
                  <a:pt x="146" y="42"/>
                  <a:pt x="172" y="39"/>
                </a:cubicBezTo>
                <a:cubicBezTo>
                  <a:pt x="311" y="21"/>
                  <a:pt x="237" y="29"/>
                  <a:pt x="392" y="14"/>
                </a:cubicBezTo>
                <a:cubicBezTo>
                  <a:pt x="506" y="18"/>
                  <a:pt x="624" y="0"/>
                  <a:pt x="735" y="26"/>
                </a:cubicBezTo>
                <a:cubicBezTo>
                  <a:pt x="760" y="32"/>
                  <a:pt x="752" y="75"/>
                  <a:pt x="760" y="100"/>
                </a:cubicBezTo>
                <a:cubicBezTo>
                  <a:pt x="779" y="157"/>
                  <a:pt x="793" y="214"/>
                  <a:pt x="809" y="272"/>
                </a:cubicBezTo>
                <a:cubicBezTo>
                  <a:pt x="822" y="321"/>
                  <a:pt x="842" y="371"/>
                  <a:pt x="858" y="419"/>
                </a:cubicBezTo>
                <a:cubicBezTo>
                  <a:pt x="866" y="443"/>
                  <a:pt x="883" y="492"/>
                  <a:pt x="883" y="492"/>
                </a:cubicBezTo>
                <a:cubicBezTo>
                  <a:pt x="887" y="516"/>
                  <a:pt x="916" y="650"/>
                  <a:pt x="883" y="664"/>
                </a:cubicBezTo>
                <a:cubicBezTo>
                  <a:pt x="807" y="696"/>
                  <a:pt x="719" y="673"/>
                  <a:pt x="637" y="676"/>
                </a:cubicBezTo>
                <a:cubicBezTo>
                  <a:pt x="515" y="681"/>
                  <a:pt x="392" y="684"/>
                  <a:pt x="270" y="688"/>
                </a:cubicBezTo>
                <a:cubicBezTo>
                  <a:pt x="258" y="692"/>
                  <a:pt x="245" y="705"/>
                  <a:pt x="233" y="700"/>
                </a:cubicBezTo>
                <a:cubicBezTo>
                  <a:pt x="203" y="688"/>
                  <a:pt x="198" y="600"/>
                  <a:pt x="196" y="590"/>
                </a:cubicBezTo>
                <a:cubicBezTo>
                  <a:pt x="173" y="486"/>
                  <a:pt x="146" y="362"/>
                  <a:pt x="86" y="272"/>
                </a:cubicBezTo>
                <a:cubicBezTo>
                  <a:pt x="69" y="223"/>
                  <a:pt x="53" y="173"/>
                  <a:pt x="37" y="124"/>
                </a:cubicBezTo>
                <a:cubicBezTo>
                  <a:pt x="33" y="112"/>
                  <a:pt x="36" y="94"/>
                  <a:pt x="25" y="88"/>
                </a:cubicBezTo>
                <a:cubicBezTo>
                  <a:pt x="17" y="84"/>
                  <a:pt x="8" y="79"/>
                  <a:pt x="0" y="75"/>
                </a:cubicBezTo>
                <a:close/>
              </a:path>
            </a:pathLst>
          </a:custGeom>
          <a:gradFill rotWithShape="1">
            <a:gsLst>
              <a:gs pos="0">
                <a:srgbClr val="0099FF"/>
              </a:gs>
              <a:gs pos="100000">
                <a:srgbClr val="004776">
                  <a:alpha val="70000"/>
                </a:srgbClr>
              </a:gs>
            </a:gsLst>
            <a:lin ang="18900000" scaled="1"/>
            <a:tileRect/>
          </a:gradFill>
          <a:ln w="9525" cap="flat" cmpd="sng">
            <a:solidFill>
              <a:schemeClr val="tx1"/>
            </a:solidFill>
            <a:prstDash val="solid"/>
            <a:round/>
            <a:headEnd type="none" w="med" len="med"/>
            <a:tailEnd type="none" w="med" len="med"/>
          </a:ln>
        </p:spPr>
        <p:txBody>
          <a:bodyPr/>
          <a:p>
            <a:endParaRPr lang="zh-CN" altLang="en-US"/>
          </a:p>
        </p:txBody>
      </p:sp>
      <p:grpSp>
        <p:nvGrpSpPr>
          <p:cNvPr id="38976" name="组合 38975"/>
          <p:cNvGrpSpPr>
            <a:grpSpLocks noChangeAspect="1"/>
          </p:cNvGrpSpPr>
          <p:nvPr/>
        </p:nvGrpSpPr>
        <p:grpSpPr>
          <a:xfrm>
            <a:off x="6392863" y="4664075"/>
            <a:ext cx="1541462" cy="1584325"/>
            <a:chOff x="0" y="0"/>
            <a:chExt cx="1818" cy="1299"/>
          </a:xfrm>
        </p:grpSpPr>
        <p:sp>
          <p:nvSpPr>
            <p:cNvPr id="40000" name="未知"/>
            <p:cNvSpPr>
              <a:spLocks noChangeAspect="1"/>
            </p:cNvSpPr>
            <p:nvPr/>
          </p:nvSpPr>
          <p:spPr>
            <a:xfrm>
              <a:off x="0" y="0"/>
              <a:ext cx="1529" cy="116"/>
            </a:xfrm>
            <a:custGeom>
              <a:avLst/>
              <a:gdLst/>
              <a:ahLst/>
              <a:cxnLst/>
              <a:pathLst>
                <a:path w="2041" h="208">
                  <a:moveTo>
                    <a:pt x="0" y="208"/>
                  </a:moveTo>
                  <a:cubicBezTo>
                    <a:pt x="200" y="139"/>
                    <a:pt x="401" y="71"/>
                    <a:pt x="595" y="38"/>
                  </a:cubicBezTo>
                  <a:cubicBezTo>
                    <a:pt x="789" y="5"/>
                    <a:pt x="978" y="0"/>
                    <a:pt x="1162" y="9"/>
                  </a:cubicBezTo>
                  <a:cubicBezTo>
                    <a:pt x="1346" y="18"/>
                    <a:pt x="1554" y="61"/>
                    <a:pt x="1701" y="94"/>
                  </a:cubicBezTo>
                  <a:cubicBezTo>
                    <a:pt x="1848" y="127"/>
                    <a:pt x="1984" y="189"/>
                    <a:pt x="2041" y="208"/>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40001" name="未知"/>
            <p:cNvSpPr>
              <a:spLocks noChangeAspect="1"/>
            </p:cNvSpPr>
            <p:nvPr/>
          </p:nvSpPr>
          <p:spPr>
            <a:xfrm>
              <a:off x="172" y="247"/>
              <a:ext cx="1486" cy="115"/>
            </a:xfrm>
            <a:custGeom>
              <a:avLst/>
              <a:gdLst/>
              <a:ahLst/>
              <a:cxnLst/>
              <a:pathLst>
                <a:path w="2041" h="208">
                  <a:moveTo>
                    <a:pt x="0" y="208"/>
                  </a:moveTo>
                  <a:cubicBezTo>
                    <a:pt x="200" y="139"/>
                    <a:pt x="401" y="71"/>
                    <a:pt x="595" y="38"/>
                  </a:cubicBezTo>
                  <a:cubicBezTo>
                    <a:pt x="789" y="5"/>
                    <a:pt x="978" y="0"/>
                    <a:pt x="1162" y="9"/>
                  </a:cubicBezTo>
                  <a:cubicBezTo>
                    <a:pt x="1346" y="18"/>
                    <a:pt x="1554" y="61"/>
                    <a:pt x="1701" y="94"/>
                  </a:cubicBezTo>
                  <a:cubicBezTo>
                    <a:pt x="1848" y="127"/>
                    <a:pt x="1984" y="189"/>
                    <a:pt x="2041" y="208"/>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40002" name="未知"/>
            <p:cNvSpPr>
              <a:spLocks noChangeAspect="1"/>
            </p:cNvSpPr>
            <p:nvPr/>
          </p:nvSpPr>
          <p:spPr>
            <a:xfrm>
              <a:off x="265" y="560"/>
              <a:ext cx="1493" cy="117"/>
            </a:xfrm>
            <a:custGeom>
              <a:avLst/>
              <a:gdLst/>
              <a:ahLst/>
              <a:cxnLst/>
              <a:pathLst>
                <a:path w="2041" h="208">
                  <a:moveTo>
                    <a:pt x="0" y="208"/>
                  </a:moveTo>
                  <a:cubicBezTo>
                    <a:pt x="200" y="139"/>
                    <a:pt x="401" y="71"/>
                    <a:pt x="595" y="38"/>
                  </a:cubicBezTo>
                  <a:cubicBezTo>
                    <a:pt x="789" y="5"/>
                    <a:pt x="978" y="0"/>
                    <a:pt x="1162" y="9"/>
                  </a:cubicBezTo>
                  <a:cubicBezTo>
                    <a:pt x="1346" y="18"/>
                    <a:pt x="1554" y="61"/>
                    <a:pt x="1701" y="94"/>
                  </a:cubicBezTo>
                  <a:cubicBezTo>
                    <a:pt x="1848" y="127"/>
                    <a:pt x="1984" y="189"/>
                    <a:pt x="2041" y="208"/>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40003" name="未知"/>
            <p:cNvSpPr>
              <a:spLocks noChangeAspect="1"/>
            </p:cNvSpPr>
            <p:nvPr/>
          </p:nvSpPr>
          <p:spPr>
            <a:xfrm>
              <a:off x="344" y="889"/>
              <a:ext cx="1464" cy="115"/>
            </a:xfrm>
            <a:custGeom>
              <a:avLst/>
              <a:gdLst/>
              <a:ahLst/>
              <a:cxnLst/>
              <a:pathLst>
                <a:path w="2041" h="208">
                  <a:moveTo>
                    <a:pt x="0" y="208"/>
                  </a:moveTo>
                  <a:cubicBezTo>
                    <a:pt x="200" y="139"/>
                    <a:pt x="401" y="71"/>
                    <a:pt x="595" y="38"/>
                  </a:cubicBezTo>
                  <a:cubicBezTo>
                    <a:pt x="789" y="5"/>
                    <a:pt x="978" y="0"/>
                    <a:pt x="1162" y="9"/>
                  </a:cubicBezTo>
                  <a:cubicBezTo>
                    <a:pt x="1346" y="18"/>
                    <a:pt x="1554" y="61"/>
                    <a:pt x="1701" y="94"/>
                  </a:cubicBezTo>
                  <a:cubicBezTo>
                    <a:pt x="1848" y="127"/>
                    <a:pt x="1984" y="189"/>
                    <a:pt x="2041" y="208"/>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40004" name="未知"/>
            <p:cNvSpPr>
              <a:spLocks noChangeAspect="1"/>
            </p:cNvSpPr>
            <p:nvPr/>
          </p:nvSpPr>
          <p:spPr>
            <a:xfrm>
              <a:off x="397" y="1189"/>
              <a:ext cx="1421" cy="110"/>
            </a:xfrm>
            <a:custGeom>
              <a:avLst/>
              <a:gdLst/>
              <a:ahLst/>
              <a:cxnLst/>
              <a:pathLst>
                <a:path w="1871" h="132">
                  <a:moveTo>
                    <a:pt x="0" y="132"/>
                  </a:moveTo>
                  <a:cubicBezTo>
                    <a:pt x="203" y="85"/>
                    <a:pt x="407" y="38"/>
                    <a:pt x="596" y="19"/>
                  </a:cubicBezTo>
                  <a:cubicBezTo>
                    <a:pt x="785" y="0"/>
                    <a:pt x="973" y="10"/>
                    <a:pt x="1134" y="19"/>
                  </a:cubicBezTo>
                  <a:cubicBezTo>
                    <a:pt x="1295" y="28"/>
                    <a:pt x="1437" y="57"/>
                    <a:pt x="1560" y="76"/>
                  </a:cubicBezTo>
                  <a:cubicBezTo>
                    <a:pt x="1683" y="95"/>
                    <a:pt x="1819" y="123"/>
                    <a:pt x="1871" y="132"/>
                  </a:cubicBezTo>
                </a:path>
              </a:pathLst>
            </a:custGeom>
            <a:noFill/>
            <a:ln w="9525" cap="flat" cmpd="sng">
              <a:solidFill>
                <a:schemeClr val="tx1"/>
              </a:solidFill>
              <a:prstDash val="solid"/>
              <a:round/>
              <a:headEnd type="none" w="med" len="med"/>
              <a:tailEnd type="none" w="med" len="med"/>
            </a:ln>
          </p:spPr>
          <p:txBody>
            <a:bodyPr/>
            <a:p>
              <a:endParaRPr lang="zh-CN" altLang="en-US"/>
            </a:p>
          </p:txBody>
        </p:sp>
      </p:grpSp>
      <p:graphicFrame>
        <p:nvGraphicFramePr>
          <p:cNvPr id="38982" name="对象 38981"/>
          <p:cNvGraphicFramePr>
            <a:graphicFrameLocks noChangeAspect="1"/>
          </p:cNvGraphicFramePr>
          <p:nvPr/>
        </p:nvGraphicFramePr>
        <p:xfrm>
          <a:off x="6759575" y="4348163"/>
          <a:ext cx="360363" cy="358775"/>
        </p:xfrm>
        <a:graphic>
          <a:graphicData uri="http://schemas.openxmlformats.org/presentationml/2006/ole">
            <mc:AlternateContent xmlns:mc="http://schemas.openxmlformats.org/markup-compatibility/2006">
              <mc:Choice xmlns:v="urn:schemas-microsoft-com:vml" Requires="v">
                <p:oleObj spid="_x0000_s3305" name="" r:id="rId22" imgW="425450" imgH="386715" progId="Equation.3">
                  <p:embed/>
                </p:oleObj>
              </mc:Choice>
              <mc:Fallback>
                <p:oleObj name="" r:id="rId22" imgW="425450" imgH="386715" progId="Equation.3">
                  <p:embed/>
                  <p:pic>
                    <p:nvPicPr>
                      <p:cNvPr id="0" name="图片 3304"/>
                      <p:cNvPicPr/>
                      <p:nvPr/>
                    </p:nvPicPr>
                    <p:blipFill>
                      <a:blip r:embed="rId23"/>
                      <a:stretch>
                        <a:fillRect/>
                      </a:stretch>
                    </p:blipFill>
                    <p:spPr>
                      <a:xfrm>
                        <a:off x="6759575" y="4348163"/>
                        <a:ext cx="360363" cy="358775"/>
                      </a:xfrm>
                      <a:prstGeom prst="rect">
                        <a:avLst/>
                      </a:prstGeom>
                      <a:noFill/>
                      <a:ln w="38100">
                        <a:noFill/>
                        <a:miter/>
                      </a:ln>
                    </p:spPr>
                  </p:pic>
                </p:oleObj>
              </mc:Fallback>
            </mc:AlternateContent>
          </a:graphicData>
        </a:graphic>
      </p:graphicFrame>
      <p:graphicFrame>
        <p:nvGraphicFramePr>
          <p:cNvPr id="38983" name="对象 38982"/>
          <p:cNvGraphicFramePr>
            <a:graphicFrameLocks noChangeAspect="1"/>
          </p:cNvGraphicFramePr>
          <p:nvPr/>
        </p:nvGraphicFramePr>
        <p:xfrm>
          <a:off x="7740650" y="4076700"/>
          <a:ext cx="317500" cy="368300"/>
        </p:xfrm>
        <a:graphic>
          <a:graphicData uri="http://schemas.openxmlformats.org/presentationml/2006/ole">
            <mc:AlternateContent xmlns:mc="http://schemas.openxmlformats.org/markup-compatibility/2006">
              <mc:Choice xmlns:v="urn:schemas-microsoft-com:vml" Requires="v">
                <p:oleObj spid="_x0000_s3306" name="" r:id="rId24" imgW="321945" imgH="373380" progId="Equation.3">
                  <p:embed/>
                </p:oleObj>
              </mc:Choice>
              <mc:Fallback>
                <p:oleObj name="" r:id="rId24" imgW="321945" imgH="373380" progId="Equation.3">
                  <p:embed/>
                  <p:pic>
                    <p:nvPicPr>
                      <p:cNvPr id="0" name="图片 3305"/>
                      <p:cNvPicPr/>
                      <p:nvPr/>
                    </p:nvPicPr>
                    <p:blipFill>
                      <a:blip r:embed="rId25"/>
                      <a:stretch>
                        <a:fillRect/>
                      </a:stretch>
                    </p:blipFill>
                    <p:spPr>
                      <a:xfrm>
                        <a:off x="7740650" y="4076700"/>
                        <a:ext cx="317500" cy="368300"/>
                      </a:xfrm>
                      <a:prstGeom prst="rect">
                        <a:avLst/>
                      </a:prstGeom>
                      <a:noFill/>
                      <a:ln w="38100">
                        <a:noFill/>
                        <a:miter/>
                      </a:ln>
                    </p:spPr>
                  </p:pic>
                </p:oleObj>
              </mc:Fallback>
            </mc:AlternateContent>
          </a:graphicData>
        </a:graphic>
      </p:graphicFrame>
      <p:sp>
        <p:nvSpPr>
          <p:cNvPr id="38984" name="直接连接符 38983"/>
          <p:cNvSpPr/>
          <p:nvPr/>
        </p:nvSpPr>
        <p:spPr>
          <a:xfrm flipV="1">
            <a:off x="6997700" y="4221163"/>
            <a:ext cx="525463" cy="608012"/>
          </a:xfrm>
          <a:prstGeom prst="line">
            <a:avLst/>
          </a:prstGeom>
          <a:ln w="3810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8985" name="直接连接符 38984"/>
          <p:cNvSpPr/>
          <p:nvPr/>
        </p:nvSpPr>
        <p:spPr>
          <a:xfrm flipV="1">
            <a:off x="6986588" y="4465638"/>
            <a:ext cx="1084262" cy="384175"/>
          </a:xfrm>
          <a:prstGeom prst="line">
            <a:avLst/>
          </a:prstGeom>
          <a:ln w="38100" cap="flat" cmpd="sng">
            <a:solidFill>
              <a:srgbClr val="FF99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38986" name="对象 38985"/>
          <p:cNvGraphicFramePr>
            <a:graphicFrameLocks noChangeAspect="1"/>
          </p:cNvGraphicFramePr>
          <p:nvPr/>
        </p:nvGraphicFramePr>
        <p:xfrm>
          <a:off x="971550" y="4840288"/>
          <a:ext cx="1731963" cy="533400"/>
        </p:xfrm>
        <a:graphic>
          <a:graphicData uri="http://schemas.openxmlformats.org/presentationml/2006/ole">
            <mc:AlternateContent xmlns:mc="http://schemas.openxmlformats.org/markup-compatibility/2006">
              <mc:Choice xmlns:v="urn:schemas-microsoft-com:vml" Requires="v">
                <p:oleObj spid="_x0000_s3307" name="" r:id="rId26" imgW="831215" imgH="255905" progId="Equation.3">
                  <p:embed/>
                </p:oleObj>
              </mc:Choice>
              <mc:Fallback>
                <p:oleObj name="" r:id="rId26" imgW="831215" imgH="255905" progId="Equation.3">
                  <p:embed/>
                  <p:pic>
                    <p:nvPicPr>
                      <p:cNvPr id="0" name="图片 3306"/>
                      <p:cNvPicPr/>
                      <p:nvPr/>
                    </p:nvPicPr>
                    <p:blipFill>
                      <a:blip r:embed="rId27"/>
                      <a:stretch>
                        <a:fillRect/>
                      </a:stretch>
                    </p:blipFill>
                    <p:spPr>
                      <a:xfrm>
                        <a:off x="971550" y="4840288"/>
                        <a:ext cx="1731963" cy="533400"/>
                      </a:xfrm>
                      <a:prstGeom prst="rect">
                        <a:avLst/>
                      </a:prstGeom>
                      <a:noFill/>
                      <a:ln w="38100">
                        <a:noFill/>
                        <a:miter/>
                      </a:ln>
                    </p:spPr>
                  </p:pic>
                </p:oleObj>
              </mc:Fallback>
            </mc:AlternateContent>
          </a:graphicData>
        </a:graphic>
      </p:graphicFrame>
      <p:graphicFrame>
        <p:nvGraphicFramePr>
          <p:cNvPr id="38987" name="对象 38986"/>
          <p:cNvGraphicFramePr>
            <a:graphicFrameLocks noChangeAspect="1"/>
          </p:cNvGraphicFramePr>
          <p:nvPr/>
        </p:nvGraphicFramePr>
        <p:xfrm>
          <a:off x="2833688" y="4797425"/>
          <a:ext cx="2878137" cy="612775"/>
        </p:xfrm>
        <a:graphic>
          <a:graphicData uri="http://schemas.openxmlformats.org/presentationml/2006/ole">
            <mc:AlternateContent xmlns:mc="http://schemas.openxmlformats.org/markup-compatibility/2006">
              <mc:Choice xmlns:v="urn:schemas-microsoft-com:vml" Requires="v">
                <p:oleObj spid="_x0000_s3308" name="" r:id="rId28" imgW="1381125" imgH="294005" progId="Equation.3">
                  <p:embed/>
                </p:oleObj>
              </mc:Choice>
              <mc:Fallback>
                <p:oleObj name="" r:id="rId28" imgW="1381125" imgH="294005" progId="Equation.3">
                  <p:embed/>
                  <p:pic>
                    <p:nvPicPr>
                      <p:cNvPr id="0" name="图片 3307"/>
                      <p:cNvPicPr/>
                      <p:nvPr/>
                    </p:nvPicPr>
                    <p:blipFill>
                      <a:blip r:embed="rId29"/>
                      <a:stretch>
                        <a:fillRect/>
                      </a:stretch>
                    </p:blipFill>
                    <p:spPr>
                      <a:xfrm>
                        <a:off x="2833688" y="4797425"/>
                        <a:ext cx="2878137" cy="612775"/>
                      </a:xfrm>
                      <a:prstGeom prst="rect">
                        <a:avLst/>
                      </a:prstGeom>
                      <a:noFill/>
                      <a:ln w="19050" cap="flat" cmpd="sng">
                        <a:solidFill>
                          <a:srgbClr val="FF0000">
                            <a:alpha val="50000"/>
                          </a:srgbClr>
                        </a:solidFill>
                        <a:prstDash val="solid"/>
                        <a:miter/>
                        <a:headEnd type="none" w="med" len="med"/>
                        <a:tailEnd type="none" w="med" len="med"/>
                      </a:ln>
                    </p:spPr>
                  </p:pic>
                </p:oleObj>
              </mc:Fallback>
            </mc:AlternateContent>
          </a:graphicData>
        </a:graphic>
      </p:graphicFrame>
      <p:sp>
        <p:nvSpPr>
          <p:cNvPr id="38988" name="文本框 38987"/>
          <p:cNvSpPr txBox="1"/>
          <p:nvPr/>
        </p:nvSpPr>
        <p:spPr>
          <a:xfrm>
            <a:off x="923925" y="5805488"/>
            <a:ext cx="1716088"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仿宋_GB2312" pitchFamily="1" charset="-122"/>
              </a:rPr>
              <a:t>对闭合曲面</a:t>
            </a:r>
            <a:endParaRPr lang="zh-CN" altLang="en-US" dirty="0">
              <a:latin typeface="Times New Roman" panose="02020603050405020304" pitchFamily="2" charset="0"/>
              <a:ea typeface="仿宋_GB2312" pitchFamily="1" charset="-122"/>
            </a:endParaRPr>
          </a:p>
        </p:txBody>
      </p:sp>
      <p:graphicFrame>
        <p:nvGraphicFramePr>
          <p:cNvPr id="38989" name="对象 38988"/>
          <p:cNvGraphicFramePr>
            <a:graphicFrameLocks noChangeAspect="1"/>
          </p:cNvGraphicFramePr>
          <p:nvPr/>
        </p:nvGraphicFramePr>
        <p:xfrm>
          <a:off x="2843213" y="5791200"/>
          <a:ext cx="1728787" cy="611188"/>
        </p:xfrm>
        <a:graphic>
          <a:graphicData uri="http://schemas.openxmlformats.org/presentationml/2006/ole">
            <mc:AlternateContent xmlns:mc="http://schemas.openxmlformats.org/markup-compatibility/2006">
              <mc:Choice xmlns:v="urn:schemas-microsoft-com:vml" Requires="v">
                <p:oleObj spid="_x0000_s3309" name="" r:id="rId30" imgW="831215" imgH="294005" progId="Equation.3">
                  <p:embed/>
                </p:oleObj>
              </mc:Choice>
              <mc:Fallback>
                <p:oleObj name="" r:id="rId30" imgW="831215" imgH="294005" progId="Equation.3">
                  <p:embed/>
                  <p:pic>
                    <p:nvPicPr>
                      <p:cNvPr id="0" name="图片 3308"/>
                      <p:cNvPicPr/>
                      <p:nvPr/>
                    </p:nvPicPr>
                    <p:blipFill>
                      <a:blip r:embed="rId31"/>
                      <a:stretch>
                        <a:fillRect/>
                      </a:stretch>
                    </p:blipFill>
                    <p:spPr>
                      <a:xfrm>
                        <a:off x="2843213" y="5791200"/>
                        <a:ext cx="1728787" cy="611188"/>
                      </a:xfrm>
                      <a:prstGeom prst="rect">
                        <a:avLst/>
                      </a:prstGeom>
                      <a:noFill/>
                      <a:ln w="19050" cap="flat" cmpd="sng">
                        <a:solidFill>
                          <a:srgbClr val="FF0000">
                            <a:alpha val="50000"/>
                          </a:srgbClr>
                        </a:solidFill>
                        <a:prstDash val="solid"/>
                        <a:miter/>
                        <a:headEnd type="none" w="med" len="med"/>
                        <a:tailEnd type="none" w="med" len="med"/>
                      </a:ln>
                    </p:spPr>
                  </p:pic>
                </p:oleObj>
              </mc:Fallback>
            </mc:AlternateContent>
          </a:graphicData>
        </a:graphic>
      </p:graphicFrame>
      <p:grpSp>
        <p:nvGrpSpPr>
          <p:cNvPr id="38990" name="组合 38989"/>
          <p:cNvGrpSpPr/>
          <p:nvPr/>
        </p:nvGrpSpPr>
        <p:grpSpPr>
          <a:xfrm>
            <a:off x="7104063" y="4324350"/>
            <a:ext cx="530225" cy="457200"/>
            <a:chOff x="0" y="0"/>
            <a:chExt cx="334" cy="288"/>
          </a:xfrm>
        </p:grpSpPr>
        <p:sp>
          <p:nvSpPr>
            <p:cNvPr id="40014" name="任意多边形 38990"/>
            <p:cNvSpPr/>
            <p:nvPr/>
          </p:nvSpPr>
          <p:spPr>
            <a:xfrm rot="8441799" flipH="1">
              <a:off x="62" y="148"/>
              <a:ext cx="45" cy="117"/>
            </a:xfrm>
            <a:custGeom>
              <a:avLst/>
              <a:gdLst/>
              <a:ahLst/>
              <a:cxnLst>
                <a:cxn ang="270">
                  <a:pos x="16590" y="0"/>
                </a:cxn>
                <a:cxn ang="0">
                  <a:pos x="21467" y="11446"/>
                </a:cxn>
                <a:cxn ang="180">
                  <a:pos x="0" y="13832"/>
                </a:cxn>
              </a:cxnLst>
              <a:pathLst>
                <a:path w="21468" h="13832" fill="none">
                  <a:moveTo>
                    <a:pt x="16590" y="0"/>
                  </a:moveTo>
                  <a:cubicBezTo>
                    <a:pt x="19238" y="3172"/>
                    <a:pt x="20993" y="7115"/>
                    <a:pt x="21469" y="11437"/>
                  </a:cubicBezTo>
                </a:path>
                <a:path w="21468" h="13832" stroke="0">
                  <a:moveTo>
                    <a:pt x="16590" y="0"/>
                  </a:moveTo>
                  <a:cubicBezTo>
                    <a:pt x="19238" y="3172"/>
                    <a:pt x="20993" y="7115"/>
                    <a:pt x="21469" y="11437"/>
                  </a:cubicBezTo>
                  <a:lnTo>
                    <a:pt x="0" y="13832"/>
                  </a:lnTo>
                  <a:close/>
                </a:path>
              </a:pathLst>
            </a:custGeom>
            <a:noFill/>
            <a:ln w="19050" cap="flat" cmpd="sng">
              <a:solidFill>
                <a:srgbClr val="FF9900"/>
              </a:solidFill>
              <a:prstDash val="solid"/>
              <a:round/>
              <a:headEnd type="none" w="med" len="med"/>
              <a:tailEnd type="none" w="med" len="med"/>
            </a:ln>
          </p:spPr>
          <p:txBody>
            <a:bodyPr/>
            <a:p>
              <a:endParaRPr lang="zh-CN" altLang="en-US"/>
            </a:p>
          </p:txBody>
        </p:sp>
        <p:sp>
          <p:nvSpPr>
            <p:cNvPr id="40015" name="文本框 38991"/>
            <p:cNvSpPr txBox="1"/>
            <p:nvPr/>
          </p:nvSpPr>
          <p:spPr>
            <a:xfrm>
              <a:off x="0" y="0"/>
              <a:ext cx="334" cy="288"/>
            </a:xfrm>
            <a:prstGeom prst="rect">
              <a:avLst/>
            </a:prstGeom>
            <a:noFill/>
            <a:ln w="9525">
              <a:noFill/>
            </a:ln>
          </p:spPr>
          <p:txBody>
            <a:bodyPr anchor="t">
              <a:spAutoFit/>
            </a:bodyPr>
            <a:p>
              <a:pPr lvl="0" indent="0" algn="ctr"/>
              <a:r>
                <a:rPr lang="zh-CN" altLang="en-US" i="1" dirty="0">
                  <a:solidFill>
                    <a:srgbClr val="FF9900"/>
                  </a:solidFill>
                  <a:latin typeface="Times New Roman" panose="02020603050405020304" pitchFamily="2" charset="0"/>
                  <a:ea typeface="宋体" panose="02010600030101010101" pitchFamily="2" charset="-122"/>
                  <a:sym typeface="Symbol" panose="05050102010706020507" pitchFamily="2" charset="2"/>
                </a:rPr>
                <a:t></a:t>
              </a:r>
              <a:endParaRPr lang="zh-CN" altLang="en-US" i="1" dirty="0">
                <a:solidFill>
                  <a:srgbClr val="FF9900"/>
                </a:solidFill>
                <a:latin typeface="Times New Roman" panose="02020603050405020304" pitchFamily="2" charset="0"/>
                <a:ea typeface="宋体" panose="02010600030101010101" pitchFamily="2" charset="-122"/>
                <a:sym typeface="Symbol" panose="05050102010706020507" pitchFamily="2" charset="2"/>
              </a:endParaRPr>
            </a:p>
          </p:txBody>
        </p:sp>
      </p:grpSp>
      <p:sp>
        <p:nvSpPr>
          <p:cNvPr id="38993" name="矩形 38992"/>
          <p:cNvSpPr/>
          <p:nvPr/>
        </p:nvSpPr>
        <p:spPr>
          <a:xfrm>
            <a:off x="5222875" y="1701800"/>
            <a:ext cx="3527425" cy="2289175"/>
          </a:xfrm>
          <a:prstGeom prst="rect">
            <a:avLst/>
          </a:prstGeom>
          <a:noFill/>
          <a:ln w="9525" cap="flat" cmpd="sng">
            <a:solidFill>
              <a:srgbClr val="33CCCC">
                <a:alpha val="9000"/>
              </a:srgbClr>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wipe(left)">
                                      <p:cBhvr>
                                        <p:cTn id="7" dur="500"/>
                                        <p:tgtEl>
                                          <p:spTgt spid="389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wipe(left)">
                                      <p:cBhvr>
                                        <p:cTn id="12" dur="500"/>
                                        <p:tgtEl>
                                          <p:spTgt spid="389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6"/>
                                        </p:tgtEl>
                                        <p:attrNameLst>
                                          <p:attrName>style.visibility</p:attrName>
                                        </p:attrNameLst>
                                      </p:cBhvr>
                                      <p:to>
                                        <p:strVal val="visible"/>
                                      </p:to>
                                    </p:set>
                                    <p:animEffect transition="in" filter="wipe(left)">
                                      <p:cBhvr>
                                        <p:cTn id="17" dur="500"/>
                                        <p:tgtEl>
                                          <p:spTgt spid="389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917"/>
                                        </p:tgtEl>
                                        <p:attrNameLst>
                                          <p:attrName>style.visibility</p:attrName>
                                        </p:attrNameLst>
                                      </p:cBhvr>
                                      <p:to>
                                        <p:strVal val="visible"/>
                                      </p:to>
                                    </p:set>
                                    <p:animEffect transition="in" filter="wipe(left)">
                                      <p:cBhvr>
                                        <p:cTn id="22" dur="500"/>
                                        <p:tgtEl>
                                          <p:spTgt spid="38917"/>
                                        </p:tgtEl>
                                      </p:cBhvr>
                                    </p:animEffect>
                                  </p:childTnLst>
                                </p:cTn>
                              </p:par>
                              <p:par>
                                <p:cTn id="23" presetID="1" presetClass="entr" presetSubtype="0" fill="hold" nodeType="withEffect">
                                  <p:stCondLst>
                                    <p:cond delay="0"/>
                                  </p:stCondLst>
                                  <p:childTnLst>
                                    <p:set>
                                      <p:cBhvr>
                                        <p:cTn id="24" dur="1" fill="hold">
                                          <p:stCondLst>
                                            <p:cond delay="0"/>
                                          </p:stCondLst>
                                        </p:cTn>
                                        <p:tgtEl>
                                          <p:spTgt spid="38993"/>
                                        </p:tgtEl>
                                        <p:attrNameLst>
                                          <p:attrName>style.visibility</p:attrName>
                                        </p:attrNameLst>
                                      </p:cBhvr>
                                      <p:to>
                                        <p:strVal val="visible"/>
                                      </p:to>
                                    </p:se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38950"/>
                                        </p:tgtEl>
                                        <p:attrNameLst>
                                          <p:attrName>style.visibility</p:attrName>
                                        </p:attrNameLst>
                                      </p:cBhvr>
                                      <p:to>
                                        <p:strVal val="visible"/>
                                      </p:to>
                                    </p:set>
                                    <p:animEffect transition="in" filter="wipe(left)">
                                      <p:cBhvr>
                                        <p:cTn id="28" dur="500"/>
                                        <p:tgtEl>
                                          <p:spTgt spid="3895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8932"/>
                                        </p:tgtEl>
                                        <p:attrNameLst>
                                          <p:attrName>style.visibility</p:attrName>
                                        </p:attrNameLst>
                                      </p:cBhvr>
                                      <p:to>
                                        <p:strVal val="visible"/>
                                      </p:to>
                                    </p:set>
                                    <p:animEffect transition="in" filter="wipe(up)">
                                      <p:cBhvr>
                                        <p:cTn id="33" dur="500"/>
                                        <p:tgtEl>
                                          <p:spTgt spid="38932"/>
                                        </p:tgtEl>
                                      </p:cBhvr>
                                    </p:animEffect>
                                  </p:childTnLst>
                                </p:cTn>
                              </p:par>
                            </p:childTnLst>
                          </p:cTn>
                        </p:par>
                        <p:par>
                          <p:cTn id="34" fill="hold">
                            <p:stCondLst>
                              <p:cond delay="500"/>
                            </p:stCondLst>
                            <p:childTnLst>
                              <p:par>
                                <p:cTn id="35" presetID="1" presetClass="entr" presetSubtype="0" fill="hold" nodeType="afterEffect">
                                  <p:stCondLst>
                                    <p:cond delay="0"/>
                                  </p:stCondLst>
                                  <p:childTnLst>
                                    <p:set>
                                      <p:cBhvr>
                                        <p:cTn id="36" dur="1" fill="hold">
                                          <p:stCondLst>
                                            <p:cond delay="499"/>
                                          </p:stCondLst>
                                        </p:cTn>
                                        <p:tgtEl>
                                          <p:spTgt spid="389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8949"/>
                                        </p:tgtEl>
                                        <p:attrNameLst>
                                          <p:attrName>style.visibility</p:attrName>
                                        </p:attrNameLst>
                                      </p:cBhvr>
                                      <p:to>
                                        <p:strVal val="visible"/>
                                      </p:to>
                                    </p:set>
                                    <p:animEffect transition="in" filter="wipe(left)">
                                      <p:cBhvr>
                                        <p:cTn id="41" dur="500"/>
                                        <p:tgtEl>
                                          <p:spTgt spid="38949"/>
                                        </p:tgtEl>
                                      </p:cBhvr>
                                    </p:animEffec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499"/>
                                          </p:stCondLst>
                                        </p:cTn>
                                        <p:tgtEl>
                                          <p:spTgt spid="38942"/>
                                        </p:tgtEl>
                                        <p:attrNameLst>
                                          <p:attrName>style.visibility</p:attrName>
                                        </p:attrNameLst>
                                      </p:cBhvr>
                                      <p:to>
                                        <p:strVal val="visible"/>
                                      </p:to>
                                    </p:set>
                                  </p:childTnLst>
                                </p:cTn>
                              </p:par>
                            </p:childTnLst>
                          </p:cTn>
                        </p:par>
                        <p:par>
                          <p:cTn id="45" fill="hold">
                            <p:stCondLst>
                              <p:cond delay="1000"/>
                            </p:stCondLst>
                            <p:childTnLst>
                              <p:par>
                                <p:cTn id="46" presetID="9" presetClass="entr" presetSubtype="0" fill="hold" nodeType="afterEffect">
                                  <p:stCondLst>
                                    <p:cond delay="500"/>
                                  </p:stCondLst>
                                  <p:childTnLst>
                                    <p:set>
                                      <p:cBhvr>
                                        <p:cTn id="47" dur="1" fill="hold">
                                          <p:stCondLst>
                                            <p:cond delay="0"/>
                                          </p:stCondLst>
                                        </p:cTn>
                                        <p:tgtEl>
                                          <p:spTgt spid="38946"/>
                                        </p:tgtEl>
                                        <p:attrNameLst>
                                          <p:attrName>style.visibility</p:attrName>
                                        </p:attrNameLst>
                                      </p:cBhvr>
                                      <p:to>
                                        <p:strVal val="visible"/>
                                      </p:to>
                                    </p:set>
                                    <p:animEffect transition="in" filter="dissolve">
                                      <p:cBhvr>
                                        <p:cTn id="48" dur="500"/>
                                        <p:tgtEl>
                                          <p:spTgt spid="3894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38924"/>
                                        </p:tgtEl>
                                        <p:attrNameLst>
                                          <p:attrName>style.visibility</p:attrName>
                                        </p:attrNameLst>
                                      </p:cBhvr>
                                      <p:to>
                                        <p:strVal val="visible"/>
                                      </p:to>
                                    </p:set>
                                    <p:animEffect transition="in" filter="dissolve">
                                      <p:cBhvr>
                                        <p:cTn id="53" dur="500"/>
                                        <p:tgtEl>
                                          <p:spTgt spid="38924"/>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499"/>
                                          </p:stCondLst>
                                        </p:cTn>
                                        <p:tgtEl>
                                          <p:spTgt spid="38940"/>
                                        </p:tgtEl>
                                        <p:attrNameLst>
                                          <p:attrName>style.visibility</p:attrName>
                                        </p:attrNameLst>
                                      </p:cBhvr>
                                      <p:to>
                                        <p:strVal val="visible"/>
                                      </p:to>
                                    </p:set>
                                  </p:childTnLst>
                                </p:cTn>
                              </p:par>
                            </p:childTnLst>
                          </p:cTn>
                        </p:par>
                        <p:par>
                          <p:cTn id="57" fill="hold">
                            <p:stCondLst>
                              <p:cond delay="1000"/>
                            </p:stCondLst>
                            <p:childTnLst>
                              <p:par>
                                <p:cTn id="58" presetID="1" presetClass="entr" presetSubtype="0" fill="hold" nodeType="afterEffect">
                                  <p:stCondLst>
                                    <p:cond delay="0"/>
                                  </p:stCondLst>
                                  <p:childTnLst>
                                    <p:set>
                                      <p:cBhvr>
                                        <p:cTn id="59" dur="1" fill="hold">
                                          <p:stCondLst>
                                            <p:cond delay="0"/>
                                          </p:stCondLst>
                                        </p:cTn>
                                        <p:tgtEl>
                                          <p:spTgt spid="3894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8951"/>
                                        </p:tgtEl>
                                        <p:attrNameLst>
                                          <p:attrName>style.visibility</p:attrName>
                                        </p:attrNameLst>
                                      </p:cBhvr>
                                      <p:to>
                                        <p:strVal val="visible"/>
                                      </p:to>
                                    </p:set>
                                    <p:animEffect transition="in" filter="wipe(left)">
                                      <p:cBhvr>
                                        <p:cTn id="64" dur="500"/>
                                        <p:tgtEl>
                                          <p:spTgt spid="3895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38952"/>
                                        </p:tgtEl>
                                        <p:attrNameLst>
                                          <p:attrName>style.visibility</p:attrName>
                                        </p:attrNameLst>
                                      </p:cBhvr>
                                      <p:to>
                                        <p:strVal val="visible"/>
                                      </p:to>
                                    </p:set>
                                    <p:animEffect transition="in" filter="wipe(left)">
                                      <p:cBhvr>
                                        <p:cTn id="69" dur="500"/>
                                        <p:tgtEl>
                                          <p:spTgt spid="3895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8953"/>
                                        </p:tgtEl>
                                        <p:attrNameLst>
                                          <p:attrName>style.visibility</p:attrName>
                                        </p:attrNameLst>
                                      </p:cBhvr>
                                      <p:to>
                                        <p:strVal val="visible"/>
                                      </p:to>
                                    </p:set>
                                    <p:animEffect transition="in" filter="wipe(left)">
                                      <p:cBhvr>
                                        <p:cTn id="74" dur="500"/>
                                        <p:tgtEl>
                                          <p:spTgt spid="38953"/>
                                        </p:tgtEl>
                                      </p:cBhvr>
                                    </p:animEffect>
                                  </p:childTnLst>
                                </p:cTn>
                              </p:par>
                            </p:childTnLst>
                          </p:cTn>
                        </p:par>
                      </p:childTnLst>
                    </p:cTn>
                  </p:par>
                  <p:par>
                    <p:cTn id="75" fill="hold">
                      <p:stCondLst>
                        <p:cond delay="indefinite"/>
                      </p:stCondLst>
                      <p:childTnLst>
                        <p:par>
                          <p:cTn id="76" fill="hold">
                            <p:stCondLst>
                              <p:cond delay="0"/>
                            </p:stCondLst>
                            <p:childTnLst>
                              <p:par>
                                <p:cTn id="77" presetID="19" presetClass="entr" presetSubtype="10" fill="hold" nodeType="clickEffect">
                                  <p:stCondLst>
                                    <p:cond delay="0"/>
                                  </p:stCondLst>
                                  <p:childTnLst>
                                    <p:set>
                                      <p:cBhvr>
                                        <p:cTn id="78" dur="1" fill="hold">
                                          <p:stCondLst>
                                            <p:cond delay="0"/>
                                          </p:stCondLst>
                                        </p:cTn>
                                        <p:tgtEl>
                                          <p:spTgt spid="38954"/>
                                        </p:tgtEl>
                                        <p:attrNameLst>
                                          <p:attrName>style.visibility</p:attrName>
                                        </p:attrNameLst>
                                      </p:cBhvr>
                                      <p:to>
                                        <p:strVal val="visible"/>
                                      </p:to>
                                    </p:set>
                                    <p:anim calcmode="lin" valueType="num">
                                      <p:cBhvr>
                                        <p:cTn id="79" dur="5000" fill="hold"/>
                                        <p:tgtEl>
                                          <p:spTgt spid="38954"/>
                                        </p:tgtEl>
                                        <p:attrNameLst>
                                          <p:attrName>ppt_w</p:attrName>
                                        </p:attrNameLst>
                                      </p:cBhvr>
                                      <p:tavLst>
                                        <p:tav tm="0" fmla="#ppt_w*sin(2.5*pi*$)">
                                          <p:val>
                                            <p:fltVal val="0.000000"/>
                                          </p:val>
                                        </p:tav>
                                        <p:tav tm="100000">
                                          <p:val>
                                            <p:fltVal val="1.000000"/>
                                          </p:val>
                                        </p:tav>
                                      </p:tavLst>
                                    </p:anim>
                                    <p:anim calcmode="lin" valueType="num">
                                      <p:cBhvr>
                                        <p:cTn id="80" dur="5000" fill="hold"/>
                                        <p:tgtEl>
                                          <p:spTgt spid="38954"/>
                                        </p:tgtEl>
                                        <p:attrNameLst>
                                          <p:attrName>ppt_h</p:attrName>
                                        </p:attrNameLst>
                                      </p:cBhvr>
                                      <p:tavLst>
                                        <p:tav tm="0">
                                          <p:val>
                                            <p:strVal val="#ppt_h"/>
                                          </p:val>
                                        </p:tav>
                                        <p:tav tm="100000">
                                          <p:val>
                                            <p:strVal val="#ppt_h"/>
                                          </p:val>
                                        </p:tav>
                                      </p:tavLst>
                                    </p:anim>
                                  </p:childTnLst>
                                </p:cTn>
                              </p:par>
                            </p:childTnLst>
                          </p:cTn>
                        </p:par>
                        <p:par>
                          <p:cTn id="81" fill="hold">
                            <p:stCondLst>
                              <p:cond delay="5000"/>
                            </p:stCondLst>
                            <p:childTnLst>
                              <p:par>
                                <p:cTn id="82" presetID="1" presetClass="entr" presetSubtype="0" fill="hold" nodeType="afterEffect">
                                  <p:stCondLst>
                                    <p:cond delay="0"/>
                                  </p:stCondLst>
                                  <p:childTnLst>
                                    <p:set>
                                      <p:cBhvr>
                                        <p:cTn id="83" dur="1" fill="hold">
                                          <p:stCondLst>
                                            <p:cond delay="499"/>
                                          </p:stCondLst>
                                        </p:cTn>
                                        <p:tgtEl>
                                          <p:spTgt spid="38955"/>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8957"/>
                                        </p:tgtEl>
                                        <p:attrNameLst>
                                          <p:attrName>style.visibility</p:attrName>
                                        </p:attrNameLst>
                                      </p:cBhvr>
                                      <p:to>
                                        <p:strVal val="visible"/>
                                      </p:to>
                                    </p:set>
                                    <p:animEffect transition="in" filter="wipe(left)">
                                      <p:cBhvr>
                                        <p:cTn id="88" dur="500"/>
                                        <p:tgtEl>
                                          <p:spTgt spid="38957"/>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8956"/>
                                        </p:tgtEl>
                                        <p:attrNameLst>
                                          <p:attrName>style.visibility</p:attrName>
                                        </p:attrNameLst>
                                      </p:cBhvr>
                                      <p:to>
                                        <p:strVal val="visible"/>
                                      </p:to>
                                    </p:set>
                                    <p:animEffect transition="in" filter="wipe(left)">
                                      <p:cBhvr>
                                        <p:cTn id="93" dur="500"/>
                                        <p:tgtEl>
                                          <p:spTgt spid="3895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8958"/>
                                        </p:tgtEl>
                                        <p:attrNameLst>
                                          <p:attrName>style.visibility</p:attrName>
                                        </p:attrNameLst>
                                      </p:cBhvr>
                                      <p:to>
                                        <p:strVal val="visible"/>
                                      </p:to>
                                    </p:set>
                                    <p:animEffect transition="in" filter="wipe(left)">
                                      <p:cBhvr>
                                        <p:cTn id="98" dur="500"/>
                                        <p:tgtEl>
                                          <p:spTgt spid="3895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38959"/>
                                        </p:tgtEl>
                                        <p:attrNameLst>
                                          <p:attrName>style.visibility</p:attrName>
                                        </p:attrNameLst>
                                      </p:cBhvr>
                                      <p:to>
                                        <p:strVal val="visible"/>
                                      </p:to>
                                    </p:set>
                                    <p:animEffect transition="in" filter="wipe(left)">
                                      <p:cBhvr>
                                        <p:cTn id="103" dur="500"/>
                                        <p:tgtEl>
                                          <p:spTgt spid="38959"/>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38961"/>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38960"/>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nodeType="clickEffect">
                                  <p:stCondLst>
                                    <p:cond delay="0"/>
                                  </p:stCondLst>
                                  <p:childTnLst>
                                    <p:set>
                                      <p:cBhvr>
                                        <p:cTn id="113" dur="1" fill="hold">
                                          <p:stCondLst>
                                            <p:cond delay="0"/>
                                          </p:stCondLst>
                                        </p:cTn>
                                        <p:tgtEl>
                                          <p:spTgt spid="38971"/>
                                        </p:tgtEl>
                                        <p:attrNameLst>
                                          <p:attrName>style.visibility</p:attrName>
                                        </p:attrNameLst>
                                      </p:cBhvr>
                                      <p:to>
                                        <p:strVal val="visible"/>
                                      </p:to>
                                    </p:set>
                                    <p:animEffect transition="in" filter="wipe(up)">
                                      <p:cBhvr>
                                        <p:cTn id="114" dur="2000"/>
                                        <p:tgtEl>
                                          <p:spTgt spid="38971"/>
                                        </p:tgtEl>
                                      </p:cBhvr>
                                    </p:animEffect>
                                  </p:childTnLst>
                                </p:cTn>
                              </p:par>
                              <p:par>
                                <p:cTn id="115" presetID="22" presetClass="entr" presetSubtype="8" fill="hold" nodeType="withEffect">
                                  <p:stCondLst>
                                    <p:cond delay="0"/>
                                  </p:stCondLst>
                                  <p:childTnLst>
                                    <p:set>
                                      <p:cBhvr>
                                        <p:cTn id="116" dur="1" fill="hold">
                                          <p:stCondLst>
                                            <p:cond delay="0"/>
                                          </p:stCondLst>
                                        </p:cTn>
                                        <p:tgtEl>
                                          <p:spTgt spid="38976"/>
                                        </p:tgtEl>
                                        <p:attrNameLst>
                                          <p:attrName>style.visibility</p:attrName>
                                        </p:attrNameLst>
                                      </p:cBhvr>
                                      <p:to>
                                        <p:strVal val="visible"/>
                                      </p:to>
                                    </p:set>
                                    <p:animEffect transition="in" filter="wipe(left)">
                                      <p:cBhvr>
                                        <p:cTn id="117" dur="2000"/>
                                        <p:tgtEl>
                                          <p:spTgt spid="38976"/>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38975"/>
                                        </p:tgtEl>
                                        <p:attrNameLst>
                                          <p:attrName>style.visibility</p:attrName>
                                        </p:attrNameLst>
                                      </p:cBhvr>
                                      <p:to>
                                        <p:strVal val="visible"/>
                                      </p:to>
                                    </p:set>
                                    <p:animEffect transition="in" filter="dissolve">
                                      <p:cBhvr>
                                        <p:cTn id="122" dur="1000"/>
                                        <p:tgtEl>
                                          <p:spTgt spid="38975"/>
                                        </p:tgtEl>
                                      </p:cBhvr>
                                    </p:animEffect>
                                  </p:childTnLst>
                                </p:cTn>
                              </p:par>
                            </p:childTnLst>
                          </p:cTn>
                        </p:par>
                        <p:par>
                          <p:cTn id="123" fill="hold">
                            <p:stCondLst>
                              <p:cond delay="1000"/>
                            </p:stCondLst>
                            <p:childTnLst>
                              <p:par>
                                <p:cTn id="124" presetID="22" presetClass="entr" presetSubtype="8" fill="hold" nodeType="afterEffect">
                                  <p:stCondLst>
                                    <p:cond delay="0"/>
                                  </p:stCondLst>
                                  <p:childTnLst>
                                    <p:set>
                                      <p:cBhvr>
                                        <p:cTn id="125" dur="1" fill="hold">
                                          <p:stCondLst>
                                            <p:cond delay="0"/>
                                          </p:stCondLst>
                                        </p:cTn>
                                        <p:tgtEl>
                                          <p:spTgt spid="38984"/>
                                        </p:tgtEl>
                                        <p:attrNameLst>
                                          <p:attrName>style.visibility</p:attrName>
                                        </p:attrNameLst>
                                      </p:cBhvr>
                                      <p:to>
                                        <p:strVal val="visible"/>
                                      </p:to>
                                    </p:set>
                                    <p:animEffect transition="in" filter="wipe(left)">
                                      <p:cBhvr>
                                        <p:cTn id="126" dur="500"/>
                                        <p:tgtEl>
                                          <p:spTgt spid="38984"/>
                                        </p:tgtEl>
                                      </p:cBhvr>
                                    </p:animEffect>
                                  </p:childTnLst>
                                </p:cTn>
                              </p:par>
                            </p:childTnLst>
                          </p:cTn>
                        </p:par>
                        <p:par>
                          <p:cTn id="127" fill="hold">
                            <p:stCondLst>
                              <p:cond delay="1500"/>
                            </p:stCondLst>
                            <p:childTnLst>
                              <p:par>
                                <p:cTn id="128" presetID="1" presetClass="entr" presetSubtype="0" fill="hold" nodeType="afterEffect">
                                  <p:stCondLst>
                                    <p:cond delay="0"/>
                                  </p:stCondLst>
                                  <p:childTnLst>
                                    <p:set>
                                      <p:cBhvr>
                                        <p:cTn id="129" dur="1" fill="hold">
                                          <p:stCondLst>
                                            <p:cond delay="0"/>
                                          </p:stCondLst>
                                        </p:cTn>
                                        <p:tgtEl>
                                          <p:spTgt spid="38982"/>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nodeType="clickEffect">
                                  <p:stCondLst>
                                    <p:cond delay="0"/>
                                  </p:stCondLst>
                                  <p:childTnLst>
                                    <p:set>
                                      <p:cBhvr>
                                        <p:cTn id="133" dur="1" fill="hold">
                                          <p:stCondLst>
                                            <p:cond delay="0"/>
                                          </p:stCondLst>
                                        </p:cTn>
                                        <p:tgtEl>
                                          <p:spTgt spid="38983"/>
                                        </p:tgtEl>
                                        <p:attrNameLst>
                                          <p:attrName>style.visibility</p:attrName>
                                        </p:attrNameLst>
                                      </p:cBhvr>
                                      <p:to>
                                        <p:strVal val="visible"/>
                                      </p:to>
                                    </p:set>
                                    <p:animEffect transition="in" filter="dissolve">
                                      <p:cBhvr>
                                        <p:cTn id="134" dur="500"/>
                                        <p:tgtEl>
                                          <p:spTgt spid="38983"/>
                                        </p:tgtEl>
                                      </p:cBhvr>
                                    </p:animEffect>
                                  </p:childTnLst>
                                </p:cTn>
                              </p:par>
                            </p:childTnLst>
                          </p:cTn>
                        </p:par>
                        <p:par>
                          <p:cTn id="135" fill="hold">
                            <p:stCondLst>
                              <p:cond delay="500"/>
                            </p:stCondLst>
                            <p:childTnLst>
                              <p:par>
                                <p:cTn id="136" presetID="22" presetClass="entr" presetSubtype="8" fill="hold" nodeType="afterEffect">
                                  <p:stCondLst>
                                    <p:cond delay="0"/>
                                  </p:stCondLst>
                                  <p:childTnLst>
                                    <p:set>
                                      <p:cBhvr>
                                        <p:cTn id="137" dur="1" fill="hold">
                                          <p:stCondLst>
                                            <p:cond delay="0"/>
                                          </p:stCondLst>
                                        </p:cTn>
                                        <p:tgtEl>
                                          <p:spTgt spid="38985"/>
                                        </p:tgtEl>
                                        <p:attrNameLst>
                                          <p:attrName>style.visibility</p:attrName>
                                        </p:attrNameLst>
                                      </p:cBhvr>
                                      <p:to>
                                        <p:strVal val="visible"/>
                                      </p:to>
                                    </p:set>
                                    <p:animEffect transition="in" filter="wipe(left)">
                                      <p:cBhvr>
                                        <p:cTn id="138" dur="500"/>
                                        <p:tgtEl>
                                          <p:spTgt spid="38985"/>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38990"/>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nodeType="clickEffect">
                                  <p:stCondLst>
                                    <p:cond delay="0"/>
                                  </p:stCondLst>
                                  <p:childTnLst>
                                    <p:set>
                                      <p:cBhvr>
                                        <p:cTn id="146" dur="1" fill="hold">
                                          <p:stCondLst>
                                            <p:cond delay="0"/>
                                          </p:stCondLst>
                                        </p:cTn>
                                        <p:tgtEl>
                                          <p:spTgt spid="38986"/>
                                        </p:tgtEl>
                                        <p:attrNameLst>
                                          <p:attrName>style.visibility</p:attrName>
                                        </p:attrNameLst>
                                      </p:cBhvr>
                                      <p:to>
                                        <p:strVal val="visible"/>
                                      </p:to>
                                    </p:set>
                                    <p:animEffect transition="in" filter="wipe(left)">
                                      <p:cBhvr>
                                        <p:cTn id="147" dur="500"/>
                                        <p:tgtEl>
                                          <p:spTgt spid="38986"/>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nodeType="clickEffect">
                                  <p:stCondLst>
                                    <p:cond delay="0"/>
                                  </p:stCondLst>
                                  <p:childTnLst>
                                    <p:set>
                                      <p:cBhvr>
                                        <p:cTn id="151" dur="1" fill="hold">
                                          <p:stCondLst>
                                            <p:cond delay="0"/>
                                          </p:stCondLst>
                                        </p:cTn>
                                        <p:tgtEl>
                                          <p:spTgt spid="38987"/>
                                        </p:tgtEl>
                                        <p:attrNameLst>
                                          <p:attrName>style.visibility</p:attrName>
                                        </p:attrNameLst>
                                      </p:cBhvr>
                                      <p:to>
                                        <p:strVal val="visible"/>
                                      </p:to>
                                    </p:set>
                                    <p:animEffect transition="in" filter="wipe(left)">
                                      <p:cBhvr>
                                        <p:cTn id="152" dur="500"/>
                                        <p:tgtEl>
                                          <p:spTgt spid="38987"/>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38988"/>
                                        </p:tgtEl>
                                        <p:attrNameLst>
                                          <p:attrName>style.visibility</p:attrName>
                                        </p:attrNameLst>
                                      </p:cBhvr>
                                      <p:to>
                                        <p:strVal val="visible"/>
                                      </p:to>
                                    </p:set>
                                    <p:animEffect transition="in" filter="wipe(left)">
                                      <p:cBhvr>
                                        <p:cTn id="157" dur="500"/>
                                        <p:tgtEl>
                                          <p:spTgt spid="38988"/>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nodeType="clickEffect">
                                  <p:stCondLst>
                                    <p:cond delay="0"/>
                                  </p:stCondLst>
                                  <p:childTnLst>
                                    <p:set>
                                      <p:cBhvr>
                                        <p:cTn id="161" dur="1" fill="hold">
                                          <p:stCondLst>
                                            <p:cond delay="0"/>
                                          </p:stCondLst>
                                        </p:cTn>
                                        <p:tgtEl>
                                          <p:spTgt spid="38989"/>
                                        </p:tgtEl>
                                        <p:attrNameLst>
                                          <p:attrName>style.visibility</p:attrName>
                                        </p:attrNameLst>
                                      </p:cBhvr>
                                      <p:to>
                                        <p:strVal val="visible"/>
                                      </p:to>
                                    </p:set>
                                    <p:animEffect transition="in" filter="wipe(left)">
                                      <p:cBhvr>
                                        <p:cTn id="162" dur="500"/>
                                        <p:tgtEl>
                                          <p:spTgt spid="38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38915" grpId="0"/>
      <p:bldP spid="38916" grpId="0"/>
      <p:bldP spid="38957" grpId="0"/>
      <p:bldP spid="38959" grpId="0"/>
      <p:bldP spid="38988"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938" name="文本框 39937"/>
          <p:cNvSpPr txBox="1"/>
          <p:nvPr/>
        </p:nvSpPr>
        <p:spPr>
          <a:xfrm>
            <a:off x="3470275" y="836613"/>
            <a:ext cx="219392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楷体_GB2312" pitchFamily="1" charset="-122"/>
              </a:rPr>
              <a:t>非闭合曲面</a:t>
            </a:r>
            <a:endParaRPr lang="zh-CN" altLang="en-US" dirty="0">
              <a:latin typeface="Times New Roman" panose="02020603050405020304" pitchFamily="2" charset="0"/>
              <a:ea typeface="楷体_GB2312" pitchFamily="1" charset="-122"/>
            </a:endParaRPr>
          </a:p>
        </p:txBody>
      </p:sp>
      <p:sp>
        <p:nvSpPr>
          <p:cNvPr id="39939" name="文本框 39938"/>
          <p:cNvSpPr txBox="1"/>
          <p:nvPr/>
        </p:nvSpPr>
        <p:spPr>
          <a:xfrm>
            <a:off x="5870575" y="836613"/>
            <a:ext cx="2744788"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楷体_GB2312" pitchFamily="1" charset="-122"/>
              </a:rPr>
              <a:t>任意，连续原则</a:t>
            </a:r>
            <a:endParaRPr lang="zh-CN" altLang="en-US" dirty="0">
              <a:latin typeface="Times New Roman" panose="02020603050405020304" pitchFamily="2" charset="0"/>
              <a:ea typeface="楷体_GB2312" pitchFamily="1" charset="-122"/>
            </a:endParaRPr>
          </a:p>
        </p:txBody>
      </p:sp>
      <p:sp>
        <p:nvSpPr>
          <p:cNvPr id="39940" name="文本框 39939"/>
          <p:cNvSpPr txBox="1"/>
          <p:nvPr/>
        </p:nvSpPr>
        <p:spPr>
          <a:xfrm>
            <a:off x="3492500" y="1603375"/>
            <a:ext cx="181292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楷体_GB2312" pitchFamily="1" charset="-122"/>
              </a:rPr>
              <a:t>闭合曲面</a:t>
            </a:r>
            <a:endParaRPr lang="zh-CN" altLang="en-US" dirty="0">
              <a:latin typeface="Times New Roman" panose="02020603050405020304" pitchFamily="2" charset="0"/>
              <a:ea typeface="楷体_GB2312" pitchFamily="1" charset="-122"/>
            </a:endParaRPr>
          </a:p>
        </p:txBody>
      </p:sp>
      <p:sp>
        <p:nvSpPr>
          <p:cNvPr id="39941" name="文本框 39940"/>
          <p:cNvSpPr txBox="1"/>
          <p:nvPr/>
        </p:nvSpPr>
        <p:spPr>
          <a:xfrm>
            <a:off x="5870575" y="1628775"/>
            <a:ext cx="316865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楷体_GB2312" pitchFamily="1" charset="-122"/>
              </a:rPr>
              <a:t>向外为正，向内为负</a:t>
            </a:r>
            <a:endParaRPr lang="zh-CN" altLang="en-US" dirty="0">
              <a:latin typeface="Times New Roman" panose="02020603050405020304" pitchFamily="2" charset="0"/>
              <a:ea typeface="楷体_GB2312" pitchFamily="1" charset="-122"/>
            </a:endParaRPr>
          </a:p>
        </p:txBody>
      </p:sp>
      <p:sp>
        <p:nvSpPr>
          <p:cNvPr id="39942" name="直接连接符 39941"/>
          <p:cNvSpPr/>
          <p:nvPr/>
        </p:nvSpPr>
        <p:spPr>
          <a:xfrm>
            <a:off x="5218113" y="1081088"/>
            <a:ext cx="609600" cy="0"/>
          </a:xfrm>
          <a:prstGeom prst="line">
            <a:avLst/>
          </a:prstGeom>
          <a:ln w="3810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9943" name="直接连接符 39942"/>
          <p:cNvSpPr/>
          <p:nvPr/>
        </p:nvSpPr>
        <p:spPr>
          <a:xfrm>
            <a:off x="5218113" y="1844675"/>
            <a:ext cx="609600" cy="0"/>
          </a:xfrm>
          <a:prstGeom prst="line">
            <a:avLst/>
          </a:prstGeom>
          <a:ln w="3810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9944" name="文本框 39943"/>
          <p:cNvSpPr txBox="1"/>
          <p:nvPr/>
        </p:nvSpPr>
        <p:spPr>
          <a:xfrm>
            <a:off x="803275" y="2682875"/>
            <a:ext cx="2760663" cy="457200"/>
          </a:xfrm>
          <a:prstGeom prst="rect">
            <a:avLst/>
          </a:prstGeom>
          <a:noFill/>
          <a:ln w="9525">
            <a:noFill/>
          </a:ln>
        </p:spPr>
        <p:txBody>
          <a:bodyPr wrap="none" anchor="t">
            <a:spAutoFit/>
          </a:bodyPr>
          <a:p>
            <a:pPr lvl="0" indent="0"/>
            <a:r>
              <a:rPr lang="en-US" altLang="x-none" dirty="0">
                <a:latin typeface="Times New Roman" panose="02020603050405020304" pitchFamily="2" charset="0"/>
                <a:ea typeface="楷体_GB2312" pitchFamily="1" charset="-122"/>
              </a:rPr>
              <a:t>(2) </a:t>
            </a:r>
            <a:r>
              <a:rPr lang="zh-CN" altLang="en-US" dirty="0">
                <a:latin typeface="楷体_GB2312" pitchFamily="1" charset="-122"/>
                <a:ea typeface="楷体_GB2312" pitchFamily="1" charset="-122"/>
              </a:rPr>
              <a:t>电通量是代数量</a:t>
            </a:r>
            <a:endParaRPr lang="zh-CN" altLang="en-US" dirty="0">
              <a:latin typeface="楷体_GB2312" pitchFamily="1" charset="-122"/>
              <a:ea typeface="楷体_GB2312" pitchFamily="1" charset="-122"/>
            </a:endParaRPr>
          </a:p>
        </p:txBody>
      </p:sp>
      <p:sp>
        <p:nvSpPr>
          <p:cNvPr id="39945" name="矩形 39944"/>
          <p:cNvSpPr/>
          <p:nvPr/>
        </p:nvSpPr>
        <p:spPr>
          <a:xfrm>
            <a:off x="6746875" y="2371725"/>
            <a:ext cx="1298575" cy="457200"/>
          </a:xfrm>
          <a:prstGeom prst="rect">
            <a:avLst/>
          </a:prstGeom>
          <a:noFill/>
          <a:ln w="9525">
            <a:noFill/>
          </a:ln>
        </p:spPr>
        <p:txBody>
          <a:bodyPr anchor="t">
            <a:spAutoFit/>
          </a:bodyPr>
          <a:p>
            <a:pPr lvl="0" indent="0"/>
            <a:r>
              <a:rPr lang="zh-CN" altLang="en-US" dirty="0">
                <a:latin typeface="楷体_GB2312" pitchFamily="1" charset="-122"/>
                <a:ea typeface="楷体_GB2312" pitchFamily="1" charset="-122"/>
              </a:rPr>
              <a:t>为正</a:t>
            </a:r>
            <a:r>
              <a:rPr lang="zh-CN" altLang="en-US" b="0" dirty="0">
                <a:latin typeface="楷体_GB2312" pitchFamily="1" charset="-122"/>
                <a:ea typeface="楷体_GB2312" pitchFamily="1" charset="-122"/>
              </a:rPr>
              <a:t> </a:t>
            </a:r>
            <a:endParaRPr lang="zh-CN" altLang="en-US" b="0" dirty="0">
              <a:latin typeface="楷体_GB2312" pitchFamily="1" charset="-122"/>
              <a:ea typeface="楷体_GB2312" pitchFamily="1" charset="-122"/>
            </a:endParaRPr>
          </a:p>
        </p:txBody>
      </p:sp>
      <p:graphicFrame>
        <p:nvGraphicFramePr>
          <p:cNvPr id="39946" name="对象 39945"/>
          <p:cNvGraphicFramePr>
            <a:graphicFrameLocks noChangeAspect="1"/>
          </p:cNvGraphicFramePr>
          <p:nvPr/>
        </p:nvGraphicFramePr>
        <p:xfrm>
          <a:off x="5946775" y="2382838"/>
          <a:ext cx="585788" cy="479425"/>
        </p:xfrm>
        <a:graphic>
          <a:graphicData uri="http://schemas.openxmlformats.org/presentationml/2006/ole">
            <mc:AlternateContent xmlns:mc="http://schemas.openxmlformats.org/markup-compatibility/2006">
              <mc:Choice xmlns:v="urn:schemas-microsoft-com:vml" Requires="v">
                <p:oleObj spid="_x0000_s3310" name="" r:id="rId1" imgW="285750" imgH="233680" progId="Equation.3">
                  <p:embed/>
                </p:oleObj>
              </mc:Choice>
              <mc:Fallback>
                <p:oleObj name="" r:id="rId1" imgW="285750" imgH="233680" progId="Equation.3">
                  <p:embed/>
                  <p:pic>
                    <p:nvPicPr>
                      <p:cNvPr id="0" name="图片 3309"/>
                      <p:cNvPicPr/>
                      <p:nvPr/>
                    </p:nvPicPr>
                    <p:blipFill>
                      <a:blip r:embed="rId2"/>
                      <a:stretch>
                        <a:fillRect/>
                      </a:stretch>
                    </p:blipFill>
                    <p:spPr>
                      <a:xfrm>
                        <a:off x="5946775" y="2382838"/>
                        <a:ext cx="585788" cy="479425"/>
                      </a:xfrm>
                      <a:prstGeom prst="rect">
                        <a:avLst/>
                      </a:prstGeom>
                      <a:noFill/>
                      <a:ln w="38100">
                        <a:noFill/>
                        <a:miter/>
                      </a:ln>
                    </p:spPr>
                  </p:pic>
                </p:oleObj>
              </mc:Fallback>
            </mc:AlternateContent>
          </a:graphicData>
        </a:graphic>
      </p:graphicFrame>
      <p:sp>
        <p:nvSpPr>
          <p:cNvPr id="39947" name="直接连接符 39946"/>
          <p:cNvSpPr/>
          <p:nvPr/>
        </p:nvSpPr>
        <p:spPr>
          <a:xfrm>
            <a:off x="5280025" y="2624138"/>
            <a:ext cx="609600" cy="0"/>
          </a:xfrm>
          <a:prstGeom prst="line">
            <a:avLst/>
          </a:prstGeom>
          <a:ln w="3810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39948" name="对象 39947"/>
          <p:cNvGraphicFramePr>
            <a:graphicFrameLocks noChangeAspect="1"/>
          </p:cNvGraphicFramePr>
          <p:nvPr/>
        </p:nvGraphicFramePr>
        <p:xfrm>
          <a:off x="3822700" y="2900363"/>
          <a:ext cx="1306513" cy="825500"/>
        </p:xfrm>
        <a:graphic>
          <a:graphicData uri="http://schemas.openxmlformats.org/presentationml/2006/ole">
            <mc:AlternateContent xmlns:mc="http://schemas.openxmlformats.org/markup-compatibility/2006">
              <mc:Choice xmlns:v="urn:schemas-microsoft-com:vml" Requires="v">
                <p:oleObj spid="_x0000_s3311" name="" r:id="rId3" imgW="626745" imgH="396240" progId="Equation.3">
                  <p:embed/>
                </p:oleObj>
              </mc:Choice>
              <mc:Fallback>
                <p:oleObj name="" r:id="rId3" imgW="626745" imgH="396240" progId="Equation.3">
                  <p:embed/>
                  <p:pic>
                    <p:nvPicPr>
                      <p:cNvPr id="0" name="图片 3310"/>
                      <p:cNvPicPr/>
                      <p:nvPr/>
                    </p:nvPicPr>
                    <p:blipFill>
                      <a:blip r:embed="rId4"/>
                      <a:stretch>
                        <a:fillRect/>
                      </a:stretch>
                    </p:blipFill>
                    <p:spPr>
                      <a:xfrm>
                        <a:off x="3822700" y="2900363"/>
                        <a:ext cx="1306513" cy="825500"/>
                      </a:xfrm>
                      <a:prstGeom prst="rect">
                        <a:avLst/>
                      </a:prstGeom>
                      <a:noFill/>
                      <a:ln w="38100">
                        <a:noFill/>
                        <a:miter/>
                      </a:ln>
                    </p:spPr>
                  </p:pic>
                </p:oleObj>
              </mc:Fallback>
            </mc:AlternateContent>
          </a:graphicData>
        </a:graphic>
      </p:graphicFrame>
      <p:sp>
        <p:nvSpPr>
          <p:cNvPr id="39949" name="矩形 39948"/>
          <p:cNvSpPr/>
          <p:nvPr/>
        </p:nvSpPr>
        <p:spPr>
          <a:xfrm>
            <a:off x="6746875" y="3070225"/>
            <a:ext cx="1216025" cy="457200"/>
          </a:xfrm>
          <a:prstGeom prst="rect">
            <a:avLst/>
          </a:prstGeom>
          <a:noFill/>
          <a:ln w="9525">
            <a:noFill/>
          </a:ln>
        </p:spPr>
        <p:txBody>
          <a:bodyPr anchor="t">
            <a:spAutoFit/>
          </a:bodyPr>
          <a:p>
            <a:pPr lvl="0" indent="0"/>
            <a:r>
              <a:rPr lang="zh-CN" altLang="en-US" dirty="0">
                <a:latin typeface="楷体_GB2312" pitchFamily="1" charset="-122"/>
                <a:ea typeface="楷体_GB2312" pitchFamily="1" charset="-122"/>
              </a:rPr>
              <a:t>为负</a:t>
            </a:r>
            <a:r>
              <a:rPr lang="zh-CN" altLang="en-US" b="0" dirty="0">
                <a:latin typeface="楷体_GB2312" pitchFamily="1" charset="-122"/>
                <a:ea typeface="楷体_GB2312" pitchFamily="1" charset="-122"/>
              </a:rPr>
              <a:t> </a:t>
            </a:r>
            <a:endParaRPr lang="zh-CN" altLang="en-US" b="0" dirty="0">
              <a:latin typeface="楷体_GB2312" pitchFamily="1" charset="-122"/>
              <a:ea typeface="楷体_GB2312" pitchFamily="1" charset="-122"/>
            </a:endParaRPr>
          </a:p>
        </p:txBody>
      </p:sp>
      <p:graphicFrame>
        <p:nvGraphicFramePr>
          <p:cNvPr id="39950" name="对象 39949"/>
          <p:cNvGraphicFramePr>
            <a:graphicFrameLocks noChangeAspect="1"/>
          </p:cNvGraphicFramePr>
          <p:nvPr/>
        </p:nvGraphicFramePr>
        <p:xfrm>
          <a:off x="5946775" y="3097213"/>
          <a:ext cx="585788" cy="479425"/>
        </p:xfrm>
        <a:graphic>
          <a:graphicData uri="http://schemas.openxmlformats.org/presentationml/2006/ole">
            <mc:AlternateContent xmlns:mc="http://schemas.openxmlformats.org/markup-compatibility/2006">
              <mc:Choice xmlns:v="urn:schemas-microsoft-com:vml" Requires="v">
                <p:oleObj spid="_x0000_s3312" name="" r:id="rId5" imgW="285750" imgH="233680" progId="Equation.3">
                  <p:embed/>
                </p:oleObj>
              </mc:Choice>
              <mc:Fallback>
                <p:oleObj name="" r:id="rId5" imgW="285750" imgH="233680" progId="Equation.3">
                  <p:embed/>
                  <p:pic>
                    <p:nvPicPr>
                      <p:cNvPr id="0" name="图片 3311"/>
                      <p:cNvPicPr/>
                      <p:nvPr/>
                    </p:nvPicPr>
                    <p:blipFill>
                      <a:blip r:embed="rId6"/>
                      <a:stretch>
                        <a:fillRect/>
                      </a:stretch>
                    </p:blipFill>
                    <p:spPr>
                      <a:xfrm>
                        <a:off x="5946775" y="3097213"/>
                        <a:ext cx="585788" cy="479425"/>
                      </a:xfrm>
                      <a:prstGeom prst="rect">
                        <a:avLst/>
                      </a:prstGeom>
                      <a:noFill/>
                      <a:ln w="38100">
                        <a:noFill/>
                        <a:miter/>
                      </a:ln>
                    </p:spPr>
                  </p:pic>
                </p:oleObj>
              </mc:Fallback>
            </mc:AlternateContent>
          </a:graphicData>
        </a:graphic>
      </p:graphicFrame>
      <p:sp>
        <p:nvSpPr>
          <p:cNvPr id="39951" name="直接连接符 39950"/>
          <p:cNvSpPr/>
          <p:nvPr/>
        </p:nvSpPr>
        <p:spPr>
          <a:xfrm>
            <a:off x="5292725" y="3338513"/>
            <a:ext cx="574675" cy="0"/>
          </a:xfrm>
          <a:prstGeom prst="line">
            <a:avLst/>
          </a:prstGeom>
          <a:ln w="3810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9952" name="左大括号 39951"/>
          <p:cNvSpPr/>
          <p:nvPr/>
        </p:nvSpPr>
        <p:spPr>
          <a:xfrm>
            <a:off x="3317875" y="1111250"/>
            <a:ext cx="152400" cy="685800"/>
          </a:xfrm>
          <a:prstGeom prst="leftBrace">
            <a:avLst>
              <a:gd name="adj1" fmla="val 37500"/>
              <a:gd name="adj2" fmla="val 50000"/>
            </a:avLst>
          </a:prstGeom>
          <a:noFill/>
          <a:ln w="28575" cap="flat" cmpd="sng">
            <a:solidFill>
              <a:schemeClr val="tx1"/>
            </a:solidFill>
            <a:prstDash val="solid"/>
            <a:round/>
            <a:headEnd type="none" w="med" len="med"/>
            <a:tailEnd type="none" w="med" len="med"/>
          </a:ln>
        </p:spPr>
        <p:txBody>
          <a:bodyPr wrap="none" anchor="ctr"/>
          <a:p>
            <a:pPr lvl="0" indent="0" algn="ctr" fontAlgn="ctr"/>
            <a:endParaRPr lang="zh-CN" altLang="en-US" sz="3200" b="0" dirty="0">
              <a:latin typeface="Times New Roman" panose="02020603050405020304" pitchFamily="2" charset="0"/>
              <a:ea typeface="华文新魏" pitchFamily="2" charset="-122"/>
            </a:endParaRPr>
          </a:p>
        </p:txBody>
      </p:sp>
      <p:graphicFrame>
        <p:nvGraphicFramePr>
          <p:cNvPr id="39953" name="对象 39952"/>
          <p:cNvGraphicFramePr>
            <a:graphicFrameLocks noChangeAspect="1"/>
          </p:cNvGraphicFramePr>
          <p:nvPr/>
        </p:nvGraphicFramePr>
        <p:xfrm>
          <a:off x="3897313" y="2171700"/>
          <a:ext cx="1279525" cy="825500"/>
        </p:xfrm>
        <a:graphic>
          <a:graphicData uri="http://schemas.openxmlformats.org/presentationml/2006/ole">
            <mc:AlternateContent xmlns:mc="http://schemas.openxmlformats.org/markup-compatibility/2006">
              <mc:Choice xmlns:v="urn:schemas-microsoft-com:vml" Requires="v">
                <p:oleObj spid="_x0000_s3313" name="" r:id="rId7" imgW="614045" imgH="396240" progId="Equation.3">
                  <p:embed/>
                </p:oleObj>
              </mc:Choice>
              <mc:Fallback>
                <p:oleObj name="" r:id="rId7" imgW="614045" imgH="396240" progId="Equation.3">
                  <p:embed/>
                  <p:pic>
                    <p:nvPicPr>
                      <p:cNvPr id="0" name="图片 3312"/>
                      <p:cNvPicPr/>
                      <p:nvPr/>
                    </p:nvPicPr>
                    <p:blipFill>
                      <a:blip r:embed="rId8"/>
                      <a:stretch>
                        <a:fillRect/>
                      </a:stretch>
                    </p:blipFill>
                    <p:spPr>
                      <a:xfrm>
                        <a:off x="3897313" y="2171700"/>
                        <a:ext cx="1279525" cy="825500"/>
                      </a:xfrm>
                      <a:prstGeom prst="rect">
                        <a:avLst/>
                      </a:prstGeom>
                      <a:noFill/>
                      <a:ln w="38100">
                        <a:noFill/>
                        <a:miter/>
                      </a:ln>
                    </p:spPr>
                  </p:pic>
                </p:oleObj>
              </mc:Fallback>
            </mc:AlternateContent>
          </a:graphicData>
        </a:graphic>
      </p:graphicFrame>
      <p:sp>
        <p:nvSpPr>
          <p:cNvPr id="39954" name="文本框 39953"/>
          <p:cNvSpPr txBox="1"/>
          <p:nvPr/>
        </p:nvSpPr>
        <p:spPr>
          <a:xfrm>
            <a:off x="1517650" y="1198563"/>
            <a:ext cx="2022475" cy="457200"/>
          </a:xfrm>
          <a:prstGeom prst="rect">
            <a:avLst/>
          </a:prstGeom>
          <a:noFill/>
          <a:ln w="9525">
            <a:noFill/>
          </a:ln>
        </p:spPr>
        <p:txBody>
          <a:bodyPr wrap="none" anchor="t">
            <a:spAutoFit/>
          </a:bodyPr>
          <a:p>
            <a:pPr lvl="0" indent="0"/>
            <a:r>
              <a:rPr lang="zh-CN" altLang="en-US" dirty="0">
                <a:latin typeface="楷体_GB2312" pitchFamily="1" charset="-122"/>
                <a:ea typeface="楷体_GB2312" pitchFamily="1" charset="-122"/>
              </a:rPr>
              <a:t>方向的规定：</a:t>
            </a:r>
            <a:endParaRPr lang="zh-CN" altLang="en-US" dirty="0">
              <a:latin typeface="楷体_GB2312" pitchFamily="1" charset="-122"/>
              <a:ea typeface="楷体_GB2312" pitchFamily="1" charset="-122"/>
            </a:endParaRPr>
          </a:p>
        </p:txBody>
      </p:sp>
      <p:graphicFrame>
        <p:nvGraphicFramePr>
          <p:cNvPr id="39955" name="对象 39954"/>
          <p:cNvGraphicFramePr>
            <a:graphicFrameLocks noChangeAspect="1"/>
          </p:cNvGraphicFramePr>
          <p:nvPr/>
        </p:nvGraphicFramePr>
        <p:xfrm>
          <a:off x="1327150" y="1184275"/>
          <a:ext cx="293688" cy="452438"/>
        </p:xfrm>
        <a:graphic>
          <a:graphicData uri="http://schemas.openxmlformats.org/presentationml/2006/ole">
            <mc:AlternateContent xmlns:mc="http://schemas.openxmlformats.org/markup-compatibility/2006">
              <mc:Choice xmlns:v="urn:schemas-microsoft-com:vml" Requires="v">
                <p:oleObj spid="_x0000_s3314" name="" r:id="rId9" imgW="142875" imgH="220345" progId="Equation.3">
                  <p:embed/>
                </p:oleObj>
              </mc:Choice>
              <mc:Fallback>
                <p:oleObj name="" r:id="rId9" imgW="142875" imgH="220345" progId="Equation.3">
                  <p:embed/>
                  <p:pic>
                    <p:nvPicPr>
                      <p:cNvPr id="0" name="图片 3313"/>
                      <p:cNvPicPr/>
                      <p:nvPr/>
                    </p:nvPicPr>
                    <p:blipFill>
                      <a:blip r:embed="rId10"/>
                      <a:stretch>
                        <a:fillRect/>
                      </a:stretch>
                    </p:blipFill>
                    <p:spPr>
                      <a:xfrm>
                        <a:off x="1327150" y="1184275"/>
                        <a:ext cx="293688" cy="452438"/>
                      </a:xfrm>
                      <a:prstGeom prst="rect">
                        <a:avLst/>
                      </a:prstGeom>
                      <a:noFill/>
                      <a:ln w="38100">
                        <a:noFill/>
                        <a:miter/>
                      </a:ln>
                    </p:spPr>
                  </p:pic>
                </p:oleObj>
              </mc:Fallback>
            </mc:AlternateContent>
          </a:graphicData>
        </a:graphic>
      </p:graphicFrame>
      <p:sp>
        <p:nvSpPr>
          <p:cNvPr id="39956" name="矩形 39955"/>
          <p:cNvSpPr/>
          <p:nvPr/>
        </p:nvSpPr>
        <p:spPr>
          <a:xfrm>
            <a:off x="793750" y="1181100"/>
            <a:ext cx="539750" cy="457200"/>
          </a:xfrm>
          <a:prstGeom prst="rect">
            <a:avLst/>
          </a:prstGeom>
          <a:noFill/>
          <a:ln w="9525">
            <a:noFill/>
          </a:ln>
        </p:spPr>
        <p:txBody>
          <a:bodyPr wrap="none" anchor="t">
            <a:spAutoFit/>
          </a:bodyPr>
          <a:p>
            <a:pPr lvl="0" indent="0" algn="ctr"/>
            <a:r>
              <a:rPr lang="en-US" altLang="x-none" dirty="0">
                <a:latin typeface="Times New Roman" panose="02020603050405020304" pitchFamily="2" charset="0"/>
                <a:ea typeface="楷体_GB2312" pitchFamily="1" charset="-122"/>
              </a:rPr>
              <a:t>(1)</a:t>
            </a:r>
            <a:endParaRPr lang="en-US" altLang="x-none" dirty="0">
              <a:latin typeface="Times New Roman" panose="02020603050405020304" pitchFamily="2" charset="0"/>
              <a:ea typeface="楷体_GB2312" pitchFamily="1" charset="-122"/>
            </a:endParaRPr>
          </a:p>
        </p:txBody>
      </p:sp>
      <p:sp>
        <p:nvSpPr>
          <p:cNvPr id="39957" name="矩形 39956"/>
          <p:cNvSpPr/>
          <p:nvPr/>
        </p:nvSpPr>
        <p:spPr>
          <a:xfrm>
            <a:off x="474663" y="465138"/>
            <a:ext cx="1289050" cy="457200"/>
          </a:xfrm>
          <a:prstGeom prst="rect">
            <a:avLst/>
          </a:prstGeom>
          <a:noFill/>
          <a:ln w="9525">
            <a:noFill/>
          </a:ln>
        </p:spPr>
        <p:txBody>
          <a:bodyPr anchor="t">
            <a:spAutoFit/>
          </a:bodyPr>
          <a:p>
            <a:pPr lvl="0" indent="0">
              <a:buClr>
                <a:srgbClr val="66FFFF"/>
              </a:buClr>
              <a:buFont typeface="Wingdings" panose="05000000000000000000" pitchFamily="2" charset="2"/>
              <a:buChar char="Ø"/>
            </a:pPr>
            <a:r>
              <a:rPr lang="zh-CN" altLang="en-US" dirty="0">
                <a:solidFill>
                  <a:srgbClr val="FFFF00"/>
                </a:solidFill>
                <a:latin typeface="Times New Roman" panose="02020603050405020304" pitchFamily="2" charset="0"/>
                <a:ea typeface="宋体" panose="02010600030101010101" pitchFamily="2" charset="-122"/>
              </a:rPr>
              <a:t> </a:t>
            </a:r>
            <a:r>
              <a:rPr lang="zh-CN" altLang="en-US" dirty="0">
                <a:latin typeface="Times New Roman" panose="02020603050405020304" pitchFamily="2" charset="0"/>
                <a:ea typeface="宋体" panose="02010600030101010101" pitchFamily="2" charset="-122"/>
              </a:rPr>
              <a:t>讨论</a:t>
            </a:r>
            <a:endParaRPr lang="zh-CN" altLang="en-US" dirty="0">
              <a:latin typeface="Times New Roman" panose="02020603050405020304" pitchFamily="2" charset="0"/>
              <a:ea typeface="宋体" panose="02010600030101010101" pitchFamily="2" charset="-122"/>
            </a:endParaRPr>
          </a:p>
        </p:txBody>
      </p:sp>
      <p:sp>
        <p:nvSpPr>
          <p:cNvPr id="39958" name="左大括号 39957"/>
          <p:cNvSpPr/>
          <p:nvPr/>
        </p:nvSpPr>
        <p:spPr>
          <a:xfrm>
            <a:off x="3562350" y="2565400"/>
            <a:ext cx="193675" cy="762000"/>
          </a:xfrm>
          <a:prstGeom prst="leftBrace">
            <a:avLst>
              <a:gd name="adj1" fmla="val 32641"/>
              <a:gd name="adj2" fmla="val 50000"/>
            </a:avLst>
          </a:prstGeom>
          <a:noFill/>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9962" name="未知"/>
          <p:cNvSpPr/>
          <p:nvPr/>
        </p:nvSpPr>
        <p:spPr>
          <a:xfrm>
            <a:off x="5003800" y="3638550"/>
            <a:ext cx="3375025" cy="2311400"/>
          </a:xfrm>
          <a:custGeom>
            <a:avLst/>
            <a:gdLst/>
            <a:ahLst/>
            <a:cxnLst/>
            <a:pathLst>
              <a:path w="2126" h="1456">
                <a:moveTo>
                  <a:pt x="0" y="1456"/>
                </a:moveTo>
                <a:cubicBezTo>
                  <a:pt x="21" y="1451"/>
                  <a:pt x="73" y="1439"/>
                  <a:pt x="124" y="1424"/>
                </a:cubicBezTo>
                <a:cubicBezTo>
                  <a:pt x="175" y="1409"/>
                  <a:pt x="178" y="1417"/>
                  <a:pt x="306" y="1366"/>
                </a:cubicBezTo>
                <a:cubicBezTo>
                  <a:pt x="434" y="1315"/>
                  <a:pt x="650" y="1271"/>
                  <a:pt x="891" y="1120"/>
                </a:cubicBezTo>
                <a:cubicBezTo>
                  <a:pt x="1132" y="969"/>
                  <a:pt x="1556" y="634"/>
                  <a:pt x="1751" y="462"/>
                </a:cubicBezTo>
                <a:cubicBezTo>
                  <a:pt x="1946" y="290"/>
                  <a:pt x="2000" y="166"/>
                  <a:pt x="2062" y="89"/>
                </a:cubicBezTo>
                <a:cubicBezTo>
                  <a:pt x="2124" y="12"/>
                  <a:pt x="2115" y="15"/>
                  <a:pt x="2126" y="0"/>
                </a:cubicBezTo>
              </a:path>
            </a:pathLst>
          </a:custGeom>
          <a:noFill/>
          <a:ln w="38100" cap="flat" cmpd="sng">
            <a:solidFill>
              <a:srgbClr val="FFCC66"/>
            </a:solidFill>
            <a:prstDash val="solid"/>
            <a:round/>
            <a:headEnd type="none" w="med" len="med"/>
            <a:tailEnd type="none" w="med" len="med"/>
          </a:ln>
        </p:spPr>
        <p:txBody>
          <a:bodyPr/>
          <a:p>
            <a:endParaRPr lang="zh-CN" altLang="en-US"/>
          </a:p>
        </p:txBody>
      </p:sp>
      <p:sp>
        <p:nvSpPr>
          <p:cNvPr id="39963" name="矩形 39962"/>
          <p:cNvSpPr/>
          <p:nvPr/>
        </p:nvSpPr>
        <p:spPr>
          <a:xfrm>
            <a:off x="3832225" y="4737100"/>
            <a:ext cx="1444625" cy="457200"/>
          </a:xfrm>
          <a:prstGeom prst="rect">
            <a:avLst/>
          </a:prstGeom>
          <a:noFill/>
          <a:ln w="9525">
            <a:noFill/>
          </a:ln>
        </p:spPr>
        <p:txBody>
          <a:bodyPr anchor="t">
            <a:spAutoFit/>
          </a:bodyPr>
          <a:p>
            <a:pPr lvl="0" indent="0"/>
            <a:r>
              <a:rPr lang="zh-CN" altLang="en-US" dirty="0">
                <a:latin typeface="楷体_GB2312" pitchFamily="1" charset="-122"/>
                <a:ea typeface="楷体_GB2312" pitchFamily="1" charset="-122"/>
              </a:rPr>
              <a:t>穿出为正</a:t>
            </a:r>
            <a:r>
              <a:rPr lang="zh-CN" altLang="en-US" b="0" dirty="0">
                <a:solidFill>
                  <a:schemeClr val="hlink"/>
                </a:solidFill>
                <a:latin typeface="楷体_GB2312" pitchFamily="1" charset="-122"/>
                <a:ea typeface="楷体_GB2312" pitchFamily="1" charset="-122"/>
              </a:rPr>
              <a:t> </a:t>
            </a:r>
            <a:endParaRPr lang="zh-CN" altLang="en-US" b="0" dirty="0">
              <a:solidFill>
                <a:schemeClr val="hlink"/>
              </a:solidFill>
              <a:latin typeface="楷体_GB2312" pitchFamily="1" charset="-122"/>
              <a:ea typeface="楷体_GB2312" pitchFamily="1" charset="-122"/>
            </a:endParaRPr>
          </a:p>
        </p:txBody>
      </p:sp>
      <p:sp>
        <p:nvSpPr>
          <p:cNvPr id="39964" name="矩形 39963"/>
          <p:cNvSpPr/>
          <p:nvPr/>
        </p:nvSpPr>
        <p:spPr>
          <a:xfrm>
            <a:off x="3844925" y="4095750"/>
            <a:ext cx="1419225" cy="457200"/>
          </a:xfrm>
          <a:prstGeom prst="rect">
            <a:avLst/>
          </a:prstGeom>
          <a:noFill/>
          <a:ln w="9525">
            <a:noFill/>
          </a:ln>
        </p:spPr>
        <p:txBody>
          <a:bodyPr anchor="t">
            <a:spAutoFit/>
          </a:bodyPr>
          <a:p>
            <a:pPr lvl="0" indent="0"/>
            <a:r>
              <a:rPr lang="zh-CN" altLang="en-US" dirty="0">
                <a:latin typeface="楷体_GB2312" pitchFamily="1" charset="-122"/>
                <a:ea typeface="楷体_GB2312" pitchFamily="1" charset="-122"/>
              </a:rPr>
              <a:t>穿入为负</a:t>
            </a:r>
            <a:r>
              <a:rPr lang="zh-CN" altLang="en-US" b="0" dirty="0">
                <a:solidFill>
                  <a:schemeClr val="hlink"/>
                </a:solidFill>
                <a:latin typeface="楷体_GB2312" pitchFamily="1" charset="-122"/>
                <a:ea typeface="楷体_GB2312" pitchFamily="1" charset="-122"/>
              </a:rPr>
              <a:t> </a:t>
            </a:r>
            <a:endParaRPr lang="zh-CN" altLang="en-US" b="0" dirty="0">
              <a:solidFill>
                <a:schemeClr val="hlink"/>
              </a:solidFill>
              <a:latin typeface="楷体_GB2312" pitchFamily="1" charset="-122"/>
              <a:ea typeface="楷体_GB2312" pitchFamily="1" charset="-122"/>
            </a:endParaRPr>
          </a:p>
        </p:txBody>
      </p:sp>
      <p:grpSp>
        <p:nvGrpSpPr>
          <p:cNvPr id="39965" name="组合 39964"/>
          <p:cNvGrpSpPr/>
          <p:nvPr/>
        </p:nvGrpSpPr>
        <p:grpSpPr>
          <a:xfrm>
            <a:off x="5637213" y="4127500"/>
            <a:ext cx="2617787" cy="1739900"/>
            <a:chOff x="0" y="0"/>
            <a:chExt cx="1649" cy="1096"/>
          </a:xfrm>
        </p:grpSpPr>
        <p:sp>
          <p:nvSpPr>
            <p:cNvPr id="40986" name="椭圆 39965"/>
            <p:cNvSpPr/>
            <p:nvPr/>
          </p:nvSpPr>
          <p:spPr>
            <a:xfrm rot="-1589795">
              <a:off x="0" y="52"/>
              <a:ext cx="1649" cy="1044"/>
            </a:xfrm>
            <a:prstGeom prst="ellipse">
              <a:avLst/>
            </a:prstGeom>
            <a:gradFill rotWithShape="1">
              <a:gsLst>
                <a:gs pos="0">
                  <a:srgbClr val="005E47">
                    <a:alpha val="79999"/>
                  </a:srgbClr>
                </a:gs>
                <a:gs pos="50000">
                  <a:srgbClr val="00CC99">
                    <a:alpha val="70000"/>
                  </a:srgbClr>
                </a:gs>
                <a:gs pos="100000">
                  <a:srgbClr val="005E47">
                    <a:alpha val="79999"/>
                  </a:srgbClr>
                </a:gs>
              </a:gsLst>
              <a:lin ang="5400000" scaled="1"/>
              <a:tileRect/>
            </a:gradFill>
            <a:ln w="19050" cap="flat" cmpd="sng">
              <a:solidFill>
                <a:schemeClr val="hlink"/>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0987" name="平行四边形 39966"/>
            <p:cNvSpPr/>
            <p:nvPr/>
          </p:nvSpPr>
          <p:spPr>
            <a:xfrm rot="5400000">
              <a:off x="114" y="847"/>
              <a:ext cx="272" cy="136"/>
            </a:xfrm>
            <a:prstGeom prst="parallelogram">
              <a:avLst>
                <a:gd name="adj" fmla="val 100362"/>
              </a:avLst>
            </a:prstGeom>
            <a:solidFill>
              <a:srgbClr val="000000">
                <a:alpha val="79999"/>
              </a:srgbClr>
            </a:solidFill>
            <a:ln w="9525"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0988" name="平行四边形 39967"/>
            <p:cNvSpPr/>
            <p:nvPr/>
          </p:nvSpPr>
          <p:spPr>
            <a:xfrm rot="-7274160">
              <a:off x="1205" y="91"/>
              <a:ext cx="318" cy="136"/>
            </a:xfrm>
            <a:prstGeom prst="parallelogram">
              <a:avLst>
                <a:gd name="adj" fmla="val 93398"/>
              </a:avLst>
            </a:prstGeom>
            <a:solidFill>
              <a:srgbClr val="000000">
                <a:alpha val="70000"/>
              </a:srgbClr>
            </a:solidFill>
            <a:ln w="9525"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39969" name="组合 39968"/>
          <p:cNvGrpSpPr/>
          <p:nvPr/>
        </p:nvGrpSpPr>
        <p:grpSpPr>
          <a:xfrm>
            <a:off x="5808663" y="3924300"/>
            <a:ext cx="2351087" cy="1781175"/>
            <a:chOff x="0" y="0"/>
            <a:chExt cx="1481" cy="1122"/>
          </a:xfrm>
        </p:grpSpPr>
        <p:sp>
          <p:nvSpPr>
            <p:cNvPr id="40990" name="未知"/>
            <p:cNvSpPr/>
            <p:nvPr/>
          </p:nvSpPr>
          <p:spPr>
            <a:xfrm>
              <a:off x="0" y="1043"/>
              <a:ext cx="165" cy="79"/>
            </a:xfrm>
            <a:custGeom>
              <a:avLst/>
              <a:gdLst/>
              <a:ahLst/>
              <a:cxnLst/>
              <a:pathLst>
                <a:path w="182" h="91">
                  <a:moveTo>
                    <a:pt x="0" y="91"/>
                  </a:moveTo>
                  <a:cubicBezTo>
                    <a:pt x="76" y="53"/>
                    <a:pt x="152" y="15"/>
                    <a:pt x="182" y="0"/>
                  </a:cubicBezTo>
                </a:path>
              </a:pathLst>
            </a:custGeom>
            <a:noFill/>
            <a:ln w="38100" cap="flat" cmpd="sng">
              <a:solidFill>
                <a:srgbClr val="FFCC66"/>
              </a:solidFill>
              <a:prstDash val="solid"/>
              <a:round/>
              <a:headEnd type="none" w="med" len="med"/>
              <a:tailEnd type="triangle" w="med" len="lg"/>
            </a:ln>
          </p:spPr>
          <p:txBody>
            <a:bodyPr/>
            <a:p>
              <a:endParaRPr lang="zh-CN" altLang="en-US"/>
            </a:p>
          </p:txBody>
        </p:sp>
        <p:sp>
          <p:nvSpPr>
            <p:cNvPr id="40991" name="未知"/>
            <p:cNvSpPr/>
            <p:nvPr/>
          </p:nvSpPr>
          <p:spPr>
            <a:xfrm>
              <a:off x="1253" y="181"/>
              <a:ext cx="91" cy="91"/>
            </a:xfrm>
            <a:custGeom>
              <a:avLst/>
              <a:gdLst/>
              <a:ahLst/>
              <a:cxnLst/>
              <a:pathLst>
                <a:path w="91" h="91">
                  <a:moveTo>
                    <a:pt x="0" y="91"/>
                  </a:moveTo>
                  <a:cubicBezTo>
                    <a:pt x="38" y="53"/>
                    <a:pt x="76" y="15"/>
                    <a:pt x="91" y="0"/>
                  </a:cubicBezTo>
                </a:path>
              </a:pathLst>
            </a:custGeom>
            <a:noFill/>
            <a:ln w="38100" cap="flat" cmpd="sng">
              <a:solidFill>
                <a:srgbClr val="FFCC66"/>
              </a:solidFill>
              <a:prstDash val="solid"/>
              <a:round/>
              <a:headEnd type="none" w="med" len="med"/>
              <a:tailEnd type="none" w="med" len="med"/>
            </a:ln>
          </p:spPr>
          <p:txBody>
            <a:bodyPr/>
            <a:p>
              <a:endParaRPr lang="zh-CN" altLang="en-US"/>
            </a:p>
          </p:txBody>
        </p:sp>
        <p:sp>
          <p:nvSpPr>
            <p:cNvPr id="40992" name="直接连接符 39971"/>
            <p:cNvSpPr/>
            <p:nvPr/>
          </p:nvSpPr>
          <p:spPr>
            <a:xfrm flipV="1">
              <a:off x="1390" y="0"/>
              <a:ext cx="91" cy="136"/>
            </a:xfrm>
            <a:prstGeom prst="line">
              <a:avLst/>
            </a:prstGeom>
            <a:ln w="38100" cap="flat" cmpd="sng">
              <a:solidFill>
                <a:srgbClr val="FFCC66"/>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39973" name="直接连接符 39972"/>
          <p:cNvSpPr/>
          <p:nvPr/>
        </p:nvSpPr>
        <p:spPr>
          <a:xfrm flipV="1">
            <a:off x="7797800" y="3995738"/>
            <a:ext cx="574675" cy="43180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39974" name="直接连接符 39973"/>
          <p:cNvSpPr/>
          <p:nvPr/>
        </p:nvSpPr>
        <p:spPr>
          <a:xfrm flipH="1">
            <a:off x="5480050" y="5616575"/>
            <a:ext cx="590550" cy="320675"/>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39975" name="对象 39974"/>
          <p:cNvGraphicFramePr/>
          <p:nvPr/>
        </p:nvGraphicFramePr>
        <p:xfrm>
          <a:off x="1258888" y="4100513"/>
          <a:ext cx="2371725" cy="533400"/>
        </p:xfrm>
        <a:graphic>
          <a:graphicData uri="http://schemas.openxmlformats.org/presentationml/2006/ole">
            <mc:AlternateContent xmlns:mc="http://schemas.openxmlformats.org/markup-compatibility/2006">
              <mc:Choice xmlns:v="urn:schemas-microsoft-com:vml" Requires="v">
                <p:oleObj spid="_x0000_s3315" name="" r:id="rId11" imgW="1137920" imgH="255905" progId="Equation.3">
                  <p:embed/>
                </p:oleObj>
              </mc:Choice>
              <mc:Fallback>
                <p:oleObj name="" r:id="rId11" imgW="1137920" imgH="255905" progId="Equation.3">
                  <p:embed/>
                  <p:pic>
                    <p:nvPicPr>
                      <p:cNvPr id="0" name="图片 3314"/>
                      <p:cNvPicPr/>
                      <p:nvPr/>
                    </p:nvPicPr>
                    <p:blipFill>
                      <a:blip r:embed="rId12"/>
                      <a:stretch>
                        <a:fillRect/>
                      </a:stretch>
                    </p:blipFill>
                    <p:spPr>
                      <a:xfrm>
                        <a:off x="1258888" y="4100513"/>
                        <a:ext cx="2371725" cy="533400"/>
                      </a:xfrm>
                      <a:prstGeom prst="rect">
                        <a:avLst/>
                      </a:prstGeom>
                      <a:noFill/>
                      <a:ln w="38100">
                        <a:noFill/>
                        <a:miter/>
                      </a:ln>
                    </p:spPr>
                  </p:pic>
                </p:oleObj>
              </mc:Fallback>
            </mc:AlternateContent>
          </a:graphicData>
        </a:graphic>
      </p:graphicFrame>
      <p:graphicFrame>
        <p:nvGraphicFramePr>
          <p:cNvPr id="39976" name="对象 39975"/>
          <p:cNvGraphicFramePr>
            <a:graphicFrameLocks noChangeAspect="1"/>
          </p:cNvGraphicFramePr>
          <p:nvPr/>
        </p:nvGraphicFramePr>
        <p:xfrm>
          <a:off x="5924550" y="5003800"/>
          <a:ext cx="473075" cy="457200"/>
        </p:xfrm>
        <a:graphic>
          <a:graphicData uri="http://schemas.openxmlformats.org/presentationml/2006/ole">
            <mc:AlternateContent xmlns:mc="http://schemas.openxmlformats.org/markup-compatibility/2006">
              <mc:Choice xmlns:v="urn:schemas-microsoft-com:vml" Requires="v">
                <p:oleObj spid="_x0000_s3316" name="" r:id="rId13" imgW="476885" imgH="464185" progId="Equation.3">
                  <p:embed/>
                </p:oleObj>
              </mc:Choice>
              <mc:Fallback>
                <p:oleObj name="" r:id="rId13" imgW="476885" imgH="464185" progId="Equation.3">
                  <p:embed/>
                  <p:pic>
                    <p:nvPicPr>
                      <p:cNvPr id="0" name="图片 3315"/>
                      <p:cNvPicPr/>
                      <p:nvPr/>
                    </p:nvPicPr>
                    <p:blipFill>
                      <a:blip r:embed="rId14"/>
                      <a:stretch>
                        <a:fillRect/>
                      </a:stretch>
                    </p:blipFill>
                    <p:spPr>
                      <a:xfrm>
                        <a:off x="5924550" y="5003800"/>
                        <a:ext cx="473075" cy="457200"/>
                      </a:xfrm>
                      <a:prstGeom prst="rect">
                        <a:avLst/>
                      </a:prstGeom>
                      <a:noFill/>
                      <a:ln w="38100">
                        <a:noFill/>
                        <a:miter/>
                      </a:ln>
                    </p:spPr>
                  </p:pic>
                </p:oleObj>
              </mc:Fallback>
            </mc:AlternateContent>
          </a:graphicData>
        </a:graphic>
      </p:graphicFrame>
      <p:graphicFrame>
        <p:nvGraphicFramePr>
          <p:cNvPr id="39977" name="对象 39976"/>
          <p:cNvGraphicFramePr>
            <a:graphicFrameLocks noChangeAspect="1"/>
          </p:cNvGraphicFramePr>
          <p:nvPr/>
        </p:nvGraphicFramePr>
        <p:xfrm>
          <a:off x="7508875" y="4572000"/>
          <a:ext cx="511175" cy="457200"/>
        </p:xfrm>
        <a:graphic>
          <a:graphicData uri="http://schemas.openxmlformats.org/presentationml/2006/ole">
            <mc:AlternateContent xmlns:mc="http://schemas.openxmlformats.org/markup-compatibility/2006">
              <mc:Choice xmlns:v="urn:schemas-microsoft-com:vml" Requires="v">
                <p:oleObj spid="_x0000_s3317" name="" r:id="rId15" imgW="511810" imgH="460375" progId="Equation.3">
                  <p:embed/>
                </p:oleObj>
              </mc:Choice>
              <mc:Fallback>
                <p:oleObj name="" r:id="rId15" imgW="511810" imgH="460375" progId="Equation.3">
                  <p:embed/>
                  <p:pic>
                    <p:nvPicPr>
                      <p:cNvPr id="0" name="图片 3316"/>
                      <p:cNvPicPr/>
                      <p:nvPr/>
                    </p:nvPicPr>
                    <p:blipFill>
                      <a:blip r:embed="rId16"/>
                      <a:stretch>
                        <a:fillRect/>
                      </a:stretch>
                    </p:blipFill>
                    <p:spPr>
                      <a:xfrm>
                        <a:off x="7508875" y="4572000"/>
                        <a:ext cx="511175" cy="457200"/>
                      </a:xfrm>
                      <a:prstGeom prst="rect">
                        <a:avLst/>
                      </a:prstGeom>
                      <a:noFill/>
                      <a:ln w="38100">
                        <a:noFill/>
                        <a:miter/>
                      </a:ln>
                    </p:spPr>
                  </p:pic>
                </p:oleObj>
              </mc:Fallback>
            </mc:AlternateContent>
          </a:graphicData>
        </a:graphic>
      </p:graphicFrame>
      <p:graphicFrame>
        <p:nvGraphicFramePr>
          <p:cNvPr id="39978" name="对象 39977"/>
          <p:cNvGraphicFramePr/>
          <p:nvPr/>
        </p:nvGraphicFramePr>
        <p:xfrm>
          <a:off x="1274763" y="4695825"/>
          <a:ext cx="2425700" cy="533400"/>
        </p:xfrm>
        <a:graphic>
          <a:graphicData uri="http://schemas.openxmlformats.org/presentationml/2006/ole">
            <mc:AlternateContent xmlns:mc="http://schemas.openxmlformats.org/markup-compatibility/2006">
              <mc:Choice xmlns:v="urn:schemas-microsoft-com:vml" Requires="v">
                <p:oleObj spid="_x0000_s3318" name="" r:id="rId17" imgW="1163320" imgH="255905" progId="Equation.3">
                  <p:embed/>
                </p:oleObj>
              </mc:Choice>
              <mc:Fallback>
                <p:oleObj name="" r:id="rId17" imgW="1163320" imgH="255905" progId="Equation.3">
                  <p:embed/>
                  <p:pic>
                    <p:nvPicPr>
                      <p:cNvPr id="0" name="图片 3317"/>
                      <p:cNvPicPr/>
                      <p:nvPr/>
                    </p:nvPicPr>
                    <p:blipFill>
                      <a:blip r:embed="rId18"/>
                      <a:stretch>
                        <a:fillRect/>
                      </a:stretch>
                    </p:blipFill>
                    <p:spPr>
                      <a:xfrm>
                        <a:off x="1274763" y="4695825"/>
                        <a:ext cx="2425700" cy="533400"/>
                      </a:xfrm>
                      <a:prstGeom prst="rect">
                        <a:avLst/>
                      </a:prstGeom>
                      <a:noFill/>
                      <a:ln w="38100">
                        <a:noFill/>
                        <a:miter/>
                      </a:ln>
                    </p:spPr>
                  </p:pic>
                </p:oleObj>
              </mc:Fallback>
            </mc:AlternateContent>
          </a:graphicData>
        </a:graphic>
      </p:graphicFrame>
      <p:grpSp>
        <p:nvGrpSpPr>
          <p:cNvPr id="39959" name="组合 39958"/>
          <p:cNvGrpSpPr/>
          <p:nvPr/>
        </p:nvGrpSpPr>
        <p:grpSpPr>
          <a:xfrm>
            <a:off x="6148388" y="5173663"/>
            <a:ext cx="1090612" cy="417512"/>
            <a:chOff x="0" y="0"/>
            <a:chExt cx="613" cy="263"/>
          </a:xfrm>
        </p:grpSpPr>
        <p:sp>
          <p:nvSpPr>
            <p:cNvPr id="41000" name="直接连接符 39959"/>
            <p:cNvSpPr/>
            <p:nvPr/>
          </p:nvSpPr>
          <p:spPr>
            <a:xfrm flipV="1">
              <a:off x="0" y="85"/>
              <a:ext cx="397" cy="178"/>
            </a:xfrm>
            <a:prstGeom prst="line">
              <a:avLst/>
            </a:prstGeom>
            <a:ln w="38100" cap="flat" cmpd="sng">
              <a:solidFill>
                <a:srgbClr val="FF99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41001" name="对象 39960"/>
            <p:cNvGraphicFramePr>
              <a:graphicFrameLocks noChangeAspect="1"/>
            </p:cNvGraphicFramePr>
            <p:nvPr/>
          </p:nvGraphicFramePr>
          <p:xfrm>
            <a:off x="413" y="0"/>
            <a:ext cx="200" cy="232"/>
          </p:xfrm>
          <a:graphic>
            <a:graphicData uri="http://schemas.openxmlformats.org/presentationml/2006/ole">
              <mc:AlternateContent xmlns:mc="http://schemas.openxmlformats.org/markup-compatibility/2006">
                <mc:Choice xmlns:v="urn:schemas-microsoft-com:vml" Requires="v">
                  <p:oleObj spid="_x0000_s3319" name="" r:id="rId19" imgW="321945" imgH="373380" progId="Equation.3">
                    <p:embed/>
                  </p:oleObj>
                </mc:Choice>
                <mc:Fallback>
                  <p:oleObj name="" r:id="rId19" imgW="321945" imgH="373380" progId="Equation.3">
                    <p:embed/>
                    <p:pic>
                      <p:nvPicPr>
                        <p:cNvPr id="0" name="图片 3318"/>
                        <p:cNvPicPr/>
                        <p:nvPr/>
                      </p:nvPicPr>
                      <p:blipFill>
                        <a:blip r:embed="rId20"/>
                        <a:stretch>
                          <a:fillRect/>
                        </a:stretch>
                      </p:blipFill>
                      <p:spPr>
                        <a:xfrm>
                          <a:off x="413" y="0"/>
                          <a:ext cx="200" cy="232"/>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left)">
                                      <p:cBhvr>
                                        <p:cTn id="7" dur="500"/>
                                        <p:tgtEl>
                                          <p:spTgt spid="399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56"/>
                                        </p:tgtEl>
                                        <p:attrNameLst>
                                          <p:attrName>style.visibility</p:attrName>
                                        </p:attrNameLst>
                                      </p:cBhvr>
                                      <p:to>
                                        <p:strVal val="visible"/>
                                      </p:to>
                                    </p:set>
                                    <p:animEffect transition="in" filter="wipe(left)">
                                      <p:cBhvr>
                                        <p:cTn id="12" dur="500"/>
                                        <p:tgtEl>
                                          <p:spTgt spid="3995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9955"/>
                                        </p:tgtEl>
                                        <p:attrNameLst>
                                          <p:attrName>style.visibility</p:attrName>
                                        </p:attrNameLst>
                                      </p:cBhvr>
                                      <p:to>
                                        <p:strVal val="visible"/>
                                      </p:to>
                                    </p:set>
                                    <p:animEffect transition="in" filter="wipe(left)">
                                      <p:cBhvr>
                                        <p:cTn id="16" dur="500"/>
                                        <p:tgtEl>
                                          <p:spTgt spid="3995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9954"/>
                                        </p:tgtEl>
                                        <p:attrNameLst>
                                          <p:attrName>style.visibility</p:attrName>
                                        </p:attrNameLst>
                                      </p:cBhvr>
                                      <p:to>
                                        <p:strVal val="visible"/>
                                      </p:to>
                                    </p:set>
                                    <p:animEffect transition="in" filter="wipe(left)">
                                      <p:cBhvr>
                                        <p:cTn id="20" dur="500"/>
                                        <p:tgtEl>
                                          <p:spTgt spid="3995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9952"/>
                                        </p:tgtEl>
                                        <p:attrNameLst>
                                          <p:attrName>style.visibility</p:attrName>
                                        </p:attrNameLst>
                                      </p:cBhvr>
                                      <p:to>
                                        <p:strVal val="visible"/>
                                      </p:to>
                                    </p:set>
                                    <p:animEffect transition="in" filter="wipe(up)">
                                      <p:cBhvr>
                                        <p:cTn id="25" dur="500"/>
                                        <p:tgtEl>
                                          <p:spTgt spid="3995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9938"/>
                                        </p:tgtEl>
                                        <p:attrNameLst>
                                          <p:attrName>style.visibility</p:attrName>
                                        </p:attrNameLst>
                                      </p:cBhvr>
                                      <p:to>
                                        <p:strVal val="visible"/>
                                      </p:to>
                                    </p:set>
                                    <p:animEffect transition="in" filter="wipe(left)">
                                      <p:cBhvr>
                                        <p:cTn id="30" dur="500"/>
                                        <p:tgtEl>
                                          <p:spTgt spid="3993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9942"/>
                                        </p:tgtEl>
                                        <p:attrNameLst>
                                          <p:attrName>style.visibility</p:attrName>
                                        </p:attrNameLst>
                                      </p:cBhvr>
                                      <p:to>
                                        <p:strVal val="visible"/>
                                      </p:to>
                                    </p:set>
                                    <p:animEffect transition="in" filter="wipe(left)">
                                      <p:cBhvr>
                                        <p:cTn id="35" dur="500"/>
                                        <p:tgtEl>
                                          <p:spTgt spid="3994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9939"/>
                                        </p:tgtEl>
                                        <p:attrNameLst>
                                          <p:attrName>style.visibility</p:attrName>
                                        </p:attrNameLst>
                                      </p:cBhvr>
                                      <p:to>
                                        <p:strVal val="visible"/>
                                      </p:to>
                                    </p:set>
                                    <p:animEffect transition="in" filter="wipe(left)">
                                      <p:cBhvr>
                                        <p:cTn id="40" dur="500"/>
                                        <p:tgtEl>
                                          <p:spTgt spid="3993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9940"/>
                                        </p:tgtEl>
                                        <p:attrNameLst>
                                          <p:attrName>style.visibility</p:attrName>
                                        </p:attrNameLst>
                                      </p:cBhvr>
                                      <p:to>
                                        <p:strVal val="visible"/>
                                      </p:to>
                                    </p:set>
                                    <p:animEffect transition="in" filter="wipe(left)">
                                      <p:cBhvr>
                                        <p:cTn id="45" dur="500"/>
                                        <p:tgtEl>
                                          <p:spTgt spid="3994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9943"/>
                                        </p:tgtEl>
                                        <p:attrNameLst>
                                          <p:attrName>style.visibility</p:attrName>
                                        </p:attrNameLst>
                                      </p:cBhvr>
                                      <p:to>
                                        <p:strVal val="visible"/>
                                      </p:to>
                                    </p:set>
                                    <p:animEffect transition="in" filter="wipe(left)">
                                      <p:cBhvr>
                                        <p:cTn id="50" dur="500"/>
                                        <p:tgtEl>
                                          <p:spTgt spid="3994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9941"/>
                                        </p:tgtEl>
                                        <p:attrNameLst>
                                          <p:attrName>style.visibility</p:attrName>
                                        </p:attrNameLst>
                                      </p:cBhvr>
                                      <p:to>
                                        <p:strVal val="visible"/>
                                      </p:to>
                                    </p:set>
                                    <p:animEffect transition="in" filter="wipe(left)">
                                      <p:cBhvr>
                                        <p:cTn id="55" dur="500"/>
                                        <p:tgtEl>
                                          <p:spTgt spid="3994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9944"/>
                                        </p:tgtEl>
                                        <p:attrNameLst>
                                          <p:attrName>style.visibility</p:attrName>
                                        </p:attrNameLst>
                                      </p:cBhvr>
                                      <p:to>
                                        <p:strVal val="visible"/>
                                      </p:to>
                                    </p:set>
                                    <p:animEffect transition="in" filter="wipe(left)">
                                      <p:cBhvr>
                                        <p:cTn id="60" dur="500"/>
                                        <p:tgtEl>
                                          <p:spTgt spid="3994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39958"/>
                                        </p:tgtEl>
                                        <p:attrNameLst>
                                          <p:attrName>style.visibility</p:attrName>
                                        </p:attrNameLst>
                                      </p:cBhvr>
                                      <p:to>
                                        <p:strVal val="visible"/>
                                      </p:to>
                                    </p:set>
                                    <p:animEffect transition="in" filter="wipe(up)">
                                      <p:cBhvr>
                                        <p:cTn id="65" dur="500"/>
                                        <p:tgtEl>
                                          <p:spTgt spid="3995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39953"/>
                                        </p:tgtEl>
                                        <p:attrNameLst>
                                          <p:attrName>style.visibility</p:attrName>
                                        </p:attrNameLst>
                                      </p:cBhvr>
                                      <p:to>
                                        <p:strVal val="visible"/>
                                      </p:to>
                                    </p:set>
                                    <p:animEffect transition="in" filter="wipe(left)">
                                      <p:cBhvr>
                                        <p:cTn id="70" dur="500"/>
                                        <p:tgtEl>
                                          <p:spTgt spid="3995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9947"/>
                                        </p:tgtEl>
                                        <p:attrNameLst>
                                          <p:attrName>style.visibility</p:attrName>
                                        </p:attrNameLst>
                                      </p:cBhvr>
                                      <p:to>
                                        <p:strVal val="visible"/>
                                      </p:to>
                                    </p:set>
                                    <p:animEffect transition="in" filter="wipe(left)">
                                      <p:cBhvr>
                                        <p:cTn id="75" dur="500"/>
                                        <p:tgtEl>
                                          <p:spTgt spid="3994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39946"/>
                                        </p:tgtEl>
                                        <p:attrNameLst>
                                          <p:attrName>style.visibility</p:attrName>
                                        </p:attrNameLst>
                                      </p:cBhvr>
                                      <p:to>
                                        <p:strVal val="visible"/>
                                      </p:to>
                                    </p:set>
                                    <p:animEffect transition="in" filter="wipe(left)">
                                      <p:cBhvr>
                                        <p:cTn id="80" dur="500"/>
                                        <p:tgtEl>
                                          <p:spTgt spid="39946"/>
                                        </p:tgtEl>
                                      </p:cBhvr>
                                    </p:animEffect>
                                  </p:childTnLst>
                                </p:cTn>
                              </p:par>
                            </p:childTnLst>
                          </p:cTn>
                        </p:par>
                        <p:par>
                          <p:cTn id="81" fill="hold">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39945"/>
                                        </p:tgtEl>
                                        <p:attrNameLst>
                                          <p:attrName>style.visibility</p:attrName>
                                        </p:attrNameLst>
                                      </p:cBhvr>
                                      <p:to>
                                        <p:strVal val="visible"/>
                                      </p:to>
                                    </p:set>
                                    <p:animEffect transition="in" filter="wipe(left)">
                                      <p:cBhvr>
                                        <p:cTn id="84" dur="500"/>
                                        <p:tgtEl>
                                          <p:spTgt spid="3994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9948"/>
                                        </p:tgtEl>
                                        <p:attrNameLst>
                                          <p:attrName>style.visibility</p:attrName>
                                        </p:attrNameLst>
                                      </p:cBhvr>
                                      <p:to>
                                        <p:strVal val="visible"/>
                                      </p:to>
                                    </p:set>
                                    <p:animEffect transition="in" filter="wipe(left)">
                                      <p:cBhvr>
                                        <p:cTn id="89" dur="500"/>
                                        <p:tgtEl>
                                          <p:spTgt spid="3994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39951"/>
                                        </p:tgtEl>
                                        <p:attrNameLst>
                                          <p:attrName>style.visibility</p:attrName>
                                        </p:attrNameLst>
                                      </p:cBhvr>
                                      <p:to>
                                        <p:strVal val="visible"/>
                                      </p:to>
                                    </p:set>
                                    <p:animEffect transition="in" filter="wipe(left)">
                                      <p:cBhvr>
                                        <p:cTn id="94" dur="500"/>
                                        <p:tgtEl>
                                          <p:spTgt spid="3995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39950"/>
                                        </p:tgtEl>
                                        <p:attrNameLst>
                                          <p:attrName>style.visibility</p:attrName>
                                        </p:attrNameLst>
                                      </p:cBhvr>
                                      <p:to>
                                        <p:strVal val="visible"/>
                                      </p:to>
                                    </p:set>
                                    <p:animEffect transition="in" filter="wipe(left)">
                                      <p:cBhvr>
                                        <p:cTn id="99" dur="500"/>
                                        <p:tgtEl>
                                          <p:spTgt spid="39950"/>
                                        </p:tgtEl>
                                      </p:cBhvr>
                                    </p:animEffect>
                                  </p:childTnLst>
                                </p:cTn>
                              </p:par>
                            </p:childTnLst>
                          </p:cTn>
                        </p:par>
                        <p:par>
                          <p:cTn id="100" fill="hold">
                            <p:stCondLst>
                              <p:cond delay="500"/>
                            </p:stCondLst>
                            <p:childTnLst>
                              <p:par>
                                <p:cTn id="101" presetID="22" presetClass="entr" presetSubtype="8" fill="hold" grpId="0" nodeType="afterEffect">
                                  <p:stCondLst>
                                    <p:cond delay="0"/>
                                  </p:stCondLst>
                                  <p:childTnLst>
                                    <p:set>
                                      <p:cBhvr>
                                        <p:cTn id="102" dur="1" fill="hold">
                                          <p:stCondLst>
                                            <p:cond delay="0"/>
                                          </p:stCondLst>
                                        </p:cTn>
                                        <p:tgtEl>
                                          <p:spTgt spid="39949"/>
                                        </p:tgtEl>
                                        <p:attrNameLst>
                                          <p:attrName>style.visibility</p:attrName>
                                        </p:attrNameLst>
                                      </p:cBhvr>
                                      <p:to>
                                        <p:strVal val="visible"/>
                                      </p:to>
                                    </p:set>
                                    <p:animEffect transition="in" filter="wipe(left)">
                                      <p:cBhvr>
                                        <p:cTn id="103" dur="500"/>
                                        <p:tgtEl>
                                          <p:spTgt spid="39949"/>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39965"/>
                                        </p:tgtEl>
                                        <p:attrNameLst>
                                          <p:attrName>style.visibility</p:attrName>
                                        </p:attrNameLst>
                                      </p:cBhvr>
                                      <p:to>
                                        <p:strVal val="visible"/>
                                      </p:to>
                                    </p:set>
                                    <p:animEffect transition="in" filter="dissolve">
                                      <p:cBhvr>
                                        <p:cTn id="108" dur="500"/>
                                        <p:tgtEl>
                                          <p:spTgt spid="39965"/>
                                        </p:tgtEl>
                                      </p:cBhvr>
                                    </p:animEffect>
                                  </p:childTnLst>
                                </p:cTn>
                              </p:par>
                              <p:par>
                                <p:cTn id="109" presetID="18" presetClass="entr" presetSubtype="3" fill="hold" nodeType="withEffect">
                                  <p:stCondLst>
                                    <p:cond delay="0"/>
                                  </p:stCondLst>
                                  <p:childTnLst>
                                    <p:set>
                                      <p:cBhvr>
                                        <p:cTn id="110" dur="1" fill="hold">
                                          <p:stCondLst>
                                            <p:cond delay="0"/>
                                          </p:stCondLst>
                                        </p:cTn>
                                        <p:tgtEl>
                                          <p:spTgt spid="39962"/>
                                        </p:tgtEl>
                                        <p:attrNameLst>
                                          <p:attrName>style.visibility</p:attrName>
                                        </p:attrNameLst>
                                      </p:cBhvr>
                                      <p:to>
                                        <p:strVal val="visible"/>
                                      </p:to>
                                    </p:set>
                                    <p:animEffect transition="in" filter="strips(upRight)">
                                      <p:cBhvr>
                                        <p:cTn id="111" dur="500"/>
                                        <p:tgtEl>
                                          <p:spTgt spid="39962"/>
                                        </p:tgtEl>
                                      </p:cBhvr>
                                    </p:animEffect>
                                  </p:childTnLst>
                                </p:cTn>
                              </p:par>
                              <p:par>
                                <p:cTn id="112" presetID="9" presetClass="entr" presetSubtype="0" fill="hold" nodeType="withEffect">
                                  <p:stCondLst>
                                    <p:cond delay="0"/>
                                  </p:stCondLst>
                                  <p:childTnLst>
                                    <p:set>
                                      <p:cBhvr>
                                        <p:cTn id="113" dur="1" fill="hold">
                                          <p:stCondLst>
                                            <p:cond delay="0"/>
                                          </p:stCondLst>
                                        </p:cTn>
                                        <p:tgtEl>
                                          <p:spTgt spid="39976"/>
                                        </p:tgtEl>
                                        <p:attrNameLst>
                                          <p:attrName>style.visibility</p:attrName>
                                        </p:attrNameLst>
                                      </p:cBhvr>
                                      <p:to>
                                        <p:strVal val="visible"/>
                                      </p:to>
                                    </p:set>
                                    <p:animEffect transition="in" filter="dissolve">
                                      <p:cBhvr>
                                        <p:cTn id="114" dur="500"/>
                                        <p:tgtEl>
                                          <p:spTgt spid="39976"/>
                                        </p:tgtEl>
                                      </p:cBhvr>
                                    </p:animEffect>
                                  </p:childTnLst>
                                </p:cTn>
                              </p:par>
                              <p:par>
                                <p:cTn id="115" presetID="9" presetClass="entr" presetSubtype="0" fill="hold" nodeType="withEffect">
                                  <p:stCondLst>
                                    <p:cond delay="0"/>
                                  </p:stCondLst>
                                  <p:childTnLst>
                                    <p:set>
                                      <p:cBhvr>
                                        <p:cTn id="116" dur="1" fill="hold">
                                          <p:stCondLst>
                                            <p:cond delay="0"/>
                                          </p:stCondLst>
                                        </p:cTn>
                                        <p:tgtEl>
                                          <p:spTgt spid="39977"/>
                                        </p:tgtEl>
                                        <p:attrNameLst>
                                          <p:attrName>style.visibility</p:attrName>
                                        </p:attrNameLst>
                                      </p:cBhvr>
                                      <p:to>
                                        <p:strVal val="visible"/>
                                      </p:to>
                                    </p:set>
                                    <p:animEffect transition="in" filter="dissolve">
                                      <p:cBhvr>
                                        <p:cTn id="117" dur="500"/>
                                        <p:tgtEl>
                                          <p:spTgt spid="39977"/>
                                        </p:tgtEl>
                                      </p:cBhvr>
                                    </p:animEffect>
                                  </p:child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nodeType="clickEffect">
                                  <p:stCondLst>
                                    <p:cond delay="0"/>
                                  </p:stCondLst>
                                  <p:childTnLst>
                                    <p:set>
                                      <p:cBhvr>
                                        <p:cTn id="121" dur="1" fill="hold">
                                          <p:stCondLst>
                                            <p:cond delay="0"/>
                                          </p:stCondLst>
                                        </p:cTn>
                                        <p:tgtEl>
                                          <p:spTgt spid="39974"/>
                                        </p:tgtEl>
                                        <p:attrNameLst>
                                          <p:attrName>style.visibility</p:attrName>
                                        </p:attrNameLst>
                                      </p:cBhvr>
                                      <p:to>
                                        <p:strVal val="visible"/>
                                      </p:to>
                                    </p:set>
                                    <p:animEffect transition="in" filter="strips(downLeft)">
                                      <p:cBhvr>
                                        <p:cTn id="122" dur="500"/>
                                        <p:tgtEl>
                                          <p:spTgt spid="39974"/>
                                        </p:tgtEl>
                                      </p:cBhvr>
                                    </p:animEffect>
                                  </p:childTnLst>
                                </p:cTn>
                              </p:par>
                              <p:par>
                                <p:cTn id="123" presetID="18" presetClass="entr" presetSubtype="3" fill="hold" nodeType="withEffect">
                                  <p:stCondLst>
                                    <p:cond delay="0"/>
                                  </p:stCondLst>
                                  <p:childTnLst>
                                    <p:set>
                                      <p:cBhvr>
                                        <p:cTn id="124" dur="1" fill="hold">
                                          <p:stCondLst>
                                            <p:cond delay="0"/>
                                          </p:stCondLst>
                                        </p:cTn>
                                        <p:tgtEl>
                                          <p:spTgt spid="39973"/>
                                        </p:tgtEl>
                                        <p:attrNameLst>
                                          <p:attrName>style.visibility</p:attrName>
                                        </p:attrNameLst>
                                      </p:cBhvr>
                                      <p:to>
                                        <p:strVal val="visible"/>
                                      </p:to>
                                    </p:set>
                                    <p:animEffect transition="in" filter="strips(upRight)">
                                      <p:cBhvr>
                                        <p:cTn id="125" dur="500"/>
                                        <p:tgtEl>
                                          <p:spTgt spid="39973"/>
                                        </p:tgtEl>
                                      </p:cBhvr>
                                    </p:animEffect>
                                  </p:childTnLst>
                                </p:cTn>
                              </p:par>
                              <p:par>
                                <p:cTn id="126" presetID="22" presetClass="entr" presetSubtype="8" fill="hold" nodeType="withEffect">
                                  <p:stCondLst>
                                    <p:cond delay="500"/>
                                  </p:stCondLst>
                                  <p:childTnLst>
                                    <p:set>
                                      <p:cBhvr>
                                        <p:cTn id="127" dur="1" fill="hold">
                                          <p:stCondLst>
                                            <p:cond delay="0"/>
                                          </p:stCondLst>
                                        </p:cTn>
                                        <p:tgtEl>
                                          <p:spTgt spid="39969"/>
                                        </p:tgtEl>
                                        <p:attrNameLst>
                                          <p:attrName>style.visibility</p:attrName>
                                        </p:attrNameLst>
                                      </p:cBhvr>
                                      <p:to>
                                        <p:strVal val="visible"/>
                                      </p:to>
                                    </p:set>
                                    <p:animEffect transition="in" filter="wipe(left)">
                                      <p:cBhvr>
                                        <p:cTn id="128" dur="1000"/>
                                        <p:tgtEl>
                                          <p:spTgt spid="39969"/>
                                        </p:tgtEl>
                                      </p:cBhvr>
                                    </p:animEffect>
                                  </p:childTnLst>
                                </p:cTn>
                              </p:par>
                            </p:childTnLst>
                          </p:cTn>
                        </p:par>
                      </p:childTnLst>
                    </p:cTn>
                  </p:par>
                  <p:par>
                    <p:cTn id="129" fill="hold">
                      <p:stCondLst>
                        <p:cond delay="indefinite"/>
                      </p:stCondLst>
                      <p:childTnLst>
                        <p:par>
                          <p:cTn id="130" fill="hold">
                            <p:stCondLst>
                              <p:cond delay="0"/>
                            </p:stCondLst>
                            <p:childTnLst>
                              <p:par>
                                <p:cTn id="131" presetID="18" presetClass="entr" presetSubtype="3" fill="hold" nodeType="clickEffect">
                                  <p:stCondLst>
                                    <p:cond delay="0"/>
                                  </p:stCondLst>
                                  <p:childTnLst>
                                    <p:set>
                                      <p:cBhvr>
                                        <p:cTn id="132" dur="1" fill="hold">
                                          <p:stCondLst>
                                            <p:cond delay="0"/>
                                          </p:stCondLst>
                                        </p:cTn>
                                        <p:tgtEl>
                                          <p:spTgt spid="39959"/>
                                        </p:tgtEl>
                                        <p:attrNameLst>
                                          <p:attrName>style.visibility</p:attrName>
                                        </p:attrNameLst>
                                      </p:cBhvr>
                                      <p:to>
                                        <p:strVal val="visible"/>
                                      </p:to>
                                    </p:set>
                                    <p:animEffect transition="in" filter="strips(upRight)">
                                      <p:cBhvr>
                                        <p:cTn id="133" dur="1000"/>
                                        <p:tgtEl>
                                          <p:spTgt spid="39959"/>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39975"/>
                                        </p:tgtEl>
                                        <p:attrNameLst>
                                          <p:attrName>style.visibility</p:attrName>
                                        </p:attrNameLst>
                                      </p:cBhvr>
                                      <p:to>
                                        <p:strVal val="visible"/>
                                      </p:to>
                                    </p:set>
                                    <p:animEffect transition="in" filter="wipe(left)">
                                      <p:cBhvr>
                                        <p:cTn id="138" dur="500"/>
                                        <p:tgtEl>
                                          <p:spTgt spid="39975"/>
                                        </p:tgtEl>
                                      </p:cBhvr>
                                    </p:animEffect>
                                  </p:childTnLst>
                                </p:cTn>
                              </p:par>
                            </p:childTnLst>
                          </p:cTn>
                        </p:par>
                        <p:par>
                          <p:cTn id="139" fill="hold">
                            <p:stCondLst>
                              <p:cond delay="500"/>
                            </p:stCondLst>
                            <p:childTnLst>
                              <p:par>
                                <p:cTn id="140" presetID="22" presetClass="entr" presetSubtype="8" fill="hold" grpId="0" nodeType="afterEffect">
                                  <p:stCondLst>
                                    <p:cond delay="0"/>
                                  </p:stCondLst>
                                  <p:childTnLst>
                                    <p:set>
                                      <p:cBhvr>
                                        <p:cTn id="141" dur="1" fill="hold">
                                          <p:stCondLst>
                                            <p:cond delay="0"/>
                                          </p:stCondLst>
                                        </p:cTn>
                                        <p:tgtEl>
                                          <p:spTgt spid="39964"/>
                                        </p:tgtEl>
                                        <p:attrNameLst>
                                          <p:attrName>style.visibility</p:attrName>
                                        </p:attrNameLst>
                                      </p:cBhvr>
                                      <p:to>
                                        <p:strVal val="visible"/>
                                      </p:to>
                                    </p:set>
                                    <p:animEffect transition="in" filter="wipe(left)">
                                      <p:cBhvr>
                                        <p:cTn id="142" dur="500"/>
                                        <p:tgtEl>
                                          <p:spTgt spid="39964"/>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nodeType="clickEffect">
                                  <p:stCondLst>
                                    <p:cond delay="0"/>
                                  </p:stCondLst>
                                  <p:childTnLst>
                                    <p:set>
                                      <p:cBhvr>
                                        <p:cTn id="146" dur="1" fill="hold">
                                          <p:stCondLst>
                                            <p:cond delay="0"/>
                                          </p:stCondLst>
                                        </p:cTn>
                                        <p:tgtEl>
                                          <p:spTgt spid="39978"/>
                                        </p:tgtEl>
                                        <p:attrNameLst>
                                          <p:attrName>style.visibility</p:attrName>
                                        </p:attrNameLst>
                                      </p:cBhvr>
                                      <p:to>
                                        <p:strVal val="visible"/>
                                      </p:to>
                                    </p:set>
                                    <p:animEffect transition="in" filter="wipe(left)">
                                      <p:cBhvr>
                                        <p:cTn id="147" dur="500"/>
                                        <p:tgtEl>
                                          <p:spTgt spid="39978"/>
                                        </p:tgtEl>
                                      </p:cBhvr>
                                    </p:animEffect>
                                  </p:childTnLst>
                                </p:cTn>
                              </p:par>
                            </p:childTnLst>
                          </p:cTn>
                        </p:par>
                        <p:par>
                          <p:cTn id="148" fill="hold">
                            <p:stCondLst>
                              <p:cond delay="500"/>
                            </p:stCondLst>
                            <p:childTnLst>
                              <p:par>
                                <p:cTn id="149" presetID="22" presetClass="entr" presetSubtype="8" fill="hold" grpId="0" nodeType="afterEffect">
                                  <p:stCondLst>
                                    <p:cond delay="0"/>
                                  </p:stCondLst>
                                  <p:childTnLst>
                                    <p:set>
                                      <p:cBhvr>
                                        <p:cTn id="150" dur="1" fill="hold">
                                          <p:stCondLst>
                                            <p:cond delay="0"/>
                                          </p:stCondLst>
                                        </p:cTn>
                                        <p:tgtEl>
                                          <p:spTgt spid="39963"/>
                                        </p:tgtEl>
                                        <p:attrNameLst>
                                          <p:attrName>style.visibility</p:attrName>
                                        </p:attrNameLst>
                                      </p:cBhvr>
                                      <p:to>
                                        <p:strVal val="visible"/>
                                      </p:to>
                                    </p:set>
                                    <p:animEffect transition="in" filter="wipe(left)">
                                      <p:cBhvr>
                                        <p:cTn id="151" dur="500"/>
                                        <p:tgtEl>
                                          <p:spTgt spid="39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P spid="39939" grpId="0"/>
      <p:bldP spid="39940" grpId="0"/>
      <p:bldP spid="39941" grpId="0"/>
      <p:bldP spid="39944" grpId="0"/>
      <p:bldP spid="39945" grpId="0"/>
      <p:bldP spid="39949" grpId="0"/>
      <p:bldP spid="39952" grpId="0" bldLvl="0" animBg="1"/>
      <p:bldP spid="39954" grpId="0"/>
      <p:bldP spid="39956" grpId="0"/>
      <p:bldP spid="39957" grpId="0"/>
      <p:bldP spid="39963" grpId="0"/>
      <p:bldP spid="39964"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40962" name="组合 40961"/>
          <p:cNvGrpSpPr/>
          <p:nvPr/>
        </p:nvGrpSpPr>
        <p:grpSpPr>
          <a:xfrm rot="10800000">
            <a:off x="6038850" y="1574800"/>
            <a:ext cx="2014538" cy="395288"/>
            <a:chOff x="0" y="0"/>
            <a:chExt cx="1315" cy="249"/>
          </a:xfrm>
        </p:grpSpPr>
        <p:sp>
          <p:nvSpPr>
            <p:cNvPr id="41986" name="未知"/>
            <p:cNvSpPr/>
            <p:nvPr/>
          </p:nvSpPr>
          <p:spPr>
            <a:xfrm rot="-5400000">
              <a:off x="565" y="-489"/>
              <a:ext cx="158" cy="1193"/>
            </a:xfrm>
            <a:custGeom>
              <a:avLst/>
              <a:gdLst/>
              <a:ahLst/>
              <a:cxnLst/>
              <a:pathLst>
                <a:path w="750" h="2869">
                  <a:moveTo>
                    <a:pt x="738" y="0"/>
                  </a:moveTo>
                  <a:cubicBezTo>
                    <a:pt x="675" y="11"/>
                    <a:pt x="585" y="26"/>
                    <a:pt x="526" y="59"/>
                  </a:cubicBezTo>
                  <a:cubicBezTo>
                    <a:pt x="501" y="73"/>
                    <a:pt x="479" y="90"/>
                    <a:pt x="456" y="106"/>
                  </a:cubicBezTo>
                  <a:cubicBezTo>
                    <a:pt x="444" y="114"/>
                    <a:pt x="420" y="130"/>
                    <a:pt x="420" y="130"/>
                  </a:cubicBezTo>
                  <a:cubicBezTo>
                    <a:pt x="392" y="219"/>
                    <a:pt x="434" y="111"/>
                    <a:pt x="373" y="188"/>
                  </a:cubicBezTo>
                  <a:cubicBezTo>
                    <a:pt x="365" y="198"/>
                    <a:pt x="366" y="212"/>
                    <a:pt x="362" y="224"/>
                  </a:cubicBezTo>
                  <a:cubicBezTo>
                    <a:pt x="358" y="236"/>
                    <a:pt x="358" y="249"/>
                    <a:pt x="350" y="259"/>
                  </a:cubicBezTo>
                  <a:cubicBezTo>
                    <a:pt x="341" y="270"/>
                    <a:pt x="327" y="274"/>
                    <a:pt x="315" y="282"/>
                  </a:cubicBezTo>
                  <a:cubicBezTo>
                    <a:pt x="299" y="329"/>
                    <a:pt x="285" y="349"/>
                    <a:pt x="244" y="377"/>
                  </a:cubicBezTo>
                  <a:cubicBezTo>
                    <a:pt x="217" y="460"/>
                    <a:pt x="235" y="427"/>
                    <a:pt x="197" y="482"/>
                  </a:cubicBezTo>
                  <a:cubicBezTo>
                    <a:pt x="170" y="565"/>
                    <a:pt x="182" y="529"/>
                    <a:pt x="162" y="588"/>
                  </a:cubicBezTo>
                  <a:cubicBezTo>
                    <a:pt x="158" y="600"/>
                    <a:pt x="154" y="611"/>
                    <a:pt x="150" y="623"/>
                  </a:cubicBezTo>
                  <a:cubicBezTo>
                    <a:pt x="146" y="635"/>
                    <a:pt x="138" y="659"/>
                    <a:pt x="138" y="659"/>
                  </a:cubicBezTo>
                  <a:cubicBezTo>
                    <a:pt x="121" y="768"/>
                    <a:pt x="80" y="883"/>
                    <a:pt x="44" y="988"/>
                  </a:cubicBezTo>
                  <a:cubicBezTo>
                    <a:pt x="11" y="1389"/>
                    <a:pt x="0" y="1801"/>
                    <a:pt x="127" y="2187"/>
                  </a:cubicBezTo>
                  <a:cubicBezTo>
                    <a:pt x="171" y="2319"/>
                    <a:pt x="202" y="2459"/>
                    <a:pt x="279" y="2575"/>
                  </a:cubicBezTo>
                  <a:cubicBezTo>
                    <a:pt x="303" y="2610"/>
                    <a:pt x="326" y="2646"/>
                    <a:pt x="350" y="2681"/>
                  </a:cubicBezTo>
                  <a:cubicBezTo>
                    <a:pt x="366" y="2704"/>
                    <a:pt x="420" y="2728"/>
                    <a:pt x="420" y="2728"/>
                  </a:cubicBezTo>
                  <a:cubicBezTo>
                    <a:pt x="458" y="2783"/>
                    <a:pt x="485" y="2788"/>
                    <a:pt x="550" y="2810"/>
                  </a:cubicBezTo>
                  <a:cubicBezTo>
                    <a:pt x="563" y="2814"/>
                    <a:pt x="572" y="2827"/>
                    <a:pt x="585" y="2833"/>
                  </a:cubicBezTo>
                  <a:cubicBezTo>
                    <a:pt x="639" y="2857"/>
                    <a:pt x="692" y="2869"/>
                    <a:pt x="750" y="2869"/>
                  </a:cubicBezTo>
                </a:path>
              </a:pathLst>
            </a:custGeom>
            <a:noFill/>
            <a:ln w="76200" cap="flat" cmpd="sng">
              <a:solidFill>
                <a:srgbClr val="3399FF"/>
              </a:solidFill>
              <a:prstDash val="solid"/>
              <a:round/>
              <a:headEnd type="none" w="med" len="med"/>
              <a:tailEnd type="none" w="med" len="med"/>
            </a:ln>
          </p:spPr>
          <p:txBody>
            <a:bodyPr/>
            <a:p>
              <a:endParaRPr lang="zh-CN" altLang="en-US"/>
            </a:p>
          </p:txBody>
        </p:sp>
        <p:sp>
          <p:nvSpPr>
            <p:cNvPr id="41987" name="未知"/>
            <p:cNvSpPr/>
            <p:nvPr/>
          </p:nvSpPr>
          <p:spPr>
            <a:xfrm rot="-5400000">
              <a:off x="559" y="-510"/>
              <a:ext cx="158" cy="1179"/>
            </a:xfrm>
            <a:custGeom>
              <a:avLst/>
              <a:gdLst/>
              <a:ahLst/>
              <a:cxnLst/>
              <a:pathLst>
                <a:path w="750" h="2869">
                  <a:moveTo>
                    <a:pt x="738" y="0"/>
                  </a:moveTo>
                  <a:cubicBezTo>
                    <a:pt x="675" y="11"/>
                    <a:pt x="585" y="26"/>
                    <a:pt x="526" y="59"/>
                  </a:cubicBezTo>
                  <a:cubicBezTo>
                    <a:pt x="501" y="73"/>
                    <a:pt x="479" y="90"/>
                    <a:pt x="456" y="106"/>
                  </a:cubicBezTo>
                  <a:cubicBezTo>
                    <a:pt x="444" y="114"/>
                    <a:pt x="420" y="130"/>
                    <a:pt x="420" y="130"/>
                  </a:cubicBezTo>
                  <a:cubicBezTo>
                    <a:pt x="392" y="219"/>
                    <a:pt x="434" y="111"/>
                    <a:pt x="373" y="188"/>
                  </a:cubicBezTo>
                  <a:cubicBezTo>
                    <a:pt x="365" y="198"/>
                    <a:pt x="366" y="212"/>
                    <a:pt x="362" y="224"/>
                  </a:cubicBezTo>
                  <a:cubicBezTo>
                    <a:pt x="358" y="236"/>
                    <a:pt x="358" y="249"/>
                    <a:pt x="350" y="259"/>
                  </a:cubicBezTo>
                  <a:cubicBezTo>
                    <a:pt x="341" y="270"/>
                    <a:pt x="327" y="274"/>
                    <a:pt x="315" y="282"/>
                  </a:cubicBezTo>
                  <a:cubicBezTo>
                    <a:pt x="299" y="329"/>
                    <a:pt x="285" y="349"/>
                    <a:pt x="244" y="377"/>
                  </a:cubicBezTo>
                  <a:cubicBezTo>
                    <a:pt x="217" y="460"/>
                    <a:pt x="235" y="427"/>
                    <a:pt x="197" y="482"/>
                  </a:cubicBezTo>
                  <a:cubicBezTo>
                    <a:pt x="170" y="565"/>
                    <a:pt x="182" y="529"/>
                    <a:pt x="162" y="588"/>
                  </a:cubicBezTo>
                  <a:cubicBezTo>
                    <a:pt x="158" y="600"/>
                    <a:pt x="154" y="611"/>
                    <a:pt x="150" y="623"/>
                  </a:cubicBezTo>
                  <a:cubicBezTo>
                    <a:pt x="146" y="635"/>
                    <a:pt x="138" y="659"/>
                    <a:pt x="138" y="659"/>
                  </a:cubicBezTo>
                  <a:cubicBezTo>
                    <a:pt x="121" y="768"/>
                    <a:pt x="80" y="883"/>
                    <a:pt x="44" y="988"/>
                  </a:cubicBezTo>
                  <a:cubicBezTo>
                    <a:pt x="11" y="1389"/>
                    <a:pt x="0" y="1801"/>
                    <a:pt x="127" y="2187"/>
                  </a:cubicBezTo>
                  <a:cubicBezTo>
                    <a:pt x="171" y="2319"/>
                    <a:pt x="202" y="2459"/>
                    <a:pt x="279" y="2575"/>
                  </a:cubicBezTo>
                  <a:cubicBezTo>
                    <a:pt x="303" y="2610"/>
                    <a:pt x="326" y="2646"/>
                    <a:pt x="350" y="2681"/>
                  </a:cubicBezTo>
                  <a:cubicBezTo>
                    <a:pt x="366" y="2704"/>
                    <a:pt x="420" y="2728"/>
                    <a:pt x="420" y="2728"/>
                  </a:cubicBezTo>
                  <a:cubicBezTo>
                    <a:pt x="458" y="2783"/>
                    <a:pt x="485" y="2788"/>
                    <a:pt x="550" y="2810"/>
                  </a:cubicBezTo>
                  <a:cubicBezTo>
                    <a:pt x="563" y="2814"/>
                    <a:pt x="572" y="2827"/>
                    <a:pt x="585" y="2833"/>
                  </a:cubicBezTo>
                  <a:cubicBezTo>
                    <a:pt x="639" y="2857"/>
                    <a:pt x="692" y="2869"/>
                    <a:pt x="750" y="2869"/>
                  </a:cubicBezTo>
                </a:path>
              </a:pathLst>
            </a:custGeom>
            <a:noFill/>
            <a:ln w="3175" cap="flat" cmpd="sng">
              <a:solidFill>
                <a:schemeClr val="tx2"/>
              </a:solidFill>
              <a:prstDash val="solid"/>
              <a:round/>
              <a:headEnd type="none" w="med" len="med"/>
              <a:tailEnd type="none" w="med" len="med"/>
            </a:ln>
          </p:spPr>
          <p:txBody>
            <a:bodyPr/>
            <a:p>
              <a:endParaRPr lang="zh-CN" altLang="en-US"/>
            </a:p>
          </p:txBody>
        </p:sp>
        <p:sp>
          <p:nvSpPr>
            <p:cNvPr id="41988" name="未知"/>
            <p:cNvSpPr/>
            <p:nvPr/>
          </p:nvSpPr>
          <p:spPr>
            <a:xfrm rot="-5400000">
              <a:off x="585" y="-502"/>
              <a:ext cx="158" cy="1270"/>
            </a:xfrm>
            <a:custGeom>
              <a:avLst/>
              <a:gdLst/>
              <a:ahLst/>
              <a:cxnLst/>
              <a:pathLst>
                <a:path w="750" h="2869">
                  <a:moveTo>
                    <a:pt x="738" y="0"/>
                  </a:moveTo>
                  <a:cubicBezTo>
                    <a:pt x="675" y="11"/>
                    <a:pt x="585" y="26"/>
                    <a:pt x="526" y="59"/>
                  </a:cubicBezTo>
                  <a:cubicBezTo>
                    <a:pt x="501" y="73"/>
                    <a:pt x="479" y="90"/>
                    <a:pt x="456" y="106"/>
                  </a:cubicBezTo>
                  <a:cubicBezTo>
                    <a:pt x="444" y="114"/>
                    <a:pt x="420" y="130"/>
                    <a:pt x="420" y="130"/>
                  </a:cubicBezTo>
                  <a:cubicBezTo>
                    <a:pt x="392" y="219"/>
                    <a:pt x="434" y="111"/>
                    <a:pt x="373" y="188"/>
                  </a:cubicBezTo>
                  <a:cubicBezTo>
                    <a:pt x="365" y="198"/>
                    <a:pt x="366" y="212"/>
                    <a:pt x="362" y="224"/>
                  </a:cubicBezTo>
                  <a:cubicBezTo>
                    <a:pt x="358" y="236"/>
                    <a:pt x="358" y="249"/>
                    <a:pt x="350" y="259"/>
                  </a:cubicBezTo>
                  <a:cubicBezTo>
                    <a:pt x="341" y="270"/>
                    <a:pt x="327" y="274"/>
                    <a:pt x="315" y="282"/>
                  </a:cubicBezTo>
                  <a:cubicBezTo>
                    <a:pt x="299" y="329"/>
                    <a:pt x="285" y="349"/>
                    <a:pt x="244" y="377"/>
                  </a:cubicBezTo>
                  <a:cubicBezTo>
                    <a:pt x="217" y="460"/>
                    <a:pt x="235" y="427"/>
                    <a:pt x="197" y="482"/>
                  </a:cubicBezTo>
                  <a:cubicBezTo>
                    <a:pt x="170" y="565"/>
                    <a:pt x="182" y="529"/>
                    <a:pt x="162" y="588"/>
                  </a:cubicBezTo>
                  <a:cubicBezTo>
                    <a:pt x="158" y="600"/>
                    <a:pt x="154" y="611"/>
                    <a:pt x="150" y="623"/>
                  </a:cubicBezTo>
                  <a:cubicBezTo>
                    <a:pt x="146" y="635"/>
                    <a:pt x="138" y="659"/>
                    <a:pt x="138" y="659"/>
                  </a:cubicBezTo>
                  <a:cubicBezTo>
                    <a:pt x="121" y="768"/>
                    <a:pt x="80" y="883"/>
                    <a:pt x="44" y="988"/>
                  </a:cubicBezTo>
                  <a:cubicBezTo>
                    <a:pt x="11" y="1389"/>
                    <a:pt x="0" y="1801"/>
                    <a:pt x="127" y="2187"/>
                  </a:cubicBezTo>
                  <a:cubicBezTo>
                    <a:pt x="171" y="2319"/>
                    <a:pt x="202" y="2459"/>
                    <a:pt x="279" y="2575"/>
                  </a:cubicBezTo>
                  <a:cubicBezTo>
                    <a:pt x="303" y="2610"/>
                    <a:pt x="326" y="2646"/>
                    <a:pt x="350" y="2681"/>
                  </a:cubicBezTo>
                  <a:cubicBezTo>
                    <a:pt x="366" y="2704"/>
                    <a:pt x="420" y="2728"/>
                    <a:pt x="420" y="2728"/>
                  </a:cubicBezTo>
                  <a:cubicBezTo>
                    <a:pt x="458" y="2783"/>
                    <a:pt x="485" y="2788"/>
                    <a:pt x="550" y="2810"/>
                  </a:cubicBezTo>
                  <a:cubicBezTo>
                    <a:pt x="563" y="2814"/>
                    <a:pt x="572" y="2827"/>
                    <a:pt x="585" y="2833"/>
                  </a:cubicBezTo>
                  <a:cubicBezTo>
                    <a:pt x="639" y="2857"/>
                    <a:pt x="692" y="2869"/>
                    <a:pt x="750" y="2869"/>
                  </a:cubicBezTo>
                </a:path>
              </a:pathLst>
            </a:custGeom>
            <a:noFill/>
            <a:ln w="76200" cap="flat" cmpd="sng">
              <a:solidFill>
                <a:srgbClr val="3399FF"/>
              </a:solidFill>
              <a:prstDash val="solid"/>
              <a:round/>
              <a:headEnd type="none" w="med" len="med"/>
              <a:tailEnd type="none" w="med" len="med"/>
            </a:ln>
          </p:spPr>
          <p:txBody>
            <a:bodyPr/>
            <a:p>
              <a:endParaRPr lang="zh-CN" altLang="en-US"/>
            </a:p>
          </p:txBody>
        </p:sp>
        <p:sp>
          <p:nvSpPr>
            <p:cNvPr id="41989" name="未知"/>
            <p:cNvSpPr/>
            <p:nvPr/>
          </p:nvSpPr>
          <p:spPr>
            <a:xfrm rot="-5400000">
              <a:off x="566" y="-499"/>
              <a:ext cx="182" cy="1315"/>
            </a:xfrm>
            <a:custGeom>
              <a:avLst/>
              <a:gdLst/>
              <a:ahLst/>
              <a:cxnLst/>
              <a:pathLst>
                <a:path w="750" h="2869">
                  <a:moveTo>
                    <a:pt x="738" y="0"/>
                  </a:moveTo>
                  <a:cubicBezTo>
                    <a:pt x="675" y="11"/>
                    <a:pt x="585" y="26"/>
                    <a:pt x="526" y="59"/>
                  </a:cubicBezTo>
                  <a:cubicBezTo>
                    <a:pt x="501" y="73"/>
                    <a:pt x="479" y="90"/>
                    <a:pt x="456" y="106"/>
                  </a:cubicBezTo>
                  <a:cubicBezTo>
                    <a:pt x="444" y="114"/>
                    <a:pt x="420" y="130"/>
                    <a:pt x="420" y="130"/>
                  </a:cubicBezTo>
                  <a:cubicBezTo>
                    <a:pt x="392" y="219"/>
                    <a:pt x="434" y="111"/>
                    <a:pt x="373" y="188"/>
                  </a:cubicBezTo>
                  <a:cubicBezTo>
                    <a:pt x="365" y="198"/>
                    <a:pt x="366" y="212"/>
                    <a:pt x="362" y="224"/>
                  </a:cubicBezTo>
                  <a:cubicBezTo>
                    <a:pt x="358" y="236"/>
                    <a:pt x="358" y="249"/>
                    <a:pt x="350" y="259"/>
                  </a:cubicBezTo>
                  <a:cubicBezTo>
                    <a:pt x="341" y="270"/>
                    <a:pt x="327" y="274"/>
                    <a:pt x="315" y="282"/>
                  </a:cubicBezTo>
                  <a:cubicBezTo>
                    <a:pt x="299" y="329"/>
                    <a:pt x="285" y="349"/>
                    <a:pt x="244" y="377"/>
                  </a:cubicBezTo>
                  <a:cubicBezTo>
                    <a:pt x="217" y="460"/>
                    <a:pt x="235" y="427"/>
                    <a:pt x="197" y="482"/>
                  </a:cubicBezTo>
                  <a:cubicBezTo>
                    <a:pt x="170" y="565"/>
                    <a:pt x="182" y="529"/>
                    <a:pt x="162" y="588"/>
                  </a:cubicBezTo>
                  <a:cubicBezTo>
                    <a:pt x="158" y="600"/>
                    <a:pt x="154" y="611"/>
                    <a:pt x="150" y="623"/>
                  </a:cubicBezTo>
                  <a:cubicBezTo>
                    <a:pt x="146" y="635"/>
                    <a:pt x="138" y="659"/>
                    <a:pt x="138" y="659"/>
                  </a:cubicBezTo>
                  <a:cubicBezTo>
                    <a:pt x="121" y="768"/>
                    <a:pt x="80" y="883"/>
                    <a:pt x="44" y="988"/>
                  </a:cubicBezTo>
                  <a:cubicBezTo>
                    <a:pt x="11" y="1389"/>
                    <a:pt x="0" y="1801"/>
                    <a:pt x="127" y="2187"/>
                  </a:cubicBezTo>
                  <a:cubicBezTo>
                    <a:pt x="171" y="2319"/>
                    <a:pt x="202" y="2459"/>
                    <a:pt x="279" y="2575"/>
                  </a:cubicBezTo>
                  <a:cubicBezTo>
                    <a:pt x="303" y="2610"/>
                    <a:pt x="326" y="2646"/>
                    <a:pt x="350" y="2681"/>
                  </a:cubicBezTo>
                  <a:cubicBezTo>
                    <a:pt x="366" y="2704"/>
                    <a:pt x="420" y="2728"/>
                    <a:pt x="420" y="2728"/>
                  </a:cubicBezTo>
                  <a:cubicBezTo>
                    <a:pt x="458" y="2783"/>
                    <a:pt x="485" y="2788"/>
                    <a:pt x="550" y="2810"/>
                  </a:cubicBezTo>
                  <a:cubicBezTo>
                    <a:pt x="563" y="2814"/>
                    <a:pt x="572" y="2827"/>
                    <a:pt x="585" y="2833"/>
                  </a:cubicBezTo>
                  <a:cubicBezTo>
                    <a:pt x="639" y="2857"/>
                    <a:pt x="692" y="2869"/>
                    <a:pt x="750" y="2869"/>
                  </a:cubicBezTo>
                </a:path>
              </a:pathLst>
            </a:custGeom>
            <a:noFill/>
            <a:ln w="3175" cap="flat" cmpd="sng">
              <a:solidFill>
                <a:schemeClr val="tx2"/>
              </a:solidFill>
              <a:prstDash val="solid"/>
              <a:round/>
              <a:headEnd type="none" w="med" len="med"/>
              <a:tailEnd type="none" w="med" len="med"/>
            </a:ln>
          </p:spPr>
          <p:txBody>
            <a:bodyPr/>
            <a:p>
              <a:endParaRPr lang="zh-CN" altLang="en-US"/>
            </a:p>
          </p:txBody>
        </p:sp>
      </p:grpSp>
      <p:sp>
        <p:nvSpPr>
          <p:cNvPr id="40967" name="文本框 40966"/>
          <p:cNvSpPr txBox="1"/>
          <p:nvPr/>
        </p:nvSpPr>
        <p:spPr>
          <a:xfrm>
            <a:off x="744538" y="409575"/>
            <a:ext cx="5035550"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仿宋_GB2312" pitchFamily="1" charset="-122"/>
              </a:rPr>
              <a:t>均匀电场中有一个半径为</a:t>
            </a:r>
            <a:r>
              <a:rPr lang="en-US" altLang="x-none" i="1" dirty="0">
                <a:latin typeface="Times New Roman" panose="02020603050405020304" pitchFamily="2" charset="0"/>
                <a:ea typeface="仿宋_GB2312" pitchFamily="1" charset="-122"/>
              </a:rPr>
              <a:t>R </a:t>
            </a:r>
            <a:r>
              <a:rPr lang="zh-CN" altLang="en-US" dirty="0">
                <a:latin typeface="Times New Roman" panose="02020603050405020304" pitchFamily="2" charset="0"/>
                <a:ea typeface="仿宋_GB2312" pitchFamily="1" charset="-122"/>
              </a:rPr>
              <a:t>的半球面</a:t>
            </a:r>
            <a:endParaRPr lang="zh-CN" altLang="en-US" dirty="0">
              <a:latin typeface="Times New Roman" panose="02020603050405020304" pitchFamily="2" charset="0"/>
              <a:ea typeface="仿宋_GB2312" pitchFamily="1" charset="-122"/>
            </a:endParaRPr>
          </a:p>
        </p:txBody>
      </p:sp>
      <p:sp>
        <p:nvSpPr>
          <p:cNvPr id="40968" name="矩形 40967"/>
          <p:cNvSpPr/>
          <p:nvPr/>
        </p:nvSpPr>
        <p:spPr>
          <a:xfrm>
            <a:off x="285750" y="371475"/>
            <a:ext cx="492125"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rPr>
              <a:t>例</a:t>
            </a:r>
            <a:endParaRPr lang="zh-CN" altLang="en-US" dirty="0">
              <a:latin typeface="Times New Roman" panose="02020603050405020304" pitchFamily="2" charset="0"/>
              <a:ea typeface="宋体" panose="02010600030101010101" pitchFamily="2" charset="-122"/>
            </a:endParaRPr>
          </a:p>
        </p:txBody>
      </p:sp>
      <p:grpSp>
        <p:nvGrpSpPr>
          <p:cNvPr id="40969" name="组合 40968"/>
          <p:cNvGrpSpPr/>
          <p:nvPr/>
        </p:nvGrpSpPr>
        <p:grpSpPr>
          <a:xfrm>
            <a:off x="5540375" y="804863"/>
            <a:ext cx="2881313" cy="3389312"/>
            <a:chOff x="0" y="0"/>
            <a:chExt cx="1815" cy="2135"/>
          </a:xfrm>
        </p:grpSpPr>
        <p:sp>
          <p:nvSpPr>
            <p:cNvPr id="41993" name="椭圆 40969"/>
            <p:cNvSpPr/>
            <p:nvPr/>
          </p:nvSpPr>
          <p:spPr>
            <a:xfrm>
              <a:off x="145" y="372"/>
              <a:ext cx="1588" cy="1588"/>
            </a:xfrm>
            <a:prstGeom prst="ellipse">
              <a:avLst/>
            </a:prstGeom>
            <a:gradFill rotWithShape="1">
              <a:gsLst>
                <a:gs pos="0">
                  <a:srgbClr val="005E47">
                    <a:alpha val="79999"/>
                  </a:srgbClr>
                </a:gs>
                <a:gs pos="50000">
                  <a:schemeClr val="accent1">
                    <a:alpha val="79999"/>
                  </a:schemeClr>
                </a:gs>
                <a:gs pos="100000">
                  <a:srgbClr val="005E47">
                    <a:alpha val="79999"/>
                  </a:srgbClr>
                </a:gs>
              </a:gsLst>
              <a:lin ang="0" scaled="1"/>
              <a:tileRect/>
            </a:gradFill>
            <a:ln w="9525" cap="flat" cmpd="sng">
              <a:solidFill>
                <a:schemeClr val="folHlink"/>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41994" name="组合 40970"/>
            <p:cNvGrpSpPr/>
            <p:nvPr/>
          </p:nvGrpSpPr>
          <p:grpSpPr>
            <a:xfrm>
              <a:off x="0" y="956"/>
              <a:ext cx="1815" cy="1178"/>
              <a:chOff x="0" y="0"/>
              <a:chExt cx="1815" cy="1196"/>
            </a:xfrm>
          </p:grpSpPr>
          <p:sp>
            <p:nvSpPr>
              <p:cNvPr id="41995" name="矩形 40971"/>
              <p:cNvSpPr/>
              <p:nvPr/>
            </p:nvSpPr>
            <p:spPr>
              <a:xfrm>
                <a:off x="0" y="243"/>
                <a:ext cx="1815" cy="953"/>
              </a:xfrm>
              <a:prstGeom prst="rect">
                <a:avLst/>
              </a:prstGeom>
              <a:solidFill>
                <a:schemeClr val="bg1"/>
              </a:soli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1996" name="椭圆 40972"/>
              <p:cNvSpPr/>
              <p:nvPr/>
            </p:nvSpPr>
            <p:spPr>
              <a:xfrm>
                <a:off x="148" y="0"/>
                <a:ext cx="1587" cy="499"/>
              </a:xfrm>
              <a:prstGeom prst="ellipse">
                <a:avLst/>
              </a:prstGeom>
              <a:solidFill>
                <a:srgbClr val="003366"/>
              </a:soli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41997" name="组合 40973"/>
            <p:cNvGrpSpPr/>
            <p:nvPr/>
          </p:nvGrpSpPr>
          <p:grpSpPr>
            <a:xfrm>
              <a:off x="340" y="1398"/>
              <a:ext cx="1225" cy="737"/>
              <a:chOff x="0" y="0"/>
              <a:chExt cx="1225" cy="1044"/>
            </a:xfrm>
          </p:grpSpPr>
          <p:sp>
            <p:nvSpPr>
              <p:cNvPr id="41998" name="直接连接符 40974"/>
              <p:cNvSpPr/>
              <p:nvPr/>
            </p:nvSpPr>
            <p:spPr>
              <a:xfrm flipV="1">
                <a:off x="0" y="0"/>
                <a:ext cx="0" cy="1044"/>
              </a:xfrm>
              <a:prstGeom prst="line">
                <a:avLst/>
              </a:prstGeom>
              <a:ln w="28575" cap="flat" cmpd="sng">
                <a:solidFill>
                  <a:srgbClr val="FF66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1999" name="直接连接符 40975"/>
              <p:cNvSpPr/>
              <p:nvPr/>
            </p:nvSpPr>
            <p:spPr>
              <a:xfrm flipV="1">
                <a:off x="408" y="0"/>
                <a:ext cx="0" cy="1044"/>
              </a:xfrm>
              <a:prstGeom prst="line">
                <a:avLst/>
              </a:prstGeom>
              <a:ln w="28575" cap="flat" cmpd="sng">
                <a:solidFill>
                  <a:srgbClr val="FF66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2000" name="直接连接符 40976"/>
              <p:cNvSpPr/>
              <p:nvPr/>
            </p:nvSpPr>
            <p:spPr>
              <a:xfrm flipV="1">
                <a:off x="816" y="0"/>
                <a:ext cx="0" cy="1044"/>
              </a:xfrm>
              <a:prstGeom prst="line">
                <a:avLst/>
              </a:prstGeom>
              <a:ln w="28575" cap="flat" cmpd="sng">
                <a:solidFill>
                  <a:srgbClr val="FF66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2001" name="直接连接符 40977"/>
              <p:cNvSpPr/>
              <p:nvPr/>
            </p:nvSpPr>
            <p:spPr>
              <a:xfrm flipV="1">
                <a:off x="1225" y="0"/>
                <a:ext cx="0" cy="1044"/>
              </a:xfrm>
              <a:prstGeom prst="line">
                <a:avLst/>
              </a:prstGeom>
              <a:ln w="28575" cap="flat" cmpd="sng">
                <a:solidFill>
                  <a:srgbClr val="FF66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aphicFrame>
          <p:nvGraphicFramePr>
            <p:cNvPr id="42002" name="对象 40978"/>
            <p:cNvGraphicFramePr>
              <a:graphicFrameLocks noChangeAspect="1"/>
            </p:cNvGraphicFramePr>
            <p:nvPr/>
          </p:nvGraphicFramePr>
          <p:xfrm>
            <a:off x="1265" y="5"/>
            <a:ext cx="156" cy="232"/>
          </p:xfrm>
          <a:graphic>
            <a:graphicData uri="http://schemas.openxmlformats.org/presentationml/2006/ole">
              <mc:AlternateContent xmlns:mc="http://schemas.openxmlformats.org/markup-compatibility/2006">
                <mc:Choice xmlns:v="urn:schemas-microsoft-com:vml" Requires="v">
                  <p:oleObj spid="_x0000_s3320" name="" r:id="rId1" imgW="283845" imgH="374015" progId="Equation.3">
                    <p:embed/>
                  </p:oleObj>
                </mc:Choice>
                <mc:Fallback>
                  <p:oleObj name="" r:id="rId1" imgW="283845" imgH="374015" progId="Equation.3">
                    <p:embed/>
                    <p:pic>
                      <p:nvPicPr>
                        <p:cNvPr id="0" name="图片 3319"/>
                        <p:cNvPicPr/>
                        <p:nvPr/>
                      </p:nvPicPr>
                      <p:blipFill>
                        <a:blip r:embed="rId2"/>
                        <a:stretch>
                          <a:fillRect/>
                        </a:stretch>
                      </p:blipFill>
                      <p:spPr>
                        <a:xfrm>
                          <a:off x="1265" y="5"/>
                          <a:ext cx="156" cy="232"/>
                        </a:xfrm>
                        <a:prstGeom prst="rect">
                          <a:avLst/>
                        </a:prstGeom>
                        <a:noFill/>
                        <a:ln w="38100">
                          <a:noFill/>
                          <a:miter/>
                        </a:ln>
                      </p:spPr>
                    </p:pic>
                  </p:oleObj>
                </mc:Fallback>
              </mc:AlternateContent>
            </a:graphicData>
          </a:graphic>
        </p:graphicFrame>
        <p:sp>
          <p:nvSpPr>
            <p:cNvPr id="42003" name="未知"/>
            <p:cNvSpPr/>
            <p:nvPr/>
          </p:nvSpPr>
          <p:spPr>
            <a:xfrm rot="5400000">
              <a:off x="775" y="273"/>
              <a:ext cx="294" cy="1587"/>
            </a:xfrm>
            <a:custGeom>
              <a:avLst/>
              <a:gdLst/>
              <a:ahLst/>
              <a:cxnLst/>
              <a:pathLst>
                <a:path w="750" h="2869">
                  <a:moveTo>
                    <a:pt x="738" y="0"/>
                  </a:moveTo>
                  <a:cubicBezTo>
                    <a:pt x="675" y="11"/>
                    <a:pt x="585" y="26"/>
                    <a:pt x="526" y="59"/>
                  </a:cubicBezTo>
                  <a:cubicBezTo>
                    <a:pt x="501" y="73"/>
                    <a:pt x="479" y="90"/>
                    <a:pt x="456" y="106"/>
                  </a:cubicBezTo>
                  <a:cubicBezTo>
                    <a:pt x="444" y="114"/>
                    <a:pt x="420" y="130"/>
                    <a:pt x="420" y="130"/>
                  </a:cubicBezTo>
                  <a:cubicBezTo>
                    <a:pt x="392" y="219"/>
                    <a:pt x="434" y="111"/>
                    <a:pt x="373" y="188"/>
                  </a:cubicBezTo>
                  <a:cubicBezTo>
                    <a:pt x="365" y="198"/>
                    <a:pt x="366" y="212"/>
                    <a:pt x="362" y="224"/>
                  </a:cubicBezTo>
                  <a:cubicBezTo>
                    <a:pt x="358" y="236"/>
                    <a:pt x="358" y="249"/>
                    <a:pt x="350" y="259"/>
                  </a:cubicBezTo>
                  <a:cubicBezTo>
                    <a:pt x="341" y="270"/>
                    <a:pt x="327" y="274"/>
                    <a:pt x="315" y="282"/>
                  </a:cubicBezTo>
                  <a:cubicBezTo>
                    <a:pt x="299" y="329"/>
                    <a:pt x="285" y="349"/>
                    <a:pt x="244" y="377"/>
                  </a:cubicBezTo>
                  <a:cubicBezTo>
                    <a:pt x="217" y="460"/>
                    <a:pt x="235" y="427"/>
                    <a:pt x="197" y="482"/>
                  </a:cubicBezTo>
                  <a:cubicBezTo>
                    <a:pt x="170" y="565"/>
                    <a:pt x="182" y="529"/>
                    <a:pt x="162" y="588"/>
                  </a:cubicBezTo>
                  <a:cubicBezTo>
                    <a:pt x="158" y="600"/>
                    <a:pt x="154" y="611"/>
                    <a:pt x="150" y="623"/>
                  </a:cubicBezTo>
                  <a:cubicBezTo>
                    <a:pt x="146" y="635"/>
                    <a:pt x="138" y="659"/>
                    <a:pt x="138" y="659"/>
                  </a:cubicBezTo>
                  <a:cubicBezTo>
                    <a:pt x="121" y="768"/>
                    <a:pt x="80" y="883"/>
                    <a:pt x="44" y="988"/>
                  </a:cubicBezTo>
                  <a:cubicBezTo>
                    <a:pt x="11" y="1389"/>
                    <a:pt x="0" y="1801"/>
                    <a:pt x="127" y="2187"/>
                  </a:cubicBezTo>
                  <a:cubicBezTo>
                    <a:pt x="171" y="2319"/>
                    <a:pt x="202" y="2459"/>
                    <a:pt x="279" y="2575"/>
                  </a:cubicBezTo>
                  <a:cubicBezTo>
                    <a:pt x="303" y="2610"/>
                    <a:pt x="326" y="2646"/>
                    <a:pt x="350" y="2681"/>
                  </a:cubicBezTo>
                  <a:cubicBezTo>
                    <a:pt x="366" y="2704"/>
                    <a:pt x="420" y="2728"/>
                    <a:pt x="420" y="2728"/>
                  </a:cubicBezTo>
                  <a:cubicBezTo>
                    <a:pt x="458" y="2783"/>
                    <a:pt x="485" y="2788"/>
                    <a:pt x="550" y="2810"/>
                  </a:cubicBezTo>
                  <a:cubicBezTo>
                    <a:pt x="563" y="2814"/>
                    <a:pt x="572" y="2827"/>
                    <a:pt x="585" y="2833"/>
                  </a:cubicBezTo>
                  <a:cubicBezTo>
                    <a:pt x="639" y="2857"/>
                    <a:pt x="692" y="2869"/>
                    <a:pt x="750" y="2869"/>
                  </a:cubicBezTo>
                </a:path>
              </a:pathLst>
            </a:custGeom>
            <a:solidFill>
              <a:srgbClr val="006699"/>
            </a:solidFill>
            <a:ln w="19050" cap="flat" cmpd="sng">
              <a:solidFill>
                <a:schemeClr val="folHlink"/>
              </a:solidFill>
              <a:prstDash val="dash"/>
              <a:round/>
              <a:headEnd type="none" w="med" len="med"/>
              <a:tailEnd type="none" w="med" len="med"/>
            </a:ln>
          </p:spPr>
          <p:txBody>
            <a:bodyPr/>
            <a:p>
              <a:endParaRPr lang="zh-CN" altLang="en-US"/>
            </a:p>
          </p:txBody>
        </p:sp>
        <p:grpSp>
          <p:nvGrpSpPr>
            <p:cNvPr id="42004" name="组合 40980"/>
            <p:cNvGrpSpPr/>
            <p:nvPr/>
          </p:nvGrpSpPr>
          <p:grpSpPr>
            <a:xfrm>
              <a:off x="146" y="944"/>
              <a:ext cx="1590" cy="499"/>
              <a:chOff x="0" y="0"/>
              <a:chExt cx="1590" cy="499"/>
            </a:xfrm>
          </p:grpSpPr>
          <p:sp>
            <p:nvSpPr>
              <p:cNvPr id="42005" name="椭圆 40981"/>
              <p:cNvSpPr/>
              <p:nvPr/>
            </p:nvSpPr>
            <p:spPr>
              <a:xfrm>
                <a:off x="2" y="0"/>
                <a:ext cx="1587" cy="499"/>
              </a:xfrm>
              <a:prstGeom prst="ellipse">
                <a:avLst/>
              </a:prstGeom>
              <a:gradFill rotWithShape="1">
                <a:gsLst>
                  <a:gs pos="0">
                    <a:schemeClr val="accent1">
                      <a:alpha val="89999"/>
                    </a:schemeClr>
                  </a:gs>
                  <a:gs pos="100000">
                    <a:srgbClr val="005E47">
                      <a:alpha val="89999"/>
                    </a:srgbClr>
                  </a:gs>
                </a:gsLst>
                <a:path path="shape">
                  <a:fillToRect l="50000" t="50000" r="50000" b="50000"/>
                </a:path>
                <a:tileRect/>
              </a:gradFill>
              <a:ln w="9525" cap="flat" cmpd="sng">
                <a:solidFill>
                  <a:schemeClr val="folHlink"/>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2006" name="未知"/>
              <p:cNvSpPr/>
              <p:nvPr/>
            </p:nvSpPr>
            <p:spPr>
              <a:xfrm>
                <a:off x="1" y="249"/>
                <a:ext cx="1587" cy="249"/>
              </a:xfrm>
              <a:custGeom>
                <a:avLst/>
                <a:gdLst/>
                <a:ahLst/>
                <a:cxnLst/>
                <a:pathLst>
                  <a:path w="1587" h="249">
                    <a:moveTo>
                      <a:pt x="0" y="3"/>
                    </a:moveTo>
                    <a:cubicBezTo>
                      <a:pt x="3" y="26"/>
                      <a:pt x="20" y="55"/>
                      <a:pt x="36" y="75"/>
                    </a:cubicBezTo>
                    <a:cubicBezTo>
                      <a:pt x="57" y="94"/>
                      <a:pt x="58" y="100"/>
                      <a:pt x="95" y="118"/>
                    </a:cubicBezTo>
                    <a:cubicBezTo>
                      <a:pt x="132" y="136"/>
                      <a:pt x="207" y="168"/>
                      <a:pt x="257" y="184"/>
                    </a:cubicBezTo>
                    <a:cubicBezTo>
                      <a:pt x="307" y="200"/>
                      <a:pt x="332" y="206"/>
                      <a:pt x="395" y="216"/>
                    </a:cubicBezTo>
                    <a:cubicBezTo>
                      <a:pt x="458" y="226"/>
                      <a:pt x="558" y="239"/>
                      <a:pt x="636" y="244"/>
                    </a:cubicBezTo>
                    <a:cubicBezTo>
                      <a:pt x="714" y="249"/>
                      <a:pt x="772" y="248"/>
                      <a:pt x="866" y="246"/>
                    </a:cubicBezTo>
                    <a:cubicBezTo>
                      <a:pt x="960" y="244"/>
                      <a:pt x="1099" y="233"/>
                      <a:pt x="1200" y="213"/>
                    </a:cubicBezTo>
                    <a:cubicBezTo>
                      <a:pt x="1301" y="193"/>
                      <a:pt x="1406" y="167"/>
                      <a:pt x="1463" y="136"/>
                    </a:cubicBezTo>
                    <a:cubicBezTo>
                      <a:pt x="1520" y="105"/>
                      <a:pt x="1558" y="70"/>
                      <a:pt x="1572" y="52"/>
                    </a:cubicBezTo>
                    <a:cubicBezTo>
                      <a:pt x="1586" y="34"/>
                      <a:pt x="1584" y="11"/>
                      <a:pt x="1587" y="0"/>
                    </a:cubicBezTo>
                  </a:path>
                </a:pathLst>
              </a:custGeom>
              <a:noFill/>
              <a:ln w="19050" cap="flat" cmpd="sng">
                <a:solidFill>
                  <a:schemeClr val="bg1"/>
                </a:solidFill>
                <a:prstDash val="solid"/>
                <a:round/>
                <a:headEnd type="none" w="med" len="med"/>
                <a:tailEnd type="none" w="med" len="med"/>
              </a:ln>
            </p:spPr>
            <p:txBody>
              <a:bodyPr/>
              <a:p>
                <a:endParaRPr lang="zh-CN" altLang="en-US"/>
              </a:p>
            </p:txBody>
          </p:sp>
          <p:sp>
            <p:nvSpPr>
              <p:cNvPr id="42007" name="未知"/>
              <p:cNvSpPr/>
              <p:nvPr/>
            </p:nvSpPr>
            <p:spPr>
              <a:xfrm>
                <a:off x="0" y="2"/>
                <a:ext cx="1590" cy="247"/>
              </a:xfrm>
              <a:custGeom>
                <a:avLst/>
                <a:gdLst/>
                <a:ahLst/>
                <a:cxnLst/>
                <a:pathLst>
                  <a:path w="1590" h="247">
                    <a:moveTo>
                      <a:pt x="0" y="247"/>
                    </a:moveTo>
                    <a:cubicBezTo>
                      <a:pt x="1" y="226"/>
                      <a:pt x="23" y="192"/>
                      <a:pt x="39" y="173"/>
                    </a:cubicBezTo>
                    <a:cubicBezTo>
                      <a:pt x="60" y="154"/>
                      <a:pt x="61" y="148"/>
                      <a:pt x="98" y="130"/>
                    </a:cubicBezTo>
                    <a:cubicBezTo>
                      <a:pt x="135" y="113"/>
                      <a:pt x="210" y="81"/>
                      <a:pt x="260" y="65"/>
                    </a:cubicBezTo>
                    <a:cubicBezTo>
                      <a:pt x="310" y="49"/>
                      <a:pt x="335" y="43"/>
                      <a:pt x="398" y="33"/>
                    </a:cubicBezTo>
                    <a:cubicBezTo>
                      <a:pt x="461" y="23"/>
                      <a:pt x="561" y="10"/>
                      <a:pt x="639" y="5"/>
                    </a:cubicBezTo>
                    <a:cubicBezTo>
                      <a:pt x="717" y="0"/>
                      <a:pt x="775" y="1"/>
                      <a:pt x="869" y="3"/>
                    </a:cubicBezTo>
                    <a:cubicBezTo>
                      <a:pt x="963" y="5"/>
                      <a:pt x="1102" y="16"/>
                      <a:pt x="1203" y="36"/>
                    </a:cubicBezTo>
                    <a:cubicBezTo>
                      <a:pt x="1304" y="56"/>
                      <a:pt x="1409" y="82"/>
                      <a:pt x="1466" y="113"/>
                    </a:cubicBezTo>
                    <a:cubicBezTo>
                      <a:pt x="1523" y="143"/>
                      <a:pt x="1561" y="178"/>
                      <a:pt x="1575" y="196"/>
                    </a:cubicBezTo>
                    <a:cubicBezTo>
                      <a:pt x="1589" y="214"/>
                      <a:pt x="1587" y="236"/>
                      <a:pt x="1590" y="247"/>
                    </a:cubicBezTo>
                  </a:path>
                </a:pathLst>
              </a:custGeom>
              <a:noFill/>
              <a:ln w="19050" cap="flat" cmpd="sng">
                <a:solidFill>
                  <a:srgbClr val="FFFFFF">
                    <a:alpha val="37000"/>
                  </a:srgbClr>
                </a:solidFill>
                <a:prstDash val="dash"/>
                <a:round/>
                <a:headEnd type="none" w="med" len="med"/>
                <a:tailEnd type="none" w="med" len="med"/>
              </a:ln>
            </p:spPr>
            <p:txBody>
              <a:bodyPr/>
              <a:p>
                <a:endParaRPr lang="zh-CN" altLang="en-US"/>
              </a:p>
            </p:txBody>
          </p:sp>
        </p:grpSp>
        <p:grpSp>
          <p:nvGrpSpPr>
            <p:cNvPr id="42008" name="组合 40984"/>
            <p:cNvGrpSpPr/>
            <p:nvPr/>
          </p:nvGrpSpPr>
          <p:grpSpPr>
            <a:xfrm>
              <a:off x="340" y="553"/>
              <a:ext cx="1225" cy="816"/>
              <a:chOff x="0" y="0"/>
              <a:chExt cx="1225" cy="816"/>
            </a:xfrm>
          </p:grpSpPr>
          <p:sp>
            <p:nvSpPr>
              <p:cNvPr id="42009" name="直接连接符 40985"/>
              <p:cNvSpPr/>
              <p:nvPr/>
            </p:nvSpPr>
            <p:spPr>
              <a:xfrm flipV="1">
                <a:off x="0" y="136"/>
                <a:ext cx="0" cy="544"/>
              </a:xfrm>
              <a:prstGeom prst="line">
                <a:avLst/>
              </a:prstGeom>
              <a:ln w="19050" cap="flat" cmpd="sng">
                <a:solidFill>
                  <a:srgbClr val="FF6600"/>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2010" name="直接连接符 40986"/>
              <p:cNvSpPr/>
              <p:nvPr/>
            </p:nvSpPr>
            <p:spPr>
              <a:xfrm flipV="1">
                <a:off x="408" y="0"/>
                <a:ext cx="0" cy="816"/>
              </a:xfrm>
              <a:prstGeom prst="line">
                <a:avLst/>
              </a:prstGeom>
              <a:ln w="19050" cap="flat" cmpd="sng">
                <a:solidFill>
                  <a:srgbClr val="FF6600"/>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2011" name="直接连接符 40987"/>
              <p:cNvSpPr/>
              <p:nvPr/>
            </p:nvSpPr>
            <p:spPr>
              <a:xfrm flipV="1">
                <a:off x="1225" y="136"/>
                <a:ext cx="0" cy="544"/>
              </a:xfrm>
              <a:prstGeom prst="line">
                <a:avLst/>
              </a:prstGeom>
              <a:ln w="19050" cap="flat" cmpd="sng">
                <a:solidFill>
                  <a:srgbClr val="FF6600"/>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2012" name="直接连接符 40988"/>
              <p:cNvSpPr/>
              <p:nvPr/>
            </p:nvSpPr>
            <p:spPr>
              <a:xfrm flipV="1">
                <a:off x="816" y="0"/>
                <a:ext cx="0" cy="816"/>
              </a:xfrm>
              <a:prstGeom prst="line">
                <a:avLst/>
              </a:prstGeom>
              <a:ln w="19050" cap="flat" cmpd="sng">
                <a:solidFill>
                  <a:srgbClr val="FF6600"/>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42013" name="直接连接符 40989"/>
            <p:cNvSpPr/>
            <p:nvPr/>
          </p:nvSpPr>
          <p:spPr>
            <a:xfrm>
              <a:off x="948" y="1194"/>
              <a:ext cx="785" cy="0"/>
            </a:xfrm>
            <a:prstGeom prst="line">
              <a:avLst/>
            </a:prstGeom>
            <a:ln w="28575" cap="flat" cmpd="sng">
              <a:solidFill>
                <a:srgbClr val="CCCCFF">
                  <a:alpha val="56000"/>
                </a:srgbClr>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2014" name="矩形 40990"/>
            <p:cNvSpPr/>
            <p:nvPr/>
          </p:nvSpPr>
          <p:spPr>
            <a:xfrm>
              <a:off x="1241" y="1165"/>
              <a:ext cx="223" cy="250"/>
            </a:xfrm>
            <a:prstGeom prst="rect">
              <a:avLst/>
            </a:prstGeom>
            <a:noFill/>
            <a:ln w="9525">
              <a:noFill/>
            </a:ln>
          </p:spPr>
          <p:txBody>
            <a:bodyPr wrap="none" anchor="t">
              <a:spAutoFit/>
            </a:bodyPr>
            <a:p>
              <a:pPr lvl="0" indent="0" algn="ctr"/>
              <a:r>
                <a:rPr lang="en-US" altLang="x-none" sz="2000" i="1" dirty="0">
                  <a:solidFill>
                    <a:srgbClr val="FFFF66"/>
                  </a:solidFill>
                  <a:latin typeface="Times New Roman" panose="02020603050405020304" pitchFamily="2" charset="0"/>
                  <a:ea typeface="宋体" panose="02010600030101010101" pitchFamily="2" charset="-122"/>
                </a:rPr>
                <a:t>R</a:t>
              </a:r>
              <a:endParaRPr lang="en-US" altLang="x-none" sz="2000" i="1" dirty="0">
                <a:solidFill>
                  <a:srgbClr val="FFFF66"/>
                </a:solidFill>
                <a:latin typeface="Times New Roman" panose="02020603050405020304" pitchFamily="2" charset="0"/>
                <a:ea typeface="宋体" panose="02010600030101010101" pitchFamily="2" charset="-122"/>
              </a:endParaRPr>
            </a:p>
          </p:txBody>
        </p:sp>
        <p:sp>
          <p:nvSpPr>
            <p:cNvPr id="42015" name="椭圆 40991"/>
            <p:cNvSpPr/>
            <p:nvPr/>
          </p:nvSpPr>
          <p:spPr>
            <a:xfrm>
              <a:off x="913" y="1164"/>
              <a:ext cx="56" cy="56"/>
            </a:xfrm>
            <a:prstGeom prst="ellipse">
              <a:avLst/>
            </a:prstGeom>
            <a:solidFill>
              <a:srgbClr val="FFFF66">
                <a:alpha val="65999"/>
              </a:srgbClr>
            </a:solidFill>
            <a:ln w="9525" cap="flat" cmpd="sng">
              <a:solidFill>
                <a:srgbClr val="000000">
                  <a:alpha val="37000"/>
                </a:srgbClr>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42016" name="组合 40992"/>
            <p:cNvGrpSpPr/>
            <p:nvPr/>
          </p:nvGrpSpPr>
          <p:grpSpPr>
            <a:xfrm>
              <a:off x="339" y="0"/>
              <a:ext cx="1226" cy="862"/>
              <a:chOff x="0" y="0"/>
              <a:chExt cx="1226" cy="862"/>
            </a:xfrm>
          </p:grpSpPr>
          <p:sp>
            <p:nvSpPr>
              <p:cNvPr id="42017" name="直接连接符 40993"/>
              <p:cNvSpPr/>
              <p:nvPr/>
            </p:nvSpPr>
            <p:spPr>
              <a:xfrm flipV="1">
                <a:off x="1226" y="0"/>
                <a:ext cx="0" cy="726"/>
              </a:xfrm>
              <a:prstGeom prst="line">
                <a:avLst/>
              </a:prstGeom>
              <a:ln w="28575" cap="flat" cmpd="sng">
                <a:solidFill>
                  <a:srgbClr val="FF66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2018" name="直接连接符 40994"/>
              <p:cNvSpPr/>
              <p:nvPr/>
            </p:nvSpPr>
            <p:spPr>
              <a:xfrm flipV="1">
                <a:off x="0" y="0"/>
                <a:ext cx="0" cy="771"/>
              </a:xfrm>
              <a:prstGeom prst="line">
                <a:avLst/>
              </a:prstGeom>
              <a:ln w="28575" cap="flat" cmpd="sng">
                <a:solidFill>
                  <a:srgbClr val="FF66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2019" name="直接连接符 40995"/>
              <p:cNvSpPr/>
              <p:nvPr/>
            </p:nvSpPr>
            <p:spPr>
              <a:xfrm flipV="1">
                <a:off x="409" y="0"/>
                <a:ext cx="0" cy="862"/>
              </a:xfrm>
              <a:prstGeom prst="line">
                <a:avLst/>
              </a:prstGeom>
              <a:ln w="28575" cap="flat" cmpd="sng">
                <a:solidFill>
                  <a:srgbClr val="FF66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2020" name="直接连接符 40996"/>
              <p:cNvSpPr/>
              <p:nvPr/>
            </p:nvSpPr>
            <p:spPr>
              <a:xfrm flipV="1">
                <a:off x="817" y="0"/>
                <a:ext cx="0" cy="862"/>
              </a:xfrm>
              <a:prstGeom prst="line">
                <a:avLst/>
              </a:prstGeom>
              <a:ln w="28575" cap="flat" cmpd="sng">
                <a:solidFill>
                  <a:srgbClr val="FF66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grpSp>
        <p:nvGrpSpPr>
          <p:cNvPr id="40998" name="组合 40997"/>
          <p:cNvGrpSpPr/>
          <p:nvPr/>
        </p:nvGrpSpPr>
        <p:grpSpPr>
          <a:xfrm>
            <a:off x="5772150" y="2295525"/>
            <a:ext cx="2524125" cy="792163"/>
            <a:chOff x="0" y="0"/>
            <a:chExt cx="1590" cy="499"/>
          </a:xfrm>
        </p:grpSpPr>
        <p:sp>
          <p:nvSpPr>
            <p:cNvPr id="42022" name="椭圆 40998"/>
            <p:cNvSpPr/>
            <p:nvPr/>
          </p:nvSpPr>
          <p:spPr>
            <a:xfrm>
              <a:off x="2" y="0"/>
              <a:ext cx="1587" cy="499"/>
            </a:xfrm>
            <a:prstGeom prst="ellipse">
              <a:avLst/>
            </a:prstGeom>
            <a:gradFill rotWithShape="1">
              <a:gsLst>
                <a:gs pos="0">
                  <a:schemeClr val="accent1">
                    <a:alpha val="89999"/>
                  </a:schemeClr>
                </a:gs>
                <a:gs pos="100000">
                  <a:srgbClr val="000000">
                    <a:alpha val="89999"/>
                  </a:srgbClr>
                </a:gs>
              </a:gsLst>
              <a:path path="shape">
                <a:fillToRect l="50000" t="50000" r="50000" b="50000"/>
              </a:path>
              <a:tileRect/>
            </a:gradFill>
            <a:ln w="9525" cap="flat" cmpd="sng">
              <a:solidFill>
                <a:schemeClr val="folHlink"/>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2023" name="未知"/>
            <p:cNvSpPr/>
            <p:nvPr/>
          </p:nvSpPr>
          <p:spPr>
            <a:xfrm>
              <a:off x="1" y="249"/>
              <a:ext cx="1587" cy="249"/>
            </a:xfrm>
            <a:custGeom>
              <a:avLst/>
              <a:gdLst/>
              <a:ahLst/>
              <a:cxnLst/>
              <a:pathLst>
                <a:path w="1587" h="249">
                  <a:moveTo>
                    <a:pt x="0" y="3"/>
                  </a:moveTo>
                  <a:cubicBezTo>
                    <a:pt x="3" y="26"/>
                    <a:pt x="20" y="55"/>
                    <a:pt x="36" y="75"/>
                  </a:cubicBezTo>
                  <a:cubicBezTo>
                    <a:pt x="57" y="94"/>
                    <a:pt x="58" y="100"/>
                    <a:pt x="95" y="118"/>
                  </a:cubicBezTo>
                  <a:cubicBezTo>
                    <a:pt x="132" y="136"/>
                    <a:pt x="207" y="168"/>
                    <a:pt x="257" y="184"/>
                  </a:cubicBezTo>
                  <a:cubicBezTo>
                    <a:pt x="307" y="200"/>
                    <a:pt x="332" y="206"/>
                    <a:pt x="395" y="216"/>
                  </a:cubicBezTo>
                  <a:cubicBezTo>
                    <a:pt x="458" y="226"/>
                    <a:pt x="558" y="239"/>
                    <a:pt x="636" y="244"/>
                  </a:cubicBezTo>
                  <a:cubicBezTo>
                    <a:pt x="714" y="249"/>
                    <a:pt x="772" y="248"/>
                    <a:pt x="866" y="246"/>
                  </a:cubicBezTo>
                  <a:cubicBezTo>
                    <a:pt x="960" y="244"/>
                    <a:pt x="1099" y="233"/>
                    <a:pt x="1200" y="213"/>
                  </a:cubicBezTo>
                  <a:cubicBezTo>
                    <a:pt x="1301" y="193"/>
                    <a:pt x="1406" y="167"/>
                    <a:pt x="1463" y="136"/>
                  </a:cubicBezTo>
                  <a:cubicBezTo>
                    <a:pt x="1520" y="105"/>
                    <a:pt x="1558" y="70"/>
                    <a:pt x="1572" y="52"/>
                  </a:cubicBezTo>
                  <a:cubicBezTo>
                    <a:pt x="1586" y="34"/>
                    <a:pt x="1584" y="11"/>
                    <a:pt x="1587" y="0"/>
                  </a:cubicBezTo>
                </a:path>
              </a:pathLst>
            </a:custGeom>
            <a:noFill/>
            <a:ln w="19050" cap="flat" cmpd="sng">
              <a:solidFill>
                <a:schemeClr val="bg1"/>
              </a:solidFill>
              <a:prstDash val="solid"/>
              <a:round/>
              <a:headEnd type="none" w="med" len="med"/>
              <a:tailEnd type="none" w="med" len="med"/>
            </a:ln>
          </p:spPr>
          <p:txBody>
            <a:bodyPr/>
            <a:p>
              <a:endParaRPr lang="zh-CN" altLang="en-US"/>
            </a:p>
          </p:txBody>
        </p:sp>
        <p:sp>
          <p:nvSpPr>
            <p:cNvPr id="42024" name="未知"/>
            <p:cNvSpPr/>
            <p:nvPr/>
          </p:nvSpPr>
          <p:spPr>
            <a:xfrm>
              <a:off x="0" y="2"/>
              <a:ext cx="1590" cy="247"/>
            </a:xfrm>
            <a:custGeom>
              <a:avLst/>
              <a:gdLst/>
              <a:ahLst/>
              <a:cxnLst/>
              <a:pathLst>
                <a:path w="1590" h="247">
                  <a:moveTo>
                    <a:pt x="0" y="247"/>
                  </a:moveTo>
                  <a:cubicBezTo>
                    <a:pt x="1" y="226"/>
                    <a:pt x="23" y="192"/>
                    <a:pt x="39" y="173"/>
                  </a:cubicBezTo>
                  <a:cubicBezTo>
                    <a:pt x="60" y="154"/>
                    <a:pt x="61" y="148"/>
                    <a:pt x="98" y="130"/>
                  </a:cubicBezTo>
                  <a:cubicBezTo>
                    <a:pt x="135" y="113"/>
                    <a:pt x="210" y="81"/>
                    <a:pt x="260" y="65"/>
                  </a:cubicBezTo>
                  <a:cubicBezTo>
                    <a:pt x="310" y="49"/>
                    <a:pt x="335" y="43"/>
                    <a:pt x="398" y="33"/>
                  </a:cubicBezTo>
                  <a:cubicBezTo>
                    <a:pt x="461" y="23"/>
                    <a:pt x="561" y="10"/>
                    <a:pt x="639" y="5"/>
                  </a:cubicBezTo>
                  <a:cubicBezTo>
                    <a:pt x="717" y="0"/>
                    <a:pt x="775" y="1"/>
                    <a:pt x="869" y="3"/>
                  </a:cubicBezTo>
                  <a:cubicBezTo>
                    <a:pt x="963" y="5"/>
                    <a:pt x="1102" y="16"/>
                    <a:pt x="1203" y="36"/>
                  </a:cubicBezTo>
                  <a:cubicBezTo>
                    <a:pt x="1304" y="56"/>
                    <a:pt x="1409" y="82"/>
                    <a:pt x="1466" y="113"/>
                  </a:cubicBezTo>
                  <a:cubicBezTo>
                    <a:pt x="1523" y="143"/>
                    <a:pt x="1561" y="178"/>
                    <a:pt x="1575" y="196"/>
                  </a:cubicBezTo>
                  <a:cubicBezTo>
                    <a:pt x="1589" y="214"/>
                    <a:pt x="1587" y="236"/>
                    <a:pt x="1590" y="247"/>
                  </a:cubicBezTo>
                </a:path>
              </a:pathLst>
            </a:custGeom>
            <a:noFill/>
            <a:ln w="19050" cap="flat" cmpd="sng">
              <a:solidFill>
                <a:srgbClr val="FFFFFF">
                  <a:alpha val="37000"/>
                </a:srgbClr>
              </a:solidFill>
              <a:prstDash val="dash"/>
              <a:round/>
              <a:headEnd type="none" w="med" len="med"/>
              <a:tailEnd type="none" w="med" len="med"/>
            </a:ln>
          </p:spPr>
          <p:txBody>
            <a:bodyPr/>
            <a:p>
              <a:endParaRPr lang="zh-CN" altLang="en-US"/>
            </a:p>
          </p:txBody>
        </p:sp>
      </p:grpSp>
      <p:sp>
        <p:nvSpPr>
          <p:cNvPr id="41002" name="矩形 41001"/>
          <p:cNvSpPr/>
          <p:nvPr/>
        </p:nvSpPr>
        <p:spPr>
          <a:xfrm>
            <a:off x="774700" y="914400"/>
            <a:ext cx="4572000" cy="457200"/>
          </a:xfrm>
          <a:prstGeom prst="rect">
            <a:avLst/>
          </a:prstGeom>
          <a:noFill/>
          <a:ln w="9525">
            <a:noFill/>
          </a:ln>
        </p:spPr>
        <p:txBody>
          <a:bodyPr anchor="t">
            <a:spAutoFit/>
          </a:bodyPr>
          <a:p>
            <a:pPr lvl="0" indent="0">
              <a:spcBef>
                <a:spcPct val="50000"/>
              </a:spcBef>
            </a:pPr>
            <a:r>
              <a:rPr lang="zh-CN" altLang="en-US" dirty="0">
                <a:latin typeface="Times New Roman" panose="02020603050405020304" pitchFamily="2" charset="0"/>
                <a:ea typeface="仿宋_GB2312" pitchFamily="1" charset="-122"/>
              </a:rPr>
              <a:t>通过此半球面的电通量</a:t>
            </a:r>
            <a:endParaRPr lang="zh-CN" altLang="en-US" dirty="0">
              <a:latin typeface="Times New Roman" panose="02020603050405020304" pitchFamily="2" charset="0"/>
              <a:ea typeface="仿宋_GB2312" pitchFamily="1" charset="-122"/>
            </a:endParaRPr>
          </a:p>
        </p:txBody>
      </p:sp>
      <p:sp>
        <p:nvSpPr>
          <p:cNvPr id="41003" name="矩形 41002"/>
          <p:cNvSpPr/>
          <p:nvPr/>
        </p:nvSpPr>
        <p:spPr>
          <a:xfrm>
            <a:off x="285750" y="912813"/>
            <a:ext cx="492125"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rPr>
              <a:t>求</a:t>
            </a:r>
            <a:endParaRPr lang="zh-CN" altLang="en-US" dirty="0">
              <a:latin typeface="Times New Roman" panose="02020603050405020304" pitchFamily="2" charset="0"/>
              <a:ea typeface="宋体" panose="02010600030101010101" pitchFamily="2" charset="-122"/>
            </a:endParaRPr>
          </a:p>
        </p:txBody>
      </p:sp>
      <p:sp>
        <p:nvSpPr>
          <p:cNvPr id="41004" name="文本框 41003"/>
          <p:cNvSpPr txBox="1"/>
          <p:nvPr/>
        </p:nvSpPr>
        <p:spPr>
          <a:xfrm>
            <a:off x="752475" y="1519238"/>
            <a:ext cx="182880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方法</a:t>
            </a:r>
            <a:r>
              <a:rPr lang="en-US" altLang="x-none" dirty="0">
                <a:latin typeface="Times New Roman" panose="02020603050405020304" pitchFamily="2" charset="0"/>
                <a:ea typeface="仿宋_GB2312" pitchFamily="1" charset="-122"/>
              </a:rPr>
              <a:t>1:</a:t>
            </a:r>
            <a:endParaRPr lang="en-US" altLang="x-none" dirty="0">
              <a:latin typeface="Times New Roman" panose="02020603050405020304" pitchFamily="2" charset="0"/>
              <a:ea typeface="仿宋_GB2312" pitchFamily="1" charset="-122"/>
            </a:endParaRPr>
          </a:p>
        </p:txBody>
      </p:sp>
      <p:sp>
        <p:nvSpPr>
          <p:cNvPr id="41005" name="矩形 41004"/>
          <p:cNvSpPr/>
          <p:nvPr/>
        </p:nvSpPr>
        <p:spPr>
          <a:xfrm>
            <a:off x="285750" y="1487488"/>
            <a:ext cx="492125"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rPr>
              <a:t>解</a:t>
            </a:r>
            <a:endParaRPr lang="zh-CN" altLang="en-US" dirty="0">
              <a:latin typeface="Times New Roman" panose="02020603050405020304" pitchFamily="2" charset="0"/>
              <a:ea typeface="宋体" panose="02010600030101010101" pitchFamily="2" charset="-122"/>
            </a:endParaRPr>
          </a:p>
        </p:txBody>
      </p:sp>
      <p:grpSp>
        <p:nvGrpSpPr>
          <p:cNvPr id="41006" name="组合 41005"/>
          <p:cNvGrpSpPr/>
          <p:nvPr/>
        </p:nvGrpSpPr>
        <p:grpSpPr>
          <a:xfrm>
            <a:off x="7032625" y="1525588"/>
            <a:ext cx="1439863" cy="1166812"/>
            <a:chOff x="0" y="0"/>
            <a:chExt cx="907" cy="735"/>
          </a:xfrm>
        </p:grpSpPr>
        <p:grpSp>
          <p:nvGrpSpPr>
            <p:cNvPr id="42030" name="组合 41006"/>
            <p:cNvGrpSpPr/>
            <p:nvPr/>
          </p:nvGrpSpPr>
          <p:grpSpPr>
            <a:xfrm>
              <a:off x="317" y="386"/>
              <a:ext cx="272" cy="349"/>
              <a:chOff x="0" y="0"/>
              <a:chExt cx="272" cy="349"/>
            </a:xfrm>
          </p:grpSpPr>
          <p:sp>
            <p:nvSpPr>
              <p:cNvPr id="42031" name="未知"/>
              <p:cNvSpPr/>
              <p:nvPr/>
            </p:nvSpPr>
            <p:spPr>
              <a:xfrm rot="-758452">
                <a:off x="0" y="122"/>
                <a:ext cx="45" cy="227"/>
              </a:xfrm>
              <a:custGeom>
                <a:avLst/>
                <a:gdLst/>
                <a:ahLst/>
                <a:cxnLst/>
                <a:pathLst>
                  <a:path w="98" h="227">
                    <a:moveTo>
                      <a:pt x="0" y="0"/>
                    </a:moveTo>
                    <a:cubicBezTo>
                      <a:pt x="42" y="49"/>
                      <a:pt x="84" y="98"/>
                      <a:pt x="91" y="136"/>
                    </a:cubicBezTo>
                    <a:cubicBezTo>
                      <a:pt x="98" y="174"/>
                      <a:pt x="53" y="212"/>
                      <a:pt x="45" y="227"/>
                    </a:cubicBezTo>
                  </a:path>
                </a:pathLst>
              </a:custGeom>
              <a:noFill/>
              <a:ln w="28575" cap="flat" cmpd="sng">
                <a:solidFill>
                  <a:srgbClr val="FFFFFF">
                    <a:alpha val="59000"/>
                  </a:srgbClr>
                </a:solidFill>
                <a:prstDash val="solid"/>
                <a:round/>
                <a:headEnd type="none" w="med" len="med"/>
                <a:tailEnd type="none" w="med" len="med"/>
              </a:ln>
            </p:spPr>
            <p:txBody>
              <a:bodyPr/>
              <a:p>
                <a:endParaRPr lang="zh-CN" altLang="en-US"/>
              </a:p>
            </p:txBody>
          </p:sp>
          <p:sp>
            <p:nvSpPr>
              <p:cNvPr id="42032" name="矩形 41008"/>
              <p:cNvSpPr/>
              <p:nvPr/>
            </p:nvSpPr>
            <p:spPr>
              <a:xfrm>
                <a:off x="39" y="0"/>
                <a:ext cx="233" cy="327"/>
              </a:xfrm>
              <a:prstGeom prst="rect">
                <a:avLst/>
              </a:prstGeom>
              <a:noFill/>
              <a:ln w="9525">
                <a:noFill/>
              </a:ln>
            </p:spPr>
            <p:txBody>
              <a:bodyPr wrap="none" anchor="t">
                <a:spAutoFit/>
              </a:bodyPr>
              <a:p>
                <a:pPr lvl="0" indent="0" algn="ctr"/>
                <a:r>
                  <a:rPr lang="zh-CN" altLang="en-US" sz="2800" i="1" dirty="0">
                    <a:solidFill>
                      <a:srgbClr val="FFFF66"/>
                    </a:solidFill>
                    <a:latin typeface="Times New Roman" panose="02020603050405020304" pitchFamily="2" charset="0"/>
                    <a:ea typeface="宋体" panose="02010600030101010101" pitchFamily="2" charset="-122"/>
                    <a:sym typeface="Symbol" panose="05050102010706020507" pitchFamily="2" charset="2"/>
                  </a:rPr>
                  <a:t></a:t>
                </a:r>
                <a:endParaRPr lang="zh-CN" altLang="en-US" sz="2800" i="1" dirty="0">
                  <a:solidFill>
                    <a:srgbClr val="FFFF66"/>
                  </a:solidFill>
                  <a:latin typeface="Times New Roman" panose="02020603050405020304" pitchFamily="2" charset="0"/>
                  <a:ea typeface="宋体" panose="02010600030101010101" pitchFamily="2" charset="-122"/>
                  <a:sym typeface="Symbol" panose="05050102010706020507" pitchFamily="2" charset="2"/>
                </a:endParaRPr>
              </a:p>
            </p:txBody>
          </p:sp>
        </p:grpSp>
        <p:sp>
          <p:nvSpPr>
            <p:cNvPr id="42033" name="直接连接符 41009"/>
            <p:cNvSpPr/>
            <p:nvPr/>
          </p:nvSpPr>
          <p:spPr>
            <a:xfrm flipV="1">
              <a:off x="0" y="0"/>
              <a:ext cx="907" cy="735"/>
            </a:xfrm>
            <a:prstGeom prst="line">
              <a:avLst/>
            </a:prstGeom>
            <a:ln w="28575" cap="flat" cmpd="sng">
              <a:solidFill>
                <a:srgbClr val="FFCC66"/>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41011" name="组合 41010"/>
          <p:cNvGrpSpPr/>
          <p:nvPr/>
        </p:nvGrpSpPr>
        <p:grpSpPr>
          <a:xfrm>
            <a:off x="8023225" y="1169988"/>
            <a:ext cx="781050" cy="566737"/>
            <a:chOff x="0" y="0"/>
            <a:chExt cx="492" cy="357"/>
          </a:xfrm>
        </p:grpSpPr>
        <p:sp>
          <p:nvSpPr>
            <p:cNvPr id="42035" name="未知"/>
            <p:cNvSpPr/>
            <p:nvPr/>
          </p:nvSpPr>
          <p:spPr>
            <a:xfrm rot="-2287339">
              <a:off x="45" y="175"/>
              <a:ext cx="45" cy="182"/>
            </a:xfrm>
            <a:custGeom>
              <a:avLst/>
              <a:gdLst/>
              <a:ahLst/>
              <a:cxnLst/>
              <a:pathLst>
                <a:path w="98" h="227">
                  <a:moveTo>
                    <a:pt x="0" y="0"/>
                  </a:moveTo>
                  <a:cubicBezTo>
                    <a:pt x="42" y="49"/>
                    <a:pt x="84" y="98"/>
                    <a:pt x="91" y="136"/>
                  </a:cubicBezTo>
                  <a:cubicBezTo>
                    <a:pt x="98" y="174"/>
                    <a:pt x="53" y="212"/>
                    <a:pt x="45" y="227"/>
                  </a:cubicBezTo>
                </a:path>
              </a:pathLst>
            </a:custGeom>
            <a:noFill/>
            <a:ln w="28575" cap="flat" cmpd="sng">
              <a:solidFill>
                <a:schemeClr val="bg1"/>
              </a:solidFill>
              <a:prstDash val="solid"/>
              <a:round/>
              <a:headEnd type="none" w="med" len="med"/>
              <a:tailEnd type="none" w="med" len="med"/>
            </a:ln>
          </p:spPr>
          <p:txBody>
            <a:bodyPr/>
            <a:p>
              <a:endParaRPr lang="zh-CN" altLang="en-US"/>
            </a:p>
          </p:txBody>
        </p:sp>
        <p:sp>
          <p:nvSpPr>
            <p:cNvPr id="42036" name="矩形 41012"/>
            <p:cNvSpPr/>
            <p:nvPr/>
          </p:nvSpPr>
          <p:spPr>
            <a:xfrm>
              <a:off x="0" y="0"/>
              <a:ext cx="492" cy="250"/>
            </a:xfrm>
            <a:prstGeom prst="rect">
              <a:avLst/>
            </a:prstGeom>
            <a:noFill/>
            <a:ln w="9525">
              <a:noFill/>
            </a:ln>
          </p:spPr>
          <p:txBody>
            <a:bodyPr wrap="none" anchor="t">
              <a:spAutoFit/>
            </a:bodyPr>
            <a:p>
              <a:pPr lvl="0" indent="0" algn="ctr"/>
              <a:r>
                <a:rPr lang="en-US" altLang="x-none" sz="2000" dirty="0">
                  <a:latin typeface="Times New Roman" panose="02020603050405020304" pitchFamily="2" charset="0"/>
                  <a:ea typeface="宋体" panose="02010600030101010101" pitchFamily="2" charset="-122"/>
                  <a:sym typeface="Symbol" panose="05050102010706020507" pitchFamily="2" charset="2"/>
                </a:rPr>
                <a:t>90</a:t>
              </a:r>
              <a:r>
                <a:rPr lang="en-US" altLang="x-none" sz="2000" baseline="30000" dirty="0">
                  <a:latin typeface="Times New Roman" panose="02020603050405020304" pitchFamily="2" charset="0"/>
                  <a:ea typeface="宋体" panose="02010600030101010101" pitchFamily="2" charset="-122"/>
                  <a:sym typeface="Symbol" panose="05050102010706020507" pitchFamily="2" charset="2"/>
                </a:rPr>
                <a:t>0</a:t>
              </a:r>
              <a:r>
                <a:rPr lang="en-US" altLang="x-none" sz="2000" dirty="0">
                  <a:latin typeface="宋体" panose="02010600030101010101" pitchFamily="2" charset="-122"/>
                  <a:ea typeface="宋体" panose="02010600030101010101" pitchFamily="2" charset="-122"/>
                  <a:sym typeface="Symbol" panose="05050102010706020507" pitchFamily="2" charset="2"/>
                </a:rPr>
                <a:t>-</a:t>
              </a:r>
              <a:r>
                <a:rPr lang="en-US" altLang="x-none" sz="2000" i="1" dirty="0">
                  <a:latin typeface="Times New Roman" panose="02020603050405020304" pitchFamily="2" charset="0"/>
                  <a:ea typeface="宋体" panose="02010600030101010101" pitchFamily="2" charset="-122"/>
                  <a:sym typeface="Symbol" panose="05050102010706020507" pitchFamily="2" charset="2"/>
                </a:rPr>
                <a:t></a:t>
              </a:r>
              <a:endParaRPr lang="en-US" altLang="x-none" sz="2000" i="1" dirty="0">
                <a:latin typeface="Times New Roman" panose="02020603050405020304" pitchFamily="2" charset="0"/>
                <a:ea typeface="宋体" panose="02010600030101010101" pitchFamily="2" charset="-122"/>
                <a:sym typeface="Symbol" panose="05050102010706020507" pitchFamily="2" charset="2"/>
              </a:endParaRPr>
            </a:p>
          </p:txBody>
        </p:sp>
      </p:grpSp>
      <p:grpSp>
        <p:nvGrpSpPr>
          <p:cNvPr id="41014" name="组合 41013"/>
          <p:cNvGrpSpPr/>
          <p:nvPr/>
        </p:nvGrpSpPr>
        <p:grpSpPr>
          <a:xfrm rot="60000">
            <a:off x="5248275" y="1246188"/>
            <a:ext cx="1800225" cy="1439862"/>
            <a:chOff x="0" y="0"/>
            <a:chExt cx="1134" cy="907"/>
          </a:xfrm>
        </p:grpSpPr>
        <p:sp>
          <p:nvSpPr>
            <p:cNvPr id="42038" name="直接连接符 41014"/>
            <p:cNvSpPr/>
            <p:nvPr/>
          </p:nvSpPr>
          <p:spPr>
            <a:xfrm flipH="1" flipV="1">
              <a:off x="317" y="154"/>
              <a:ext cx="817" cy="753"/>
            </a:xfrm>
            <a:prstGeom prst="line">
              <a:avLst/>
            </a:prstGeom>
            <a:ln w="9525" cap="flat" cmpd="sng">
              <a:solidFill>
                <a:schemeClr val="bg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2039" name="直接连接符 41015"/>
            <p:cNvSpPr/>
            <p:nvPr/>
          </p:nvSpPr>
          <p:spPr>
            <a:xfrm flipH="1" flipV="1">
              <a:off x="226" y="258"/>
              <a:ext cx="908" cy="649"/>
            </a:xfrm>
            <a:prstGeom prst="line">
              <a:avLst/>
            </a:prstGeom>
            <a:ln w="9525" cap="flat" cmpd="sng">
              <a:solidFill>
                <a:schemeClr val="bg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2040" name="文本框 41016"/>
            <p:cNvSpPr txBox="1"/>
            <p:nvPr/>
          </p:nvSpPr>
          <p:spPr>
            <a:xfrm>
              <a:off x="0" y="0"/>
              <a:ext cx="323" cy="288"/>
            </a:xfrm>
            <a:prstGeom prst="rect">
              <a:avLst/>
            </a:prstGeom>
            <a:noFill/>
            <a:ln w="9525">
              <a:noFill/>
            </a:ln>
          </p:spPr>
          <p:txBody>
            <a:bodyPr wrap="none" anchor="t">
              <a:spAutoFit/>
            </a:bodyPr>
            <a:p>
              <a:pPr lvl="0" indent="0" algn="ctr"/>
              <a:r>
                <a:rPr lang="en-US" altLang="x-none" dirty="0">
                  <a:latin typeface="Times New Roman" panose="02020603050405020304" pitchFamily="2" charset="0"/>
                  <a:ea typeface="宋体" panose="02010600030101010101" pitchFamily="2" charset="-122"/>
                </a:rPr>
                <a:t>d</a:t>
              </a:r>
              <a:r>
                <a:rPr lang="en-US" altLang="x-none" i="1" dirty="0">
                  <a:latin typeface="Times New Roman" panose="02020603050405020304" pitchFamily="2" charset="0"/>
                  <a:ea typeface="宋体" panose="02010600030101010101" pitchFamily="2" charset="-122"/>
                  <a:sym typeface="Symbol" panose="05050102010706020507" pitchFamily="2" charset="2"/>
                </a:rPr>
                <a:t></a:t>
              </a:r>
              <a:endParaRPr lang="en-US" altLang="x-none" i="1" dirty="0">
                <a:latin typeface="Times New Roman" panose="02020603050405020304" pitchFamily="2" charset="0"/>
                <a:ea typeface="宋体" panose="02010600030101010101" pitchFamily="2" charset="-122"/>
                <a:sym typeface="Symbol" panose="05050102010706020507" pitchFamily="2" charset="2"/>
              </a:endParaRPr>
            </a:p>
          </p:txBody>
        </p:sp>
      </p:grpSp>
      <p:grpSp>
        <p:nvGrpSpPr>
          <p:cNvPr id="41018" name="组合 41017"/>
          <p:cNvGrpSpPr/>
          <p:nvPr/>
        </p:nvGrpSpPr>
        <p:grpSpPr>
          <a:xfrm>
            <a:off x="5989638" y="1792288"/>
            <a:ext cx="2087562" cy="395287"/>
            <a:chOff x="0" y="0"/>
            <a:chExt cx="1315" cy="249"/>
          </a:xfrm>
        </p:grpSpPr>
        <p:sp>
          <p:nvSpPr>
            <p:cNvPr id="42042" name="未知"/>
            <p:cNvSpPr/>
            <p:nvPr/>
          </p:nvSpPr>
          <p:spPr>
            <a:xfrm rot="-5400000">
              <a:off x="565" y="-489"/>
              <a:ext cx="158" cy="1193"/>
            </a:xfrm>
            <a:custGeom>
              <a:avLst/>
              <a:gdLst/>
              <a:ahLst/>
              <a:cxnLst/>
              <a:pathLst>
                <a:path w="750" h="2869">
                  <a:moveTo>
                    <a:pt x="738" y="0"/>
                  </a:moveTo>
                  <a:cubicBezTo>
                    <a:pt x="675" y="11"/>
                    <a:pt x="585" y="26"/>
                    <a:pt x="526" y="59"/>
                  </a:cubicBezTo>
                  <a:cubicBezTo>
                    <a:pt x="501" y="73"/>
                    <a:pt x="479" y="90"/>
                    <a:pt x="456" y="106"/>
                  </a:cubicBezTo>
                  <a:cubicBezTo>
                    <a:pt x="444" y="114"/>
                    <a:pt x="420" y="130"/>
                    <a:pt x="420" y="130"/>
                  </a:cubicBezTo>
                  <a:cubicBezTo>
                    <a:pt x="392" y="219"/>
                    <a:pt x="434" y="111"/>
                    <a:pt x="373" y="188"/>
                  </a:cubicBezTo>
                  <a:cubicBezTo>
                    <a:pt x="365" y="198"/>
                    <a:pt x="366" y="212"/>
                    <a:pt x="362" y="224"/>
                  </a:cubicBezTo>
                  <a:cubicBezTo>
                    <a:pt x="358" y="236"/>
                    <a:pt x="358" y="249"/>
                    <a:pt x="350" y="259"/>
                  </a:cubicBezTo>
                  <a:cubicBezTo>
                    <a:pt x="341" y="270"/>
                    <a:pt x="327" y="274"/>
                    <a:pt x="315" y="282"/>
                  </a:cubicBezTo>
                  <a:cubicBezTo>
                    <a:pt x="299" y="329"/>
                    <a:pt x="285" y="349"/>
                    <a:pt x="244" y="377"/>
                  </a:cubicBezTo>
                  <a:cubicBezTo>
                    <a:pt x="217" y="460"/>
                    <a:pt x="235" y="427"/>
                    <a:pt x="197" y="482"/>
                  </a:cubicBezTo>
                  <a:cubicBezTo>
                    <a:pt x="170" y="565"/>
                    <a:pt x="182" y="529"/>
                    <a:pt x="162" y="588"/>
                  </a:cubicBezTo>
                  <a:cubicBezTo>
                    <a:pt x="158" y="600"/>
                    <a:pt x="154" y="611"/>
                    <a:pt x="150" y="623"/>
                  </a:cubicBezTo>
                  <a:cubicBezTo>
                    <a:pt x="146" y="635"/>
                    <a:pt x="138" y="659"/>
                    <a:pt x="138" y="659"/>
                  </a:cubicBezTo>
                  <a:cubicBezTo>
                    <a:pt x="121" y="768"/>
                    <a:pt x="80" y="883"/>
                    <a:pt x="44" y="988"/>
                  </a:cubicBezTo>
                  <a:cubicBezTo>
                    <a:pt x="11" y="1389"/>
                    <a:pt x="0" y="1801"/>
                    <a:pt x="127" y="2187"/>
                  </a:cubicBezTo>
                  <a:cubicBezTo>
                    <a:pt x="171" y="2319"/>
                    <a:pt x="202" y="2459"/>
                    <a:pt x="279" y="2575"/>
                  </a:cubicBezTo>
                  <a:cubicBezTo>
                    <a:pt x="303" y="2610"/>
                    <a:pt x="326" y="2646"/>
                    <a:pt x="350" y="2681"/>
                  </a:cubicBezTo>
                  <a:cubicBezTo>
                    <a:pt x="366" y="2704"/>
                    <a:pt x="420" y="2728"/>
                    <a:pt x="420" y="2728"/>
                  </a:cubicBezTo>
                  <a:cubicBezTo>
                    <a:pt x="458" y="2783"/>
                    <a:pt x="485" y="2788"/>
                    <a:pt x="550" y="2810"/>
                  </a:cubicBezTo>
                  <a:cubicBezTo>
                    <a:pt x="563" y="2814"/>
                    <a:pt x="572" y="2827"/>
                    <a:pt x="585" y="2833"/>
                  </a:cubicBezTo>
                  <a:cubicBezTo>
                    <a:pt x="639" y="2857"/>
                    <a:pt x="692" y="2869"/>
                    <a:pt x="750" y="2869"/>
                  </a:cubicBezTo>
                </a:path>
              </a:pathLst>
            </a:custGeom>
            <a:noFill/>
            <a:ln w="76200" cap="flat" cmpd="sng">
              <a:solidFill>
                <a:srgbClr val="3399FF"/>
              </a:solidFill>
              <a:prstDash val="solid"/>
              <a:round/>
              <a:headEnd type="none" w="med" len="med"/>
              <a:tailEnd type="none" w="med" len="med"/>
            </a:ln>
          </p:spPr>
          <p:txBody>
            <a:bodyPr/>
            <a:p>
              <a:endParaRPr lang="zh-CN" altLang="en-US"/>
            </a:p>
          </p:txBody>
        </p:sp>
        <p:sp>
          <p:nvSpPr>
            <p:cNvPr id="42043" name="未知"/>
            <p:cNvSpPr/>
            <p:nvPr/>
          </p:nvSpPr>
          <p:spPr>
            <a:xfrm rot="-5400000">
              <a:off x="559" y="-510"/>
              <a:ext cx="158" cy="1179"/>
            </a:xfrm>
            <a:custGeom>
              <a:avLst/>
              <a:gdLst/>
              <a:ahLst/>
              <a:cxnLst/>
              <a:pathLst>
                <a:path w="750" h="2869">
                  <a:moveTo>
                    <a:pt x="738" y="0"/>
                  </a:moveTo>
                  <a:cubicBezTo>
                    <a:pt x="675" y="11"/>
                    <a:pt x="585" y="26"/>
                    <a:pt x="526" y="59"/>
                  </a:cubicBezTo>
                  <a:cubicBezTo>
                    <a:pt x="501" y="73"/>
                    <a:pt x="479" y="90"/>
                    <a:pt x="456" y="106"/>
                  </a:cubicBezTo>
                  <a:cubicBezTo>
                    <a:pt x="444" y="114"/>
                    <a:pt x="420" y="130"/>
                    <a:pt x="420" y="130"/>
                  </a:cubicBezTo>
                  <a:cubicBezTo>
                    <a:pt x="392" y="219"/>
                    <a:pt x="434" y="111"/>
                    <a:pt x="373" y="188"/>
                  </a:cubicBezTo>
                  <a:cubicBezTo>
                    <a:pt x="365" y="198"/>
                    <a:pt x="366" y="212"/>
                    <a:pt x="362" y="224"/>
                  </a:cubicBezTo>
                  <a:cubicBezTo>
                    <a:pt x="358" y="236"/>
                    <a:pt x="358" y="249"/>
                    <a:pt x="350" y="259"/>
                  </a:cubicBezTo>
                  <a:cubicBezTo>
                    <a:pt x="341" y="270"/>
                    <a:pt x="327" y="274"/>
                    <a:pt x="315" y="282"/>
                  </a:cubicBezTo>
                  <a:cubicBezTo>
                    <a:pt x="299" y="329"/>
                    <a:pt x="285" y="349"/>
                    <a:pt x="244" y="377"/>
                  </a:cubicBezTo>
                  <a:cubicBezTo>
                    <a:pt x="217" y="460"/>
                    <a:pt x="235" y="427"/>
                    <a:pt x="197" y="482"/>
                  </a:cubicBezTo>
                  <a:cubicBezTo>
                    <a:pt x="170" y="565"/>
                    <a:pt x="182" y="529"/>
                    <a:pt x="162" y="588"/>
                  </a:cubicBezTo>
                  <a:cubicBezTo>
                    <a:pt x="158" y="600"/>
                    <a:pt x="154" y="611"/>
                    <a:pt x="150" y="623"/>
                  </a:cubicBezTo>
                  <a:cubicBezTo>
                    <a:pt x="146" y="635"/>
                    <a:pt x="138" y="659"/>
                    <a:pt x="138" y="659"/>
                  </a:cubicBezTo>
                  <a:cubicBezTo>
                    <a:pt x="121" y="768"/>
                    <a:pt x="80" y="883"/>
                    <a:pt x="44" y="988"/>
                  </a:cubicBezTo>
                  <a:cubicBezTo>
                    <a:pt x="11" y="1389"/>
                    <a:pt x="0" y="1801"/>
                    <a:pt x="127" y="2187"/>
                  </a:cubicBezTo>
                  <a:cubicBezTo>
                    <a:pt x="171" y="2319"/>
                    <a:pt x="202" y="2459"/>
                    <a:pt x="279" y="2575"/>
                  </a:cubicBezTo>
                  <a:cubicBezTo>
                    <a:pt x="303" y="2610"/>
                    <a:pt x="326" y="2646"/>
                    <a:pt x="350" y="2681"/>
                  </a:cubicBezTo>
                  <a:cubicBezTo>
                    <a:pt x="366" y="2704"/>
                    <a:pt x="420" y="2728"/>
                    <a:pt x="420" y="2728"/>
                  </a:cubicBezTo>
                  <a:cubicBezTo>
                    <a:pt x="458" y="2783"/>
                    <a:pt x="485" y="2788"/>
                    <a:pt x="550" y="2810"/>
                  </a:cubicBezTo>
                  <a:cubicBezTo>
                    <a:pt x="563" y="2814"/>
                    <a:pt x="572" y="2827"/>
                    <a:pt x="585" y="2833"/>
                  </a:cubicBezTo>
                  <a:cubicBezTo>
                    <a:pt x="639" y="2857"/>
                    <a:pt x="692" y="2869"/>
                    <a:pt x="750" y="2869"/>
                  </a:cubicBezTo>
                </a:path>
              </a:pathLst>
            </a:custGeom>
            <a:noFill/>
            <a:ln w="3175" cap="flat" cmpd="sng">
              <a:solidFill>
                <a:schemeClr val="tx2"/>
              </a:solidFill>
              <a:prstDash val="solid"/>
              <a:round/>
              <a:headEnd type="none" w="med" len="med"/>
              <a:tailEnd type="none" w="med" len="med"/>
            </a:ln>
          </p:spPr>
          <p:txBody>
            <a:bodyPr/>
            <a:p>
              <a:endParaRPr lang="zh-CN" altLang="en-US"/>
            </a:p>
          </p:txBody>
        </p:sp>
        <p:sp>
          <p:nvSpPr>
            <p:cNvPr id="42044" name="未知"/>
            <p:cNvSpPr/>
            <p:nvPr/>
          </p:nvSpPr>
          <p:spPr>
            <a:xfrm rot="-5400000">
              <a:off x="585" y="-502"/>
              <a:ext cx="158" cy="1270"/>
            </a:xfrm>
            <a:custGeom>
              <a:avLst/>
              <a:gdLst/>
              <a:ahLst/>
              <a:cxnLst/>
              <a:pathLst>
                <a:path w="750" h="2869">
                  <a:moveTo>
                    <a:pt x="738" y="0"/>
                  </a:moveTo>
                  <a:cubicBezTo>
                    <a:pt x="675" y="11"/>
                    <a:pt x="585" y="26"/>
                    <a:pt x="526" y="59"/>
                  </a:cubicBezTo>
                  <a:cubicBezTo>
                    <a:pt x="501" y="73"/>
                    <a:pt x="479" y="90"/>
                    <a:pt x="456" y="106"/>
                  </a:cubicBezTo>
                  <a:cubicBezTo>
                    <a:pt x="444" y="114"/>
                    <a:pt x="420" y="130"/>
                    <a:pt x="420" y="130"/>
                  </a:cubicBezTo>
                  <a:cubicBezTo>
                    <a:pt x="392" y="219"/>
                    <a:pt x="434" y="111"/>
                    <a:pt x="373" y="188"/>
                  </a:cubicBezTo>
                  <a:cubicBezTo>
                    <a:pt x="365" y="198"/>
                    <a:pt x="366" y="212"/>
                    <a:pt x="362" y="224"/>
                  </a:cubicBezTo>
                  <a:cubicBezTo>
                    <a:pt x="358" y="236"/>
                    <a:pt x="358" y="249"/>
                    <a:pt x="350" y="259"/>
                  </a:cubicBezTo>
                  <a:cubicBezTo>
                    <a:pt x="341" y="270"/>
                    <a:pt x="327" y="274"/>
                    <a:pt x="315" y="282"/>
                  </a:cubicBezTo>
                  <a:cubicBezTo>
                    <a:pt x="299" y="329"/>
                    <a:pt x="285" y="349"/>
                    <a:pt x="244" y="377"/>
                  </a:cubicBezTo>
                  <a:cubicBezTo>
                    <a:pt x="217" y="460"/>
                    <a:pt x="235" y="427"/>
                    <a:pt x="197" y="482"/>
                  </a:cubicBezTo>
                  <a:cubicBezTo>
                    <a:pt x="170" y="565"/>
                    <a:pt x="182" y="529"/>
                    <a:pt x="162" y="588"/>
                  </a:cubicBezTo>
                  <a:cubicBezTo>
                    <a:pt x="158" y="600"/>
                    <a:pt x="154" y="611"/>
                    <a:pt x="150" y="623"/>
                  </a:cubicBezTo>
                  <a:cubicBezTo>
                    <a:pt x="146" y="635"/>
                    <a:pt x="138" y="659"/>
                    <a:pt x="138" y="659"/>
                  </a:cubicBezTo>
                  <a:cubicBezTo>
                    <a:pt x="121" y="768"/>
                    <a:pt x="80" y="883"/>
                    <a:pt x="44" y="988"/>
                  </a:cubicBezTo>
                  <a:cubicBezTo>
                    <a:pt x="11" y="1389"/>
                    <a:pt x="0" y="1801"/>
                    <a:pt x="127" y="2187"/>
                  </a:cubicBezTo>
                  <a:cubicBezTo>
                    <a:pt x="171" y="2319"/>
                    <a:pt x="202" y="2459"/>
                    <a:pt x="279" y="2575"/>
                  </a:cubicBezTo>
                  <a:cubicBezTo>
                    <a:pt x="303" y="2610"/>
                    <a:pt x="326" y="2646"/>
                    <a:pt x="350" y="2681"/>
                  </a:cubicBezTo>
                  <a:cubicBezTo>
                    <a:pt x="366" y="2704"/>
                    <a:pt x="420" y="2728"/>
                    <a:pt x="420" y="2728"/>
                  </a:cubicBezTo>
                  <a:cubicBezTo>
                    <a:pt x="458" y="2783"/>
                    <a:pt x="485" y="2788"/>
                    <a:pt x="550" y="2810"/>
                  </a:cubicBezTo>
                  <a:cubicBezTo>
                    <a:pt x="563" y="2814"/>
                    <a:pt x="572" y="2827"/>
                    <a:pt x="585" y="2833"/>
                  </a:cubicBezTo>
                  <a:cubicBezTo>
                    <a:pt x="639" y="2857"/>
                    <a:pt x="692" y="2869"/>
                    <a:pt x="750" y="2869"/>
                  </a:cubicBezTo>
                </a:path>
              </a:pathLst>
            </a:custGeom>
            <a:noFill/>
            <a:ln w="76200" cap="flat" cmpd="sng">
              <a:solidFill>
                <a:srgbClr val="3399FF"/>
              </a:solidFill>
              <a:prstDash val="solid"/>
              <a:round/>
              <a:headEnd type="none" w="med" len="med"/>
              <a:tailEnd type="none" w="med" len="med"/>
            </a:ln>
          </p:spPr>
          <p:txBody>
            <a:bodyPr/>
            <a:p>
              <a:endParaRPr lang="zh-CN" altLang="en-US"/>
            </a:p>
          </p:txBody>
        </p:sp>
        <p:sp>
          <p:nvSpPr>
            <p:cNvPr id="42045" name="未知"/>
            <p:cNvSpPr/>
            <p:nvPr/>
          </p:nvSpPr>
          <p:spPr>
            <a:xfrm rot="-5400000">
              <a:off x="566" y="-499"/>
              <a:ext cx="182" cy="1315"/>
            </a:xfrm>
            <a:custGeom>
              <a:avLst/>
              <a:gdLst/>
              <a:ahLst/>
              <a:cxnLst/>
              <a:pathLst>
                <a:path w="750" h="2869">
                  <a:moveTo>
                    <a:pt x="738" y="0"/>
                  </a:moveTo>
                  <a:cubicBezTo>
                    <a:pt x="675" y="11"/>
                    <a:pt x="585" y="26"/>
                    <a:pt x="526" y="59"/>
                  </a:cubicBezTo>
                  <a:cubicBezTo>
                    <a:pt x="501" y="73"/>
                    <a:pt x="479" y="90"/>
                    <a:pt x="456" y="106"/>
                  </a:cubicBezTo>
                  <a:cubicBezTo>
                    <a:pt x="444" y="114"/>
                    <a:pt x="420" y="130"/>
                    <a:pt x="420" y="130"/>
                  </a:cubicBezTo>
                  <a:cubicBezTo>
                    <a:pt x="392" y="219"/>
                    <a:pt x="434" y="111"/>
                    <a:pt x="373" y="188"/>
                  </a:cubicBezTo>
                  <a:cubicBezTo>
                    <a:pt x="365" y="198"/>
                    <a:pt x="366" y="212"/>
                    <a:pt x="362" y="224"/>
                  </a:cubicBezTo>
                  <a:cubicBezTo>
                    <a:pt x="358" y="236"/>
                    <a:pt x="358" y="249"/>
                    <a:pt x="350" y="259"/>
                  </a:cubicBezTo>
                  <a:cubicBezTo>
                    <a:pt x="341" y="270"/>
                    <a:pt x="327" y="274"/>
                    <a:pt x="315" y="282"/>
                  </a:cubicBezTo>
                  <a:cubicBezTo>
                    <a:pt x="299" y="329"/>
                    <a:pt x="285" y="349"/>
                    <a:pt x="244" y="377"/>
                  </a:cubicBezTo>
                  <a:cubicBezTo>
                    <a:pt x="217" y="460"/>
                    <a:pt x="235" y="427"/>
                    <a:pt x="197" y="482"/>
                  </a:cubicBezTo>
                  <a:cubicBezTo>
                    <a:pt x="170" y="565"/>
                    <a:pt x="182" y="529"/>
                    <a:pt x="162" y="588"/>
                  </a:cubicBezTo>
                  <a:cubicBezTo>
                    <a:pt x="158" y="600"/>
                    <a:pt x="154" y="611"/>
                    <a:pt x="150" y="623"/>
                  </a:cubicBezTo>
                  <a:cubicBezTo>
                    <a:pt x="146" y="635"/>
                    <a:pt x="138" y="659"/>
                    <a:pt x="138" y="659"/>
                  </a:cubicBezTo>
                  <a:cubicBezTo>
                    <a:pt x="121" y="768"/>
                    <a:pt x="80" y="883"/>
                    <a:pt x="44" y="988"/>
                  </a:cubicBezTo>
                  <a:cubicBezTo>
                    <a:pt x="11" y="1389"/>
                    <a:pt x="0" y="1801"/>
                    <a:pt x="127" y="2187"/>
                  </a:cubicBezTo>
                  <a:cubicBezTo>
                    <a:pt x="171" y="2319"/>
                    <a:pt x="202" y="2459"/>
                    <a:pt x="279" y="2575"/>
                  </a:cubicBezTo>
                  <a:cubicBezTo>
                    <a:pt x="303" y="2610"/>
                    <a:pt x="326" y="2646"/>
                    <a:pt x="350" y="2681"/>
                  </a:cubicBezTo>
                  <a:cubicBezTo>
                    <a:pt x="366" y="2704"/>
                    <a:pt x="420" y="2728"/>
                    <a:pt x="420" y="2728"/>
                  </a:cubicBezTo>
                  <a:cubicBezTo>
                    <a:pt x="458" y="2783"/>
                    <a:pt x="485" y="2788"/>
                    <a:pt x="550" y="2810"/>
                  </a:cubicBezTo>
                  <a:cubicBezTo>
                    <a:pt x="563" y="2814"/>
                    <a:pt x="572" y="2827"/>
                    <a:pt x="585" y="2833"/>
                  </a:cubicBezTo>
                  <a:cubicBezTo>
                    <a:pt x="639" y="2857"/>
                    <a:pt x="692" y="2869"/>
                    <a:pt x="750" y="2869"/>
                  </a:cubicBezTo>
                </a:path>
              </a:pathLst>
            </a:custGeom>
            <a:noFill/>
            <a:ln w="3175" cap="flat" cmpd="sng">
              <a:solidFill>
                <a:schemeClr val="tx2"/>
              </a:solidFill>
              <a:prstDash val="solid"/>
              <a:round/>
              <a:headEnd type="none" w="med" len="med"/>
              <a:tailEnd type="none" w="med" len="med"/>
            </a:ln>
          </p:spPr>
          <p:txBody>
            <a:bodyPr/>
            <a:p>
              <a:endParaRPr lang="zh-CN" altLang="en-US"/>
            </a:p>
          </p:txBody>
        </p:sp>
      </p:grpSp>
      <p:graphicFrame>
        <p:nvGraphicFramePr>
          <p:cNvPr id="41023" name="对象 41022"/>
          <p:cNvGraphicFramePr>
            <a:graphicFrameLocks noChangeAspect="1"/>
          </p:cNvGraphicFramePr>
          <p:nvPr/>
        </p:nvGraphicFramePr>
        <p:xfrm>
          <a:off x="3105150" y="2997200"/>
          <a:ext cx="1971675" cy="373063"/>
        </p:xfrm>
        <a:graphic>
          <a:graphicData uri="http://schemas.openxmlformats.org/presentationml/2006/ole">
            <mc:AlternateContent xmlns:mc="http://schemas.openxmlformats.org/markup-compatibility/2006">
              <mc:Choice xmlns:v="urn:schemas-microsoft-com:vml" Requires="v">
                <p:oleObj spid="_x0000_s3321" name="" r:id="rId3" imgW="944880" imgH="179070" progId="Equation.3">
                  <p:embed/>
                </p:oleObj>
              </mc:Choice>
              <mc:Fallback>
                <p:oleObj name="" r:id="rId3" imgW="944880" imgH="179070" progId="Equation.3">
                  <p:embed/>
                  <p:pic>
                    <p:nvPicPr>
                      <p:cNvPr id="0" name="图片 3320"/>
                      <p:cNvPicPr/>
                      <p:nvPr/>
                    </p:nvPicPr>
                    <p:blipFill>
                      <a:blip r:embed="rId4"/>
                      <a:stretch>
                        <a:fillRect/>
                      </a:stretch>
                    </p:blipFill>
                    <p:spPr>
                      <a:xfrm>
                        <a:off x="3105150" y="2997200"/>
                        <a:ext cx="1971675" cy="373063"/>
                      </a:xfrm>
                      <a:prstGeom prst="rect">
                        <a:avLst/>
                      </a:prstGeom>
                      <a:noFill/>
                      <a:ln w="38100">
                        <a:noFill/>
                        <a:miter/>
                      </a:ln>
                    </p:spPr>
                  </p:pic>
                </p:oleObj>
              </mc:Fallback>
            </mc:AlternateContent>
          </a:graphicData>
        </a:graphic>
      </p:graphicFrame>
      <p:graphicFrame>
        <p:nvGraphicFramePr>
          <p:cNvPr id="41024" name="对象 41023"/>
          <p:cNvGraphicFramePr/>
          <p:nvPr/>
        </p:nvGraphicFramePr>
        <p:xfrm>
          <a:off x="827088" y="2276475"/>
          <a:ext cx="1730375" cy="536575"/>
        </p:xfrm>
        <a:graphic>
          <a:graphicData uri="http://schemas.openxmlformats.org/presentationml/2006/ole">
            <mc:AlternateContent xmlns:mc="http://schemas.openxmlformats.org/markup-compatibility/2006">
              <mc:Choice xmlns:v="urn:schemas-microsoft-com:vml" Requires="v">
                <p:oleObj spid="_x0000_s3322" name="" r:id="rId5" imgW="831215" imgH="255905" progId="Equation.3">
                  <p:embed/>
                </p:oleObj>
              </mc:Choice>
              <mc:Fallback>
                <p:oleObj name="" r:id="rId5" imgW="831215" imgH="255905" progId="Equation.3">
                  <p:embed/>
                  <p:pic>
                    <p:nvPicPr>
                      <p:cNvPr id="0" name="图片 3321"/>
                      <p:cNvPicPr/>
                      <p:nvPr/>
                    </p:nvPicPr>
                    <p:blipFill>
                      <a:blip r:embed="rId6"/>
                      <a:stretch>
                        <a:fillRect/>
                      </a:stretch>
                    </p:blipFill>
                    <p:spPr>
                      <a:xfrm>
                        <a:off x="827088" y="2276475"/>
                        <a:ext cx="1730375" cy="536575"/>
                      </a:xfrm>
                      <a:prstGeom prst="rect">
                        <a:avLst/>
                      </a:prstGeom>
                      <a:noFill/>
                      <a:ln w="38100">
                        <a:noFill/>
                        <a:miter/>
                      </a:ln>
                    </p:spPr>
                  </p:pic>
                </p:oleObj>
              </mc:Fallback>
            </mc:AlternateContent>
          </a:graphicData>
        </a:graphic>
      </p:graphicFrame>
      <p:graphicFrame>
        <p:nvGraphicFramePr>
          <p:cNvPr id="41025" name="对象 41024"/>
          <p:cNvGraphicFramePr>
            <a:graphicFrameLocks noChangeAspect="1"/>
          </p:cNvGraphicFramePr>
          <p:nvPr/>
        </p:nvGraphicFramePr>
        <p:xfrm>
          <a:off x="1076325" y="3573463"/>
          <a:ext cx="4132263" cy="800100"/>
        </p:xfrm>
        <a:graphic>
          <a:graphicData uri="http://schemas.openxmlformats.org/presentationml/2006/ole">
            <mc:AlternateContent xmlns:mc="http://schemas.openxmlformats.org/markup-compatibility/2006">
              <mc:Choice xmlns:v="urn:schemas-microsoft-com:vml" Requires="v">
                <p:oleObj spid="_x0000_s3323" name="" r:id="rId7" imgW="1967865" imgH="381000" progId="Equation.3">
                  <p:embed/>
                </p:oleObj>
              </mc:Choice>
              <mc:Fallback>
                <p:oleObj name="" r:id="rId7" imgW="1967865" imgH="381000" progId="Equation.3">
                  <p:embed/>
                  <p:pic>
                    <p:nvPicPr>
                      <p:cNvPr id="0" name="图片 3322"/>
                      <p:cNvPicPr/>
                      <p:nvPr/>
                    </p:nvPicPr>
                    <p:blipFill>
                      <a:blip r:embed="rId8"/>
                      <a:stretch>
                        <a:fillRect/>
                      </a:stretch>
                    </p:blipFill>
                    <p:spPr>
                      <a:xfrm>
                        <a:off x="1076325" y="3573463"/>
                        <a:ext cx="4132263" cy="800100"/>
                      </a:xfrm>
                      <a:prstGeom prst="rect">
                        <a:avLst/>
                      </a:prstGeom>
                      <a:noFill/>
                      <a:ln w="38100">
                        <a:noFill/>
                        <a:miter/>
                      </a:ln>
                    </p:spPr>
                  </p:pic>
                </p:oleObj>
              </mc:Fallback>
            </mc:AlternateContent>
          </a:graphicData>
        </a:graphic>
      </p:graphicFrame>
      <p:graphicFrame>
        <p:nvGraphicFramePr>
          <p:cNvPr id="41026" name="对象 41025"/>
          <p:cNvGraphicFramePr>
            <a:graphicFrameLocks noChangeAspect="1"/>
          </p:cNvGraphicFramePr>
          <p:nvPr/>
        </p:nvGraphicFramePr>
        <p:xfrm>
          <a:off x="1233488" y="2997200"/>
          <a:ext cx="1466850" cy="373063"/>
        </p:xfrm>
        <a:graphic>
          <a:graphicData uri="http://schemas.openxmlformats.org/presentationml/2006/ole">
            <mc:AlternateContent xmlns:mc="http://schemas.openxmlformats.org/markup-compatibility/2006">
              <mc:Choice xmlns:v="urn:schemas-microsoft-com:vml" Requires="v">
                <p:oleObj spid="_x0000_s3324" name="" r:id="rId9" imgW="702310" imgH="179070" progId="Equation.3">
                  <p:embed/>
                </p:oleObj>
              </mc:Choice>
              <mc:Fallback>
                <p:oleObj name="" r:id="rId9" imgW="702310" imgH="179070" progId="Equation.3">
                  <p:embed/>
                  <p:pic>
                    <p:nvPicPr>
                      <p:cNvPr id="0" name="图片 3323"/>
                      <p:cNvPicPr/>
                      <p:nvPr/>
                    </p:nvPicPr>
                    <p:blipFill>
                      <a:blip r:embed="rId10"/>
                      <a:stretch>
                        <a:fillRect/>
                      </a:stretch>
                    </p:blipFill>
                    <p:spPr>
                      <a:xfrm>
                        <a:off x="1233488" y="2997200"/>
                        <a:ext cx="1466850" cy="373063"/>
                      </a:xfrm>
                      <a:prstGeom prst="rect">
                        <a:avLst/>
                      </a:prstGeom>
                      <a:noFill/>
                      <a:ln w="38100">
                        <a:noFill/>
                        <a:miter/>
                      </a:ln>
                    </p:spPr>
                  </p:pic>
                </p:oleObj>
              </mc:Fallback>
            </mc:AlternateContent>
          </a:graphicData>
        </a:graphic>
      </p:graphicFrame>
      <p:sp>
        <p:nvSpPr>
          <p:cNvPr id="41027" name="文本框 41026"/>
          <p:cNvSpPr txBox="1"/>
          <p:nvPr/>
        </p:nvSpPr>
        <p:spPr>
          <a:xfrm>
            <a:off x="808038" y="5126038"/>
            <a:ext cx="202565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方法</a:t>
            </a:r>
            <a:r>
              <a:rPr lang="en-US" altLang="x-none" dirty="0">
                <a:latin typeface="Times New Roman" panose="02020603050405020304" pitchFamily="2" charset="0"/>
                <a:ea typeface="仿宋_GB2312" pitchFamily="1" charset="-122"/>
              </a:rPr>
              <a:t>2</a:t>
            </a:r>
            <a:r>
              <a:rPr lang="zh-CN" altLang="en-US" dirty="0">
                <a:latin typeface="Times New Roman" panose="02020603050405020304" pitchFamily="2" charset="0"/>
                <a:ea typeface="仿宋_GB2312" pitchFamily="1" charset="-122"/>
              </a:rPr>
              <a:t>：</a:t>
            </a:r>
            <a:endParaRPr lang="zh-CN" altLang="en-US" dirty="0">
              <a:latin typeface="Times New Roman" panose="02020603050405020304" pitchFamily="2" charset="0"/>
              <a:ea typeface="仿宋_GB2312" pitchFamily="1" charset="-122"/>
            </a:endParaRPr>
          </a:p>
        </p:txBody>
      </p:sp>
      <p:sp>
        <p:nvSpPr>
          <p:cNvPr id="41028" name="文本框 41027"/>
          <p:cNvSpPr txBox="1"/>
          <p:nvPr/>
        </p:nvSpPr>
        <p:spPr>
          <a:xfrm>
            <a:off x="1812925" y="1452563"/>
            <a:ext cx="3063875" cy="519112"/>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仿宋_GB2312" pitchFamily="1" charset="-122"/>
              </a:rPr>
              <a:t>通过</a:t>
            </a:r>
            <a:r>
              <a:rPr lang="en-US" altLang="x-none" dirty="0">
                <a:latin typeface="Times New Roman" panose="02020603050405020304" pitchFamily="2" charset="0"/>
                <a:ea typeface="仿宋_GB2312" pitchFamily="1" charset="-122"/>
              </a:rPr>
              <a:t>d</a:t>
            </a:r>
            <a:r>
              <a:rPr lang="en-US" altLang="x-none" i="1" dirty="0">
                <a:latin typeface="Times New Roman" panose="02020603050405020304" pitchFamily="2" charset="0"/>
                <a:ea typeface="仿宋_GB2312" pitchFamily="1" charset="-122"/>
              </a:rPr>
              <a:t>S</a:t>
            </a:r>
            <a:r>
              <a:rPr lang="en-US" altLang="x-none" sz="2800" dirty="0">
                <a:latin typeface="Times New Roman" panose="02020603050405020304" pitchFamily="2" charset="0"/>
                <a:ea typeface="仿宋_GB2312" pitchFamily="1" charset="-122"/>
              </a:rPr>
              <a:t> </a:t>
            </a:r>
            <a:r>
              <a:rPr lang="zh-CN" altLang="en-US" dirty="0">
                <a:latin typeface="Times New Roman" panose="02020603050405020304" pitchFamily="2" charset="0"/>
                <a:ea typeface="仿宋_GB2312" pitchFamily="1" charset="-122"/>
              </a:rPr>
              <a:t>面元的电通量</a:t>
            </a:r>
            <a:endParaRPr lang="zh-CN" altLang="en-US" dirty="0">
              <a:latin typeface="Times New Roman" panose="02020603050405020304" pitchFamily="2" charset="0"/>
              <a:ea typeface="仿宋_GB2312" pitchFamily="1" charset="-122"/>
            </a:endParaRPr>
          </a:p>
        </p:txBody>
      </p:sp>
      <p:graphicFrame>
        <p:nvGraphicFramePr>
          <p:cNvPr id="41029" name="对象 41028"/>
          <p:cNvGraphicFramePr>
            <a:graphicFrameLocks noChangeAspect="1"/>
          </p:cNvGraphicFramePr>
          <p:nvPr/>
        </p:nvGraphicFramePr>
        <p:xfrm>
          <a:off x="2484438" y="2266950"/>
          <a:ext cx="2506662" cy="479425"/>
        </p:xfrm>
        <a:graphic>
          <a:graphicData uri="http://schemas.openxmlformats.org/presentationml/2006/ole">
            <mc:AlternateContent xmlns:mc="http://schemas.openxmlformats.org/markup-compatibility/2006">
              <mc:Choice xmlns:v="urn:schemas-microsoft-com:vml" Requires="v">
                <p:oleObj spid="_x0000_s3325" name="" r:id="rId11" imgW="1202690" imgH="230505" progId="Equation.3">
                  <p:embed/>
                </p:oleObj>
              </mc:Choice>
              <mc:Fallback>
                <p:oleObj name="" r:id="rId11" imgW="1202690" imgH="230505" progId="Equation.3">
                  <p:embed/>
                  <p:pic>
                    <p:nvPicPr>
                      <p:cNvPr id="0" name="图片 3324"/>
                      <p:cNvPicPr/>
                      <p:nvPr/>
                    </p:nvPicPr>
                    <p:blipFill>
                      <a:blip r:embed="rId12"/>
                      <a:stretch>
                        <a:fillRect/>
                      </a:stretch>
                    </p:blipFill>
                    <p:spPr>
                      <a:xfrm>
                        <a:off x="2484438" y="2266950"/>
                        <a:ext cx="2506662" cy="479425"/>
                      </a:xfrm>
                      <a:prstGeom prst="rect">
                        <a:avLst/>
                      </a:prstGeom>
                      <a:noFill/>
                      <a:ln w="38100">
                        <a:noFill/>
                        <a:miter/>
                      </a:ln>
                    </p:spPr>
                  </p:pic>
                </p:oleObj>
              </mc:Fallback>
            </mc:AlternateContent>
          </a:graphicData>
        </a:graphic>
      </p:graphicFrame>
      <p:graphicFrame>
        <p:nvGraphicFramePr>
          <p:cNvPr id="41030" name="对象 41029"/>
          <p:cNvGraphicFramePr>
            <a:graphicFrameLocks noChangeAspect="1"/>
          </p:cNvGraphicFramePr>
          <p:nvPr/>
        </p:nvGraphicFramePr>
        <p:xfrm>
          <a:off x="2568575" y="4441825"/>
          <a:ext cx="1066800" cy="427038"/>
        </p:xfrm>
        <a:graphic>
          <a:graphicData uri="http://schemas.openxmlformats.org/presentationml/2006/ole">
            <mc:AlternateContent xmlns:mc="http://schemas.openxmlformats.org/markup-compatibility/2006">
              <mc:Choice xmlns:v="urn:schemas-microsoft-com:vml" Requires="v">
                <p:oleObj spid="_x0000_s3326" name="" r:id="rId13" imgW="511175" imgH="204470" progId="Equation.3">
                  <p:embed/>
                </p:oleObj>
              </mc:Choice>
              <mc:Fallback>
                <p:oleObj name="" r:id="rId13" imgW="511175" imgH="204470" progId="Equation.3">
                  <p:embed/>
                  <p:pic>
                    <p:nvPicPr>
                      <p:cNvPr id="0" name="图片 3325"/>
                      <p:cNvPicPr/>
                      <p:nvPr/>
                    </p:nvPicPr>
                    <p:blipFill>
                      <a:blip r:embed="rId14"/>
                      <a:stretch>
                        <a:fillRect/>
                      </a:stretch>
                    </p:blipFill>
                    <p:spPr>
                      <a:xfrm>
                        <a:off x="2568575" y="4441825"/>
                        <a:ext cx="1066800" cy="427038"/>
                      </a:xfrm>
                      <a:prstGeom prst="rect">
                        <a:avLst/>
                      </a:prstGeom>
                      <a:noFill/>
                      <a:ln w="38100">
                        <a:noFill/>
                        <a:miter/>
                      </a:ln>
                    </p:spPr>
                  </p:pic>
                </p:oleObj>
              </mc:Fallback>
            </mc:AlternateContent>
          </a:graphicData>
        </a:graphic>
      </p:graphicFrame>
      <p:sp>
        <p:nvSpPr>
          <p:cNvPr id="41031" name="文本框 41030"/>
          <p:cNvSpPr txBox="1"/>
          <p:nvPr/>
        </p:nvSpPr>
        <p:spPr>
          <a:xfrm>
            <a:off x="1843088" y="5084763"/>
            <a:ext cx="5824537" cy="457200"/>
          </a:xfrm>
          <a:prstGeom prst="rect">
            <a:avLst/>
          </a:prstGeom>
          <a:noFill/>
          <a:ln w="9525">
            <a:noFill/>
          </a:ln>
        </p:spPr>
        <p:txBody>
          <a:bodyPr anchor="t">
            <a:spAutoFit/>
          </a:bodyPr>
          <a:p>
            <a:pPr lvl="0" indent="0"/>
            <a:r>
              <a:rPr lang="zh-CN" altLang="en-US" dirty="0">
                <a:solidFill>
                  <a:schemeClr val="bg1"/>
                </a:solidFill>
                <a:latin typeface="Times New Roman" panose="02020603050405020304" pitchFamily="2" charset="0"/>
                <a:ea typeface="仿宋_GB2312" pitchFamily="1" charset="-122"/>
              </a:rPr>
              <a:t>构成一闭合面，通过闭合面的电通量</a:t>
            </a:r>
            <a:endParaRPr lang="zh-CN" altLang="en-US" dirty="0">
              <a:solidFill>
                <a:schemeClr val="bg1"/>
              </a:solidFill>
              <a:latin typeface="Times New Roman" panose="02020603050405020304" pitchFamily="2" charset="0"/>
              <a:ea typeface="仿宋_GB2312" pitchFamily="1" charset="-122"/>
            </a:endParaRPr>
          </a:p>
        </p:txBody>
      </p:sp>
      <p:graphicFrame>
        <p:nvGraphicFramePr>
          <p:cNvPr id="41032" name="对象 41031"/>
          <p:cNvGraphicFramePr>
            <a:graphicFrameLocks noChangeAspect="1"/>
          </p:cNvGraphicFramePr>
          <p:nvPr/>
        </p:nvGraphicFramePr>
        <p:xfrm>
          <a:off x="1100138" y="5780088"/>
          <a:ext cx="2540000" cy="641350"/>
        </p:xfrm>
        <a:graphic>
          <a:graphicData uri="http://schemas.openxmlformats.org/presentationml/2006/ole">
            <mc:AlternateContent xmlns:mc="http://schemas.openxmlformats.org/markup-compatibility/2006">
              <mc:Choice xmlns:v="urn:schemas-microsoft-com:vml" Requires="v">
                <p:oleObj spid="_x0000_s3327" name="" r:id="rId15" imgW="1367790" imgH="306705" progId="Equation.3">
                  <p:embed/>
                </p:oleObj>
              </mc:Choice>
              <mc:Fallback>
                <p:oleObj name="" r:id="rId15" imgW="1367790" imgH="306705" progId="Equation.3">
                  <p:embed/>
                  <p:pic>
                    <p:nvPicPr>
                      <p:cNvPr id="0" name="图片 3326"/>
                      <p:cNvPicPr/>
                      <p:nvPr/>
                    </p:nvPicPr>
                    <p:blipFill>
                      <a:blip r:embed="rId16"/>
                      <a:stretch>
                        <a:fillRect/>
                      </a:stretch>
                    </p:blipFill>
                    <p:spPr>
                      <a:xfrm>
                        <a:off x="1100138" y="5780088"/>
                        <a:ext cx="2540000" cy="641350"/>
                      </a:xfrm>
                      <a:prstGeom prst="rect">
                        <a:avLst/>
                      </a:prstGeom>
                      <a:noFill/>
                      <a:ln w="38100">
                        <a:noFill/>
                        <a:miter/>
                      </a:ln>
                    </p:spPr>
                  </p:pic>
                </p:oleObj>
              </mc:Fallback>
            </mc:AlternateContent>
          </a:graphicData>
        </a:graphic>
      </p:graphicFrame>
      <p:graphicFrame>
        <p:nvGraphicFramePr>
          <p:cNvPr id="41033" name="对象 41032"/>
          <p:cNvGraphicFramePr/>
          <p:nvPr/>
        </p:nvGraphicFramePr>
        <p:xfrm>
          <a:off x="4700588" y="5762625"/>
          <a:ext cx="3621087" cy="641350"/>
        </p:xfrm>
        <a:graphic>
          <a:graphicData uri="http://schemas.openxmlformats.org/presentationml/2006/ole">
            <mc:AlternateContent xmlns:mc="http://schemas.openxmlformats.org/markup-compatibility/2006">
              <mc:Choice xmlns:v="urn:schemas-microsoft-com:vml" Requires="v">
                <p:oleObj spid="_x0000_s3328" name="" r:id="rId17" imgW="1725930" imgH="304800" progId="Equation.3">
                  <p:embed/>
                </p:oleObj>
              </mc:Choice>
              <mc:Fallback>
                <p:oleObj name="" r:id="rId17" imgW="1725930" imgH="304800" progId="Equation.3">
                  <p:embed/>
                  <p:pic>
                    <p:nvPicPr>
                      <p:cNvPr id="0" name="图片 3327"/>
                      <p:cNvPicPr/>
                      <p:nvPr/>
                    </p:nvPicPr>
                    <p:blipFill>
                      <a:blip r:embed="rId18"/>
                      <a:stretch>
                        <a:fillRect/>
                      </a:stretch>
                    </p:blipFill>
                    <p:spPr>
                      <a:xfrm>
                        <a:off x="4700588" y="5762625"/>
                        <a:ext cx="3621087" cy="641350"/>
                      </a:xfrm>
                      <a:prstGeom prst="rect">
                        <a:avLst/>
                      </a:prstGeom>
                      <a:noFill/>
                      <a:ln w="38100">
                        <a:noFill/>
                        <a:miter/>
                      </a:ln>
                    </p:spPr>
                  </p:pic>
                </p:oleObj>
              </mc:Fallback>
            </mc:AlternateContent>
          </a:graphicData>
        </a:graphic>
      </p:graphicFrame>
      <p:sp>
        <p:nvSpPr>
          <p:cNvPr id="41034" name="右箭头 41033"/>
          <p:cNvSpPr/>
          <p:nvPr/>
        </p:nvSpPr>
        <p:spPr>
          <a:xfrm>
            <a:off x="3795713" y="5795963"/>
            <a:ext cx="760412" cy="485775"/>
          </a:xfrm>
          <a:prstGeom prst="rightArrow">
            <a:avLst>
              <a:gd name="adj1" fmla="val 49675"/>
              <a:gd name="adj2" fmla="val 51577"/>
            </a:avLst>
          </a:prstGeom>
          <a:solidFill>
            <a:schemeClr val="accent1"/>
          </a:solidFill>
          <a:ln w="9525"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1035" name="直接连接符 41034"/>
          <p:cNvSpPr/>
          <p:nvPr/>
        </p:nvSpPr>
        <p:spPr>
          <a:xfrm>
            <a:off x="7045325" y="2708275"/>
            <a:ext cx="1223963" cy="0"/>
          </a:xfrm>
          <a:prstGeom prst="line">
            <a:avLst/>
          </a:prstGeom>
          <a:ln w="9525" cap="flat" cmpd="sng">
            <a:solidFill>
              <a:srgbClr val="FFFFFF"/>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41036" name="组合 41035"/>
          <p:cNvGrpSpPr/>
          <p:nvPr/>
        </p:nvGrpSpPr>
        <p:grpSpPr>
          <a:xfrm>
            <a:off x="7019925" y="1412875"/>
            <a:ext cx="936625" cy="1281113"/>
            <a:chOff x="0" y="0"/>
            <a:chExt cx="591" cy="816"/>
          </a:xfrm>
        </p:grpSpPr>
        <p:grpSp>
          <p:nvGrpSpPr>
            <p:cNvPr id="42060" name="组合 41036"/>
            <p:cNvGrpSpPr/>
            <p:nvPr/>
          </p:nvGrpSpPr>
          <p:grpSpPr>
            <a:xfrm>
              <a:off x="2" y="29"/>
              <a:ext cx="589" cy="292"/>
              <a:chOff x="0" y="0"/>
              <a:chExt cx="589" cy="292"/>
            </a:xfrm>
          </p:grpSpPr>
          <p:sp>
            <p:nvSpPr>
              <p:cNvPr id="42061" name="直接连接符 41037"/>
              <p:cNvSpPr/>
              <p:nvPr/>
            </p:nvSpPr>
            <p:spPr>
              <a:xfrm>
                <a:off x="0" y="243"/>
                <a:ext cx="589" cy="0"/>
              </a:xfrm>
              <a:prstGeom prst="line">
                <a:avLst/>
              </a:prstGeom>
              <a:ln w="19050" cap="flat" cmpd="sng">
                <a:solidFill>
                  <a:schemeClr val="bg1">
                    <a:alpha val="50000"/>
                  </a:schemeClr>
                </a:solidFill>
                <a:prstDash val="dash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2062" name="文本框 41038"/>
              <p:cNvSpPr txBox="1"/>
              <p:nvPr/>
            </p:nvSpPr>
            <p:spPr>
              <a:xfrm>
                <a:off x="217" y="0"/>
                <a:ext cx="192" cy="292"/>
              </a:xfrm>
              <a:prstGeom prst="rect">
                <a:avLst/>
              </a:prstGeom>
              <a:noFill/>
              <a:ln w="9525">
                <a:noFill/>
              </a:ln>
            </p:spPr>
            <p:txBody>
              <a:bodyPr wrap="none" anchor="t">
                <a:spAutoFit/>
              </a:bodyPr>
              <a:p>
                <a:pPr lvl="0" indent="0" algn="ctr"/>
                <a:r>
                  <a:rPr lang="en-US" altLang="x-none" i="1" dirty="0">
                    <a:solidFill>
                      <a:srgbClr val="FFFF66"/>
                    </a:solidFill>
                    <a:latin typeface="Times New Roman" panose="02020603050405020304" pitchFamily="2" charset="0"/>
                    <a:ea typeface="宋体" panose="02010600030101010101" pitchFamily="2" charset="-122"/>
                  </a:rPr>
                  <a:t>r</a:t>
                </a:r>
                <a:endParaRPr lang="en-US" altLang="x-none" i="1" dirty="0">
                  <a:solidFill>
                    <a:srgbClr val="FFFF66"/>
                  </a:solidFill>
                  <a:latin typeface="Times New Roman" panose="02020603050405020304" pitchFamily="2" charset="0"/>
                  <a:ea typeface="宋体" panose="02010600030101010101" pitchFamily="2" charset="-122"/>
                </a:endParaRPr>
              </a:p>
            </p:txBody>
          </p:sp>
        </p:grpSp>
        <p:sp>
          <p:nvSpPr>
            <p:cNvPr id="42063" name="直接连接符 41039"/>
            <p:cNvSpPr/>
            <p:nvPr/>
          </p:nvSpPr>
          <p:spPr>
            <a:xfrm flipV="1">
              <a:off x="0" y="0"/>
              <a:ext cx="0" cy="816"/>
            </a:xfrm>
            <a:prstGeom prst="line">
              <a:avLst/>
            </a:prstGeom>
            <a:ln w="28575" cap="flat" cmpd="sng">
              <a:solidFill>
                <a:schemeClr val="tx1">
                  <a:alpha val="31000"/>
                </a:schemeClr>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8"/>
                                        </p:tgtEl>
                                        <p:attrNameLst>
                                          <p:attrName>style.visibility</p:attrName>
                                        </p:attrNameLst>
                                      </p:cBhvr>
                                      <p:to>
                                        <p:strVal val="visible"/>
                                      </p:to>
                                    </p:set>
                                    <p:animEffect transition="in" filter="wipe(left)">
                                      <p:cBhvr>
                                        <p:cTn id="7" dur="500"/>
                                        <p:tgtEl>
                                          <p:spTgt spid="4096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67"/>
                                        </p:tgtEl>
                                        <p:attrNameLst>
                                          <p:attrName>style.visibility</p:attrName>
                                        </p:attrNameLst>
                                      </p:cBhvr>
                                      <p:to>
                                        <p:strVal val="visible"/>
                                      </p:to>
                                    </p:set>
                                    <p:animEffect transition="in" filter="wipe(left)">
                                      <p:cBhvr>
                                        <p:cTn id="11" dur="500"/>
                                        <p:tgtEl>
                                          <p:spTgt spid="40967"/>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40969"/>
                                        </p:tgtEl>
                                        <p:attrNameLst>
                                          <p:attrName>style.visibility</p:attrName>
                                        </p:attrNameLst>
                                      </p:cBhvr>
                                      <p:to>
                                        <p:strVal val="visible"/>
                                      </p:to>
                                    </p:set>
                                    <p:animEffect transition="in" filter="box(out)">
                                      <p:cBhvr>
                                        <p:cTn id="16" dur="500"/>
                                        <p:tgtEl>
                                          <p:spTgt spid="4096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1003"/>
                                        </p:tgtEl>
                                        <p:attrNameLst>
                                          <p:attrName>style.visibility</p:attrName>
                                        </p:attrNameLst>
                                      </p:cBhvr>
                                      <p:to>
                                        <p:strVal val="visible"/>
                                      </p:to>
                                    </p:set>
                                    <p:animEffect transition="in" filter="wipe(left)">
                                      <p:cBhvr>
                                        <p:cTn id="21" dur="500"/>
                                        <p:tgtEl>
                                          <p:spTgt spid="41003"/>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41002"/>
                                        </p:tgtEl>
                                        <p:attrNameLst>
                                          <p:attrName>style.visibility</p:attrName>
                                        </p:attrNameLst>
                                      </p:cBhvr>
                                      <p:to>
                                        <p:strVal val="visible"/>
                                      </p:to>
                                    </p:set>
                                    <p:animEffect transition="in" filter="wipe(left)">
                                      <p:cBhvr>
                                        <p:cTn id="25" dur="500"/>
                                        <p:tgtEl>
                                          <p:spTgt spid="4100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41005"/>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4100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1006"/>
                                        </p:tgtEl>
                                        <p:attrNameLst>
                                          <p:attrName>style.visibility</p:attrName>
                                        </p:attrNameLst>
                                      </p:cBhvr>
                                      <p:to>
                                        <p:strVal val="visible"/>
                                      </p:to>
                                    </p:set>
                                    <p:animEffect transition="in" filter="wipe(left)">
                                      <p:cBhvr>
                                        <p:cTn id="37" dur="500"/>
                                        <p:tgtEl>
                                          <p:spTgt spid="41006"/>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nodeType="clickEffect">
                                  <p:stCondLst>
                                    <p:cond delay="0"/>
                                  </p:stCondLst>
                                  <p:childTnLst>
                                    <p:set>
                                      <p:cBhvr>
                                        <p:cTn id="41" dur="1" fill="hold">
                                          <p:stCondLst>
                                            <p:cond delay="0"/>
                                          </p:stCondLst>
                                        </p:cTn>
                                        <p:tgtEl>
                                          <p:spTgt spid="40962"/>
                                        </p:tgtEl>
                                        <p:attrNameLst>
                                          <p:attrName>style.visibility</p:attrName>
                                        </p:attrNameLst>
                                      </p:cBhvr>
                                      <p:to>
                                        <p:strVal val="visible"/>
                                      </p:to>
                                    </p:set>
                                    <p:anim calcmode="lin" valueType="num">
                                      <p:cBhvr additive="base">
                                        <p:cTn id="42" dur="500" fill="hold"/>
                                        <p:tgtEl>
                                          <p:spTgt spid="40962"/>
                                        </p:tgtEl>
                                        <p:attrNameLst>
                                          <p:attrName>ppt_x</p:attrName>
                                        </p:attrNameLst>
                                      </p:cBhvr>
                                      <p:tavLst>
                                        <p:tav tm="0">
                                          <p:val>
                                            <p:strVal val="#ppt_x"/>
                                          </p:val>
                                        </p:tav>
                                        <p:tav tm="100000">
                                          <p:val>
                                            <p:strVal val="#ppt_x"/>
                                          </p:val>
                                        </p:tav>
                                      </p:tavLst>
                                    </p:anim>
                                    <p:anim calcmode="lin" valueType="num">
                                      <p:cBhvr additive="base">
                                        <p:cTn id="43" dur="500" fill="hold"/>
                                        <p:tgtEl>
                                          <p:spTgt spid="40962"/>
                                        </p:tgtEl>
                                        <p:attrNameLst>
                                          <p:attrName>ppt_y</p:attrName>
                                        </p:attrNameLst>
                                      </p:cBhvr>
                                      <p:tavLst>
                                        <p:tav tm="0">
                                          <p:val>
                                            <p:strVal val="0-#ppt_h/2"/>
                                          </p:val>
                                        </p:tav>
                                        <p:tav tm="100000">
                                          <p:val>
                                            <p:strVal val="#ppt_y"/>
                                          </p:val>
                                        </p:tav>
                                      </p:tavLst>
                                    </p:anim>
                                  </p:childTnLst>
                                </p:cTn>
                              </p:par>
                              <p:par>
                                <p:cTn id="44" presetID="2" presetClass="entr" presetSubtype="1" fill="hold" nodeType="withEffect">
                                  <p:stCondLst>
                                    <p:cond delay="0"/>
                                  </p:stCondLst>
                                  <p:childTnLst>
                                    <p:set>
                                      <p:cBhvr>
                                        <p:cTn id="45" dur="1" fill="hold">
                                          <p:stCondLst>
                                            <p:cond delay="0"/>
                                          </p:stCondLst>
                                        </p:cTn>
                                        <p:tgtEl>
                                          <p:spTgt spid="41018"/>
                                        </p:tgtEl>
                                        <p:attrNameLst>
                                          <p:attrName>style.visibility</p:attrName>
                                        </p:attrNameLst>
                                      </p:cBhvr>
                                      <p:to>
                                        <p:strVal val="visible"/>
                                      </p:to>
                                    </p:set>
                                    <p:anim calcmode="lin" valueType="num">
                                      <p:cBhvr additive="base">
                                        <p:cTn id="46" dur="500" fill="hold"/>
                                        <p:tgtEl>
                                          <p:spTgt spid="41018"/>
                                        </p:tgtEl>
                                        <p:attrNameLst>
                                          <p:attrName>ppt_x</p:attrName>
                                        </p:attrNameLst>
                                      </p:cBhvr>
                                      <p:tavLst>
                                        <p:tav tm="0">
                                          <p:val>
                                            <p:strVal val="#ppt_x"/>
                                          </p:val>
                                        </p:tav>
                                        <p:tav tm="100000">
                                          <p:val>
                                            <p:strVal val="#ppt_x"/>
                                          </p:val>
                                        </p:tav>
                                      </p:tavLst>
                                    </p:anim>
                                    <p:anim calcmode="lin" valueType="num">
                                      <p:cBhvr additive="base">
                                        <p:cTn id="47" dur="500" fill="hold"/>
                                        <p:tgtEl>
                                          <p:spTgt spid="41018"/>
                                        </p:tgtEl>
                                        <p:attrNameLst>
                                          <p:attrName>ppt_y</p:attrName>
                                        </p:attrNameLst>
                                      </p:cBhvr>
                                      <p:tavLst>
                                        <p:tav tm="0">
                                          <p:val>
                                            <p:strVal val="0-#ppt_h/2"/>
                                          </p:val>
                                        </p:tav>
                                        <p:tav tm="100000">
                                          <p:val>
                                            <p:strVal val="#ppt_y"/>
                                          </p:val>
                                        </p:tav>
                                      </p:tavLst>
                                    </p:anim>
                                  </p:childTnLst>
                                </p:cTn>
                              </p:par>
                            </p:childTnLst>
                          </p:cTn>
                        </p:par>
                        <p:par>
                          <p:cTn id="48" fill="hold">
                            <p:stCondLst>
                              <p:cond delay="500"/>
                            </p:stCondLst>
                            <p:childTnLst>
                              <p:par>
                                <p:cTn id="49" presetID="18" presetClass="entr" presetSubtype="9" fill="hold" nodeType="afterEffect">
                                  <p:stCondLst>
                                    <p:cond delay="0"/>
                                  </p:stCondLst>
                                  <p:childTnLst>
                                    <p:set>
                                      <p:cBhvr>
                                        <p:cTn id="50" dur="1" fill="hold">
                                          <p:stCondLst>
                                            <p:cond delay="0"/>
                                          </p:stCondLst>
                                        </p:cTn>
                                        <p:tgtEl>
                                          <p:spTgt spid="41014"/>
                                        </p:tgtEl>
                                        <p:attrNameLst>
                                          <p:attrName>style.visibility</p:attrName>
                                        </p:attrNameLst>
                                      </p:cBhvr>
                                      <p:to>
                                        <p:strVal val="visible"/>
                                      </p:to>
                                    </p:set>
                                    <p:animEffect transition="in" filter="strips(upLeft)">
                                      <p:cBhvr>
                                        <p:cTn id="51" dur="500"/>
                                        <p:tgtEl>
                                          <p:spTgt spid="4101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101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103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41028"/>
                                        </p:tgtEl>
                                        <p:attrNameLst>
                                          <p:attrName>style.visibility</p:attrName>
                                        </p:attrNameLst>
                                      </p:cBhvr>
                                      <p:to>
                                        <p:strVal val="visible"/>
                                      </p:to>
                                    </p:set>
                                    <p:animEffect transition="in" filter="wipe(left)">
                                      <p:cBhvr>
                                        <p:cTn id="64" dur="500"/>
                                        <p:tgtEl>
                                          <p:spTgt spid="41028"/>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41024"/>
                                        </p:tgtEl>
                                        <p:attrNameLst>
                                          <p:attrName>style.visibility</p:attrName>
                                        </p:attrNameLst>
                                      </p:cBhvr>
                                      <p:to>
                                        <p:strVal val="visible"/>
                                      </p:to>
                                    </p:set>
                                    <p:animEffect transition="in" filter="wipe(left)">
                                      <p:cBhvr>
                                        <p:cTn id="68" dur="500"/>
                                        <p:tgtEl>
                                          <p:spTgt spid="4102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1029"/>
                                        </p:tgtEl>
                                        <p:attrNameLst>
                                          <p:attrName>style.visibility</p:attrName>
                                        </p:attrNameLst>
                                      </p:cBhvr>
                                      <p:to>
                                        <p:strVal val="visible"/>
                                      </p:to>
                                    </p:set>
                                    <p:animEffect transition="in" filter="wipe(left)">
                                      <p:cBhvr>
                                        <p:cTn id="73" dur="500"/>
                                        <p:tgtEl>
                                          <p:spTgt spid="4102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41026"/>
                                        </p:tgtEl>
                                        <p:attrNameLst>
                                          <p:attrName>style.visibility</p:attrName>
                                        </p:attrNameLst>
                                      </p:cBhvr>
                                      <p:to>
                                        <p:strVal val="visible"/>
                                      </p:to>
                                    </p:set>
                                    <p:animEffect transition="in" filter="wipe(left)">
                                      <p:cBhvr>
                                        <p:cTn id="78" dur="500"/>
                                        <p:tgtEl>
                                          <p:spTgt spid="4102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41023"/>
                                        </p:tgtEl>
                                        <p:attrNameLst>
                                          <p:attrName>style.visibility</p:attrName>
                                        </p:attrNameLst>
                                      </p:cBhvr>
                                      <p:to>
                                        <p:strVal val="visible"/>
                                      </p:to>
                                    </p:set>
                                    <p:animEffect transition="in" filter="wipe(left)">
                                      <p:cBhvr>
                                        <p:cTn id="83" dur="500"/>
                                        <p:tgtEl>
                                          <p:spTgt spid="4102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41025"/>
                                        </p:tgtEl>
                                        <p:attrNameLst>
                                          <p:attrName>style.visibility</p:attrName>
                                        </p:attrNameLst>
                                      </p:cBhvr>
                                      <p:to>
                                        <p:strVal val="visible"/>
                                      </p:to>
                                    </p:set>
                                    <p:animEffect transition="in" filter="wipe(left)">
                                      <p:cBhvr>
                                        <p:cTn id="88" dur="500"/>
                                        <p:tgtEl>
                                          <p:spTgt spid="4102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41030"/>
                                        </p:tgtEl>
                                        <p:attrNameLst>
                                          <p:attrName>style.visibility</p:attrName>
                                        </p:attrNameLst>
                                      </p:cBhvr>
                                      <p:to>
                                        <p:strVal val="visible"/>
                                      </p:to>
                                    </p:set>
                                    <p:animEffect transition="in" filter="wipe(left)">
                                      <p:cBhvr>
                                        <p:cTn id="93" dur="500"/>
                                        <p:tgtEl>
                                          <p:spTgt spid="41030"/>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41027"/>
                                        </p:tgtEl>
                                        <p:attrNameLst>
                                          <p:attrName>style.visibility</p:attrName>
                                        </p:attrNameLst>
                                      </p:cBhvr>
                                      <p:to>
                                        <p:strVal val="visible"/>
                                      </p:to>
                                    </p:set>
                                    <p:animEffect transition="in" filter="wipe(left)">
                                      <p:cBhvr>
                                        <p:cTn id="98" dur="500"/>
                                        <p:tgtEl>
                                          <p:spTgt spid="41027"/>
                                        </p:tgtEl>
                                      </p:cBhvr>
                                    </p:animEffect>
                                  </p:childTnLst>
                                </p:cTn>
                              </p:par>
                            </p:childTnLst>
                          </p:cTn>
                        </p:par>
                      </p:childTnLst>
                    </p:cTn>
                  </p:par>
                  <p:par>
                    <p:cTn id="99" fill="hold">
                      <p:stCondLst>
                        <p:cond delay="indefinite"/>
                      </p:stCondLst>
                      <p:childTnLst>
                        <p:par>
                          <p:cTn id="100" fill="hold">
                            <p:stCondLst>
                              <p:cond delay="0"/>
                            </p:stCondLst>
                            <p:childTnLst>
                              <p:par>
                                <p:cTn id="101" presetID="12" presetClass="entr" presetSubtype="4" fill="hold" nodeType="clickEffect">
                                  <p:stCondLst>
                                    <p:cond delay="0"/>
                                  </p:stCondLst>
                                  <p:childTnLst>
                                    <p:set>
                                      <p:cBhvr>
                                        <p:cTn id="102" dur="1" fill="hold">
                                          <p:stCondLst>
                                            <p:cond delay="0"/>
                                          </p:stCondLst>
                                        </p:cTn>
                                        <p:tgtEl>
                                          <p:spTgt spid="40998"/>
                                        </p:tgtEl>
                                        <p:attrNameLst>
                                          <p:attrName>style.visibility</p:attrName>
                                        </p:attrNameLst>
                                      </p:cBhvr>
                                      <p:to>
                                        <p:strVal val="visible"/>
                                      </p:to>
                                    </p:set>
                                    <p:animEffect transition="in" filter="slide(fromBottom)">
                                      <p:cBhvr>
                                        <p:cTn id="103" dur="500"/>
                                        <p:tgtEl>
                                          <p:spTgt spid="40998"/>
                                        </p:tgtEl>
                                      </p:cBhvr>
                                    </p:animEffect>
                                  </p:childTnLst>
                                </p:cTn>
                              </p:par>
                              <p:par>
                                <p:cTn id="104" presetID="1" presetClass="entr" presetSubtype="0" fill="hold" nodeType="withEffect">
                                  <p:stCondLst>
                                    <p:cond delay="0"/>
                                  </p:stCondLst>
                                  <p:childTnLst>
                                    <p:set>
                                      <p:cBhvr>
                                        <p:cTn id="105" dur="1" fill="hold">
                                          <p:stCondLst>
                                            <p:cond delay="0"/>
                                          </p:stCondLst>
                                        </p:cTn>
                                        <p:tgtEl>
                                          <p:spTgt spid="41035"/>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41031"/>
                                        </p:tgtEl>
                                        <p:attrNameLst>
                                          <p:attrName>style.visibility</p:attrName>
                                        </p:attrNameLst>
                                      </p:cBhvr>
                                      <p:to>
                                        <p:strVal val="visible"/>
                                      </p:to>
                                    </p:set>
                                    <p:animEffect transition="in" filter="wipe(left)">
                                      <p:cBhvr>
                                        <p:cTn id="110" dur="500"/>
                                        <p:tgtEl>
                                          <p:spTgt spid="41031"/>
                                        </p:tgtEl>
                                      </p:cBhvr>
                                    </p:animEffect>
                                  </p:childTnLst>
                                </p:cTn>
                              </p:par>
                            </p:childTnLst>
                          </p:cTn>
                        </p:par>
                        <p:par>
                          <p:cTn id="111" fill="hold">
                            <p:stCondLst>
                              <p:cond delay="500"/>
                            </p:stCondLst>
                            <p:childTnLst>
                              <p:par>
                                <p:cTn id="112" presetID="22" presetClass="entr" presetSubtype="8" fill="hold" nodeType="afterEffect">
                                  <p:stCondLst>
                                    <p:cond delay="0"/>
                                  </p:stCondLst>
                                  <p:childTnLst>
                                    <p:set>
                                      <p:cBhvr>
                                        <p:cTn id="113" dur="1" fill="hold">
                                          <p:stCondLst>
                                            <p:cond delay="0"/>
                                          </p:stCondLst>
                                        </p:cTn>
                                        <p:tgtEl>
                                          <p:spTgt spid="41032"/>
                                        </p:tgtEl>
                                        <p:attrNameLst>
                                          <p:attrName>style.visibility</p:attrName>
                                        </p:attrNameLst>
                                      </p:cBhvr>
                                      <p:to>
                                        <p:strVal val="visible"/>
                                      </p:to>
                                    </p:set>
                                    <p:animEffect transition="in" filter="wipe(left)">
                                      <p:cBhvr>
                                        <p:cTn id="114" dur="500"/>
                                        <p:tgtEl>
                                          <p:spTgt spid="41032"/>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1034"/>
                                        </p:tgtEl>
                                        <p:attrNameLst>
                                          <p:attrName>style.visibility</p:attrName>
                                        </p:attrNameLst>
                                      </p:cBhvr>
                                      <p:to>
                                        <p:strVal val="visible"/>
                                      </p:to>
                                    </p:set>
                                    <p:animEffect transition="in" filter="wipe(left)">
                                      <p:cBhvr>
                                        <p:cTn id="119" dur="500"/>
                                        <p:tgtEl>
                                          <p:spTgt spid="41034"/>
                                        </p:tgtEl>
                                      </p:cBhvr>
                                    </p:animEffect>
                                  </p:childTnLst>
                                </p:cTn>
                              </p:par>
                            </p:childTnLst>
                          </p:cTn>
                        </p:par>
                        <p:par>
                          <p:cTn id="120" fill="hold">
                            <p:stCondLst>
                              <p:cond delay="500"/>
                            </p:stCondLst>
                            <p:childTnLst>
                              <p:par>
                                <p:cTn id="121" presetID="22" presetClass="entr" presetSubtype="8" fill="hold" nodeType="afterEffect">
                                  <p:stCondLst>
                                    <p:cond delay="0"/>
                                  </p:stCondLst>
                                  <p:childTnLst>
                                    <p:set>
                                      <p:cBhvr>
                                        <p:cTn id="122" dur="1" fill="hold">
                                          <p:stCondLst>
                                            <p:cond delay="0"/>
                                          </p:stCondLst>
                                        </p:cTn>
                                        <p:tgtEl>
                                          <p:spTgt spid="41033"/>
                                        </p:tgtEl>
                                        <p:attrNameLst>
                                          <p:attrName>style.visibility</p:attrName>
                                        </p:attrNameLst>
                                      </p:cBhvr>
                                      <p:to>
                                        <p:strVal val="visible"/>
                                      </p:to>
                                    </p:set>
                                    <p:animEffect transition="in" filter="wipe(left)">
                                      <p:cBhvr>
                                        <p:cTn id="123" dur="500"/>
                                        <p:tgtEl>
                                          <p:spTgt spid="4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0"/>
      <p:bldP spid="40968" grpId="0"/>
      <p:bldP spid="41002" grpId="0"/>
      <p:bldP spid="41003" grpId="0"/>
      <p:bldP spid="41004" grpId="0"/>
      <p:bldP spid="41005" grpId="0"/>
      <p:bldP spid="41027" grpId="0"/>
      <p:bldP spid="41028" grpId="0"/>
      <p:bldP spid="41031"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986" name="直接连接符 41985"/>
          <p:cNvSpPr/>
          <p:nvPr/>
        </p:nvSpPr>
        <p:spPr>
          <a:xfrm flipV="1">
            <a:off x="6972300" y="2341563"/>
            <a:ext cx="503238" cy="647700"/>
          </a:xfrm>
          <a:prstGeom prst="line">
            <a:avLst/>
          </a:prstGeom>
          <a:ln w="38100" cap="flat" cmpd="sng">
            <a:solidFill>
              <a:srgbClr val="FFFF66"/>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3010" name="文本框 41986"/>
          <p:cNvSpPr txBox="1"/>
          <p:nvPr/>
        </p:nvSpPr>
        <p:spPr>
          <a:xfrm>
            <a:off x="249238" y="419100"/>
            <a:ext cx="272415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宋体" panose="02010600030101010101" pitchFamily="2" charset="-122"/>
              </a:rPr>
              <a:t>三、 高斯定理</a:t>
            </a:r>
            <a:endParaRPr lang="zh-CN" altLang="en-US" dirty="0">
              <a:latin typeface="Times New Roman" panose="02020603050405020304" pitchFamily="2" charset="0"/>
              <a:ea typeface="宋体" panose="02010600030101010101" pitchFamily="2" charset="-122"/>
            </a:endParaRPr>
          </a:p>
        </p:txBody>
      </p:sp>
      <p:graphicFrame>
        <p:nvGraphicFramePr>
          <p:cNvPr id="41988" name="对象 41987"/>
          <p:cNvGraphicFramePr/>
          <p:nvPr/>
        </p:nvGraphicFramePr>
        <p:xfrm>
          <a:off x="1476375" y="2746375"/>
          <a:ext cx="1758950" cy="611188"/>
        </p:xfrm>
        <a:graphic>
          <a:graphicData uri="http://schemas.openxmlformats.org/presentationml/2006/ole">
            <mc:AlternateContent xmlns:mc="http://schemas.openxmlformats.org/markup-compatibility/2006">
              <mc:Choice xmlns:v="urn:schemas-microsoft-com:vml" Requires="v">
                <p:oleObj spid="_x0000_s3331" name="" r:id="rId1" imgW="843915" imgH="294005" progId="Equation.3">
                  <p:embed/>
                </p:oleObj>
              </mc:Choice>
              <mc:Fallback>
                <p:oleObj name="" r:id="rId1" imgW="843915" imgH="294005" progId="Equation.3">
                  <p:embed/>
                  <p:pic>
                    <p:nvPicPr>
                      <p:cNvPr id="0" name="图片 3330"/>
                      <p:cNvPicPr/>
                      <p:nvPr/>
                    </p:nvPicPr>
                    <p:blipFill>
                      <a:blip r:embed="rId2"/>
                      <a:stretch>
                        <a:fillRect/>
                      </a:stretch>
                    </p:blipFill>
                    <p:spPr>
                      <a:xfrm>
                        <a:off x="1476375" y="2746375"/>
                        <a:ext cx="1758950" cy="611188"/>
                      </a:xfrm>
                      <a:prstGeom prst="rect">
                        <a:avLst/>
                      </a:prstGeom>
                      <a:noFill/>
                      <a:ln w="38100">
                        <a:noFill/>
                        <a:miter/>
                      </a:ln>
                    </p:spPr>
                  </p:pic>
                </p:oleObj>
              </mc:Fallback>
            </mc:AlternateContent>
          </a:graphicData>
        </a:graphic>
      </p:graphicFrame>
      <p:graphicFrame>
        <p:nvGraphicFramePr>
          <p:cNvPr id="41989" name="对象 41988"/>
          <p:cNvGraphicFramePr>
            <a:graphicFrameLocks noChangeAspect="1"/>
          </p:cNvGraphicFramePr>
          <p:nvPr/>
        </p:nvGraphicFramePr>
        <p:xfrm>
          <a:off x="4424363" y="2690813"/>
          <a:ext cx="1155700" cy="609600"/>
        </p:xfrm>
        <a:graphic>
          <a:graphicData uri="http://schemas.openxmlformats.org/presentationml/2006/ole">
            <mc:AlternateContent xmlns:mc="http://schemas.openxmlformats.org/markup-compatibility/2006">
              <mc:Choice xmlns:v="urn:schemas-microsoft-com:vml" Requires="v">
                <p:oleObj spid="_x0000_s3330" name="" r:id="rId3" imgW="1164590" imgH="614045" progId="Equation.3">
                  <p:embed/>
                </p:oleObj>
              </mc:Choice>
              <mc:Fallback>
                <p:oleObj name="" r:id="rId3" imgW="1164590" imgH="614045" progId="Equation.3">
                  <p:embed/>
                  <p:pic>
                    <p:nvPicPr>
                      <p:cNvPr id="0" name="图片 3329"/>
                      <p:cNvPicPr/>
                      <p:nvPr/>
                    </p:nvPicPr>
                    <p:blipFill>
                      <a:blip r:embed="rId4"/>
                      <a:stretch>
                        <a:fillRect/>
                      </a:stretch>
                    </p:blipFill>
                    <p:spPr>
                      <a:xfrm>
                        <a:off x="4424363" y="2690813"/>
                        <a:ext cx="1155700" cy="609600"/>
                      </a:xfrm>
                      <a:prstGeom prst="rect">
                        <a:avLst/>
                      </a:prstGeom>
                      <a:noFill/>
                      <a:ln w="38100">
                        <a:noFill/>
                        <a:miter/>
                      </a:ln>
                    </p:spPr>
                  </p:pic>
                </p:oleObj>
              </mc:Fallback>
            </mc:AlternateContent>
          </a:graphicData>
        </a:graphic>
      </p:graphicFrame>
      <p:graphicFrame>
        <p:nvGraphicFramePr>
          <p:cNvPr id="41990" name="对象 41989"/>
          <p:cNvGraphicFramePr>
            <a:graphicFrameLocks noChangeAspect="1"/>
          </p:cNvGraphicFramePr>
          <p:nvPr/>
        </p:nvGraphicFramePr>
        <p:xfrm>
          <a:off x="1844675" y="3330575"/>
          <a:ext cx="2320925" cy="914400"/>
        </p:xfrm>
        <a:graphic>
          <a:graphicData uri="http://schemas.openxmlformats.org/presentationml/2006/ole">
            <mc:AlternateContent xmlns:mc="http://schemas.openxmlformats.org/markup-compatibility/2006">
              <mc:Choice xmlns:v="urn:schemas-microsoft-com:vml" Requires="v">
                <p:oleObj spid="_x0000_s3332" name="" r:id="rId5" imgW="2324100" imgH="914400" progId="Equation.3">
                  <p:embed/>
                </p:oleObj>
              </mc:Choice>
              <mc:Fallback>
                <p:oleObj name="" r:id="rId5" imgW="2324100" imgH="914400" progId="Equation.3">
                  <p:embed/>
                  <p:pic>
                    <p:nvPicPr>
                      <p:cNvPr id="0" name="图片 3331"/>
                      <p:cNvPicPr/>
                      <p:nvPr/>
                    </p:nvPicPr>
                    <p:blipFill>
                      <a:blip r:embed="rId6"/>
                      <a:stretch>
                        <a:fillRect/>
                      </a:stretch>
                    </p:blipFill>
                    <p:spPr>
                      <a:xfrm>
                        <a:off x="1844675" y="3330575"/>
                        <a:ext cx="2320925" cy="914400"/>
                      </a:xfrm>
                      <a:prstGeom prst="rect">
                        <a:avLst/>
                      </a:prstGeom>
                      <a:noFill/>
                      <a:ln w="38100">
                        <a:noFill/>
                        <a:miter/>
                      </a:ln>
                    </p:spPr>
                  </p:pic>
                </p:oleObj>
              </mc:Fallback>
            </mc:AlternateContent>
          </a:graphicData>
        </a:graphic>
      </p:graphicFrame>
      <p:sp>
        <p:nvSpPr>
          <p:cNvPr id="41991" name="文本框 41990"/>
          <p:cNvSpPr txBox="1"/>
          <p:nvPr/>
        </p:nvSpPr>
        <p:spPr>
          <a:xfrm>
            <a:off x="758825" y="4857750"/>
            <a:ext cx="4914900" cy="457200"/>
          </a:xfrm>
          <a:prstGeom prst="rect">
            <a:avLst/>
          </a:prstGeom>
          <a:noFill/>
          <a:ln w="9525">
            <a:noFill/>
          </a:ln>
        </p:spPr>
        <p:txBody>
          <a:bodyPr anchor="t">
            <a:spAutoFit/>
          </a:bodyPr>
          <a:p>
            <a:pPr lvl="0" indent="0">
              <a:buSzPct val="80000"/>
              <a:buFont typeface="Wingdings" panose="05000000000000000000" pitchFamily="2" charset="2"/>
              <a:buChar char="l"/>
            </a:pPr>
            <a:r>
              <a:rPr lang="zh-CN" altLang="en-US" i="1" dirty="0">
                <a:solidFill>
                  <a:srgbClr val="66FFFF"/>
                </a:solidFill>
                <a:latin typeface="Times New Roman" panose="02020603050405020304" pitchFamily="2" charset="0"/>
                <a:ea typeface="仿宋_GB2312" pitchFamily="1" charset="-122"/>
                <a:sym typeface="Symbol" panose="05050102010706020507" pitchFamily="2" charset="2"/>
              </a:rPr>
              <a:t> </a:t>
            </a:r>
            <a:r>
              <a:rPr lang="en-US" altLang="x-none" i="1" dirty="0">
                <a:latin typeface="Times New Roman" panose="02020603050405020304" pitchFamily="2" charset="0"/>
                <a:ea typeface="仿宋_GB2312" pitchFamily="1" charset="-122"/>
                <a:sym typeface="Symbol" panose="05050102010706020507" pitchFamily="2" charset="2"/>
              </a:rPr>
              <a:t>q </a:t>
            </a:r>
            <a:r>
              <a:rPr lang="zh-CN" altLang="en-US" dirty="0">
                <a:latin typeface="Times New Roman" panose="02020603050405020304" pitchFamily="2" charset="0"/>
                <a:ea typeface="仿宋_GB2312" pitchFamily="1" charset="-122"/>
                <a:sym typeface="Symbol" panose="05050102010706020507" pitchFamily="2" charset="2"/>
              </a:rPr>
              <a:t>在</a:t>
            </a:r>
            <a:r>
              <a:rPr lang="zh-CN" altLang="en-US" dirty="0">
                <a:latin typeface="Times New Roman" panose="02020603050405020304" pitchFamily="2" charset="0"/>
                <a:ea typeface="仿宋_GB2312" pitchFamily="1" charset="-122"/>
              </a:rPr>
              <a:t>任意闭合面内，电通量为</a:t>
            </a:r>
            <a:endParaRPr lang="zh-CN" altLang="en-US" dirty="0">
              <a:latin typeface="Times New Roman" panose="02020603050405020304" pitchFamily="2" charset="0"/>
              <a:ea typeface="仿宋_GB2312" pitchFamily="1" charset="-122"/>
            </a:endParaRPr>
          </a:p>
        </p:txBody>
      </p:sp>
      <p:graphicFrame>
        <p:nvGraphicFramePr>
          <p:cNvPr id="41992" name="对象 41991"/>
          <p:cNvGraphicFramePr/>
          <p:nvPr/>
        </p:nvGraphicFramePr>
        <p:xfrm>
          <a:off x="2051050" y="5373688"/>
          <a:ext cx="1758950" cy="611187"/>
        </p:xfrm>
        <a:graphic>
          <a:graphicData uri="http://schemas.openxmlformats.org/presentationml/2006/ole">
            <mc:AlternateContent xmlns:mc="http://schemas.openxmlformats.org/markup-compatibility/2006">
              <mc:Choice xmlns:v="urn:schemas-microsoft-com:vml" Requires="v">
                <p:oleObj spid="_x0000_s3333" name="" r:id="rId7" imgW="843915" imgH="294005" progId="Equation.3">
                  <p:embed/>
                </p:oleObj>
              </mc:Choice>
              <mc:Fallback>
                <p:oleObj name="" r:id="rId7" imgW="843915" imgH="294005" progId="Equation.3">
                  <p:embed/>
                  <p:pic>
                    <p:nvPicPr>
                      <p:cNvPr id="0" name="图片 3332"/>
                      <p:cNvPicPr/>
                      <p:nvPr/>
                    </p:nvPicPr>
                    <p:blipFill>
                      <a:blip r:embed="rId8"/>
                      <a:stretch>
                        <a:fillRect/>
                      </a:stretch>
                    </p:blipFill>
                    <p:spPr>
                      <a:xfrm>
                        <a:off x="2051050" y="5373688"/>
                        <a:ext cx="1758950" cy="611187"/>
                      </a:xfrm>
                      <a:prstGeom prst="rect">
                        <a:avLst/>
                      </a:prstGeom>
                      <a:noFill/>
                      <a:ln w="38100">
                        <a:noFill/>
                        <a:miter/>
                      </a:ln>
                    </p:spPr>
                  </p:pic>
                </p:oleObj>
              </mc:Fallback>
            </mc:AlternateContent>
          </a:graphicData>
        </a:graphic>
      </p:graphicFrame>
      <p:graphicFrame>
        <p:nvGraphicFramePr>
          <p:cNvPr id="41993" name="对象 41992"/>
          <p:cNvGraphicFramePr>
            <a:graphicFrameLocks noChangeAspect="1"/>
          </p:cNvGraphicFramePr>
          <p:nvPr/>
        </p:nvGraphicFramePr>
        <p:xfrm>
          <a:off x="3811588" y="5203825"/>
          <a:ext cx="649287" cy="917575"/>
        </p:xfrm>
        <a:graphic>
          <a:graphicData uri="http://schemas.openxmlformats.org/presentationml/2006/ole">
            <mc:AlternateContent xmlns:mc="http://schemas.openxmlformats.org/markup-compatibility/2006">
              <mc:Choice xmlns:v="urn:schemas-microsoft-com:vml" Requires="v">
                <p:oleObj spid="_x0000_s3329" name="" r:id="rId9" imgW="652780" imgH="921385" progId="Equation.3">
                  <p:embed/>
                </p:oleObj>
              </mc:Choice>
              <mc:Fallback>
                <p:oleObj name="" r:id="rId9" imgW="652780" imgH="921385" progId="Equation.3">
                  <p:embed/>
                  <p:pic>
                    <p:nvPicPr>
                      <p:cNvPr id="0" name="图片 3328"/>
                      <p:cNvPicPr/>
                      <p:nvPr/>
                    </p:nvPicPr>
                    <p:blipFill>
                      <a:blip r:embed="rId10"/>
                      <a:stretch>
                        <a:fillRect/>
                      </a:stretch>
                    </p:blipFill>
                    <p:spPr>
                      <a:xfrm>
                        <a:off x="3811588" y="5203825"/>
                        <a:ext cx="649287" cy="917575"/>
                      </a:xfrm>
                      <a:prstGeom prst="rect">
                        <a:avLst/>
                      </a:prstGeom>
                      <a:noFill/>
                      <a:ln w="38100">
                        <a:noFill/>
                        <a:miter/>
                      </a:ln>
                    </p:spPr>
                  </p:pic>
                </p:oleObj>
              </mc:Fallback>
            </mc:AlternateContent>
          </a:graphicData>
        </a:graphic>
      </p:graphicFrame>
      <p:sp>
        <p:nvSpPr>
          <p:cNvPr id="41994" name="文本框 41993"/>
          <p:cNvSpPr txBox="1"/>
          <p:nvPr/>
        </p:nvSpPr>
        <p:spPr>
          <a:xfrm>
            <a:off x="1601788" y="5983288"/>
            <a:ext cx="6894512" cy="519112"/>
          </a:xfrm>
          <a:prstGeom prst="rect">
            <a:avLst/>
          </a:prstGeom>
          <a:noFill/>
          <a:ln w="9525">
            <a:noFill/>
          </a:ln>
        </p:spPr>
        <p:txBody>
          <a:bodyPr anchor="t">
            <a:spAutoFit/>
          </a:bodyPr>
          <a:p>
            <a:pPr lvl="0" indent="0"/>
            <a:r>
              <a:rPr lang="zh-CN" altLang="en-US" sz="2800" i="1" dirty="0">
                <a:latin typeface="Times New Roman" panose="02020603050405020304" pitchFamily="2" charset="0"/>
                <a:ea typeface="楷体_GB2312" pitchFamily="1" charset="-122"/>
                <a:sym typeface="Symbol" panose="05050102010706020507" pitchFamily="2" charset="2"/>
              </a:rPr>
              <a:t></a:t>
            </a:r>
            <a:r>
              <a:rPr lang="en-US" altLang="x-none" sz="2800" baseline="-25000" dirty="0">
                <a:latin typeface="Times New Roman" panose="02020603050405020304" pitchFamily="2" charset="0"/>
                <a:ea typeface="楷体_GB2312" pitchFamily="1" charset="-122"/>
                <a:sym typeface="Symbol" panose="05050102010706020507" pitchFamily="2" charset="2"/>
              </a:rPr>
              <a:t>e</a:t>
            </a:r>
            <a:r>
              <a:rPr lang="en-US" altLang="x-none" sz="2800" i="1" baseline="-25000" dirty="0">
                <a:latin typeface="楷体_GB2312" pitchFamily="1" charset="-122"/>
                <a:ea typeface="楷体_GB2312" pitchFamily="1" charset="-122"/>
                <a:sym typeface="Symbol" panose="05050102010706020507" pitchFamily="2" charset="2"/>
              </a:rPr>
              <a:t> </a:t>
            </a:r>
            <a:r>
              <a:rPr lang="zh-CN" altLang="en-US" dirty="0">
                <a:latin typeface="Times New Roman" panose="02020603050405020304" pitchFamily="2" charset="0"/>
                <a:ea typeface="楷体_GB2312" pitchFamily="1" charset="-122"/>
                <a:sym typeface="Symbol" panose="05050102010706020507" pitchFamily="2" charset="2"/>
              </a:rPr>
              <a:t>只</a:t>
            </a:r>
            <a:r>
              <a:rPr lang="zh-CN" altLang="en-US" dirty="0">
                <a:latin typeface="楷体_GB2312" pitchFamily="1" charset="-122"/>
                <a:ea typeface="楷体_GB2312" pitchFamily="1" charset="-122"/>
                <a:sym typeface="Symbol" panose="05050102010706020507" pitchFamily="2" charset="2"/>
              </a:rPr>
              <a:t>与</a:t>
            </a:r>
            <a:r>
              <a:rPr lang="zh-CN" altLang="en-US" dirty="0">
                <a:latin typeface="楷体_GB2312" pitchFamily="1" charset="-122"/>
                <a:ea typeface="楷体_GB2312" pitchFamily="1" charset="-122"/>
              </a:rPr>
              <a:t>闭合</a:t>
            </a:r>
            <a:r>
              <a:rPr lang="zh-CN" altLang="en-US" dirty="0">
                <a:latin typeface="楷体_GB2312" pitchFamily="1" charset="-122"/>
                <a:ea typeface="楷体_GB2312" pitchFamily="1" charset="-122"/>
                <a:sym typeface="Symbol" panose="05050102010706020507" pitchFamily="2" charset="2"/>
              </a:rPr>
              <a:t>曲面</a:t>
            </a:r>
            <a:r>
              <a:rPr lang="zh-CN" altLang="en-US" dirty="0">
                <a:latin typeface="楷体_GB2312" pitchFamily="1" charset="-122"/>
                <a:ea typeface="楷体_GB2312" pitchFamily="1" charset="-122"/>
              </a:rPr>
              <a:t>包围的电荷电量</a:t>
            </a:r>
            <a:r>
              <a:rPr lang="zh-CN" altLang="en-US" dirty="0">
                <a:latin typeface="Times New Roman" panose="02020603050405020304" pitchFamily="2" charset="0"/>
                <a:ea typeface="楷体_GB2312" pitchFamily="1" charset="-122"/>
              </a:rPr>
              <a:t> </a:t>
            </a:r>
            <a:r>
              <a:rPr lang="en-US" altLang="x-none" i="1" dirty="0">
                <a:latin typeface="Times New Roman" panose="02020603050405020304" pitchFamily="2" charset="0"/>
                <a:ea typeface="楷体_GB2312" pitchFamily="1" charset="-122"/>
                <a:sym typeface="Symbol" panose="05050102010706020507" pitchFamily="2" charset="2"/>
              </a:rPr>
              <a:t>q </a:t>
            </a:r>
            <a:r>
              <a:rPr lang="zh-CN" altLang="en-US" dirty="0">
                <a:latin typeface="楷体_GB2312" pitchFamily="1" charset="-122"/>
                <a:ea typeface="楷体_GB2312" pitchFamily="1" charset="-122"/>
              </a:rPr>
              <a:t>有</a:t>
            </a:r>
            <a:r>
              <a:rPr lang="zh-CN" altLang="en-US" dirty="0">
                <a:latin typeface="楷体_GB2312" pitchFamily="1" charset="-122"/>
                <a:ea typeface="楷体_GB2312" pitchFamily="1" charset="-122"/>
                <a:sym typeface="Symbol" panose="05050102010706020507" pitchFamily="2" charset="2"/>
              </a:rPr>
              <a:t>关。</a:t>
            </a:r>
            <a:endParaRPr lang="zh-CN" altLang="en-US" dirty="0">
              <a:latin typeface="楷体_GB2312" pitchFamily="1" charset="-122"/>
              <a:ea typeface="楷体_GB2312" pitchFamily="1" charset="-122"/>
              <a:sym typeface="Symbol" panose="05050102010706020507" pitchFamily="2" charset="2"/>
            </a:endParaRPr>
          </a:p>
        </p:txBody>
      </p:sp>
      <p:sp>
        <p:nvSpPr>
          <p:cNvPr id="41995" name="文本框 41994"/>
          <p:cNvSpPr txBox="1"/>
          <p:nvPr/>
        </p:nvSpPr>
        <p:spPr>
          <a:xfrm>
            <a:off x="935038" y="955675"/>
            <a:ext cx="622935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以点电荷</a:t>
            </a:r>
            <a:r>
              <a:rPr lang="en-US" altLang="x-none" dirty="0">
                <a:latin typeface="Times New Roman" panose="02020603050405020304" pitchFamily="2" charset="0"/>
                <a:ea typeface="仿宋_GB2312" pitchFamily="1" charset="-122"/>
              </a:rPr>
              <a:t>(</a:t>
            </a:r>
            <a:r>
              <a:rPr lang="zh-CN" altLang="en-US" dirty="0">
                <a:latin typeface="Times New Roman" panose="02020603050405020304" pitchFamily="2" charset="0"/>
                <a:ea typeface="仿宋_GB2312" pitchFamily="1" charset="-122"/>
              </a:rPr>
              <a:t>系</a:t>
            </a:r>
            <a:r>
              <a:rPr lang="en-US" altLang="x-none" dirty="0">
                <a:latin typeface="Times New Roman" panose="02020603050405020304" pitchFamily="2" charset="0"/>
                <a:ea typeface="仿宋_GB2312" pitchFamily="1" charset="-122"/>
              </a:rPr>
              <a:t>)</a:t>
            </a:r>
            <a:r>
              <a:rPr lang="zh-CN" altLang="en-US" dirty="0">
                <a:latin typeface="Times New Roman" panose="02020603050405020304" pitchFamily="2" charset="0"/>
                <a:ea typeface="仿宋_GB2312" pitchFamily="1" charset="-122"/>
              </a:rPr>
              <a:t>为例建立</a:t>
            </a:r>
            <a:r>
              <a:rPr lang="zh-CN" altLang="en-US" i="1" dirty="0">
                <a:latin typeface="Times New Roman" panose="02020603050405020304" pitchFamily="2" charset="0"/>
                <a:ea typeface="仿宋_GB2312" pitchFamily="1" charset="-122"/>
                <a:sym typeface="Symbol" panose="05050102010706020507" pitchFamily="2" charset="2"/>
              </a:rPr>
              <a:t></a:t>
            </a:r>
            <a:r>
              <a:rPr lang="en-US" altLang="x-none" baseline="-25000" dirty="0">
                <a:latin typeface="Times New Roman" panose="02020603050405020304" pitchFamily="2" charset="0"/>
                <a:ea typeface="仿宋_GB2312" pitchFamily="1" charset="-122"/>
                <a:sym typeface="Symbol" panose="05050102010706020507" pitchFamily="2" charset="2"/>
              </a:rPr>
              <a:t>e</a:t>
            </a:r>
            <a:r>
              <a:rPr lang="en-US" altLang="x-none" i="1" baseline="-25000" dirty="0">
                <a:latin typeface="Times New Roman" panose="02020603050405020304" pitchFamily="2" charset="0"/>
                <a:ea typeface="仿宋_GB2312" pitchFamily="1" charset="-122"/>
                <a:sym typeface="Symbol" panose="05050102010706020507" pitchFamily="2" charset="2"/>
              </a:rPr>
              <a:t>  </a:t>
            </a:r>
            <a:r>
              <a:rPr lang="en-US" altLang="x-none" sz="1800" i="1" dirty="0">
                <a:latin typeface="Arial" panose="020B0604020202020204" pitchFamily="34" charset="0"/>
                <a:ea typeface="宋体" panose="02010600030101010101" pitchFamily="2" charset="-122"/>
                <a:sym typeface="Symbol" panose="05050102010706020507" pitchFamily="2" charset="2"/>
              </a:rPr>
              <a:t>——</a:t>
            </a:r>
            <a:r>
              <a:rPr lang="en-US" altLang="x-none" sz="1800" b="0" dirty="0">
                <a:latin typeface="Arial" panose="020B0604020202020204" pitchFamily="34" charset="0"/>
                <a:ea typeface="宋体" panose="02010600030101010101" pitchFamily="2" charset="-122"/>
                <a:sym typeface="Symbol" panose="05050102010706020507" pitchFamily="2" charset="2"/>
              </a:rPr>
              <a:t> </a:t>
            </a:r>
            <a:r>
              <a:rPr lang="en-US" altLang="x-none" i="1" dirty="0">
                <a:latin typeface="Times New Roman" panose="02020603050405020304" pitchFamily="2" charset="0"/>
                <a:ea typeface="仿宋_GB2312" pitchFamily="1" charset="-122"/>
                <a:sym typeface="Symbol" panose="05050102010706020507" pitchFamily="2" charset="2"/>
              </a:rPr>
              <a:t>q </a:t>
            </a:r>
            <a:r>
              <a:rPr lang="zh-CN" altLang="en-US" dirty="0">
                <a:latin typeface="Times New Roman" panose="02020603050405020304" pitchFamily="2" charset="0"/>
                <a:ea typeface="仿宋_GB2312" pitchFamily="1" charset="-122"/>
                <a:sym typeface="Symbol" panose="05050102010706020507" pitchFamily="2" charset="2"/>
              </a:rPr>
              <a:t>的关系</a:t>
            </a:r>
            <a:r>
              <a:rPr lang="en-US" altLang="x-none" dirty="0">
                <a:latin typeface="Times New Roman" panose="02020603050405020304" pitchFamily="2" charset="0"/>
                <a:ea typeface="仿宋_GB2312" pitchFamily="1" charset="-122"/>
                <a:sym typeface="Symbol" panose="05050102010706020507" pitchFamily="2" charset="2"/>
              </a:rPr>
              <a:t>:</a:t>
            </a:r>
            <a:endParaRPr lang="en-US" altLang="x-none" dirty="0">
              <a:latin typeface="Times New Roman" panose="02020603050405020304" pitchFamily="2" charset="0"/>
              <a:ea typeface="仿宋_GB2312" pitchFamily="1" charset="-122"/>
              <a:sym typeface="Symbol" panose="05050102010706020507" pitchFamily="2" charset="2"/>
            </a:endParaRPr>
          </a:p>
        </p:txBody>
      </p:sp>
      <p:graphicFrame>
        <p:nvGraphicFramePr>
          <p:cNvPr id="41996" name="对象 41995"/>
          <p:cNvGraphicFramePr>
            <a:graphicFrameLocks noChangeAspect="1"/>
          </p:cNvGraphicFramePr>
          <p:nvPr/>
        </p:nvGraphicFramePr>
        <p:xfrm>
          <a:off x="4230688" y="3330575"/>
          <a:ext cx="647700" cy="914400"/>
        </p:xfrm>
        <a:graphic>
          <a:graphicData uri="http://schemas.openxmlformats.org/presentationml/2006/ole">
            <mc:AlternateContent xmlns:mc="http://schemas.openxmlformats.org/markup-compatibility/2006">
              <mc:Choice xmlns:v="urn:schemas-microsoft-com:vml" Requires="v">
                <p:oleObj spid="_x0000_s3334" name="" r:id="rId11" imgW="652780" imgH="921385" progId="Equation.3">
                  <p:embed/>
                </p:oleObj>
              </mc:Choice>
              <mc:Fallback>
                <p:oleObj name="" r:id="rId11" imgW="652780" imgH="921385" progId="Equation.3">
                  <p:embed/>
                  <p:pic>
                    <p:nvPicPr>
                      <p:cNvPr id="0" name="图片 3333"/>
                      <p:cNvPicPr/>
                      <p:nvPr/>
                    </p:nvPicPr>
                    <p:blipFill>
                      <a:blip r:embed="rId10"/>
                      <a:stretch>
                        <a:fillRect/>
                      </a:stretch>
                    </p:blipFill>
                    <p:spPr>
                      <a:xfrm>
                        <a:off x="4230688" y="3330575"/>
                        <a:ext cx="647700" cy="914400"/>
                      </a:xfrm>
                      <a:prstGeom prst="rect">
                        <a:avLst/>
                      </a:prstGeom>
                      <a:noFill/>
                      <a:ln w="38100">
                        <a:noFill/>
                        <a:miter/>
                      </a:ln>
                    </p:spPr>
                  </p:pic>
                </p:oleObj>
              </mc:Fallback>
            </mc:AlternateContent>
          </a:graphicData>
        </a:graphic>
      </p:graphicFrame>
      <p:grpSp>
        <p:nvGrpSpPr>
          <p:cNvPr id="41997" name="组合 41996"/>
          <p:cNvGrpSpPr/>
          <p:nvPr/>
        </p:nvGrpSpPr>
        <p:grpSpPr>
          <a:xfrm>
            <a:off x="6540500" y="2719388"/>
            <a:ext cx="508000" cy="457200"/>
            <a:chOff x="0" y="0"/>
            <a:chExt cx="320" cy="288"/>
          </a:xfrm>
        </p:grpSpPr>
        <p:sp>
          <p:nvSpPr>
            <p:cNvPr id="43021" name="椭圆 41997"/>
            <p:cNvSpPr/>
            <p:nvPr/>
          </p:nvSpPr>
          <p:spPr>
            <a:xfrm>
              <a:off x="230" y="128"/>
              <a:ext cx="90" cy="90"/>
            </a:xfrm>
            <a:prstGeom prst="ellipse">
              <a:avLst/>
            </a:prstGeom>
            <a:gradFill rotWithShape="1">
              <a:gsLst>
                <a:gs pos="0">
                  <a:srgbClr val="FFFF66"/>
                </a:gs>
                <a:gs pos="100000">
                  <a:srgbClr val="FF9966"/>
                </a:gs>
              </a:gsLst>
              <a:path path="shape">
                <a:fillToRect l="50000" t="50000" r="50000" b="50000"/>
              </a:path>
              <a:tileRect/>
            </a:gra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3022" name="文本框 41998"/>
            <p:cNvSpPr txBox="1"/>
            <p:nvPr/>
          </p:nvSpPr>
          <p:spPr>
            <a:xfrm>
              <a:off x="0" y="0"/>
              <a:ext cx="212" cy="288"/>
            </a:xfrm>
            <a:prstGeom prst="rect">
              <a:avLst/>
            </a:prstGeom>
            <a:noFill/>
            <a:ln w="9525">
              <a:noFill/>
            </a:ln>
          </p:spPr>
          <p:txBody>
            <a:bodyPr wrap="none" anchor="t">
              <a:spAutoFit/>
            </a:bodyPr>
            <a:p>
              <a:pPr lvl="0" indent="0"/>
              <a:r>
                <a:rPr lang="en-US" altLang="x-none" i="1" dirty="0">
                  <a:solidFill>
                    <a:schemeClr val="bg1"/>
                  </a:solidFill>
                  <a:latin typeface="Times New Roman" panose="02020603050405020304" pitchFamily="2" charset="0"/>
                  <a:ea typeface="宋体" panose="02010600030101010101" pitchFamily="2" charset="-122"/>
                </a:rPr>
                <a:t>q</a:t>
              </a:r>
              <a:endParaRPr lang="en-US" altLang="x-none" i="1" dirty="0">
                <a:solidFill>
                  <a:schemeClr val="bg1"/>
                </a:solidFill>
                <a:latin typeface="Times New Roman" panose="02020603050405020304" pitchFamily="2" charset="0"/>
                <a:ea typeface="宋体" panose="02010600030101010101" pitchFamily="2" charset="-122"/>
              </a:endParaRPr>
            </a:p>
          </p:txBody>
        </p:sp>
      </p:grpSp>
      <p:grpSp>
        <p:nvGrpSpPr>
          <p:cNvPr id="42000" name="组合 41999"/>
          <p:cNvGrpSpPr/>
          <p:nvPr/>
        </p:nvGrpSpPr>
        <p:grpSpPr>
          <a:xfrm>
            <a:off x="5922963" y="1916113"/>
            <a:ext cx="2159000" cy="2160587"/>
            <a:chOff x="0" y="0"/>
            <a:chExt cx="1360" cy="1361"/>
          </a:xfrm>
        </p:grpSpPr>
        <p:sp>
          <p:nvSpPr>
            <p:cNvPr id="43024" name="椭圆 42000"/>
            <p:cNvSpPr/>
            <p:nvPr/>
          </p:nvSpPr>
          <p:spPr>
            <a:xfrm>
              <a:off x="5" y="6"/>
              <a:ext cx="1349" cy="1349"/>
            </a:xfrm>
            <a:prstGeom prst="ellipse">
              <a:avLst/>
            </a:prstGeom>
            <a:gradFill rotWithShape="1">
              <a:gsLst>
                <a:gs pos="0">
                  <a:schemeClr val="accent1">
                    <a:alpha val="62000"/>
                  </a:schemeClr>
                </a:gs>
                <a:gs pos="100000">
                  <a:srgbClr val="005E47">
                    <a:alpha val="79999"/>
                  </a:srgbClr>
                </a:gs>
              </a:gsLst>
              <a:path path="shape">
                <a:fillToRect l="50000" t="50000" r="50000" b="50000"/>
              </a:path>
              <a:tileRect/>
            </a:gradFill>
            <a:ln w="19050" cap="flat" cmpd="sng">
              <a:solidFill>
                <a:schemeClr val="hlink"/>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3025" name="椭圆 42001"/>
            <p:cNvSpPr/>
            <p:nvPr/>
          </p:nvSpPr>
          <p:spPr>
            <a:xfrm>
              <a:off x="251" y="0"/>
              <a:ext cx="857" cy="1361"/>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3026" name="椭圆 42002"/>
            <p:cNvSpPr/>
            <p:nvPr/>
          </p:nvSpPr>
          <p:spPr>
            <a:xfrm>
              <a:off x="411" y="0"/>
              <a:ext cx="538" cy="1361"/>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3027" name="椭圆 42003"/>
            <p:cNvSpPr/>
            <p:nvPr/>
          </p:nvSpPr>
          <p:spPr>
            <a:xfrm>
              <a:off x="23" y="173"/>
              <a:ext cx="1315" cy="1015"/>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3028" name="椭圆 42004"/>
            <p:cNvSpPr/>
            <p:nvPr/>
          </p:nvSpPr>
          <p:spPr>
            <a:xfrm>
              <a:off x="23" y="328"/>
              <a:ext cx="1315" cy="706"/>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3029" name="椭圆 42005"/>
            <p:cNvSpPr/>
            <p:nvPr/>
          </p:nvSpPr>
          <p:spPr>
            <a:xfrm>
              <a:off x="23" y="476"/>
              <a:ext cx="1315" cy="409"/>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3030" name="椭圆 42006"/>
            <p:cNvSpPr/>
            <p:nvPr/>
          </p:nvSpPr>
          <p:spPr>
            <a:xfrm>
              <a:off x="0" y="612"/>
              <a:ext cx="1360" cy="137"/>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3031" name="椭圆 42007"/>
            <p:cNvSpPr/>
            <p:nvPr/>
          </p:nvSpPr>
          <p:spPr>
            <a:xfrm>
              <a:off x="581" y="0"/>
              <a:ext cx="198" cy="1361"/>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3032" name="椭圆 42008"/>
            <p:cNvSpPr/>
            <p:nvPr/>
          </p:nvSpPr>
          <p:spPr>
            <a:xfrm>
              <a:off x="136" y="8"/>
              <a:ext cx="1088" cy="1344"/>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3033" name="椭圆 42009"/>
            <p:cNvSpPr/>
            <p:nvPr/>
          </p:nvSpPr>
          <p:spPr>
            <a:xfrm>
              <a:off x="6" y="6"/>
              <a:ext cx="1349" cy="1349"/>
            </a:xfrm>
            <a:prstGeom prst="ellipse">
              <a:avLst/>
            </a:prstGeom>
            <a:noFill/>
            <a:ln w="19050" cap="flat" cmpd="sng">
              <a:solidFill>
                <a:schemeClr val="hlink"/>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42011" name="未知"/>
          <p:cNvSpPr/>
          <p:nvPr/>
        </p:nvSpPr>
        <p:spPr>
          <a:xfrm>
            <a:off x="7253288" y="2197100"/>
            <a:ext cx="336550" cy="333375"/>
          </a:xfrm>
          <a:custGeom>
            <a:avLst/>
            <a:gdLst/>
            <a:ahLst/>
            <a:cxnLst/>
            <a:pathLst>
              <a:path w="212" h="210">
                <a:moveTo>
                  <a:pt x="0" y="22"/>
                </a:moveTo>
                <a:cubicBezTo>
                  <a:pt x="8" y="45"/>
                  <a:pt x="16" y="69"/>
                  <a:pt x="24" y="92"/>
                </a:cubicBezTo>
                <a:cubicBezTo>
                  <a:pt x="28" y="104"/>
                  <a:pt x="32" y="115"/>
                  <a:pt x="36" y="127"/>
                </a:cubicBezTo>
                <a:cubicBezTo>
                  <a:pt x="40" y="139"/>
                  <a:pt x="38" y="154"/>
                  <a:pt x="47" y="163"/>
                </a:cubicBezTo>
                <a:cubicBezTo>
                  <a:pt x="70" y="186"/>
                  <a:pt x="110" y="177"/>
                  <a:pt x="141" y="186"/>
                </a:cubicBezTo>
                <a:cubicBezTo>
                  <a:pt x="165" y="193"/>
                  <a:pt x="212" y="210"/>
                  <a:pt x="212" y="210"/>
                </a:cubicBezTo>
                <a:cubicBezTo>
                  <a:pt x="194" y="158"/>
                  <a:pt x="188" y="71"/>
                  <a:pt x="130" y="45"/>
                </a:cubicBezTo>
                <a:cubicBezTo>
                  <a:pt x="115" y="39"/>
                  <a:pt x="99" y="37"/>
                  <a:pt x="83" y="33"/>
                </a:cubicBezTo>
                <a:cubicBezTo>
                  <a:pt x="55" y="25"/>
                  <a:pt x="22" y="0"/>
                  <a:pt x="0" y="22"/>
                </a:cubicBezTo>
                <a:close/>
              </a:path>
            </a:pathLst>
          </a:custGeom>
          <a:solidFill>
            <a:srgbClr val="0099FF"/>
          </a:solidFill>
          <a:ln w="9525" cap="flat" cmpd="sng">
            <a:solidFill>
              <a:schemeClr val="tx1"/>
            </a:solidFill>
            <a:prstDash val="solid"/>
            <a:round/>
            <a:headEnd type="none" w="med" len="med"/>
            <a:tailEnd type="none" w="med" len="med"/>
          </a:ln>
        </p:spPr>
        <p:txBody>
          <a:bodyPr/>
          <a:p>
            <a:endParaRPr lang="zh-CN" altLang="en-US"/>
          </a:p>
        </p:txBody>
      </p:sp>
      <p:sp>
        <p:nvSpPr>
          <p:cNvPr id="42012" name="直接连接符 42011"/>
          <p:cNvSpPr/>
          <p:nvPr/>
        </p:nvSpPr>
        <p:spPr>
          <a:xfrm flipV="1">
            <a:off x="7432675" y="1928813"/>
            <a:ext cx="355600" cy="460375"/>
          </a:xfrm>
          <a:prstGeom prst="line">
            <a:avLst/>
          </a:prstGeom>
          <a:ln w="57150" cap="flat" cmpd="sng">
            <a:solidFill>
              <a:srgbClr val="FFCC66"/>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2013" name="直接连接符 42012"/>
          <p:cNvSpPr/>
          <p:nvPr/>
        </p:nvSpPr>
        <p:spPr>
          <a:xfrm flipV="1">
            <a:off x="7434263" y="1643063"/>
            <a:ext cx="579437" cy="746125"/>
          </a:xfrm>
          <a:prstGeom prst="line">
            <a:avLst/>
          </a:prstGeom>
          <a:ln w="38100" cap="flat" cmpd="sng">
            <a:solidFill>
              <a:srgbClr val="FF33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42014" name="对象 42013"/>
          <p:cNvGraphicFramePr>
            <a:graphicFrameLocks noChangeAspect="1"/>
          </p:cNvGraphicFramePr>
          <p:nvPr/>
        </p:nvGraphicFramePr>
        <p:xfrm>
          <a:off x="3240088" y="2690813"/>
          <a:ext cx="1130300" cy="609600"/>
        </p:xfrm>
        <a:graphic>
          <a:graphicData uri="http://schemas.openxmlformats.org/presentationml/2006/ole">
            <mc:AlternateContent xmlns:mc="http://schemas.openxmlformats.org/markup-compatibility/2006">
              <mc:Choice xmlns:v="urn:schemas-microsoft-com:vml" Requires="v">
                <p:oleObj spid="_x0000_s3336" name="" r:id="rId12" imgW="1137920" imgH="614045" progId="Equation.3">
                  <p:embed/>
                </p:oleObj>
              </mc:Choice>
              <mc:Fallback>
                <p:oleObj name="" r:id="rId12" imgW="1137920" imgH="614045" progId="Equation.3">
                  <p:embed/>
                  <p:pic>
                    <p:nvPicPr>
                      <p:cNvPr id="0" name="图片 3335"/>
                      <p:cNvPicPr/>
                      <p:nvPr/>
                    </p:nvPicPr>
                    <p:blipFill>
                      <a:blip r:embed="rId13"/>
                      <a:stretch>
                        <a:fillRect/>
                      </a:stretch>
                    </p:blipFill>
                    <p:spPr>
                      <a:xfrm>
                        <a:off x="3240088" y="2690813"/>
                        <a:ext cx="1130300" cy="609600"/>
                      </a:xfrm>
                      <a:prstGeom prst="rect">
                        <a:avLst/>
                      </a:prstGeom>
                      <a:noFill/>
                      <a:ln w="38100">
                        <a:noFill/>
                        <a:miter/>
                      </a:ln>
                    </p:spPr>
                  </p:pic>
                </p:oleObj>
              </mc:Fallback>
            </mc:AlternateContent>
          </a:graphicData>
        </a:graphic>
      </p:graphicFrame>
      <p:sp>
        <p:nvSpPr>
          <p:cNvPr id="42015" name="文本框 42014"/>
          <p:cNvSpPr txBox="1"/>
          <p:nvPr/>
        </p:nvSpPr>
        <p:spPr>
          <a:xfrm>
            <a:off x="927100" y="4379913"/>
            <a:ext cx="5040313"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楷体_GB2312" pitchFamily="1" charset="-122"/>
              </a:rPr>
              <a:t>穿过球面的电场线条数为 </a:t>
            </a:r>
            <a:r>
              <a:rPr lang="zh-CN" altLang="en-US" i="1" dirty="0">
                <a:latin typeface="Times New Roman" panose="02020603050405020304" pitchFamily="2" charset="0"/>
                <a:ea typeface="宋体" panose="02010600030101010101" pitchFamily="2" charset="-122"/>
                <a:sym typeface="Symbol" panose="05050102010706020507" pitchFamily="2" charset="2"/>
              </a:rPr>
              <a:t>q</a:t>
            </a:r>
            <a:r>
              <a:rPr lang="zh-CN" altLang="en-US" sz="1200" i="1" dirty="0">
                <a:latin typeface="Times New Roman" panose="02020603050405020304" pitchFamily="2" charset="0"/>
                <a:ea typeface="宋体" panose="02010600030101010101" pitchFamily="2" charset="-122"/>
                <a:sym typeface="Symbol" panose="05050102010706020507" pitchFamily="2" charset="2"/>
              </a:rPr>
              <a:t> </a:t>
            </a:r>
            <a:r>
              <a:rPr lang="zh-CN" altLang="en-US" i="1" dirty="0">
                <a:latin typeface="Times New Roman" panose="02020603050405020304" pitchFamily="2" charset="0"/>
                <a:ea typeface="宋体" panose="02010600030101010101" pitchFamily="2" charset="-122"/>
                <a:sym typeface="Symbol" panose="05050102010706020507" pitchFamily="2" charset="2"/>
              </a:rPr>
              <a:t>/</a:t>
            </a:r>
            <a:r>
              <a:rPr lang="zh-CN" altLang="en-US" baseline="-22000" dirty="0">
                <a:latin typeface="Times New Roman" panose="02020603050405020304" pitchFamily="2" charset="0"/>
                <a:ea typeface="宋体" panose="02010600030101010101" pitchFamily="2" charset="-122"/>
                <a:sym typeface="Symbol" panose="05050102010706020507" pitchFamily="2" charset="2"/>
              </a:rPr>
              <a:t>0</a:t>
            </a:r>
            <a:endParaRPr lang="en-US" altLang="x-none" baseline="-22000" dirty="0">
              <a:latin typeface="Times New Roman" panose="02020603050405020304" pitchFamily="2" charset="0"/>
              <a:ea typeface="宋体" panose="02010600030101010101" pitchFamily="2" charset="-122"/>
              <a:sym typeface="Symbol" panose="05050102010706020507" pitchFamily="2" charset="2"/>
            </a:endParaRPr>
          </a:p>
        </p:txBody>
      </p:sp>
      <p:sp>
        <p:nvSpPr>
          <p:cNvPr id="42016" name="文本框 42015"/>
          <p:cNvSpPr txBox="1"/>
          <p:nvPr/>
        </p:nvSpPr>
        <p:spPr>
          <a:xfrm>
            <a:off x="5589588" y="4797425"/>
            <a:ext cx="3014662" cy="1006475"/>
          </a:xfrm>
          <a:prstGeom prst="rect">
            <a:avLst/>
          </a:prstGeom>
          <a:noFill/>
          <a:ln w="9525">
            <a:noFill/>
          </a:ln>
        </p:spPr>
        <p:txBody>
          <a:bodyPr anchor="t">
            <a:spAutoFit/>
          </a:bodyPr>
          <a:p>
            <a:pPr lvl="0" indent="0" algn="ctr">
              <a:lnSpc>
                <a:spcPct val="125000"/>
              </a:lnSpc>
            </a:pPr>
            <a:r>
              <a:rPr lang="zh-CN" altLang="en-US" dirty="0">
                <a:latin typeface="Times New Roman" panose="02020603050405020304" pitchFamily="2" charset="0"/>
                <a:ea typeface="楷体_GB2312" pitchFamily="1" charset="-122"/>
              </a:rPr>
              <a:t>穿过闭合面的电场线条数仍为 </a:t>
            </a:r>
            <a:r>
              <a:rPr lang="zh-CN" altLang="en-US" i="1" dirty="0">
                <a:latin typeface="Times New Roman" panose="02020603050405020304" pitchFamily="2" charset="0"/>
                <a:ea typeface="宋体" panose="02010600030101010101" pitchFamily="2" charset="-122"/>
                <a:sym typeface="Symbol" panose="05050102010706020507" pitchFamily="2" charset="2"/>
              </a:rPr>
              <a:t>q</a:t>
            </a:r>
            <a:r>
              <a:rPr lang="zh-CN" altLang="en-US" sz="1000" i="1" dirty="0">
                <a:latin typeface="Times New Roman" panose="02020603050405020304" pitchFamily="2" charset="0"/>
                <a:ea typeface="宋体" panose="02010600030101010101" pitchFamily="2" charset="-122"/>
                <a:sym typeface="Symbol" panose="05050102010706020507" pitchFamily="2" charset="2"/>
              </a:rPr>
              <a:t> </a:t>
            </a:r>
            <a:r>
              <a:rPr lang="zh-CN" altLang="en-US" i="1" dirty="0">
                <a:latin typeface="Times New Roman" panose="02020603050405020304" pitchFamily="2" charset="0"/>
                <a:ea typeface="宋体" panose="02010600030101010101" pitchFamily="2" charset="-122"/>
                <a:sym typeface="Symbol" panose="05050102010706020507" pitchFamily="2" charset="2"/>
              </a:rPr>
              <a:t>/</a:t>
            </a:r>
            <a:r>
              <a:rPr lang="zh-CN" altLang="en-US" baseline="-22000" dirty="0">
                <a:latin typeface="Times New Roman" panose="02020603050405020304" pitchFamily="2" charset="0"/>
                <a:ea typeface="宋体" panose="02010600030101010101" pitchFamily="2" charset="-122"/>
                <a:sym typeface="Symbol" panose="05050102010706020507" pitchFamily="2" charset="2"/>
              </a:rPr>
              <a:t>0</a:t>
            </a:r>
            <a:endParaRPr lang="en-US" altLang="x-none" baseline="-22000" dirty="0">
              <a:latin typeface="Times New Roman" panose="02020603050405020304" pitchFamily="2" charset="0"/>
              <a:ea typeface="宋体" panose="02010600030101010101" pitchFamily="2" charset="-122"/>
              <a:sym typeface="Symbol" panose="05050102010706020507" pitchFamily="2" charset="2"/>
            </a:endParaRPr>
          </a:p>
        </p:txBody>
      </p:sp>
      <p:graphicFrame>
        <p:nvGraphicFramePr>
          <p:cNvPr id="42017" name="对象 42016"/>
          <p:cNvGraphicFramePr>
            <a:graphicFrameLocks noChangeAspect="1"/>
          </p:cNvGraphicFramePr>
          <p:nvPr/>
        </p:nvGraphicFramePr>
        <p:xfrm>
          <a:off x="7316788" y="1579563"/>
          <a:ext cx="422275" cy="381000"/>
        </p:xfrm>
        <a:graphic>
          <a:graphicData uri="http://schemas.openxmlformats.org/presentationml/2006/ole">
            <mc:AlternateContent xmlns:mc="http://schemas.openxmlformats.org/markup-compatibility/2006">
              <mc:Choice xmlns:v="urn:schemas-microsoft-com:vml" Requires="v">
                <p:oleObj spid="_x0000_s3337" name="" r:id="rId14" imgW="425450" imgH="386715" progId="Equation.3">
                  <p:embed/>
                </p:oleObj>
              </mc:Choice>
              <mc:Fallback>
                <p:oleObj name="" r:id="rId14" imgW="425450" imgH="386715" progId="Equation.3">
                  <p:embed/>
                  <p:pic>
                    <p:nvPicPr>
                      <p:cNvPr id="0" name="图片 3336"/>
                      <p:cNvPicPr/>
                      <p:nvPr/>
                    </p:nvPicPr>
                    <p:blipFill>
                      <a:blip r:embed="rId15"/>
                      <a:stretch>
                        <a:fillRect/>
                      </a:stretch>
                    </p:blipFill>
                    <p:spPr>
                      <a:xfrm>
                        <a:off x="7316788" y="1579563"/>
                        <a:ext cx="422275" cy="381000"/>
                      </a:xfrm>
                      <a:prstGeom prst="rect">
                        <a:avLst/>
                      </a:prstGeom>
                      <a:noFill/>
                      <a:ln w="38100">
                        <a:noFill/>
                        <a:miter/>
                      </a:ln>
                    </p:spPr>
                  </p:pic>
                </p:oleObj>
              </mc:Fallback>
            </mc:AlternateContent>
          </a:graphicData>
        </a:graphic>
      </p:graphicFrame>
      <p:graphicFrame>
        <p:nvGraphicFramePr>
          <p:cNvPr id="42018" name="对象 42017"/>
          <p:cNvGraphicFramePr>
            <a:graphicFrameLocks noChangeAspect="1"/>
          </p:cNvGraphicFramePr>
          <p:nvPr/>
        </p:nvGraphicFramePr>
        <p:xfrm>
          <a:off x="7812088" y="1231900"/>
          <a:ext cx="280987" cy="368300"/>
        </p:xfrm>
        <a:graphic>
          <a:graphicData uri="http://schemas.openxmlformats.org/presentationml/2006/ole">
            <mc:AlternateContent xmlns:mc="http://schemas.openxmlformats.org/markup-compatibility/2006">
              <mc:Choice xmlns:v="urn:schemas-microsoft-com:vml" Requires="v">
                <p:oleObj spid="_x0000_s3338" name="" r:id="rId16" imgW="283845" imgH="374015" progId="Equation.3">
                  <p:embed/>
                </p:oleObj>
              </mc:Choice>
              <mc:Fallback>
                <p:oleObj name="" r:id="rId16" imgW="283845" imgH="374015" progId="Equation.3">
                  <p:embed/>
                  <p:pic>
                    <p:nvPicPr>
                      <p:cNvPr id="0" name="图片 3337"/>
                      <p:cNvPicPr/>
                      <p:nvPr/>
                    </p:nvPicPr>
                    <p:blipFill>
                      <a:blip r:embed="rId17"/>
                      <a:stretch>
                        <a:fillRect/>
                      </a:stretch>
                    </p:blipFill>
                    <p:spPr>
                      <a:xfrm>
                        <a:off x="7812088" y="1231900"/>
                        <a:ext cx="280987" cy="368300"/>
                      </a:xfrm>
                      <a:prstGeom prst="rect">
                        <a:avLst/>
                      </a:prstGeom>
                      <a:noFill/>
                      <a:ln w="38100">
                        <a:noFill/>
                        <a:miter/>
                      </a:ln>
                    </p:spPr>
                  </p:pic>
                </p:oleObj>
              </mc:Fallback>
            </mc:AlternateContent>
          </a:graphicData>
        </a:graphic>
      </p:graphicFrame>
      <p:sp>
        <p:nvSpPr>
          <p:cNvPr id="42019" name="矩形 42018"/>
          <p:cNvSpPr/>
          <p:nvPr/>
        </p:nvSpPr>
        <p:spPr>
          <a:xfrm>
            <a:off x="758825" y="2078038"/>
            <a:ext cx="4037013" cy="457200"/>
          </a:xfrm>
          <a:prstGeom prst="rect">
            <a:avLst/>
          </a:prstGeom>
          <a:noFill/>
          <a:ln w="9525">
            <a:noFill/>
          </a:ln>
        </p:spPr>
        <p:txBody>
          <a:bodyPr wrap="none" anchor="t">
            <a:spAutoFit/>
          </a:bodyPr>
          <a:p>
            <a:pPr lvl="0" indent="0">
              <a:buSzPct val="80000"/>
              <a:buFont typeface="Wingdings" panose="05000000000000000000" pitchFamily="2" charset="2"/>
              <a:buChar char="l"/>
            </a:pPr>
            <a:r>
              <a:rPr lang="zh-CN" altLang="en-US" i="1" dirty="0">
                <a:latin typeface="Times New Roman" panose="02020603050405020304" pitchFamily="2" charset="0"/>
                <a:ea typeface="仿宋_GB2312" pitchFamily="1" charset="-122"/>
                <a:sym typeface="Symbol" panose="05050102010706020507" pitchFamily="2" charset="2"/>
              </a:rPr>
              <a:t> </a:t>
            </a:r>
            <a:r>
              <a:rPr lang="en-US" altLang="x-none" i="1" dirty="0">
                <a:latin typeface="Times New Roman" panose="02020603050405020304" pitchFamily="2" charset="0"/>
                <a:ea typeface="仿宋_GB2312" pitchFamily="1" charset="-122"/>
                <a:sym typeface="Symbol" panose="05050102010706020507" pitchFamily="2" charset="2"/>
              </a:rPr>
              <a:t>q </a:t>
            </a:r>
            <a:r>
              <a:rPr lang="zh-CN" altLang="en-US" dirty="0">
                <a:latin typeface="Times New Roman" panose="02020603050405020304" pitchFamily="2" charset="0"/>
                <a:ea typeface="仿宋_GB2312" pitchFamily="1" charset="-122"/>
              </a:rPr>
              <a:t>在球心处，球面电通量为</a:t>
            </a:r>
            <a:endParaRPr lang="zh-CN" altLang="en-US" dirty="0">
              <a:latin typeface="Times New Roman" panose="02020603050405020304" pitchFamily="2" charset="0"/>
              <a:ea typeface="仿宋_GB2312" pitchFamily="1" charset="-122"/>
            </a:endParaRPr>
          </a:p>
        </p:txBody>
      </p:sp>
      <p:grpSp>
        <p:nvGrpSpPr>
          <p:cNvPr id="42020" name="组合 42019"/>
          <p:cNvGrpSpPr/>
          <p:nvPr/>
        </p:nvGrpSpPr>
        <p:grpSpPr>
          <a:xfrm>
            <a:off x="7035800" y="2873375"/>
            <a:ext cx="1035050" cy="457200"/>
            <a:chOff x="0" y="0"/>
            <a:chExt cx="652" cy="288"/>
          </a:xfrm>
        </p:grpSpPr>
        <p:sp>
          <p:nvSpPr>
            <p:cNvPr id="43044" name="直接连接符 42020"/>
            <p:cNvSpPr/>
            <p:nvPr/>
          </p:nvSpPr>
          <p:spPr>
            <a:xfrm>
              <a:off x="0" y="85"/>
              <a:ext cx="652" cy="0"/>
            </a:xfrm>
            <a:prstGeom prst="line">
              <a:avLst/>
            </a:prstGeom>
            <a:ln w="9525" cap="flat" cmpd="sng">
              <a:solidFill>
                <a:srgbClr val="FF0000"/>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3045" name="文本框 42021"/>
            <p:cNvSpPr txBox="1"/>
            <p:nvPr/>
          </p:nvSpPr>
          <p:spPr>
            <a:xfrm>
              <a:off x="198" y="0"/>
              <a:ext cx="265" cy="288"/>
            </a:xfrm>
            <a:prstGeom prst="rect">
              <a:avLst/>
            </a:prstGeom>
            <a:noFill/>
            <a:ln w="9525">
              <a:noFill/>
            </a:ln>
          </p:spPr>
          <p:txBody>
            <a:bodyPr anchor="t">
              <a:spAutoFit/>
            </a:bodyPr>
            <a:p>
              <a:pPr lvl="0" indent="0" algn="ctr"/>
              <a:r>
                <a:rPr lang="en-US" altLang="x-none" i="1" dirty="0">
                  <a:latin typeface="Times New Roman" panose="02020603050405020304" pitchFamily="2" charset="0"/>
                  <a:ea typeface="宋体" panose="02010600030101010101" pitchFamily="2" charset="-122"/>
                </a:rPr>
                <a:t>r</a:t>
              </a:r>
              <a:endParaRPr lang="en-US" altLang="x-none" i="1" dirty="0">
                <a:latin typeface="Times New Roman" panose="02020603050405020304" pitchFamily="2" charset="0"/>
                <a:ea typeface="宋体" panose="02010600030101010101" pitchFamily="2" charset="-122"/>
              </a:endParaRPr>
            </a:p>
          </p:txBody>
        </p:sp>
      </p:grpSp>
      <p:sp>
        <p:nvSpPr>
          <p:cNvPr id="42023" name="文本框 42022"/>
          <p:cNvSpPr txBox="1"/>
          <p:nvPr/>
        </p:nvSpPr>
        <p:spPr>
          <a:xfrm>
            <a:off x="617538" y="1495425"/>
            <a:ext cx="2700337" cy="457200"/>
          </a:xfrm>
          <a:prstGeom prst="rect">
            <a:avLst/>
          </a:prstGeom>
          <a:noFill/>
          <a:ln w="9525">
            <a:noFill/>
          </a:ln>
        </p:spPr>
        <p:txBody>
          <a:bodyPr anchor="t">
            <a:spAutoFit/>
          </a:bodyPr>
          <a:p>
            <a:pPr lvl="0" indent="0">
              <a:buClr>
                <a:srgbClr val="FFFF00"/>
              </a:buClr>
              <a:buSzPct val="85000"/>
              <a:buFont typeface="Wingdings" panose="05000000000000000000" pitchFamily="2" charset="2"/>
              <a:buNone/>
            </a:pPr>
            <a:r>
              <a:rPr lang="zh-CN" altLang="en-US" dirty="0">
                <a:latin typeface="Times New Roman" panose="02020603050405020304" pitchFamily="2" charset="0"/>
                <a:ea typeface="仿宋_GB2312" pitchFamily="1" charset="-122"/>
              </a:rPr>
              <a:t>1. 点电荷</a:t>
            </a:r>
            <a:endParaRPr lang="zh-CN" altLang="en-US" dirty="0">
              <a:latin typeface="Times New Roman" panose="02020603050405020304" pitchFamily="2"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95"/>
                                        </p:tgtEl>
                                        <p:attrNameLst>
                                          <p:attrName>style.visibility</p:attrName>
                                        </p:attrNameLst>
                                      </p:cBhvr>
                                      <p:to>
                                        <p:strVal val="visible"/>
                                      </p:to>
                                    </p:set>
                                    <p:animEffect transition="in" filter="wipe(left)">
                                      <p:cBhvr>
                                        <p:cTn id="7" dur="500"/>
                                        <p:tgtEl>
                                          <p:spTgt spid="419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023"/>
                                        </p:tgtEl>
                                        <p:attrNameLst>
                                          <p:attrName>style.visibility</p:attrName>
                                        </p:attrNameLst>
                                      </p:cBhvr>
                                      <p:to>
                                        <p:strVal val="visible"/>
                                      </p:to>
                                    </p:set>
                                    <p:animEffect transition="in" filter="wipe(left)">
                                      <p:cBhvr>
                                        <p:cTn id="12" dur="500"/>
                                        <p:tgtEl>
                                          <p:spTgt spid="420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9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3" presetClass="entr" presetSubtype="32" fill="hold" nodeType="clickEffect">
                                  <p:stCondLst>
                                    <p:cond delay="0"/>
                                  </p:stCondLst>
                                  <p:childTnLst>
                                    <p:set>
                                      <p:cBhvr>
                                        <p:cTn id="20" dur="1" fill="hold">
                                          <p:stCondLst>
                                            <p:cond delay="0"/>
                                          </p:stCondLst>
                                        </p:cTn>
                                        <p:tgtEl>
                                          <p:spTgt spid="42000"/>
                                        </p:tgtEl>
                                        <p:attrNameLst>
                                          <p:attrName>style.visibility</p:attrName>
                                        </p:attrNameLst>
                                      </p:cBhvr>
                                      <p:to>
                                        <p:strVal val="visible"/>
                                      </p:to>
                                    </p:set>
                                    <p:anim calcmode="lin" valueType="num">
                                      <p:cBhvr>
                                        <p:cTn id="21" dur="1000" fill="hold"/>
                                        <p:tgtEl>
                                          <p:spTgt spid="42000"/>
                                        </p:tgtEl>
                                        <p:attrNameLst>
                                          <p:attrName>ppt_w</p:attrName>
                                        </p:attrNameLst>
                                      </p:cBhvr>
                                      <p:tavLst>
                                        <p:tav tm="0">
                                          <p:val>
                                            <p:strVal val="4*#ppt_w"/>
                                          </p:val>
                                        </p:tav>
                                        <p:tav tm="100000">
                                          <p:val>
                                            <p:strVal val="#ppt_w"/>
                                          </p:val>
                                        </p:tav>
                                      </p:tavLst>
                                    </p:anim>
                                    <p:anim calcmode="lin" valueType="num">
                                      <p:cBhvr>
                                        <p:cTn id="22" dur="1000" fill="hold"/>
                                        <p:tgtEl>
                                          <p:spTgt spid="42000"/>
                                        </p:tgtEl>
                                        <p:attrNameLst>
                                          <p:attrName>ppt_h</p:attrName>
                                        </p:attrNameLst>
                                      </p:cBhvr>
                                      <p:tavLst>
                                        <p:tav tm="0">
                                          <p:val>
                                            <p:strVal val="4*#ppt_h"/>
                                          </p:val>
                                        </p:tav>
                                        <p:tav tm="100000">
                                          <p:val>
                                            <p:strVal val="#ppt_h"/>
                                          </p:val>
                                        </p:tav>
                                      </p:tavLst>
                                    </p:anim>
                                  </p:childTnLst>
                                </p:cTn>
                              </p:par>
                            </p:childTnLst>
                          </p:cTn>
                        </p:par>
                        <p:par>
                          <p:cTn id="23" fill="hold">
                            <p:stCondLst>
                              <p:cond delay="1000"/>
                            </p:stCondLst>
                            <p:childTnLst>
                              <p:par>
                                <p:cTn id="24" presetID="9" presetClass="entr" presetSubtype="0" fill="hold" nodeType="afterEffect">
                                  <p:stCondLst>
                                    <p:cond delay="0"/>
                                  </p:stCondLst>
                                  <p:childTnLst>
                                    <p:set>
                                      <p:cBhvr>
                                        <p:cTn id="25" dur="1" fill="hold">
                                          <p:stCondLst>
                                            <p:cond delay="0"/>
                                          </p:stCondLst>
                                        </p:cTn>
                                        <p:tgtEl>
                                          <p:spTgt spid="42020"/>
                                        </p:tgtEl>
                                        <p:attrNameLst>
                                          <p:attrName>style.visibility</p:attrName>
                                        </p:attrNameLst>
                                      </p:cBhvr>
                                      <p:to>
                                        <p:strVal val="visible"/>
                                      </p:to>
                                    </p:set>
                                    <p:animEffect transition="in" filter="dissolve">
                                      <p:cBhvr>
                                        <p:cTn id="26" dur="500"/>
                                        <p:tgtEl>
                                          <p:spTgt spid="4202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2019"/>
                                        </p:tgtEl>
                                        <p:attrNameLst>
                                          <p:attrName>style.visibility</p:attrName>
                                        </p:attrNameLst>
                                      </p:cBhvr>
                                      <p:to>
                                        <p:strVal val="visible"/>
                                      </p:to>
                                    </p:set>
                                    <p:animEffect transition="in" filter="wipe(left)">
                                      <p:cBhvr>
                                        <p:cTn id="31" dur="500"/>
                                        <p:tgtEl>
                                          <p:spTgt spid="42019"/>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41988"/>
                                        </p:tgtEl>
                                        <p:attrNameLst>
                                          <p:attrName>style.visibility</p:attrName>
                                        </p:attrNameLst>
                                      </p:cBhvr>
                                      <p:to>
                                        <p:strVal val="visible"/>
                                      </p:to>
                                    </p:set>
                                    <p:animEffect transition="in" filter="wipe(left)">
                                      <p:cBhvr>
                                        <p:cTn id="35" dur="500"/>
                                        <p:tgtEl>
                                          <p:spTgt spid="41988"/>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36" fill="hold" nodeType="clickEffect">
                                  <p:stCondLst>
                                    <p:cond delay="0"/>
                                  </p:stCondLst>
                                  <p:childTnLst>
                                    <p:set>
                                      <p:cBhvr>
                                        <p:cTn id="39" dur="1" fill="hold">
                                          <p:stCondLst>
                                            <p:cond delay="0"/>
                                          </p:stCondLst>
                                        </p:cTn>
                                        <p:tgtEl>
                                          <p:spTgt spid="42011"/>
                                        </p:tgtEl>
                                        <p:attrNameLst>
                                          <p:attrName>style.visibility</p:attrName>
                                        </p:attrNameLst>
                                      </p:cBhvr>
                                      <p:to>
                                        <p:strVal val="visible"/>
                                      </p:to>
                                    </p:set>
                                    <p:anim calcmode="lin" valueType="num">
                                      <p:cBhvr>
                                        <p:cTn id="40" dur="1000" fill="hold"/>
                                        <p:tgtEl>
                                          <p:spTgt spid="42011"/>
                                        </p:tgtEl>
                                        <p:attrNameLst>
                                          <p:attrName>ppt_w</p:attrName>
                                        </p:attrNameLst>
                                      </p:cBhvr>
                                      <p:tavLst>
                                        <p:tav tm="0">
                                          <p:val>
                                            <p:strVal val="(6*min(max(#ppt_w*#ppt_h,.3),1)-7.4)/-.7*#ppt_w"/>
                                          </p:val>
                                        </p:tav>
                                        <p:tav tm="100000">
                                          <p:val>
                                            <p:strVal val="#ppt_w"/>
                                          </p:val>
                                        </p:tav>
                                      </p:tavLst>
                                    </p:anim>
                                    <p:anim calcmode="lin" valueType="num">
                                      <p:cBhvr>
                                        <p:cTn id="41" dur="1000" fill="hold"/>
                                        <p:tgtEl>
                                          <p:spTgt spid="42011"/>
                                        </p:tgtEl>
                                        <p:attrNameLst>
                                          <p:attrName>ppt_h</p:attrName>
                                        </p:attrNameLst>
                                      </p:cBhvr>
                                      <p:tavLst>
                                        <p:tav tm="0">
                                          <p:val>
                                            <p:strVal val="(6*min(max(#ppt_w*#ppt_h,.3),1)-7.4)/-.7*#ppt_h"/>
                                          </p:val>
                                        </p:tav>
                                        <p:tav tm="100000">
                                          <p:val>
                                            <p:strVal val="#ppt_h"/>
                                          </p:val>
                                        </p:tav>
                                      </p:tavLst>
                                    </p:anim>
                                    <p:anim calcmode="lin" valueType="num">
                                      <p:cBhvr>
                                        <p:cTn id="42" dur="1000" fill="hold"/>
                                        <p:tgtEl>
                                          <p:spTgt spid="42011"/>
                                        </p:tgtEl>
                                        <p:attrNameLst>
                                          <p:attrName>ppt_x</p:attrName>
                                        </p:attrNameLst>
                                      </p:cBhvr>
                                      <p:tavLst>
                                        <p:tav tm="0">
                                          <p:val>
                                            <p:fltVal val="0.500000"/>
                                          </p:val>
                                        </p:tav>
                                        <p:tav tm="100000">
                                          <p:val>
                                            <p:strVal val="#ppt_x"/>
                                          </p:val>
                                        </p:tav>
                                      </p:tavLst>
                                    </p:anim>
                                    <p:anim calcmode="lin" valueType="num">
                                      <p:cBhvr>
                                        <p:cTn id="43" dur="1000" fill="hold"/>
                                        <p:tgtEl>
                                          <p:spTgt spid="42011"/>
                                        </p:tgtEl>
                                        <p:attrNameLst>
                                          <p:attrName>ppt_y</p:attrName>
                                        </p:attrNameLst>
                                      </p:cBhvr>
                                      <p:tavLst>
                                        <p:tav tm="0">
                                          <p:val>
                                            <p:strVal val="1+(6*min(max(#ppt_w*#ppt_h,.3),1)-7.4)/-.7*#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8" presetClass="entr" presetSubtype="3" fill="hold" nodeType="clickEffect">
                                  <p:stCondLst>
                                    <p:cond delay="0"/>
                                  </p:stCondLst>
                                  <p:childTnLst>
                                    <p:set>
                                      <p:cBhvr>
                                        <p:cTn id="47" dur="1" fill="hold">
                                          <p:stCondLst>
                                            <p:cond delay="0"/>
                                          </p:stCondLst>
                                        </p:cTn>
                                        <p:tgtEl>
                                          <p:spTgt spid="41986"/>
                                        </p:tgtEl>
                                        <p:attrNameLst>
                                          <p:attrName>style.visibility</p:attrName>
                                        </p:attrNameLst>
                                      </p:cBhvr>
                                      <p:to>
                                        <p:strVal val="visible"/>
                                      </p:to>
                                    </p:set>
                                    <p:animEffect transition="in" filter="strips(upRight)">
                                      <p:cBhvr>
                                        <p:cTn id="48" dur="500"/>
                                        <p:tgtEl>
                                          <p:spTgt spid="41986"/>
                                        </p:tgtEl>
                                      </p:cBhvr>
                                    </p:animEffect>
                                  </p:childTnLst>
                                </p:cTn>
                              </p:par>
                            </p:childTnLst>
                          </p:cTn>
                        </p:par>
                        <p:par>
                          <p:cTn id="49" fill="hold">
                            <p:stCondLst>
                              <p:cond delay="500"/>
                            </p:stCondLst>
                            <p:childTnLst>
                              <p:par>
                                <p:cTn id="50" presetID="18" presetClass="entr" presetSubtype="3" fill="hold" nodeType="afterEffect">
                                  <p:stCondLst>
                                    <p:cond delay="0"/>
                                  </p:stCondLst>
                                  <p:childTnLst>
                                    <p:set>
                                      <p:cBhvr>
                                        <p:cTn id="51" dur="1" fill="hold">
                                          <p:stCondLst>
                                            <p:cond delay="0"/>
                                          </p:stCondLst>
                                        </p:cTn>
                                        <p:tgtEl>
                                          <p:spTgt spid="42012"/>
                                        </p:tgtEl>
                                        <p:attrNameLst>
                                          <p:attrName>style.visibility</p:attrName>
                                        </p:attrNameLst>
                                      </p:cBhvr>
                                      <p:to>
                                        <p:strVal val="visible"/>
                                      </p:to>
                                    </p:set>
                                    <p:animEffect transition="in" filter="strips(upRight)">
                                      <p:cBhvr>
                                        <p:cTn id="52" dur="1000"/>
                                        <p:tgtEl>
                                          <p:spTgt spid="42012"/>
                                        </p:tgtEl>
                                      </p:cBhvr>
                                    </p:animEffect>
                                  </p:childTnLst>
                                </p:cTn>
                              </p:par>
                            </p:childTnLst>
                          </p:cTn>
                        </p:par>
                        <p:par>
                          <p:cTn id="53" fill="hold">
                            <p:stCondLst>
                              <p:cond delay="1500"/>
                            </p:stCondLst>
                            <p:childTnLst>
                              <p:par>
                                <p:cTn id="54" presetID="9" presetClass="entr" presetSubtype="0" fill="hold" nodeType="afterEffect">
                                  <p:stCondLst>
                                    <p:cond delay="0"/>
                                  </p:stCondLst>
                                  <p:childTnLst>
                                    <p:set>
                                      <p:cBhvr>
                                        <p:cTn id="55" dur="1" fill="hold">
                                          <p:stCondLst>
                                            <p:cond delay="0"/>
                                          </p:stCondLst>
                                        </p:cTn>
                                        <p:tgtEl>
                                          <p:spTgt spid="42017"/>
                                        </p:tgtEl>
                                        <p:attrNameLst>
                                          <p:attrName>style.visibility</p:attrName>
                                        </p:attrNameLst>
                                      </p:cBhvr>
                                      <p:to>
                                        <p:strVal val="visible"/>
                                      </p:to>
                                    </p:set>
                                    <p:animEffect transition="in" filter="dissolve">
                                      <p:cBhvr>
                                        <p:cTn id="56" dur="500"/>
                                        <p:tgtEl>
                                          <p:spTgt spid="42017"/>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3" fill="hold" nodeType="clickEffect">
                                  <p:stCondLst>
                                    <p:cond delay="0"/>
                                  </p:stCondLst>
                                  <p:childTnLst>
                                    <p:set>
                                      <p:cBhvr>
                                        <p:cTn id="60" dur="1" fill="hold">
                                          <p:stCondLst>
                                            <p:cond delay="0"/>
                                          </p:stCondLst>
                                        </p:cTn>
                                        <p:tgtEl>
                                          <p:spTgt spid="42013"/>
                                        </p:tgtEl>
                                        <p:attrNameLst>
                                          <p:attrName>style.visibility</p:attrName>
                                        </p:attrNameLst>
                                      </p:cBhvr>
                                      <p:to>
                                        <p:strVal val="visible"/>
                                      </p:to>
                                    </p:set>
                                    <p:animEffect transition="in" filter="strips(upRight)">
                                      <p:cBhvr>
                                        <p:cTn id="61" dur="1000"/>
                                        <p:tgtEl>
                                          <p:spTgt spid="42013"/>
                                        </p:tgtEl>
                                      </p:cBhvr>
                                    </p:animEffect>
                                  </p:childTnLst>
                                </p:cTn>
                              </p:par>
                            </p:childTnLst>
                          </p:cTn>
                        </p:par>
                        <p:par>
                          <p:cTn id="62" fill="hold">
                            <p:stCondLst>
                              <p:cond delay="1000"/>
                            </p:stCondLst>
                            <p:childTnLst>
                              <p:par>
                                <p:cTn id="63" presetID="9" presetClass="entr" presetSubtype="0" fill="hold" nodeType="afterEffect">
                                  <p:stCondLst>
                                    <p:cond delay="0"/>
                                  </p:stCondLst>
                                  <p:childTnLst>
                                    <p:set>
                                      <p:cBhvr>
                                        <p:cTn id="64" dur="1" fill="hold">
                                          <p:stCondLst>
                                            <p:cond delay="0"/>
                                          </p:stCondLst>
                                        </p:cTn>
                                        <p:tgtEl>
                                          <p:spTgt spid="42018"/>
                                        </p:tgtEl>
                                        <p:attrNameLst>
                                          <p:attrName>style.visibility</p:attrName>
                                        </p:attrNameLst>
                                      </p:cBhvr>
                                      <p:to>
                                        <p:strVal val="visible"/>
                                      </p:to>
                                    </p:set>
                                    <p:animEffect transition="in" filter="dissolve">
                                      <p:cBhvr>
                                        <p:cTn id="65" dur="500"/>
                                        <p:tgtEl>
                                          <p:spTgt spid="42018"/>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499"/>
                                          </p:stCondLst>
                                        </p:cTn>
                                        <p:tgtEl>
                                          <p:spTgt spid="4201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41989"/>
                                        </p:tgtEl>
                                        <p:attrNameLst>
                                          <p:attrName>style.visibility</p:attrName>
                                        </p:attrNameLst>
                                      </p:cBhvr>
                                      <p:to>
                                        <p:strVal val="visible"/>
                                      </p:to>
                                    </p:set>
                                    <p:animEffect transition="in" filter="wipe(left)">
                                      <p:cBhvr>
                                        <p:cTn id="74" dur="500"/>
                                        <p:tgtEl>
                                          <p:spTgt spid="4198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41990"/>
                                        </p:tgtEl>
                                        <p:attrNameLst>
                                          <p:attrName>style.visibility</p:attrName>
                                        </p:attrNameLst>
                                      </p:cBhvr>
                                      <p:to>
                                        <p:strVal val="visible"/>
                                      </p:to>
                                    </p:set>
                                    <p:animEffect transition="in" filter="wipe(left)">
                                      <p:cBhvr>
                                        <p:cTn id="79" dur="500"/>
                                        <p:tgtEl>
                                          <p:spTgt spid="4199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41996"/>
                                        </p:tgtEl>
                                        <p:attrNameLst>
                                          <p:attrName>style.visibility</p:attrName>
                                        </p:attrNameLst>
                                      </p:cBhvr>
                                      <p:to>
                                        <p:strVal val="visible"/>
                                      </p:to>
                                    </p:set>
                                    <p:animEffect transition="in" filter="wipe(left)">
                                      <p:cBhvr>
                                        <p:cTn id="84" dur="500"/>
                                        <p:tgtEl>
                                          <p:spTgt spid="4199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42015"/>
                                        </p:tgtEl>
                                        <p:attrNameLst>
                                          <p:attrName>style.visibility</p:attrName>
                                        </p:attrNameLst>
                                      </p:cBhvr>
                                      <p:to>
                                        <p:strVal val="visible"/>
                                      </p:to>
                                    </p:set>
                                    <p:animEffect transition="in" filter="wipe(left)">
                                      <p:cBhvr>
                                        <p:cTn id="89" dur="500"/>
                                        <p:tgtEl>
                                          <p:spTgt spid="42015"/>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xit" presetSubtype="0" fill="hold" nodeType="clickEffect">
                                  <p:stCondLst>
                                    <p:cond delay="0"/>
                                  </p:stCondLst>
                                  <p:childTnLst>
                                    <p:animEffect transition="out" filter="dissolve">
                                      <p:cBhvr>
                                        <p:cTn id="93" dur="500"/>
                                        <p:tgtEl>
                                          <p:spTgt spid="41986"/>
                                        </p:tgtEl>
                                      </p:cBhvr>
                                    </p:animEffect>
                                    <p:set>
                                      <p:cBhvr>
                                        <p:cTn id="94" dur="1" fill="hold">
                                          <p:stCondLst>
                                            <p:cond delay="499"/>
                                          </p:stCondLst>
                                        </p:cTn>
                                        <p:tgtEl>
                                          <p:spTgt spid="41986"/>
                                        </p:tgtEl>
                                        <p:attrNameLst>
                                          <p:attrName>style.visibility</p:attrName>
                                        </p:attrNameLst>
                                      </p:cBhvr>
                                      <p:to>
                                        <p:strVal val="hidden"/>
                                      </p:to>
                                    </p:set>
                                  </p:childTnLst>
                                </p:cTn>
                              </p:par>
                              <p:par>
                                <p:cTn id="95" presetID="9" presetClass="exit" presetSubtype="0" fill="hold" nodeType="withEffect">
                                  <p:stCondLst>
                                    <p:cond delay="0"/>
                                  </p:stCondLst>
                                  <p:childTnLst>
                                    <p:animEffect transition="out" filter="dissolve">
                                      <p:cBhvr>
                                        <p:cTn id="96" dur="500"/>
                                        <p:tgtEl>
                                          <p:spTgt spid="42011"/>
                                        </p:tgtEl>
                                      </p:cBhvr>
                                    </p:animEffect>
                                    <p:set>
                                      <p:cBhvr>
                                        <p:cTn id="97" dur="1" fill="hold">
                                          <p:stCondLst>
                                            <p:cond delay="499"/>
                                          </p:stCondLst>
                                        </p:cTn>
                                        <p:tgtEl>
                                          <p:spTgt spid="42011"/>
                                        </p:tgtEl>
                                        <p:attrNameLst>
                                          <p:attrName>style.visibility</p:attrName>
                                        </p:attrNameLst>
                                      </p:cBhvr>
                                      <p:to>
                                        <p:strVal val="hidden"/>
                                      </p:to>
                                    </p:set>
                                  </p:childTnLst>
                                </p:cTn>
                              </p:par>
                              <p:par>
                                <p:cTn id="98" presetID="9" presetClass="exit" presetSubtype="0" fill="hold" nodeType="withEffect">
                                  <p:stCondLst>
                                    <p:cond delay="0"/>
                                  </p:stCondLst>
                                  <p:childTnLst>
                                    <p:animEffect transition="out" filter="dissolve">
                                      <p:cBhvr>
                                        <p:cTn id="99" dur="500"/>
                                        <p:tgtEl>
                                          <p:spTgt spid="42013"/>
                                        </p:tgtEl>
                                      </p:cBhvr>
                                    </p:animEffect>
                                    <p:set>
                                      <p:cBhvr>
                                        <p:cTn id="100" dur="1" fill="hold">
                                          <p:stCondLst>
                                            <p:cond delay="499"/>
                                          </p:stCondLst>
                                        </p:cTn>
                                        <p:tgtEl>
                                          <p:spTgt spid="42013"/>
                                        </p:tgtEl>
                                        <p:attrNameLst>
                                          <p:attrName>style.visibility</p:attrName>
                                        </p:attrNameLst>
                                      </p:cBhvr>
                                      <p:to>
                                        <p:strVal val="hidden"/>
                                      </p:to>
                                    </p:set>
                                  </p:childTnLst>
                                </p:cTn>
                              </p:par>
                              <p:par>
                                <p:cTn id="101" presetID="9" presetClass="exit" presetSubtype="0" fill="hold" nodeType="withEffect">
                                  <p:stCondLst>
                                    <p:cond delay="0"/>
                                  </p:stCondLst>
                                  <p:childTnLst>
                                    <p:animEffect transition="out" filter="dissolve">
                                      <p:cBhvr>
                                        <p:cTn id="102" dur="500"/>
                                        <p:tgtEl>
                                          <p:spTgt spid="42017"/>
                                        </p:tgtEl>
                                      </p:cBhvr>
                                    </p:animEffect>
                                    <p:set>
                                      <p:cBhvr>
                                        <p:cTn id="103" dur="1" fill="hold">
                                          <p:stCondLst>
                                            <p:cond delay="499"/>
                                          </p:stCondLst>
                                        </p:cTn>
                                        <p:tgtEl>
                                          <p:spTgt spid="42017"/>
                                        </p:tgtEl>
                                        <p:attrNameLst>
                                          <p:attrName>style.visibility</p:attrName>
                                        </p:attrNameLst>
                                      </p:cBhvr>
                                      <p:to>
                                        <p:strVal val="hidden"/>
                                      </p:to>
                                    </p:set>
                                  </p:childTnLst>
                                </p:cTn>
                              </p:par>
                              <p:par>
                                <p:cTn id="104" presetID="9" presetClass="exit" presetSubtype="0" fill="hold" nodeType="withEffect">
                                  <p:stCondLst>
                                    <p:cond delay="0"/>
                                  </p:stCondLst>
                                  <p:childTnLst>
                                    <p:animEffect transition="out" filter="dissolve">
                                      <p:cBhvr>
                                        <p:cTn id="105" dur="500"/>
                                        <p:tgtEl>
                                          <p:spTgt spid="42018"/>
                                        </p:tgtEl>
                                      </p:cBhvr>
                                    </p:animEffect>
                                    <p:set>
                                      <p:cBhvr>
                                        <p:cTn id="106" dur="1" fill="hold">
                                          <p:stCondLst>
                                            <p:cond delay="499"/>
                                          </p:stCondLst>
                                        </p:cTn>
                                        <p:tgtEl>
                                          <p:spTgt spid="42018"/>
                                        </p:tgtEl>
                                        <p:attrNameLst>
                                          <p:attrName>style.visibility</p:attrName>
                                        </p:attrNameLst>
                                      </p:cBhvr>
                                      <p:to>
                                        <p:strVal val="hidden"/>
                                      </p:to>
                                    </p:set>
                                  </p:childTnLst>
                                </p:cTn>
                              </p:par>
                              <p:par>
                                <p:cTn id="107" presetID="9" presetClass="exit" presetSubtype="0" fill="hold" nodeType="withEffect">
                                  <p:stCondLst>
                                    <p:cond delay="0"/>
                                  </p:stCondLst>
                                  <p:childTnLst>
                                    <p:animEffect transition="out" filter="dissolve">
                                      <p:cBhvr>
                                        <p:cTn id="108" dur="500"/>
                                        <p:tgtEl>
                                          <p:spTgt spid="42012"/>
                                        </p:tgtEl>
                                      </p:cBhvr>
                                    </p:animEffect>
                                    <p:set>
                                      <p:cBhvr>
                                        <p:cTn id="109" dur="1" fill="hold">
                                          <p:stCondLst>
                                            <p:cond delay="499"/>
                                          </p:stCondLst>
                                        </p:cTn>
                                        <p:tgtEl>
                                          <p:spTgt spid="42012"/>
                                        </p:tgtEl>
                                        <p:attrNameLst>
                                          <p:attrName>style.visibility</p:attrName>
                                        </p:attrNameLst>
                                      </p:cBhvr>
                                      <p:to>
                                        <p:strVal val="hidden"/>
                                      </p:to>
                                    </p:set>
                                  </p:childTnLst>
                                </p:cTn>
                              </p:par>
                            </p:childTnLst>
                          </p:cTn>
                        </p:par>
                        <p:par>
                          <p:cTn id="110" fill="hold">
                            <p:stCondLst>
                              <p:cond delay="500"/>
                            </p:stCondLst>
                            <p:childTnLst>
                              <p:par>
                                <p:cTn id="111" presetID="9" presetClass="exit" presetSubtype="0" fill="hold" nodeType="afterEffect">
                                  <p:stCondLst>
                                    <p:cond delay="0"/>
                                  </p:stCondLst>
                                  <p:childTnLst>
                                    <p:animEffect transition="out" filter="dissolve">
                                      <p:cBhvr>
                                        <p:cTn id="112" dur="500"/>
                                        <p:tgtEl>
                                          <p:spTgt spid="42020"/>
                                        </p:tgtEl>
                                      </p:cBhvr>
                                    </p:animEffect>
                                    <p:set>
                                      <p:cBhvr>
                                        <p:cTn id="113" dur="1" fill="hold">
                                          <p:stCondLst>
                                            <p:cond delay="499"/>
                                          </p:stCondLst>
                                        </p:cTn>
                                        <p:tgtEl>
                                          <p:spTgt spid="42020"/>
                                        </p:tgtEl>
                                        <p:attrNameLst>
                                          <p:attrName>style.visibility</p:attrName>
                                        </p:attrNameLst>
                                      </p:cBhvr>
                                      <p:to>
                                        <p:strVal val="hidden"/>
                                      </p:to>
                                    </p:set>
                                  </p:childTnLst>
                                </p:cTn>
                              </p:par>
                            </p:childTnLst>
                          </p:cTn>
                        </p:par>
                        <p:par>
                          <p:cTn id="114" fill="hold">
                            <p:stCondLst>
                              <p:cond delay="1000"/>
                            </p:stCondLst>
                            <p:childTnLst>
                              <p:par>
                                <p:cTn id="115" presetID="6" presetClass="emph" presetSubtype="0" fill="hold" nodeType="afterEffect">
                                  <p:stCondLst>
                                    <p:cond delay="0"/>
                                  </p:stCondLst>
                                  <p:childTnLst>
                                    <p:animScale>
                                      <p:cBhvr>
                                        <p:cTn id="116" dur="2000" fill="hold"/>
                                        <p:tgtEl>
                                          <p:spTgt spid="42000"/>
                                        </p:tgtEl>
                                      </p:cBhvr>
                                      <p:by x="100000" y="150000"/>
                                    </p:animScale>
                                  </p:childTnLst>
                                </p:cTn>
                              </p:par>
                            </p:childTnLst>
                          </p:cTn>
                        </p:par>
                        <p:par>
                          <p:cTn id="117" fill="hold">
                            <p:stCondLst>
                              <p:cond delay="3000"/>
                            </p:stCondLst>
                            <p:childTnLst>
                              <p:par>
                                <p:cTn id="118" presetID="35" presetClass="path" presetSubtype="0" accel="50000" decel="50000" fill="hold" nodeType="afterEffect">
                                  <p:stCondLst>
                                    <p:cond delay="0"/>
                                  </p:stCondLst>
                                  <p:childTnLst>
                                    <p:animMotion origin="layout" path="M 5.55556E-7 3.32717E-7 L -0.03663 3.32717E-7 " pathEditMode="relative" rAng="0" ptsTypes="AA">
                                      <p:cBhvr>
                                        <p:cTn id="119" dur="2000" fill="hold"/>
                                        <p:tgtEl>
                                          <p:spTgt spid="42000"/>
                                        </p:tgtEl>
                                        <p:attrNameLst>
                                          <p:attrName>ppt_x</p:attrName>
                                          <p:attrName>ppt_y</p:attrName>
                                        </p:attrNameLst>
                                      </p:cBhvr>
                                      <p:rCtr x="-700" y="0"/>
                                    </p:animMotion>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499"/>
                                          </p:stCondLst>
                                        </p:cTn>
                                        <p:tgtEl>
                                          <p:spTgt spid="41991"/>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41992"/>
                                        </p:tgtEl>
                                        <p:attrNameLst>
                                          <p:attrName>style.visibility</p:attrName>
                                        </p:attrNameLst>
                                      </p:cBhvr>
                                      <p:to>
                                        <p:strVal val="visible"/>
                                      </p:to>
                                    </p:set>
                                    <p:animEffect transition="in" filter="wipe(left)">
                                      <p:cBhvr>
                                        <p:cTn id="128" dur="500"/>
                                        <p:tgtEl>
                                          <p:spTgt spid="41992"/>
                                        </p:tgtEl>
                                      </p:cBhvr>
                                    </p:animEffect>
                                  </p:childTnLst>
                                </p:cTn>
                              </p:par>
                            </p:childTnLst>
                          </p:cTn>
                        </p:par>
                        <p:par>
                          <p:cTn id="129" fill="hold">
                            <p:stCondLst>
                              <p:cond delay="500"/>
                            </p:stCondLst>
                            <p:childTnLst>
                              <p:par>
                                <p:cTn id="130" presetID="22" presetClass="entr" presetSubtype="8" fill="hold" nodeType="afterEffect">
                                  <p:stCondLst>
                                    <p:cond delay="0"/>
                                  </p:stCondLst>
                                  <p:childTnLst>
                                    <p:set>
                                      <p:cBhvr>
                                        <p:cTn id="131" dur="1" fill="hold">
                                          <p:stCondLst>
                                            <p:cond delay="0"/>
                                          </p:stCondLst>
                                        </p:cTn>
                                        <p:tgtEl>
                                          <p:spTgt spid="41993"/>
                                        </p:tgtEl>
                                        <p:attrNameLst>
                                          <p:attrName>style.visibility</p:attrName>
                                        </p:attrNameLst>
                                      </p:cBhvr>
                                      <p:to>
                                        <p:strVal val="visible"/>
                                      </p:to>
                                    </p:set>
                                    <p:animEffect transition="in" filter="wipe(left)">
                                      <p:cBhvr>
                                        <p:cTn id="132" dur="500"/>
                                        <p:tgtEl>
                                          <p:spTgt spid="41993"/>
                                        </p:tgtEl>
                                      </p:cBhvr>
                                    </p:animEffect>
                                  </p:childTnLst>
                                </p:cTn>
                              </p:par>
                            </p:childTnLst>
                          </p:cTn>
                        </p:par>
                        <p:par>
                          <p:cTn id="133" fill="hold">
                            <p:stCondLst>
                              <p:cond delay="1000"/>
                            </p:stCondLst>
                            <p:childTnLst>
                              <p:par>
                                <p:cTn id="134" presetID="22" presetClass="entr" presetSubtype="8" fill="hold" grpId="0" nodeType="afterEffect">
                                  <p:stCondLst>
                                    <p:cond delay="0"/>
                                  </p:stCondLst>
                                  <p:childTnLst>
                                    <p:set>
                                      <p:cBhvr>
                                        <p:cTn id="135" dur="1" fill="hold">
                                          <p:stCondLst>
                                            <p:cond delay="0"/>
                                          </p:stCondLst>
                                        </p:cTn>
                                        <p:tgtEl>
                                          <p:spTgt spid="42016"/>
                                        </p:tgtEl>
                                        <p:attrNameLst>
                                          <p:attrName>style.visibility</p:attrName>
                                        </p:attrNameLst>
                                      </p:cBhvr>
                                      <p:to>
                                        <p:strVal val="visible"/>
                                      </p:to>
                                    </p:set>
                                    <p:animEffect transition="in" filter="wipe(left)">
                                      <p:cBhvr>
                                        <p:cTn id="136" dur="500"/>
                                        <p:tgtEl>
                                          <p:spTgt spid="42016"/>
                                        </p:tgtEl>
                                      </p:cBhvr>
                                    </p:animEffect>
                                  </p:childTnLst>
                                </p:cTn>
                              </p:par>
                            </p:childTnLst>
                          </p:cTn>
                        </p:par>
                        <p:par>
                          <p:cTn id="137" fill="hold">
                            <p:stCondLst>
                              <p:cond delay="1500"/>
                            </p:stCondLst>
                            <p:childTnLst>
                              <p:par>
                                <p:cTn id="138" presetID="22" presetClass="entr" presetSubtype="8" fill="hold" grpId="0" nodeType="afterEffect">
                                  <p:stCondLst>
                                    <p:cond delay="0"/>
                                  </p:stCondLst>
                                  <p:childTnLst>
                                    <p:set>
                                      <p:cBhvr>
                                        <p:cTn id="139" dur="1" fill="hold">
                                          <p:stCondLst>
                                            <p:cond delay="0"/>
                                          </p:stCondLst>
                                        </p:cTn>
                                        <p:tgtEl>
                                          <p:spTgt spid="41994"/>
                                        </p:tgtEl>
                                        <p:attrNameLst>
                                          <p:attrName>style.visibility</p:attrName>
                                        </p:attrNameLst>
                                      </p:cBhvr>
                                      <p:to>
                                        <p:strVal val="visible"/>
                                      </p:to>
                                    </p:set>
                                    <p:animEffect transition="in" filter="wipe(left)">
                                      <p:cBhvr>
                                        <p:cTn id="140" dur="500"/>
                                        <p:tgtEl>
                                          <p:spTgt spid="41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1" grpId="0"/>
      <p:bldP spid="41994" grpId="0"/>
      <p:bldP spid="41995" grpId="0"/>
      <p:bldP spid="42015" grpId="0"/>
      <p:bldP spid="42016" grpId="0"/>
      <p:bldP spid="42019" grpId="0"/>
      <p:bldP spid="42023"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69" name="标题 3"/>
          <p:cNvSpPr>
            <a:spLocks noGrp="1"/>
          </p:cNvSpPr>
          <p:nvPr>
            <p:ph type="ctrTitle"/>
          </p:nvPr>
        </p:nvSpPr>
        <p:spPr>
          <a:xfrm>
            <a:off x="685800" y="3076575"/>
            <a:ext cx="7772400" cy="972820"/>
          </a:xfrm>
          <a:noFill/>
          <a:ln>
            <a:noFill/>
          </a:ln>
        </p:spPr>
        <p:txBody>
          <a:bodyPr wrap="square" anchor="t">
            <a:spAutoFit/>
          </a:bodyPr>
          <a:p>
            <a:pPr defTabSz="914400"/>
            <a:r>
              <a:rPr lang="zh-CN" altLang="en-US" sz="5400" b="1" kern="1200" baseline="0" dirty="0">
                <a:latin typeface="华文行楷" pitchFamily="2" charset="-122"/>
                <a:ea typeface="华文行楷" pitchFamily="2" charset="-122"/>
                <a:cs typeface="+mj-cs"/>
                <a:sym typeface="华文行楷" pitchFamily="2" charset="-122"/>
              </a:rPr>
              <a:t>第六章 真空中的静电场</a:t>
            </a:r>
            <a:endParaRPr lang="zh-CN" altLang="en-US" sz="5400" b="1" kern="1200" baseline="0" dirty="0">
              <a:latin typeface="华文行楷" pitchFamily="2" charset="-122"/>
              <a:ea typeface="华文行楷" pitchFamily="2" charset="-122"/>
              <a:cs typeface="+mj-cs"/>
              <a:sym typeface="华文行楷" pitchFamily="2" charset="-122"/>
            </a:endParaRPr>
          </a:p>
        </p:txBody>
      </p:sp>
      <p:sp>
        <p:nvSpPr>
          <p:cNvPr id="7170" name="TextBox 4"/>
          <p:cNvSpPr/>
          <p:nvPr/>
        </p:nvSpPr>
        <p:spPr>
          <a:xfrm>
            <a:off x="5429250" y="5500688"/>
            <a:ext cx="3143250" cy="831850"/>
          </a:xfrm>
          <a:prstGeom prst="rect">
            <a:avLst/>
          </a:prstGeom>
          <a:noFill/>
          <a:ln w="9525">
            <a:noFill/>
          </a:ln>
        </p:spPr>
        <p:txBody>
          <a:bodyPr wrap="square" anchor="t">
            <a:spAutoFit/>
          </a:bodyPr>
          <a:p>
            <a:pPr lvl="0" indent="0" algn="ctr"/>
            <a:r>
              <a:rPr lang="zh-CN" altLang="en-US" dirty="0">
                <a:solidFill>
                  <a:srgbClr val="000000"/>
                </a:solidFill>
                <a:latin typeface="华文新魏" pitchFamily="2" charset="-122"/>
                <a:ea typeface="华文新魏" pitchFamily="2" charset="-122"/>
                <a:sym typeface="华文新魏" pitchFamily="2" charset="-122"/>
              </a:rPr>
              <a:t>北京邮电大学</a:t>
            </a:r>
            <a:endParaRPr lang="en-US" altLang="x-none" dirty="0">
              <a:solidFill>
                <a:srgbClr val="000000"/>
              </a:solidFill>
              <a:latin typeface="华文新魏" pitchFamily="2" charset="-122"/>
              <a:ea typeface="华文新魏" pitchFamily="2" charset="-122"/>
              <a:sym typeface="华文新魏" pitchFamily="2" charset="-122"/>
            </a:endParaRPr>
          </a:p>
          <a:p>
            <a:pPr lvl="0" indent="0" algn="ctr"/>
            <a:r>
              <a:rPr lang="zh-CN" altLang="en-US" dirty="0">
                <a:solidFill>
                  <a:srgbClr val="000000"/>
                </a:solidFill>
                <a:latin typeface="华文新魏" pitchFamily="2" charset="-122"/>
                <a:ea typeface="华文新魏" pitchFamily="2" charset="-122"/>
                <a:sym typeface="华文新魏" pitchFamily="2" charset="-122"/>
              </a:rPr>
              <a:t>    </a:t>
            </a:r>
            <a:r>
              <a:rPr lang="en-US" altLang="x-none" dirty="0">
                <a:solidFill>
                  <a:srgbClr val="000000"/>
                </a:solidFill>
                <a:latin typeface="华文新魏" pitchFamily="2" charset="-122"/>
                <a:ea typeface="华文新魏" pitchFamily="2" charset="-122"/>
                <a:sym typeface="华文新魏" pitchFamily="2" charset="-122"/>
              </a:rPr>
              <a:t>	</a:t>
            </a:r>
            <a:r>
              <a:rPr lang="zh-CN" altLang="en-US" dirty="0">
                <a:solidFill>
                  <a:srgbClr val="000000"/>
                </a:solidFill>
                <a:latin typeface="华文新魏" pitchFamily="2" charset="-122"/>
                <a:ea typeface="华文新魏" pitchFamily="2" charset="-122"/>
                <a:sym typeface="华文新魏" pitchFamily="2" charset="-122"/>
              </a:rPr>
              <a:t>理学院物理系</a:t>
            </a:r>
            <a:endParaRPr lang="zh-CN" altLang="en-US" dirty="0">
              <a:solidFill>
                <a:srgbClr val="000000"/>
              </a:solidFill>
              <a:latin typeface="华文新魏" pitchFamily="2" charset="-122"/>
              <a:ea typeface="华文新魏" pitchFamily="2" charset="-122"/>
              <a:sym typeface="华文新魏" pitchFamily="2" charset="-122"/>
            </a:endParaRPr>
          </a:p>
        </p:txBody>
      </p:sp>
      <p:pic>
        <p:nvPicPr>
          <p:cNvPr id="7171" name="图片 9" descr="logo.jpg"/>
          <p:cNvPicPr>
            <a:picLocks noChangeAspect="1"/>
          </p:cNvPicPr>
          <p:nvPr/>
        </p:nvPicPr>
        <p:blipFill>
          <a:blip r:embed="rId1"/>
          <a:stretch>
            <a:fillRect/>
          </a:stretch>
        </p:blipFill>
        <p:spPr>
          <a:xfrm>
            <a:off x="0" y="0"/>
            <a:ext cx="9144000" cy="1666875"/>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43010" name="对象 43009"/>
          <p:cNvGraphicFramePr/>
          <p:nvPr/>
        </p:nvGraphicFramePr>
        <p:xfrm>
          <a:off x="2819400" y="404813"/>
          <a:ext cx="960438" cy="479425"/>
        </p:xfrm>
        <a:graphic>
          <a:graphicData uri="http://schemas.openxmlformats.org/presentationml/2006/ole">
            <mc:AlternateContent xmlns:mc="http://schemas.openxmlformats.org/markup-compatibility/2006">
              <mc:Choice xmlns:v="urn:schemas-microsoft-com:vml" Requires="v">
                <p:oleObj spid="_x0000_s3335" name="" r:id="rId1" imgW="464185" imgH="231775" progId="Equation.3">
                  <p:embed/>
                </p:oleObj>
              </mc:Choice>
              <mc:Fallback>
                <p:oleObj name="" r:id="rId1" imgW="464185" imgH="231775" progId="Equation.3">
                  <p:embed/>
                  <p:pic>
                    <p:nvPicPr>
                      <p:cNvPr id="0" name="图片 3334"/>
                      <p:cNvPicPr/>
                      <p:nvPr/>
                    </p:nvPicPr>
                    <p:blipFill>
                      <a:blip r:embed="rId2"/>
                      <a:stretch>
                        <a:fillRect/>
                      </a:stretch>
                    </p:blipFill>
                    <p:spPr>
                      <a:xfrm>
                        <a:off x="2819400" y="404813"/>
                        <a:ext cx="960438" cy="479425"/>
                      </a:xfrm>
                      <a:prstGeom prst="rect">
                        <a:avLst/>
                      </a:prstGeom>
                      <a:noFill/>
                      <a:ln w="38100">
                        <a:noFill/>
                        <a:miter/>
                      </a:ln>
                    </p:spPr>
                  </p:pic>
                </p:oleObj>
              </mc:Fallback>
            </mc:AlternateContent>
          </a:graphicData>
        </a:graphic>
      </p:graphicFrame>
      <p:sp>
        <p:nvSpPr>
          <p:cNvPr id="43011" name="文本框 43010"/>
          <p:cNvSpPr txBox="1"/>
          <p:nvPr/>
        </p:nvSpPr>
        <p:spPr>
          <a:xfrm>
            <a:off x="5076825" y="841375"/>
            <a:ext cx="585788" cy="457200"/>
          </a:xfrm>
          <a:prstGeom prst="rect">
            <a:avLst/>
          </a:prstGeom>
          <a:noFill/>
          <a:ln w="9525">
            <a:noFill/>
          </a:ln>
        </p:spPr>
        <p:txBody>
          <a:bodyPr wrap="none" anchor="t">
            <a:spAutoFit/>
          </a:bodyPr>
          <a:p>
            <a:pPr lvl="0" indent="0"/>
            <a:r>
              <a:rPr lang="en-US" altLang="x-none" dirty="0">
                <a:latin typeface="Times New Roman" panose="02020603050405020304" pitchFamily="2" charset="0"/>
                <a:ea typeface="仿宋_GB2312" pitchFamily="1" charset="-122"/>
              </a:rPr>
              <a:t>+ </a:t>
            </a:r>
            <a:r>
              <a:rPr lang="en-US" altLang="x-none" i="1" dirty="0">
                <a:latin typeface="Times New Roman" panose="02020603050405020304" pitchFamily="2" charset="0"/>
                <a:ea typeface="仿宋_GB2312" pitchFamily="1" charset="-122"/>
              </a:rPr>
              <a:t>q</a:t>
            </a:r>
            <a:endParaRPr lang="en-US" altLang="x-none" i="1" dirty="0">
              <a:latin typeface="Times New Roman" panose="02020603050405020304" pitchFamily="2" charset="0"/>
              <a:ea typeface="仿宋_GB2312" pitchFamily="1" charset="-122"/>
            </a:endParaRPr>
          </a:p>
        </p:txBody>
      </p:sp>
      <p:sp>
        <p:nvSpPr>
          <p:cNvPr id="43012" name="文本框 43011"/>
          <p:cNvSpPr txBox="1"/>
          <p:nvPr/>
        </p:nvSpPr>
        <p:spPr>
          <a:xfrm>
            <a:off x="463550" y="404813"/>
            <a:ext cx="3181350" cy="457200"/>
          </a:xfrm>
          <a:prstGeom prst="rect">
            <a:avLst/>
          </a:prstGeom>
          <a:noFill/>
          <a:ln w="9525">
            <a:noFill/>
          </a:ln>
        </p:spPr>
        <p:txBody>
          <a:bodyPr anchor="t">
            <a:spAutoFit/>
          </a:bodyPr>
          <a:p>
            <a:pPr lvl="0" indent="0">
              <a:buSzPct val="85000"/>
              <a:buFont typeface="Wingdings" panose="05000000000000000000" pitchFamily="2" charset="2"/>
              <a:buChar char="l"/>
            </a:pPr>
            <a:r>
              <a:rPr lang="zh-CN" altLang="en-US" i="1" dirty="0">
                <a:latin typeface="Times New Roman" panose="02020603050405020304" pitchFamily="2" charset="0"/>
                <a:ea typeface="仿宋_GB2312" pitchFamily="1" charset="-122"/>
              </a:rPr>
              <a:t> </a:t>
            </a:r>
            <a:r>
              <a:rPr lang="en-US" altLang="x-none" i="1" dirty="0">
                <a:latin typeface="Times New Roman" panose="02020603050405020304" pitchFamily="2" charset="0"/>
                <a:ea typeface="仿宋_GB2312" pitchFamily="1" charset="-122"/>
              </a:rPr>
              <a:t>q </a:t>
            </a:r>
            <a:r>
              <a:rPr lang="zh-CN" altLang="en-US" dirty="0">
                <a:latin typeface="Times New Roman" panose="02020603050405020304" pitchFamily="2" charset="0"/>
                <a:ea typeface="仿宋_GB2312" pitchFamily="1" charset="-122"/>
              </a:rPr>
              <a:t>在闭合面外</a:t>
            </a:r>
            <a:endParaRPr lang="zh-CN" altLang="en-US" dirty="0">
              <a:latin typeface="Times New Roman" panose="02020603050405020304" pitchFamily="2" charset="0"/>
              <a:ea typeface="仿宋_GB2312" pitchFamily="1" charset="-122"/>
            </a:endParaRPr>
          </a:p>
        </p:txBody>
      </p:sp>
      <p:sp>
        <p:nvSpPr>
          <p:cNvPr id="43013" name="文本框 43012"/>
          <p:cNvSpPr txBox="1"/>
          <p:nvPr/>
        </p:nvSpPr>
        <p:spPr>
          <a:xfrm>
            <a:off x="646113" y="1550988"/>
            <a:ext cx="2700337" cy="457200"/>
          </a:xfrm>
          <a:prstGeom prst="rect">
            <a:avLst/>
          </a:prstGeom>
          <a:noFill/>
          <a:ln w="9525">
            <a:noFill/>
          </a:ln>
        </p:spPr>
        <p:txBody>
          <a:bodyPr anchor="t">
            <a:spAutoFit/>
          </a:bodyPr>
          <a:p>
            <a:pPr lvl="0" indent="0">
              <a:buClr>
                <a:srgbClr val="FFFF00"/>
              </a:buClr>
              <a:buSzPct val="85000"/>
              <a:buFont typeface="Wingdings" panose="05000000000000000000" pitchFamily="2" charset="2"/>
              <a:buNone/>
            </a:pPr>
            <a:r>
              <a:rPr lang="zh-CN" altLang="en-US" dirty="0">
                <a:latin typeface="Times New Roman" panose="02020603050405020304" pitchFamily="2" charset="0"/>
                <a:ea typeface="仿宋_GB2312" pitchFamily="1" charset="-122"/>
              </a:rPr>
              <a:t>2. 点电荷系</a:t>
            </a:r>
            <a:endParaRPr lang="zh-CN" altLang="en-US" dirty="0">
              <a:latin typeface="Times New Roman" panose="02020603050405020304" pitchFamily="2" charset="0"/>
              <a:ea typeface="仿宋_GB2312" pitchFamily="1" charset="-122"/>
            </a:endParaRPr>
          </a:p>
        </p:txBody>
      </p:sp>
      <p:graphicFrame>
        <p:nvGraphicFramePr>
          <p:cNvPr id="43014" name="对象 43013"/>
          <p:cNvGraphicFramePr>
            <a:graphicFrameLocks noChangeAspect="1"/>
          </p:cNvGraphicFramePr>
          <p:nvPr/>
        </p:nvGraphicFramePr>
        <p:xfrm>
          <a:off x="1763713" y="2084388"/>
          <a:ext cx="2638425" cy="533400"/>
        </p:xfrm>
        <a:graphic>
          <a:graphicData uri="http://schemas.openxmlformats.org/presentationml/2006/ole">
            <mc:AlternateContent xmlns:mc="http://schemas.openxmlformats.org/markup-compatibility/2006">
              <mc:Choice xmlns:v="urn:schemas-microsoft-com:vml" Requires="v">
                <p:oleObj spid="_x0000_s3339" name="" r:id="rId3" imgW="1265555" imgH="255905" progId="Equation.3">
                  <p:embed/>
                </p:oleObj>
              </mc:Choice>
              <mc:Fallback>
                <p:oleObj name="" r:id="rId3" imgW="1265555" imgH="255905" progId="Equation.3">
                  <p:embed/>
                  <p:pic>
                    <p:nvPicPr>
                      <p:cNvPr id="0" name="图片 3338"/>
                      <p:cNvPicPr/>
                      <p:nvPr/>
                    </p:nvPicPr>
                    <p:blipFill>
                      <a:blip r:embed="rId4"/>
                      <a:stretch>
                        <a:fillRect/>
                      </a:stretch>
                    </p:blipFill>
                    <p:spPr>
                      <a:xfrm>
                        <a:off x="1763713" y="2084388"/>
                        <a:ext cx="2638425" cy="533400"/>
                      </a:xfrm>
                      <a:prstGeom prst="rect">
                        <a:avLst/>
                      </a:prstGeom>
                      <a:noFill/>
                      <a:ln w="38100">
                        <a:noFill/>
                        <a:miter/>
                      </a:ln>
                    </p:spPr>
                  </p:pic>
                </p:oleObj>
              </mc:Fallback>
            </mc:AlternateContent>
          </a:graphicData>
        </a:graphic>
      </p:graphicFrame>
      <p:graphicFrame>
        <p:nvGraphicFramePr>
          <p:cNvPr id="43015" name="对象 43014"/>
          <p:cNvGraphicFramePr>
            <a:graphicFrameLocks noChangeAspect="1"/>
          </p:cNvGraphicFramePr>
          <p:nvPr/>
        </p:nvGraphicFramePr>
        <p:xfrm>
          <a:off x="820738" y="3324225"/>
          <a:ext cx="5170487" cy="587375"/>
        </p:xfrm>
        <a:graphic>
          <a:graphicData uri="http://schemas.openxmlformats.org/presentationml/2006/ole">
            <mc:AlternateContent xmlns:mc="http://schemas.openxmlformats.org/markup-compatibility/2006">
              <mc:Choice xmlns:v="urn:schemas-microsoft-com:vml" Requires="v">
                <p:oleObj spid="_x0000_s3340" name="" r:id="rId5" imgW="2463800" imgH="279400" progId="Equation.3">
                  <p:embed/>
                </p:oleObj>
              </mc:Choice>
              <mc:Fallback>
                <p:oleObj name="" r:id="rId5" imgW="2463800" imgH="279400" progId="Equation.3">
                  <p:embed/>
                  <p:pic>
                    <p:nvPicPr>
                      <p:cNvPr id="0" name="图片 3339"/>
                      <p:cNvPicPr/>
                      <p:nvPr/>
                    </p:nvPicPr>
                    <p:blipFill>
                      <a:blip r:embed="rId6"/>
                      <a:stretch>
                        <a:fillRect/>
                      </a:stretch>
                    </p:blipFill>
                    <p:spPr>
                      <a:xfrm>
                        <a:off x="820738" y="3324225"/>
                        <a:ext cx="5170487" cy="587375"/>
                      </a:xfrm>
                      <a:prstGeom prst="rect">
                        <a:avLst/>
                      </a:prstGeom>
                      <a:noFill/>
                      <a:ln w="38100">
                        <a:noFill/>
                        <a:miter/>
                      </a:ln>
                    </p:spPr>
                  </p:pic>
                </p:oleObj>
              </mc:Fallback>
            </mc:AlternateContent>
          </a:graphicData>
        </a:graphic>
      </p:graphicFrame>
      <p:grpSp>
        <p:nvGrpSpPr>
          <p:cNvPr id="43016" name="组合 43015"/>
          <p:cNvGrpSpPr/>
          <p:nvPr/>
        </p:nvGrpSpPr>
        <p:grpSpPr>
          <a:xfrm>
            <a:off x="5449888" y="506413"/>
            <a:ext cx="3276600" cy="1998662"/>
            <a:chOff x="0" y="0"/>
            <a:chExt cx="2064" cy="1259"/>
          </a:xfrm>
        </p:grpSpPr>
        <p:sp>
          <p:nvSpPr>
            <p:cNvPr id="44040" name="直接连接符 43016"/>
            <p:cNvSpPr/>
            <p:nvPr/>
          </p:nvSpPr>
          <p:spPr>
            <a:xfrm>
              <a:off x="432" y="683"/>
              <a:ext cx="1248" cy="0"/>
            </a:xfrm>
            <a:prstGeom prst="line">
              <a:avLst/>
            </a:prstGeom>
            <a:ln w="28575" cap="flat" cmpd="sng">
              <a:solidFill>
                <a:srgbClr val="66FF66"/>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44041" name="组合 43017"/>
            <p:cNvGrpSpPr/>
            <p:nvPr/>
          </p:nvGrpSpPr>
          <p:grpSpPr>
            <a:xfrm>
              <a:off x="0" y="0"/>
              <a:ext cx="2064" cy="1259"/>
              <a:chOff x="0" y="0"/>
              <a:chExt cx="2064" cy="1259"/>
            </a:xfrm>
          </p:grpSpPr>
          <p:sp>
            <p:nvSpPr>
              <p:cNvPr id="44042" name="直接连接符 43018"/>
              <p:cNvSpPr/>
              <p:nvPr/>
            </p:nvSpPr>
            <p:spPr>
              <a:xfrm>
                <a:off x="0" y="683"/>
                <a:ext cx="432" cy="0"/>
              </a:xfrm>
              <a:prstGeom prst="line">
                <a:avLst/>
              </a:prstGeom>
              <a:ln w="28575" cap="flat" cmpd="sng">
                <a:solidFill>
                  <a:srgbClr val="66FF66"/>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4043" name="直接连接符 43019"/>
              <p:cNvSpPr/>
              <p:nvPr/>
            </p:nvSpPr>
            <p:spPr>
              <a:xfrm>
                <a:off x="0" y="683"/>
                <a:ext cx="480" cy="144"/>
              </a:xfrm>
              <a:prstGeom prst="line">
                <a:avLst/>
              </a:prstGeom>
              <a:ln w="28575" cap="flat" cmpd="sng">
                <a:solidFill>
                  <a:srgbClr val="66FF66"/>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4044" name="直接连接符 43020"/>
              <p:cNvSpPr/>
              <p:nvPr/>
            </p:nvSpPr>
            <p:spPr>
              <a:xfrm flipV="1">
                <a:off x="1381" y="0"/>
                <a:ext cx="432" cy="192"/>
              </a:xfrm>
              <a:prstGeom prst="line">
                <a:avLst/>
              </a:prstGeom>
              <a:ln w="28575" cap="flat" cmpd="sng">
                <a:solidFill>
                  <a:srgbClr val="66FF66"/>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4045" name="直接连接符 43021"/>
              <p:cNvSpPr/>
              <p:nvPr/>
            </p:nvSpPr>
            <p:spPr>
              <a:xfrm>
                <a:off x="1680" y="683"/>
                <a:ext cx="384" cy="0"/>
              </a:xfrm>
              <a:prstGeom prst="line">
                <a:avLst/>
              </a:prstGeom>
              <a:ln w="28575" cap="flat" cmpd="sng">
                <a:solidFill>
                  <a:srgbClr val="66FF66"/>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4046" name="直接连接符 43022"/>
              <p:cNvSpPr/>
              <p:nvPr/>
            </p:nvSpPr>
            <p:spPr>
              <a:xfrm>
                <a:off x="1296" y="1115"/>
                <a:ext cx="432" cy="144"/>
              </a:xfrm>
              <a:prstGeom prst="line">
                <a:avLst/>
              </a:prstGeom>
              <a:ln w="28575" cap="flat" cmpd="sng">
                <a:solidFill>
                  <a:srgbClr val="66FF66"/>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4047" name="直接连接符 43023"/>
              <p:cNvSpPr/>
              <p:nvPr/>
            </p:nvSpPr>
            <p:spPr>
              <a:xfrm flipV="1">
                <a:off x="0" y="11"/>
                <a:ext cx="1152" cy="624"/>
              </a:xfrm>
              <a:prstGeom prst="line">
                <a:avLst/>
              </a:prstGeom>
              <a:ln w="28575" cap="flat" cmpd="sng">
                <a:solidFill>
                  <a:srgbClr val="66FF66"/>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4048" name="直接连接符 43024"/>
              <p:cNvSpPr/>
              <p:nvPr/>
            </p:nvSpPr>
            <p:spPr>
              <a:xfrm>
                <a:off x="0" y="683"/>
                <a:ext cx="1056" cy="576"/>
              </a:xfrm>
              <a:prstGeom prst="line">
                <a:avLst/>
              </a:prstGeom>
              <a:ln w="28575" cap="flat" cmpd="sng">
                <a:solidFill>
                  <a:srgbClr val="66FF66"/>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4049" name="直接连接符 43025"/>
              <p:cNvSpPr/>
              <p:nvPr/>
            </p:nvSpPr>
            <p:spPr>
              <a:xfrm flipV="1">
                <a:off x="48" y="491"/>
                <a:ext cx="432" cy="144"/>
              </a:xfrm>
              <a:prstGeom prst="line">
                <a:avLst/>
              </a:prstGeom>
              <a:ln w="28575" cap="flat" cmpd="sng">
                <a:solidFill>
                  <a:srgbClr val="66FF66"/>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4050" name="直接连接符 43026"/>
              <p:cNvSpPr/>
              <p:nvPr/>
            </p:nvSpPr>
            <p:spPr>
              <a:xfrm flipV="1">
                <a:off x="480" y="203"/>
                <a:ext cx="864" cy="288"/>
              </a:xfrm>
              <a:prstGeom prst="line">
                <a:avLst/>
              </a:prstGeom>
              <a:ln w="28575" cap="flat" cmpd="sng">
                <a:solidFill>
                  <a:srgbClr val="66FF66"/>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4051" name="直接连接符 43027"/>
              <p:cNvSpPr/>
              <p:nvPr/>
            </p:nvSpPr>
            <p:spPr>
              <a:xfrm>
                <a:off x="528" y="875"/>
                <a:ext cx="768" cy="240"/>
              </a:xfrm>
              <a:prstGeom prst="line">
                <a:avLst/>
              </a:prstGeom>
              <a:ln w="28575" cap="flat" cmpd="sng">
                <a:solidFill>
                  <a:srgbClr val="66FF66"/>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graphicFrame>
        <p:nvGraphicFramePr>
          <p:cNvPr id="43029" name="对象 43028"/>
          <p:cNvGraphicFramePr>
            <a:graphicFrameLocks noChangeAspect="1"/>
          </p:cNvGraphicFramePr>
          <p:nvPr/>
        </p:nvGraphicFramePr>
        <p:xfrm>
          <a:off x="1390650" y="4645025"/>
          <a:ext cx="2798763" cy="906463"/>
        </p:xfrm>
        <a:graphic>
          <a:graphicData uri="http://schemas.openxmlformats.org/presentationml/2006/ole">
            <mc:AlternateContent xmlns:mc="http://schemas.openxmlformats.org/markup-compatibility/2006">
              <mc:Choice xmlns:v="urn:schemas-microsoft-com:vml" Requires="v">
                <p:oleObj spid="_x0000_s3341" name="" r:id="rId7" imgW="1343025" imgH="434975" progId="Equation.3">
                  <p:embed/>
                </p:oleObj>
              </mc:Choice>
              <mc:Fallback>
                <p:oleObj name="" r:id="rId7" imgW="1343025" imgH="434975" progId="Equation.3">
                  <p:embed/>
                  <p:pic>
                    <p:nvPicPr>
                      <p:cNvPr id="0" name="图片 3340"/>
                      <p:cNvPicPr/>
                      <p:nvPr/>
                    </p:nvPicPr>
                    <p:blipFill>
                      <a:blip r:embed="rId8"/>
                      <a:stretch>
                        <a:fillRect/>
                      </a:stretch>
                    </p:blipFill>
                    <p:spPr>
                      <a:xfrm>
                        <a:off x="1390650" y="4645025"/>
                        <a:ext cx="2798763" cy="906463"/>
                      </a:xfrm>
                      <a:prstGeom prst="rect">
                        <a:avLst/>
                      </a:prstGeom>
                      <a:noFill/>
                      <a:ln w="38100">
                        <a:noFill/>
                        <a:miter/>
                      </a:ln>
                    </p:spPr>
                  </p:pic>
                </p:oleObj>
              </mc:Fallback>
            </mc:AlternateContent>
          </a:graphicData>
        </a:graphic>
      </p:graphicFrame>
      <p:sp>
        <p:nvSpPr>
          <p:cNvPr id="43030" name="文本框 43029"/>
          <p:cNvSpPr txBox="1"/>
          <p:nvPr/>
        </p:nvSpPr>
        <p:spPr>
          <a:xfrm>
            <a:off x="4427538" y="5438775"/>
            <a:ext cx="3490912" cy="1082675"/>
          </a:xfrm>
          <a:prstGeom prst="rect">
            <a:avLst/>
          </a:prstGeom>
          <a:noFill/>
          <a:ln w="9525">
            <a:noFill/>
          </a:ln>
        </p:spPr>
        <p:txBody>
          <a:bodyPr anchor="t">
            <a:spAutoFit/>
          </a:bodyPr>
          <a:p>
            <a:pPr lvl="0" indent="0">
              <a:lnSpc>
                <a:spcPct val="125000"/>
              </a:lnSpc>
            </a:pPr>
            <a:r>
              <a:rPr lang="zh-CN" altLang="en-US" sz="2800" i="1" dirty="0">
                <a:solidFill>
                  <a:srgbClr val="00FF00"/>
                </a:solidFill>
                <a:latin typeface="Times New Roman" panose="02020603050405020304" pitchFamily="2" charset="0"/>
                <a:ea typeface="仿宋_GB2312" pitchFamily="1" charset="-122"/>
              </a:rPr>
              <a:t> </a:t>
            </a:r>
            <a:r>
              <a:rPr lang="zh-CN" altLang="en-US" sz="2800" i="1" dirty="0">
                <a:latin typeface="Times New Roman" panose="02020603050405020304" pitchFamily="2" charset="0"/>
                <a:ea typeface="仿宋_GB2312" pitchFamily="1" charset="-122"/>
              </a:rPr>
              <a:t>   </a:t>
            </a:r>
            <a:r>
              <a:rPr lang="zh-CN" altLang="en-US" dirty="0">
                <a:latin typeface="Times New Roman" panose="02020603050405020304" pitchFamily="2" charset="0"/>
                <a:ea typeface="仿宋_GB2312" pitchFamily="1" charset="-122"/>
              </a:rPr>
              <a:t>是所有电荷产生的</a:t>
            </a:r>
            <a:r>
              <a:rPr lang="en-US" altLang="x-none" dirty="0">
                <a:latin typeface="Times New Roman" panose="02020603050405020304" pitchFamily="2" charset="0"/>
                <a:ea typeface="仿宋_GB2312" pitchFamily="1" charset="-122"/>
              </a:rPr>
              <a:t>; </a:t>
            </a:r>
            <a:endParaRPr lang="en-US" altLang="x-none" dirty="0">
              <a:latin typeface="Times New Roman" panose="02020603050405020304" pitchFamily="2" charset="0"/>
              <a:ea typeface="仿宋_GB2312" pitchFamily="1" charset="-122"/>
            </a:endParaRPr>
          </a:p>
          <a:p>
            <a:pPr lvl="0" indent="0">
              <a:lnSpc>
                <a:spcPct val="125000"/>
              </a:lnSpc>
            </a:pPr>
            <a:r>
              <a:rPr lang="en-US" altLang="x-none" i="1" dirty="0">
                <a:latin typeface="Times New Roman" panose="02020603050405020304" pitchFamily="2" charset="0"/>
                <a:ea typeface="仿宋_GB2312" pitchFamily="1" charset="-122"/>
                <a:sym typeface="Symbol" panose="05050102010706020507" pitchFamily="2" charset="2"/>
              </a:rPr>
              <a:t></a:t>
            </a:r>
            <a:r>
              <a:rPr lang="en-US" altLang="x-none" dirty="0">
                <a:latin typeface="Times New Roman" panose="02020603050405020304" pitchFamily="2" charset="0"/>
                <a:ea typeface="仿宋_GB2312" pitchFamily="1" charset="-122"/>
                <a:sym typeface="Symbol" panose="05050102010706020507" pitchFamily="2" charset="2"/>
              </a:rPr>
              <a:t> </a:t>
            </a:r>
            <a:r>
              <a:rPr lang="en-US" altLang="x-none" baseline="-25000" dirty="0">
                <a:latin typeface="Times New Roman" panose="02020603050405020304" pitchFamily="2" charset="0"/>
                <a:ea typeface="仿宋_GB2312" pitchFamily="1" charset="-122"/>
                <a:sym typeface="Symbol" panose="05050102010706020507" pitchFamily="2" charset="2"/>
              </a:rPr>
              <a:t>e </a:t>
            </a:r>
            <a:r>
              <a:rPr lang="zh-CN" altLang="en-US" dirty="0">
                <a:latin typeface="Times New Roman" panose="02020603050405020304" pitchFamily="2" charset="0"/>
                <a:ea typeface="仿宋_GB2312" pitchFamily="1" charset="-122"/>
              </a:rPr>
              <a:t>只与内部电荷有关</a:t>
            </a:r>
            <a:r>
              <a:rPr lang="zh-CN" altLang="en-US" dirty="0">
                <a:solidFill>
                  <a:schemeClr val="hlink"/>
                </a:solidFill>
                <a:latin typeface="Times New Roman" panose="02020603050405020304" pitchFamily="2" charset="0"/>
                <a:ea typeface="仿宋_GB2312" pitchFamily="1" charset="-122"/>
              </a:rPr>
              <a:t>。</a:t>
            </a:r>
            <a:endParaRPr lang="zh-CN" altLang="en-US" dirty="0">
              <a:solidFill>
                <a:schemeClr val="hlink"/>
              </a:solidFill>
              <a:latin typeface="Times New Roman" panose="02020603050405020304" pitchFamily="2" charset="0"/>
              <a:ea typeface="仿宋_GB2312" pitchFamily="1" charset="-122"/>
            </a:endParaRPr>
          </a:p>
        </p:txBody>
      </p:sp>
      <p:graphicFrame>
        <p:nvGraphicFramePr>
          <p:cNvPr id="43031" name="对象 43030"/>
          <p:cNvGraphicFramePr>
            <a:graphicFrameLocks noChangeAspect="1"/>
          </p:cNvGraphicFramePr>
          <p:nvPr/>
        </p:nvGraphicFramePr>
        <p:xfrm>
          <a:off x="4543425" y="5645150"/>
          <a:ext cx="255588" cy="306388"/>
        </p:xfrm>
        <a:graphic>
          <a:graphicData uri="http://schemas.openxmlformats.org/presentationml/2006/ole">
            <mc:AlternateContent xmlns:mc="http://schemas.openxmlformats.org/markup-compatibility/2006">
              <mc:Choice xmlns:v="urn:schemas-microsoft-com:vml" Requires="v">
                <p:oleObj spid="_x0000_s3342" name="" r:id="rId9" imgW="257810" imgH="309245" progId="Equation.3">
                  <p:embed/>
                </p:oleObj>
              </mc:Choice>
              <mc:Fallback>
                <p:oleObj name="" r:id="rId9" imgW="257810" imgH="309245" progId="Equation.3">
                  <p:embed/>
                  <p:pic>
                    <p:nvPicPr>
                      <p:cNvPr id="0" name="图片 3341"/>
                      <p:cNvPicPr/>
                      <p:nvPr/>
                    </p:nvPicPr>
                    <p:blipFill>
                      <a:blip r:embed="rId10"/>
                      <a:stretch>
                        <a:fillRect/>
                      </a:stretch>
                    </p:blipFill>
                    <p:spPr>
                      <a:xfrm>
                        <a:off x="4543425" y="5645150"/>
                        <a:ext cx="255588" cy="306388"/>
                      </a:xfrm>
                      <a:prstGeom prst="rect">
                        <a:avLst/>
                      </a:prstGeom>
                      <a:noFill/>
                      <a:ln w="38100">
                        <a:noFill/>
                        <a:miter/>
                      </a:ln>
                    </p:spPr>
                  </p:pic>
                </p:oleObj>
              </mc:Fallback>
            </mc:AlternateContent>
          </a:graphicData>
        </a:graphic>
      </p:graphicFrame>
      <p:graphicFrame>
        <p:nvGraphicFramePr>
          <p:cNvPr id="43032" name="对象 43031"/>
          <p:cNvGraphicFramePr>
            <a:graphicFrameLocks noChangeAspect="1"/>
          </p:cNvGraphicFramePr>
          <p:nvPr/>
        </p:nvGraphicFramePr>
        <p:xfrm>
          <a:off x="1381125" y="4038600"/>
          <a:ext cx="4452938" cy="587375"/>
        </p:xfrm>
        <a:graphic>
          <a:graphicData uri="http://schemas.openxmlformats.org/presentationml/2006/ole">
            <mc:AlternateContent xmlns:mc="http://schemas.openxmlformats.org/markup-compatibility/2006">
              <mc:Choice xmlns:v="urn:schemas-microsoft-com:vml" Requires="v">
                <p:oleObj spid="_x0000_s3343" name="" r:id="rId11" imgW="2120900" imgH="279400" progId="Equation.3">
                  <p:embed/>
                </p:oleObj>
              </mc:Choice>
              <mc:Fallback>
                <p:oleObj name="" r:id="rId11" imgW="2120900" imgH="279400" progId="Equation.3">
                  <p:embed/>
                  <p:pic>
                    <p:nvPicPr>
                      <p:cNvPr id="0" name="图片 3342"/>
                      <p:cNvPicPr/>
                      <p:nvPr/>
                    </p:nvPicPr>
                    <p:blipFill>
                      <a:blip r:embed="rId12"/>
                      <a:stretch>
                        <a:fillRect/>
                      </a:stretch>
                    </p:blipFill>
                    <p:spPr>
                      <a:xfrm>
                        <a:off x="1381125" y="4038600"/>
                        <a:ext cx="4452938" cy="587375"/>
                      </a:xfrm>
                      <a:prstGeom prst="rect">
                        <a:avLst/>
                      </a:prstGeom>
                      <a:noFill/>
                      <a:ln w="38100">
                        <a:noFill/>
                        <a:miter/>
                      </a:ln>
                    </p:spPr>
                  </p:pic>
                </p:oleObj>
              </mc:Fallback>
            </mc:AlternateContent>
          </a:graphicData>
        </a:graphic>
      </p:graphicFrame>
      <p:grpSp>
        <p:nvGrpSpPr>
          <p:cNvPr id="43033" name="组合 43032"/>
          <p:cNvGrpSpPr/>
          <p:nvPr/>
        </p:nvGrpSpPr>
        <p:grpSpPr>
          <a:xfrm>
            <a:off x="7516813" y="4603750"/>
            <a:ext cx="438150" cy="457200"/>
            <a:chOff x="0" y="0"/>
            <a:chExt cx="276" cy="288"/>
          </a:xfrm>
        </p:grpSpPr>
        <p:sp>
          <p:nvSpPr>
            <p:cNvPr id="44057" name="椭圆 43033"/>
            <p:cNvSpPr/>
            <p:nvPr/>
          </p:nvSpPr>
          <p:spPr>
            <a:xfrm>
              <a:off x="0" y="1"/>
              <a:ext cx="90" cy="90"/>
            </a:xfrm>
            <a:prstGeom prst="ellipse">
              <a:avLst/>
            </a:prstGeom>
            <a:gradFill rotWithShape="1">
              <a:gsLst>
                <a:gs pos="0">
                  <a:srgbClr val="FFFF66"/>
                </a:gs>
                <a:gs pos="100000">
                  <a:srgbClr val="FF9999"/>
                </a:gs>
              </a:gsLst>
              <a:path path="shape">
                <a:fillToRect l="50000" t="50000" r="50000" b="50000"/>
              </a:path>
              <a:tileRect/>
            </a:gra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4058" name="文本框 43034"/>
            <p:cNvSpPr txBox="1"/>
            <p:nvPr/>
          </p:nvSpPr>
          <p:spPr>
            <a:xfrm>
              <a:off x="0" y="0"/>
              <a:ext cx="276" cy="288"/>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仿宋_GB2312" pitchFamily="1" charset="-122"/>
                </a:rPr>
                <a:t>q</a:t>
              </a:r>
              <a:r>
                <a:rPr lang="en-US" altLang="x-none" i="1" baseline="-25000" dirty="0">
                  <a:latin typeface="Times New Roman" panose="02020603050405020304" pitchFamily="2" charset="0"/>
                  <a:ea typeface="仿宋_GB2312" pitchFamily="1" charset="-122"/>
                </a:rPr>
                <a:t>1</a:t>
              </a:r>
              <a:endParaRPr lang="en-US" altLang="x-none" i="1" dirty="0">
                <a:latin typeface="Times New Roman" panose="02020603050405020304" pitchFamily="2" charset="0"/>
                <a:ea typeface="仿宋_GB2312" pitchFamily="1" charset="-122"/>
              </a:endParaRPr>
            </a:p>
          </p:txBody>
        </p:sp>
      </p:grpSp>
      <p:grpSp>
        <p:nvGrpSpPr>
          <p:cNvPr id="43036" name="组合 43035"/>
          <p:cNvGrpSpPr/>
          <p:nvPr/>
        </p:nvGrpSpPr>
        <p:grpSpPr>
          <a:xfrm>
            <a:off x="7651750" y="3379788"/>
            <a:ext cx="438150" cy="646112"/>
            <a:chOff x="0" y="0"/>
            <a:chExt cx="276" cy="407"/>
          </a:xfrm>
        </p:grpSpPr>
        <p:sp>
          <p:nvSpPr>
            <p:cNvPr id="44060" name="椭圆 43036"/>
            <p:cNvSpPr/>
            <p:nvPr/>
          </p:nvSpPr>
          <p:spPr>
            <a:xfrm>
              <a:off x="136" y="317"/>
              <a:ext cx="90" cy="90"/>
            </a:xfrm>
            <a:prstGeom prst="ellipse">
              <a:avLst/>
            </a:prstGeom>
            <a:gradFill rotWithShape="1">
              <a:gsLst>
                <a:gs pos="0">
                  <a:srgbClr val="FFFF66"/>
                </a:gs>
                <a:gs pos="100000">
                  <a:srgbClr val="FF9999"/>
                </a:gs>
              </a:gsLst>
              <a:path path="shape">
                <a:fillToRect l="50000" t="50000" r="50000" b="50000"/>
              </a:path>
              <a:tileRect/>
            </a:gra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4061" name="文本框 43037"/>
            <p:cNvSpPr txBox="1"/>
            <p:nvPr/>
          </p:nvSpPr>
          <p:spPr>
            <a:xfrm>
              <a:off x="0" y="0"/>
              <a:ext cx="276" cy="288"/>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仿宋_GB2312" pitchFamily="1" charset="-122"/>
                </a:rPr>
                <a:t>q</a:t>
              </a:r>
              <a:r>
                <a:rPr lang="en-US" altLang="x-none" i="1" baseline="-25000" dirty="0">
                  <a:latin typeface="Times New Roman" panose="02020603050405020304" pitchFamily="2" charset="0"/>
                  <a:ea typeface="仿宋_GB2312" pitchFamily="1" charset="-122"/>
                </a:rPr>
                <a:t>2</a:t>
              </a:r>
              <a:endParaRPr lang="en-US" altLang="x-none" i="1" dirty="0">
                <a:latin typeface="Times New Roman" panose="02020603050405020304" pitchFamily="2" charset="0"/>
                <a:ea typeface="仿宋_GB2312" pitchFamily="1" charset="-122"/>
              </a:endParaRPr>
            </a:p>
          </p:txBody>
        </p:sp>
      </p:grpSp>
      <p:grpSp>
        <p:nvGrpSpPr>
          <p:cNvPr id="43039" name="组合 43038"/>
          <p:cNvGrpSpPr/>
          <p:nvPr/>
        </p:nvGrpSpPr>
        <p:grpSpPr>
          <a:xfrm>
            <a:off x="6932613" y="3170238"/>
            <a:ext cx="438150" cy="600075"/>
            <a:chOff x="0" y="0"/>
            <a:chExt cx="276" cy="378"/>
          </a:xfrm>
        </p:grpSpPr>
        <p:sp>
          <p:nvSpPr>
            <p:cNvPr id="44063" name="文本框 43039"/>
            <p:cNvSpPr txBox="1"/>
            <p:nvPr/>
          </p:nvSpPr>
          <p:spPr>
            <a:xfrm>
              <a:off x="0" y="0"/>
              <a:ext cx="276" cy="288"/>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仿宋_GB2312" pitchFamily="1" charset="-122"/>
                </a:rPr>
                <a:t>q</a:t>
              </a:r>
              <a:r>
                <a:rPr lang="en-US" altLang="x-none" i="1" baseline="-25000" dirty="0">
                  <a:latin typeface="Times New Roman" panose="02020603050405020304" pitchFamily="2" charset="0"/>
                  <a:ea typeface="仿宋_GB2312" pitchFamily="1" charset="-122"/>
                </a:rPr>
                <a:t>3</a:t>
              </a:r>
              <a:endParaRPr lang="en-US" altLang="x-none" i="1" dirty="0">
                <a:latin typeface="Times New Roman" panose="02020603050405020304" pitchFamily="2" charset="0"/>
                <a:ea typeface="仿宋_GB2312" pitchFamily="1" charset="-122"/>
              </a:endParaRPr>
            </a:p>
          </p:txBody>
        </p:sp>
        <p:sp>
          <p:nvSpPr>
            <p:cNvPr id="44064" name="椭圆 43040"/>
            <p:cNvSpPr/>
            <p:nvPr/>
          </p:nvSpPr>
          <p:spPr>
            <a:xfrm>
              <a:off x="50" y="288"/>
              <a:ext cx="90" cy="90"/>
            </a:xfrm>
            <a:prstGeom prst="ellipse">
              <a:avLst/>
            </a:prstGeom>
            <a:gradFill rotWithShape="1">
              <a:gsLst>
                <a:gs pos="0">
                  <a:srgbClr val="FFFF66"/>
                </a:gs>
                <a:gs pos="100000">
                  <a:srgbClr val="FF9999"/>
                </a:gs>
              </a:gsLst>
              <a:path path="shape">
                <a:fillToRect l="50000" t="50000" r="50000" b="50000"/>
              </a:path>
              <a:tileRect/>
            </a:gra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43042" name="组合 43041"/>
          <p:cNvGrpSpPr/>
          <p:nvPr/>
        </p:nvGrpSpPr>
        <p:grpSpPr>
          <a:xfrm>
            <a:off x="6731000" y="2924175"/>
            <a:ext cx="1800225" cy="2303463"/>
            <a:chOff x="0" y="0"/>
            <a:chExt cx="1134" cy="1451"/>
          </a:xfrm>
        </p:grpSpPr>
        <p:sp>
          <p:nvSpPr>
            <p:cNvPr id="44066" name="椭圆 43042"/>
            <p:cNvSpPr/>
            <p:nvPr/>
          </p:nvSpPr>
          <p:spPr>
            <a:xfrm>
              <a:off x="0" y="0"/>
              <a:ext cx="1133" cy="1451"/>
            </a:xfrm>
            <a:prstGeom prst="ellipse">
              <a:avLst/>
            </a:prstGeom>
            <a:gradFill rotWithShape="1">
              <a:gsLst>
                <a:gs pos="0">
                  <a:schemeClr val="accent1">
                    <a:alpha val="50000"/>
                  </a:schemeClr>
                </a:gs>
                <a:gs pos="100000">
                  <a:srgbClr val="005E47">
                    <a:alpha val="50000"/>
                  </a:srgbClr>
                </a:gs>
              </a:gsLst>
              <a:path path="shape">
                <a:fillToRect l="50000" t="50000" r="50000" b="50000"/>
              </a:path>
              <a:tileRect/>
            </a:gradFill>
            <a:ln w="6350" cap="flat" cmpd="sng">
              <a:solidFill>
                <a:schemeClr val="hlink"/>
              </a:solidFill>
              <a:prstDash val="solid"/>
              <a:round/>
              <a:headEnd type="none" w="med" len="med"/>
              <a:tailEnd type="none" w="med" len="med"/>
            </a:ln>
          </p:spPr>
          <p:txBody>
            <a:bodyPr wrap="none" anchor="ctr"/>
            <a:p>
              <a:pPr lvl="0" indent="0" algn="ctr"/>
              <a:endParaRPr lang="zh-CN" altLang="en-US" dirty="0">
                <a:latin typeface="Times New Roman" panose="02020603050405020304" pitchFamily="2" charset="0"/>
                <a:ea typeface="仿宋_GB2312" pitchFamily="1" charset="-122"/>
              </a:endParaRPr>
            </a:p>
          </p:txBody>
        </p:sp>
        <p:sp>
          <p:nvSpPr>
            <p:cNvPr id="44067" name="椭圆 43043"/>
            <p:cNvSpPr/>
            <p:nvPr/>
          </p:nvSpPr>
          <p:spPr>
            <a:xfrm>
              <a:off x="0" y="472"/>
              <a:ext cx="1134" cy="507"/>
            </a:xfrm>
            <a:prstGeom prst="ellipse">
              <a:avLst/>
            </a:prstGeom>
            <a:noFill/>
            <a:ln w="6350" cap="flat" cmpd="sng">
              <a:solidFill>
                <a:srgbClr val="000000">
                  <a:alpha val="50000"/>
                </a:srgbClr>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4068" name="椭圆 43044"/>
            <p:cNvSpPr/>
            <p:nvPr/>
          </p:nvSpPr>
          <p:spPr>
            <a:xfrm>
              <a:off x="0" y="326"/>
              <a:ext cx="1134" cy="798"/>
            </a:xfrm>
            <a:prstGeom prst="ellipse">
              <a:avLst/>
            </a:prstGeom>
            <a:noFill/>
            <a:ln w="6350" cap="flat" cmpd="sng">
              <a:solidFill>
                <a:srgbClr val="000000">
                  <a:alpha val="50000"/>
                </a:srgbClr>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4069" name="椭圆 43045"/>
            <p:cNvSpPr/>
            <p:nvPr/>
          </p:nvSpPr>
          <p:spPr>
            <a:xfrm>
              <a:off x="0" y="209"/>
              <a:ext cx="1134" cy="1033"/>
            </a:xfrm>
            <a:prstGeom prst="ellipse">
              <a:avLst/>
            </a:prstGeom>
            <a:noFill/>
            <a:ln w="6350" cap="flat" cmpd="sng">
              <a:solidFill>
                <a:srgbClr val="000000">
                  <a:alpha val="50000"/>
                </a:srgbClr>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4070" name="椭圆 43046"/>
            <p:cNvSpPr/>
            <p:nvPr/>
          </p:nvSpPr>
          <p:spPr>
            <a:xfrm>
              <a:off x="0" y="109"/>
              <a:ext cx="1134" cy="1232"/>
            </a:xfrm>
            <a:prstGeom prst="ellipse">
              <a:avLst/>
            </a:prstGeom>
            <a:noFill/>
            <a:ln w="6350" cap="flat" cmpd="sng">
              <a:solidFill>
                <a:srgbClr val="000000">
                  <a:alpha val="50000"/>
                </a:srgbClr>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4071" name="椭圆 43047"/>
            <p:cNvSpPr/>
            <p:nvPr/>
          </p:nvSpPr>
          <p:spPr>
            <a:xfrm>
              <a:off x="463" y="0"/>
              <a:ext cx="208" cy="1450"/>
            </a:xfrm>
            <a:prstGeom prst="ellipse">
              <a:avLst/>
            </a:prstGeom>
            <a:noFill/>
            <a:ln w="6350" cap="flat" cmpd="sng">
              <a:solidFill>
                <a:srgbClr val="000000">
                  <a:alpha val="50000"/>
                </a:srgbClr>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4072" name="椭圆 43048"/>
            <p:cNvSpPr/>
            <p:nvPr/>
          </p:nvSpPr>
          <p:spPr>
            <a:xfrm>
              <a:off x="293" y="0"/>
              <a:ext cx="548" cy="1450"/>
            </a:xfrm>
            <a:prstGeom prst="ellipse">
              <a:avLst/>
            </a:prstGeom>
            <a:noFill/>
            <a:ln w="6350" cap="flat" cmpd="sng">
              <a:solidFill>
                <a:srgbClr val="000000">
                  <a:alpha val="50000"/>
                </a:srgbClr>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4073" name="椭圆 43049"/>
            <p:cNvSpPr/>
            <p:nvPr/>
          </p:nvSpPr>
          <p:spPr>
            <a:xfrm>
              <a:off x="151" y="0"/>
              <a:ext cx="832" cy="1450"/>
            </a:xfrm>
            <a:prstGeom prst="ellipse">
              <a:avLst/>
            </a:prstGeom>
            <a:noFill/>
            <a:ln w="6350" cap="flat" cmpd="sng">
              <a:solidFill>
                <a:srgbClr val="000000">
                  <a:alpha val="50000"/>
                </a:srgbClr>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4074" name="椭圆 43050"/>
            <p:cNvSpPr/>
            <p:nvPr/>
          </p:nvSpPr>
          <p:spPr>
            <a:xfrm>
              <a:off x="0" y="644"/>
              <a:ext cx="1134" cy="164"/>
            </a:xfrm>
            <a:prstGeom prst="ellipse">
              <a:avLst/>
            </a:prstGeom>
            <a:noFill/>
            <a:ln w="6350" cap="flat" cmpd="sng">
              <a:solidFill>
                <a:srgbClr val="000000">
                  <a:alpha val="50000"/>
                </a:srgbClr>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4075" name="椭圆 43051"/>
            <p:cNvSpPr/>
            <p:nvPr/>
          </p:nvSpPr>
          <p:spPr>
            <a:xfrm>
              <a:off x="0" y="0"/>
              <a:ext cx="1133" cy="1451"/>
            </a:xfrm>
            <a:prstGeom prst="ellipse">
              <a:avLst/>
            </a:prstGeom>
            <a:noFill/>
            <a:ln w="6350" cap="flat" cmpd="sng">
              <a:solidFill>
                <a:schemeClr val="hlink"/>
              </a:solidFill>
              <a:prstDash val="solid"/>
              <a:round/>
              <a:headEnd type="none" w="med" len="med"/>
              <a:tailEnd type="none" w="med" len="med"/>
            </a:ln>
          </p:spPr>
          <p:txBody>
            <a:bodyPr wrap="none" anchor="ctr"/>
            <a:p>
              <a:pPr lvl="0" indent="0" algn="ctr"/>
              <a:endParaRPr lang="zh-CN" altLang="en-US" dirty="0">
                <a:latin typeface="Times New Roman" panose="02020603050405020304" pitchFamily="2" charset="0"/>
                <a:ea typeface="仿宋_GB2312" pitchFamily="1" charset="-122"/>
              </a:endParaRPr>
            </a:p>
          </p:txBody>
        </p:sp>
      </p:grpSp>
      <p:grpSp>
        <p:nvGrpSpPr>
          <p:cNvPr id="43053" name="组合 43052"/>
          <p:cNvGrpSpPr/>
          <p:nvPr/>
        </p:nvGrpSpPr>
        <p:grpSpPr>
          <a:xfrm>
            <a:off x="6110288" y="3360738"/>
            <a:ext cx="509587" cy="1851025"/>
            <a:chOff x="0" y="0"/>
            <a:chExt cx="321" cy="1166"/>
          </a:xfrm>
        </p:grpSpPr>
        <p:sp>
          <p:nvSpPr>
            <p:cNvPr id="44077" name="文本框 43053"/>
            <p:cNvSpPr txBox="1"/>
            <p:nvPr/>
          </p:nvSpPr>
          <p:spPr>
            <a:xfrm>
              <a:off x="0" y="878"/>
              <a:ext cx="276" cy="288"/>
            </a:xfrm>
            <a:prstGeom prst="rect">
              <a:avLst/>
            </a:prstGeom>
            <a:noFill/>
            <a:ln w="9525">
              <a:noFill/>
            </a:ln>
          </p:spPr>
          <p:txBody>
            <a:bodyPr anchor="t">
              <a:spAutoFit/>
            </a:bodyPr>
            <a:p>
              <a:pPr lvl="0" indent="0"/>
              <a:r>
                <a:rPr lang="en-US" altLang="x-none" i="1" dirty="0">
                  <a:latin typeface="Times New Roman" panose="02020603050405020304" pitchFamily="2" charset="0"/>
                  <a:ea typeface="仿宋_GB2312" pitchFamily="1" charset="-122"/>
                </a:rPr>
                <a:t>q</a:t>
              </a:r>
              <a:r>
                <a:rPr lang="en-US" altLang="x-none" i="1" baseline="-25000" dirty="0">
                  <a:latin typeface="Times New Roman" panose="02020603050405020304" pitchFamily="2" charset="0"/>
                  <a:ea typeface="仿宋_GB2312" pitchFamily="1" charset="-122"/>
                </a:rPr>
                <a:t>4</a:t>
              </a:r>
              <a:endParaRPr lang="en-US" altLang="x-none" i="1" dirty="0">
                <a:latin typeface="Times New Roman" panose="02020603050405020304" pitchFamily="2" charset="0"/>
                <a:ea typeface="仿宋_GB2312" pitchFamily="1" charset="-122"/>
              </a:endParaRPr>
            </a:p>
          </p:txBody>
        </p:sp>
        <p:sp>
          <p:nvSpPr>
            <p:cNvPr id="44078" name="文本框 43054"/>
            <p:cNvSpPr txBox="1"/>
            <p:nvPr/>
          </p:nvSpPr>
          <p:spPr>
            <a:xfrm>
              <a:off x="45" y="0"/>
              <a:ext cx="276" cy="288"/>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仿宋_GB2312" pitchFamily="1" charset="-122"/>
                </a:rPr>
                <a:t>q</a:t>
              </a:r>
              <a:r>
                <a:rPr lang="en-US" altLang="x-none" i="1" baseline="-25000" dirty="0">
                  <a:latin typeface="Times New Roman" panose="02020603050405020304" pitchFamily="2" charset="0"/>
                  <a:ea typeface="仿宋_GB2312" pitchFamily="1" charset="-122"/>
                </a:rPr>
                <a:t>5</a:t>
              </a:r>
              <a:endParaRPr lang="en-US" altLang="x-none" i="1" dirty="0">
                <a:latin typeface="Times New Roman" panose="02020603050405020304" pitchFamily="2" charset="0"/>
                <a:ea typeface="仿宋_GB2312" pitchFamily="1" charset="-122"/>
              </a:endParaRPr>
            </a:p>
          </p:txBody>
        </p:sp>
        <p:sp>
          <p:nvSpPr>
            <p:cNvPr id="44079" name="椭圆 43055"/>
            <p:cNvSpPr/>
            <p:nvPr/>
          </p:nvSpPr>
          <p:spPr>
            <a:xfrm>
              <a:off x="95" y="878"/>
              <a:ext cx="90" cy="90"/>
            </a:xfrm>
            <a:prstGeom prst="ellipse">
              <a:avLst/>
            </a:prstGeom>
            <a:gradFill rotWithShape="1">
              <a:gsLst>
                <a:gs pos="0">
                  <a:srgbClr val="FFFF66"/>
                </a:gs>
                <a:gs pos="100000">
                  <a:srgbClr val="FF7C80"/>
                </a:gs>
              </a:gsLst>
              <a:path path="shape">
                <a:fillToRect l="50000" t="50000" r="50000" b="50000"/>
              </a:path>
              <a:tileRect/>
            </a:gradFill>
            <a:ln w="63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4080" name="椭圆 43056"/>
            <p:cNvSpPr/>
            <p:nvPr/>
          </p:nvSpPr>
          <p:spPr>
            <a:xfrm>
              <a:off x="106" y="288"/>
              <a:ext cx="90" cy="90"/>
            </a:xfrm>
            <a:prstGeom prst="ellipse">
              <a:avLst/>
            </a:prstGeom>
            <a:gradFill rotWithShape="1">
              <a:gsLst>
                <a:gs pos="0">
                  <a:srgbClr val="FFFF66"/>
                </a:gs>
                <a:gs pos="100000">
                  <a:srgbClr val="FF7C80"/>
                </a:gs>
              </a:gsLst>
              <a:path path="shape">
                <a:fillToRect l="50000" t="50000" r="50000" b="50000"/>
              </a:path>
              <a:tileRect/>
            </a:gradFill>
            <a:ln w="6350" cap="flat" cmpd="sng">
              <a:solidFill>
                <a:schemeClr val="tx1"/>
              </a:solidFill>
              <a:prstDash val="solid"/>
              <a:round/>
              <a:headEnd type="none" w="med" len="med"/>
              <a:tailEnd type="none" w="med" len="med"/>
            </a:ln>
          </p:spPr>
          <p:txBody>
            <a:bodyPr wrap="none" anchor="ctr"/>
            <a:p>
              <a:pPr lvl="0" indent="0" algn="ctr"/>
              <a:endParaRPr lang="zh-CN" altLang="en-US" dirty="0">
                <a:latin typeface="Times New Roman" panose="02020603050405020304" pitchFamily="2" charset="0"/>
                <a:ea typeface="仿宋_GB2312" pitchFamily="1" charset="-122"/>
              </a:endParaRPr>
            </a:p>
          </p:txBody>
        </p:sp>
      </p:grpSp>
      <p:grpSp>
        <p:nvGrpSpPr>
          <p:cNvPr id="43058" name="组合 43057"/>
          <p:cNvGrpSpPr/>
          <p:nvPr/>
        </p:nvGrpSpPr>
        <p:grpSpPr>
          <a:xfrm>
            <a:off x="6965950" y="4160838"/>
            <a:ext cx="285750" cy="503237"/>
            <a:chOff x="0" y="0"/>
            <a:chExt cx="180" cy="317"/>
          </a:xfrm>
        </p:grpSpPr>
        <p:sp>
          <p:nvSpPr>
            <p:cNvPr id="44082" name="矩形 43058"/>
            <p:cNvSpPr/>
            <p:nvPr/>
          </p:nvSpPr>
          <p:spPr>
            <a:xfrm>
              <a:off x="54" y="0"/>
              <a:ext cx="91" cy="136"/>
            </a:xfrm>
            <a:prstGeom prst="rect">
              <a:avLst/>
            </a:prstGeom>
          </p:spPr>
          <p:txBody>
            <a:bodyPr wrap="none" fromWordArt="1">
              <a:prstTxWarp prst="textPlain">
                <a:avLst>
                  <a:gd name="adj" fmla="val 48176"/>
                </a:avLst>
              </a:prstTxWarp>
              <a:normAutofit/>
            </a:bodyPr>
            <a:p>
              <a:pPr algn="ctr"/>
              <a:r>
                <a:rPr lang="zh-CN" altLang="en-US" sz="3600" i="1">
                  <a:ln w="9525" cap="flat" cmpd="sng">
                    <a:solidFill>
                      <a:srgbClr val="FF5050"/>
                    </a:solidFill>
                    <a:prstDash val="solid"/>
                    <a:round/>
                    <a:headEnd type="none" w="med" len="med"/>
                    <a:tailEnd type="none" w="med" len="med"/>
                  </a:ln>
                  <a:solidFill>
                    <a:srgbClr val="FFFFFF"/>
                  </a:solidFill>
                  <a:latin typeface="宋体" panose="02010600030101010101" pitchFamily="2" charset="-122"/>
                  <a:ea typeface="宋体" panose="02010600030101010101" pitchFamily="2" charset="-122"/>
                </a:rPr>
                <a:t>P</a:t>
              </a:r>
              <a:endParaRPr lang="zh-CN" altLang="en-US" sz="3600" i="1">
                <a:ln w="9525" cap="flat" cmpd="sng">
                  <a:solidFill>
                    <a:srgbClr val="FF5050"/>
                  </a:solidFill>
                  <a:prstDash val="solid"/>
                  <a:round/>
                  <a:headEnd type="none" w="med" len="med"/>
                  <a:tailEnd type="none" w="med" len="med"/>
                </a:ln>
                <a:solidFill>
                  <a:srgbClr val="FFFFFF"/>
                </a:solidFill>
                <a:latin typeface="宋体" panose="02010600030101010101" pitchFamily="2" charset="-122"/>
                <a:ea typeface="宋体" panose="02010600030101010101" pitchFamily="2" charset="-122"/>
              </a:endParaRPr>
            </a:p>
          </p:txBody>
        </p:sp>
        <p:sp>
          <p:nvSpPr>
            <p:cNvPr id="44083" name="未知"/>
            <p:cNvSpPr/>
            <p:nvPr/>
          </p:nvSpPr>
          <p:spPr>
            <a:xfrm rot="-5400000" flipH="1">
              <a:off x="0" y="137"/>
              <a:ext cx="180" cy="180"/>
            </a:xfrm>
            <a:custGeom>
              <a:avLst/>
              <a:gdLst/>
              <a:ahLst/>
              <a:cxnLst/>
              <a:pathLst>
                <a:path w="212" h="210">
                  <a:moveTo>
                    <a:pt x="0" y="22"/>
                  </a:moveTo>
                  <a:cubicBezTo>
                    <a:pt x="8" y="45"/>
                    <a:pt x="16" y="69"/>
                    <a:pt x="24" y="92"/>
                  </a:cubicBezTo>
                  <a:cubicBezTo>
                    <a:pt x="28" y="104"/>
                    <a:pt x="32" y="115"/>
                    <a:pt x="36" y="127"/>
                  </a:cubicBezTo>
                  <a:cubicBezTo>
                    <a:pt x="40" y="139"/>
                    <a:pt x="38" y="154"/>
                    <a:pt x="47" y="163"/>
                  </a:cubicBezTo>
                  <a:cubicBezTo>
                    <a:pt x="70" y="186"/>
                    <a:pt x="110" y="177"/>
                    <a:pt x="141" y="186"/>
                  </a:cubicBezTo>
                  <a:cubicBezTo>
                    <a:pt x="165" y="193"/>
                    <a:pt x="212" y="210"/>
                    <a:pt x="212" y="210"/>
                  </a:cubicBezTo>
                  <a:cubicBezTo>
                    <a:pt x="194" y="158"/>
                    <a:pt x="188" y="71"/>
                    <a:pt x="130" y="45"/>
                  </a:cubicBezTo>
                  <a:cubicBezTo>
                    <a:pt x="115" y="39"/>
                    <a:pt x="99" y="37"/>
                    <a:pt x="83" y="33"/>
                  </a:cubicBezTo>
                  <a:cubicBezTo>
                    <a:pt x="55" y="25"/>
                    <a:pt x="22" y="0"/>
                    <a:pt x="0" y="22"/>
                  </a:cubicBezTo>
                  <a:close/>
                </a:path>
              </a:pathLst>
            </a:custGeom>
            <a:solidFill>
              <a:schemeClr val="tx1"/>
            </a:solidFill>
            <a:ln w="9525" cap="flat" cmpd="sng">
              <a:solidFill>
                <a:schemeClr val="hlink"/>
              </a:solidFill>
              <a:prstDash val="solid"/>
              <a:round/>
              <a:headEnd type="none" w="med" len="med"/>
              <a:tailEnd type="none" w="med" len="med"/>
            </a:ln>
          </p:spPr>
          <p:txBody>
            <a:bodyPr/>
            <a:p>
              <a:endParaRPr lang="zh-CN" altLang="en-US"/>
            </a:p>
          </p:txBody>
        </p:sp>
        <p:sp>
          <p:nvSpPr>
            <p:cNvPr id="44084" name="椭圆 43060"/>
            <p:cNvSpPr/>
            <p:nvPr/>
          </p:nvSpPr>
          <p:spPr>
            <a:xfrm>
              <a:off x="77" y="211"/>
              <a:ext cx="45" cy="45"/>
            </a:xfrm>
            <a:prstGeom prst="ellipse">
              <a:avLst/>
            </a:prstGeom>
            <a:solidFill>
              <a:srgbClr val="FF5050"/>
            </a:soli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aphicFrame>
        <p:nvGraphicFramePr>
          <p:cNvPr id="43062" name="对象 43061"/>
          <p:cNvGraphicFramePr/>
          <p:nvPr/>
        </p:nvGraphicFramePr>
        <p:xfrm>
          <a:off x="1730375" y="5653088"/>
          <a:ext cx="2227263" cy="798512"/>
        </p:xfrm>
        <a:graphic>
          <a:graphicData uri="http://schemas.openxmlformats.org/presentationml/2006/ole">
            <mc:AlternateContent xmlns:mc="http://schemas.openxmlformats.org/markup-compatibility/2006">
              <mc:Choice xmlns:v="urn:schemas-microsoft-com:vml" Requires="v">
                <p:oleObj spid="_x0000_s3344" name="" r:id="rId13" imgW="2221230" imgH="799465" progId="Equation.3">
                  <p:embed/>
                </p:oleObj>
              </mc:Choice>
              <mc:Fallback>
                <p:oleObj name="" r:id="rId13" imgW="2221230" imgH="799465" progId="Equation.3">
                  <p:embed/>
                  <p:pic>
                    <p:nvPicPr>
                      <p:cNvPr id="0" name="图片 3343"/>
                      <p:cNvPicPr/>
                      <p:nvPr/>
                    </p:nvPicPr>
                    <p:blipFill>
                      <a:blip r:embed="rId14"/>
                      <a:stretch>
                        <a:fillRect/>
                      </a:stretch>
                    </p:blipFill>
                    <p:spPr>
                      <a:xfrm>
                        <a:off x="1730375" y="5653088"/>
                        <a:ext cx="2227263" cy="798512"/>
                      </a:xfrm>
                      <a:prstGeom prst="rect">
                        <a:avLst/>
                      </a:prstGeom>
                      <a:noFill/>
                      <a:ln w="28575" cap="flat" cmpd="sng">
                        <a:solidFill>
                          <a:srgbClr val="FF0000"/>
                        </a:solidFill>
                        <a:prstDash val="solid"/>
                        <a:miter/>
                        <a:headEnd type="none" w="med" len="med"/>
                        <a:tailEnd type="none" w="med" len="med"/>
                      </a:ln>
                    </p:spPr>
                  </p:pic>
                </p:oleObj>
              </mc:Fallback>
            </mc:AlternateContent>
          </a:graphicData>
        </a:graphic>
      </p:graphicFrame>
      <p:sp>
        <p:nvSpPr>
          <p:cNvPr id="43063" name="椭圆 43062"/>
          <p:cNvSpPr/>
          <p:nvPr/>
        </p:nvSpPr>
        <p:spPr>
          <a:xfrm rot="-5400000">
            <a:off x="6359525" y="501650"/>
            <a:ext cx="1584325" cy="2089150"/>
          </a:xfrm>
          <a:prstGeom prst="ellipse">
            <a:avLst/>
          </a:prstGeom>
          <a:gradFill rotWithShape="1">
            <a:gsLst>
              <a:gs pos="0">
                <a:schemeClr val="accent1">
                  <a:alpha val="62999"/>
                </a:schemeClr>
              </a:gs>
              <a:gs pos="100000">
                <a:srgbClr val="005E47">
                  <a:alpha val="62999"/>
                </a:srgbClr>
              </a:gs>
            </a:gsLst>
            <a:path path="shape">
              <a:fillToRect l="50000" t="50000" r="50000" b="50000"/>
            </a:path>
            <a:tileRect/>
          </a:gradFill>
          <a:ln w="9525" cap="flat" cmpd="sng">
            <a:solidFill>
              <a:schemeClr val="hlink"/>
            </a:solidFill>
            <a:prstDash val="solid"/>
            <a:round/>
            <a:headEnd type="none" w="med" len="med"/>
            <a:tailEnd type="none" w="med" len="med"/>
          </a:ln>
        </p:spPr>
        <p:txBody>
          <a:bodyPr vert="eaVert" wrap="none" anchor="ctr"/>
          <a:p>
            <a:pPr lvl="0" indent="0" algn="ctr"/>
            <a:endParaRPr lang="zh-CN" altLang="en-US" dirty="0">
              <a:latin typeface="Times New Roman" panose="02020603050405020304" pitchFamily="2" charset="0"/>
              <a:ea typeface="仿宋_GB2312" pitchFamily="1" charset="-122"/>
            </a:endParaRPr>
          </a:p>
        </p:txBody>
      </p:sp>
      <p:sp>
        <p:nvSpPr>
          <p:cNvPr id="43064" name="椭圆 43063"/>
          <p:cNvSpPr/>
          <p:nvPr/>
        </p:nvSpPr>
        <p:spPr>
          <a:xfrm rot="-5400000">
            <a:off x="6359525" y="1185863"/>
            <a:ext cx="1584325" cy="730250"/>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3065" name="椭圆 43064"/>
          <p:cNvSpPr/>
          <p:nvPr/>
        </p:nvSpPr>
        <p:spPr>
          <a:xfrm rot="-5400000">
            <a:off x="6357938" y="976313"/>
            <a:ext cx="1584325" cy="1146175"/>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3066" name="椭圆 43065"/>
          <p:cNvSpPr/>
          <p:nvPr/>
        </p:nvSpPr>
        <p:spPr>
          <a:xfrm rot="-5400000">
            <a:off x="6359525" y="806450"/>
            <a:ext cx="1584325" cy="1489075"/>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3067" name="椭圆 43066"/>
          <p:cNvSpPr/>
          <p:nvPr/>
        </p:nvSpPr>
        <p:spPr>
          <a:xfrm rot="-5400000">
            <a:off x="6359525" y="663575"/>
            <a:ext cx="1584325" cy="1774825"/>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3068" name="椭圆 43067"/>
          <p:cNvSpPr/>
          <p:nvPr/>
        </p:nvSpPr>
        <p:spPr>
          <a:xfrm rot="-5400000">
            <a:off x="7005638" y="506413"/>
            <a:ext cx="288925" cy="2085975"/>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3069" name="椭圆 43068"/>
          <p:cNvSpPr/>
          <p:nvPr/>
        </p:nvSpPr>
        <p:spPr>
          <a:xfrm rot="-5400000">
            <a:off x="6767513" y="506413"/>
            <a:ext cx="765175" cy="2085975"/>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3070" name="椭圆 43069"/>
          <p:cNvSpPr/>
          <p:nvPr/>
        </p:nvSpPr>
        <p:spPr>
          <a:xfrm rot="-5400000">
            <a:off x="6569075" y="508000"/>
            <a:ext cx="1162050" cy="2085975"/>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3071" name="椭圆 43070"/>
          <p:cNvSpPr/>
          <p:nvPr/>
        </p:nvSpPr>
        <p:spPr>
          <a:xfrm rot="-5400000">
            <a:off x="6372225" y="1431925"/>
            <a:ext cx="1584325" cy="234950"/>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3072" name="椭圆 43071"/>
          <p:cNvSpPr/>
          <p:nvPr/>
        </p:nvSpPr>
        <p:spPr>
          <a:xfrm rot="-5400000">
            <a:off x="6359525" y="504825"/>
            <a:ext cx="1584325" cy="2089150"/>
          </a:xfrm>
          <a:prstGeom prst="ellipse">
            <a:avLst/>
          </a:prstGeom>
          <a:noFill/>
          <a:ln w="9525" cap="flat" cmpd="sng">
            <a:solidFill>
              <a:schemeClr val="hlink"/>
            </a:solidFill>
            <a:prstDash val="solid"/>
            <a:round/>
            <a:headEnd type="none" w="med" len="med"/>
            <a:tailEnd type="none" w="med" len="med"/>
          </a:ln>
        </p:spPr>
        <p:txBody>
          <a:bodyPr vert="eaVert" wrap="none" anchor="ctr"/>
          <a:p>
            <a:pPr lvl="0" indent="0" algn="ctr"/>
            <a:endParaRPr lang="zh-CN" altLang="en-US" dirty="0">
              <a:latin typeface="Times New Roman" panose="02020603050405020304" pitchFamily="2" charset="0"/>
              <a:ea typeface="仿宋_GB2312" pitchFamily="1" charset="-122"/>
            </a:endParaRPr>
          </a:p>
        </p:txBody>
      </p:sp>
      <p:sp>
        <p:nvSpPr>
          <p:cNvPr id="43073" name="椭圆 43072"/>
          <p:cNvSpPr/>
          <p:nvPr/>
        </p:nvSpPr>
        <p:spPr>
          <a:xfrm>
            <a:off x="5351463" y="1441450"/>
            <a:ext cx="173037" cy="173038"/>
          </a:xfrm>
          <a:prstGeom prst="ellipse">
            <a:avLst/>
          </a:prstGeom>
          <a:gradFill rotWithShape="1">
            <a:gsLst>
              <a:gs pos="0">
                <a:srgbClr val="FFFF66"/>
              </a:gs>
              <a:gs pos="100000">
                <a:srgbClr val="FF7C80"/>
              </a:gs>
            </a:gsLst>
            <a:path path="shape">
              <a:fillToRect l="50000" t="50000" r="50000" b="50000"/>
            </a:path>
            <a:tileRect/>
          </a:gra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3074" name="矩形 43073"/>
          <p:cNvSpPr/>
          <p:nvPr/>
        </p:nvSpPr>
        <p:spPr>
          <a:xfrm>
            <a:off x="685800" y="1025525"/>
            <a:ext cx="4451350"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仿宋_GB2312" pitchFamily="1" charset="-122"/>
              </a:rPr>
              <a:t>穿出、穿入的电场线条数相等。</a:t>
            </a:r>
            <a:endParaRPr lang="zh-CN" altLang="en-US" dirty="0">
              <a:latin typeface="Times New Roman" panose="02020603050405020304" pitchFamily="2" charset="0"/>
              <a:ea typeface="仿宋_GB2312" pitchFamily="1" charset="-122"/>
            </a:endParaRPr>
          </a:p>
        </p:txBody>
      </p:sp>
      <p:sp>
        <p:nvSpPr>
          <p:cNvPr id="43075" name="矩形 43074"/>
          <p:cNvSpPr/>
          <p:nvPr/>
        </p:nvSpPr>
        <p:spPr>
          <a:xfrm>
            <a:off x="698500" y="2676525"/>
            <a:ext cx="354965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任意闭合面电通量为</a:t>
            </a:r>
            <a:endParaRPr lang="zh-CN" altLang="en-US" dirty="0">
              <a:latin typeface="Times New Roman" panose="02020603050405020304" pitchFamily="2" charset="0"/>
              <a:ea typeface="仿宋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306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4306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43065"/>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43066"/>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43067"/>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43068"/>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43069"/>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43070"/>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43071"/>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43072"/>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43073"/>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430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3016"/>
                                        </p:tgtEl>
                                        <p:attrNameLst>
                                          <p:attrName>style.visibility</p:attrName>
                                        </p:attrNameLst>
                                      </p:cBhvr>
                                      <p:to>
                                        <p:strVal val="visible"/>
                                      </p:to>
                                    </p:set>
                                    <p:animEffect transition="in" filter="wipe(left)">
                                      <p:cBhvr>
                                        <p:cTn id="47" dur="2000"/>
                                        <p:tgtEl>
                                          <p:spTgt spid="430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3074"/>
                                        </p:tgtEl>
                                        <p:attrNameLst>
                                          <p:attrName>style.visibility</p:attrName>
                                        </p:attrNameLst>
                                      </p:cBhvr>
                                      <p:to>
                                        <p:strVal val="visible"/>
                                      </p:to>
                                    </p:set>
                                    <p:animEffect transition="in" filter="wipe(left)">
                                      <p:cBhvr>
                                        <p:cTn id="52" dur="500"/>
                                        <p:tgtEl>
                                          <p:spTgt spid="43074"/>
                                        </p:tgtEl>
                                      </p:cBhvr>
                                    </p:animEffect>
                                  </p:childTnLst>
                                </p:cTn>
                              </p:par>
                            </p:childTnLst>
                          </p:cTn>
                        </p:par>
                      </p:childTnLst>
                    </p:cTn>
                  </p:par>
                  <p:par>
                    <p:cTn id="53" fill="hold">
                      <p:stCondLst>
                        <p:cond delay="indefinite"/>
                      </p:stCondLst>
                      <p:childTnLst>
                        <p:par>
                          <p:cTn id="54" fill="hold">
                            <p:stCondLst>
                              <p:cond delay="0"/>
                            </p:stCondLst>
                            <p:childTnLst>
                              <p:par>
                                <p:cTn id="55" presetID="19" presetClass="entr" presetSubtype="10" fill="hold" nodeType="clickEffect">
                                  <p:stCondLst>
                                    <p:cond delay="0"/>
                                  </p:stCondLst>
                                  <p:childTnLst>
                                    <p:set>
                                      <p:cBhvr>
                                        <p:cTn id="56" dur="1" fill="hold">
                                          <p:stCondLst>
                                            <p:cond delay="0"/>
                                          </p:stCondLst>
                                        </p:cTn>
                                        <p:tgtEl>
                                          <p:spTgt spid="43010"/>
                                        </p:tgtEl>
                                        <p:attrNameLst>
                                          <p:attrName>style.visibility</p:attrName>
                                        </p:attrNameLst>
                                      </p:cBhvr>
                                      <p:to>
                                        <p:strVal val="visible"/>
                                      </p:to>
                                    </p:set>
                                    <p:anim calcmode="lin" valueType="num">
                                      <p:cBhvr>
                                        <p:cTn id="57" dur="5000" fill="hold"/>
                                        <p:tgtEl>
                                          <p:spTgt spid="43010"/>
                                        </p:tgtEl>
                                        <p:attrNameLst>
                                          <p:attrName>ppt_w</p:attrName>
                                        </p:attrNameLst>
                                      </p:cBhvr>
                                      <p:tavLst>
                                        <p:tav tm="0" fmla="#ppt_w*sin(2.5*pi*$)">
                                          <p:val>
                                            <p:fltVal val="0.000000"/>
                                          </p:val>
                                        </p:tav>
                                        <p:tav tm="100000">
                                          <p:val>
                                            <p:fltVal val="1.000000"/>
                                          </p:val>
                                        </p:tav>
                                      </p:tavLst>
                                    </p:anim>
                                    <p:anim calcmode="lin" valueType="num">
                                      <p:cBhvr>
                                        <p:cTn id="58" dur="5000" fill="hold"/>
                                        <p:tgtEl>
                                          <p:spTgt spid="43010"/>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43013"/>
                                        </p:tgtEl>
                                        <p:attrNameLst>
                                          <p:attrName>style.visibility</p:attrName>
                                        </p:attrNameLst>
                                      </p:cBhvr>
                                      <p:to>
                                        <p:strVal val="visible"/>
                                      </p:to>
                                    </p:set>
                                    <p:animEffect transition="in" filter="wipe(left)">
                                      <p:cBhvr>
                                        <p:cTn id="63" dur="500"/>
                                        <p:tgtEl>
                                          <p:spTgt spid="43013"/>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43053"/>
                                        </p:tgtEl>
                                        <p:attrNameLst>
                                          <p:attrName>style.visibility</p:attrName>
                                        </p:attrNameLst>
                                      </p:cBhvr>
                                      <p:to>
                                        <p:strVal val="visible"/>
                                      </p:to>
                                    </p:set>
                                    <p:animEffect transition="in" filter="dissolve">
                                      <p:cBhvr>
                                        <p:cTn id="67" dur="1000"/>
                                        <p:tgtEl>
                                          <p:spTgt spid="43053"/>
                                        </p:tgtEl>
                                      </p:cBhvr>
                                    </p:animEffect>
                                  </p:childTnLst>
                                </p:cTn>
                              </p:par>
                              <p:par>
                                <p:cTn id="68" presetID="9" presetClass="entr" presetSubtype="0" fill="hold" nodeType="withEffect">
                                  <p:stCondLst>
                                    <p:cond delay="0"/>
                                  </p:stCondLst>
                                  <p:childTnLst>
                                    <p:set>
                                      <p:cBhvr>
                                        <p:cTn id="69" dur="1" fill="hold">
                                          <p:stCondLst>
                                            <p:cond delay="0"/>
                                          </p:stCondLst>
                                        </p:cTn>
                                        <p:tgtEl>
                                          <p:spTgt spid="43033"/>
                                        </p:tgtEl>
                                        <p:attrNameLst>
                                          <p:attrName>style.visibility</p:attrName>
                                        </p:attrNameLst>
                                      </p:cBhvr>
                                      <p:to>
                                        <p:strVal val="visible"/>
                                      </p:to>
                                    </p:set>
                                    <p:animEffect transition="in" filter="dissolve">
                                      <p:cBhvr>
                                        <p:cTn id="70" dur="500"/>
                                        <p:tgtEl>
                                          <p:spTgt spid="43033"/>
                                        </p:tgtEl>
                                      </p:cBhvr>
                                    </p:animEffect>
                                  </p:childTnLst>
                                </p:cTn>
                              </p:par>
                              <p:par>
                                <p:cTn id="71" presetID="9" presetClass="entr" presetSubtype="0" fill="hold" nodeType="withEffect">
                                  <p:stCondLst>
                                    <p:cond delay="0"/>
                                  </p:stCondLst>
                                  <p:childTnLst>
                                    <p:set>
                                      <p:cBhvr>
                                        <p:cTn id="72" dur="1" fill="hold">
                                          <p:stCondLst>
                                            <p:cond delay="0"/>
                                          </p:stCondLst>
                                        </p:cTn>
                                        <p:tgtEl>
                                          <p:spTgt spid="43036"/>
                                        </p:tgtEl>
                                        <p:attrNameLst>
                                          <p:attrName>style.visibility</p:attrName>
                                        </p:attrNameLst>
                                      </p:cBhvr>
                                      <p:to>
                                        <p:strVal val="visible"/>
                                      </p:to>
                                    </p:set>
                                    <p:animEffect transition="in" filter="dissolve">
                                      <p:cBhvr>
                                        <p:cTn id="73" dur="500"/>
                                        <p:tgtEl>
                                          <p:spTgt spid="43036"/>
                                        </p:tgtEl>
                                      </p:cBhvr>
                                    </p:animEffect>
                                  </p:childTnLst>
                                </p:cTn>
                              </p:par>
                              <p:par>
                                <p:cTn id="74" presetID="9" presetClass="entr" presetSubtype="0" fill="hold" nodeType="withEffect">
                                  <p:stCondLst>
                                    <p:cond delay="0"/>
                                  </p:stCondLst>
                                  <p:childTnLst>
                                    <p:set>
                                      <p:cBhvr>
                                        <p:cTn id="75" dur="1" fill="hold">
                                          <p:stCondLst>
                                            <p:cond delay="0"/>
                                          </p:stCondLst>
                                        </p:cTn>
                                        <p:tgtEl>
                                          <p:spTgt spid="43039"/>
                                        </p:tgtEl>
                                        <p:attrNameLst>
                                          <p:attrName>style.visibility</p:attrName>
                                        </p:attrNameLst>
                                      </p:cBhvr>
                                      <p:to>
                                        <p:strVal val="visible"/>
                                      </p:to>
                                    </p:set>
                                    <p:animEffect transition="in" filter="dissolve">
                                      <p:cBhvr>
                                        <p:cTn id="76" dur="500"/>
                                        <p:tgtEl>
                                          <p:spTgt spid="43039"/>
                                        </p:tgtEl>
                                      </p:cBhvr>
                                    </p:animEffect>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nodeType="clickEffect">
                                  <p:stCondLst>
                                    <p:cond delay="0"/>
                                  </p:stCondLst>
                                  <p:childTnLst>
                                    <p:set>
                                      <p:cBhvr>
                                        <p:cTn id="80" dur="1" fill="hold">
                                          <p:stCondLst>
                                            <p:cond delay="0"/>
                                          </p:stCondLst>
                                        </p:cTn>
                                        <p:tgtEl>
                                          <p:spTgt spid="43042"/>
                                        </p:tgtEl>
                                        <p:attrNameLst>
                                          <p:attrName>style.visibility</p:attrName>
                                        </p:attrNameLst>
                                      </p:cBhvr>
                                      <p:to>
                                        <p:strVal val="visible"/>
                                      </p:to>
                                    </p:set>
                                    <p:animEffect transition="in" filter="circle(in)">
                                      <p:cBhvr>
                                        <p:cTn id="81" dur="2000"/>
                                        <p:tgtEl>
                                          <p:spTgt spid="43042"/>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43058"/>
                                        </p:tgtEl>
                                        <p:attrNameLst>
                                          <p:attrName>style.visibility</p:attrName>
                                        </p:attrNameLst>
                                      </p:cBhvr>
                                      <p:to>
                                        <p:strVal val="visible"/>
                                      </p:to>
                                    </p:set>
                                    <p:animEffect transition="in" filter="dissolve">
                                      <p:cBhvr>
                                        <p:cTn id="86" dur="500"/>
                                        <p:tgtEl>
                                          <p:spTgt spid="4305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43014"/>
                                        </p:tgtEl>
                                        <p:attrNameLst>
                                          <p:attrName>style.visibility</p:attrName>
                                        </p:attrNameLst>
                                      </p:cBhvr>
                                      <p:to>
                                        <p:strVal val="visible"/>
                                      </p:to>
                                    </p:set>
                                    <p:animEffect transition="in" filter="wipe(left)">
                                      <p:cBhvr>
                                        <p:cTn id="91" dur="500"/>
                                        <p:tgtEl>
                                          <p:spTgt spid="4301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43075"/>
                                        </p:tgtEl>
                                        <p:attrNameLst>
                                          <p:attrName>style.visibility</p:attrName>
                                        </p:attrNameLst>
                                      </p:cBhvr>
                                      <p:to>
                                        <p:strVal val="visible"/>
                                      </p:to>
                                    </p:set>
                                    <p:animEffect transition="in" filter="wipe(left)">
                                      <p:cBhvr>
                                        <p:cTn id="96" dur="500"/>
                                        <p:tgtEl>
                                          <p:spTgt spid="43075"/>
                                        </p:tgtEl>
                                      </p:cBhvr>
                                    </p:animEffect>
                                  </p:childTnLst>
                                </p:cTn>
                              </p:par>
                            </p:childTnLst>
                          </p:cTn>
                        </p:par>
                        <p:par>
                          <p:cTn id="97" fill="hold">
                            <p:stCondLst>
                              <p:cond delay="500"/>
                            </p:stCondLst>
                            <p:childTnLst>
                              <p:par>
                                <p:cTn id="98" presetID="22" presetClass="entr" presetSubtype="8" fill="hold" nodeType="afterEffect">
                                  <p:stCondLst>
                                    <p:cond delay="0"/>
                                  </p:stCondLst>
                                  <p:childTnLst>
                                    <p:set>
                                      <p:cBhvr>
                                        <p:cTn id="99" dur="1" fill="hold">
                                          <p:stCondLst>
                                            <p:cond delay="0"/>
                                          </p:stCondLst>
                                        </p:cTn>
                                        <p:tgtEl>
                                          <p:spTgt spid="43015"/>
                                        </p:tgtEl>
                                        <p:attrNameLst>
                                          <p:attrName>style.visibility</p:attrName>
                                        </p:attrNameLst>
                                      </p:cBhvr>
                                      <p:to>
                                        <p:strVal val="visible"/>
                                      </p:to>
                                    </p:set>
                                    <p:animEffect transition="in" filter="wipe(left)">
                                      <p:cBhvr>
                                        <p:cTn id="100" dur="500"/>
                                        <p:tgtEl>
                                          <p:spTgt spid="4301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43032"/>
                                        </p:tgtEl>
                                        <p:attrNameLst>
                                          <p:attrName>style.visibility</p:attrName>
                                        </p:attrNameLst>
                                      </p:cBhvr>
                                      <p:to>
                                        <p:strVal val="visible"/>
                                      </p:to>
                                    </p:set>
                                    <p:animEffect transition="in" filter="wipe(left)">
                                      <p:cBhvr>
                                        <p:cTn id="105" dur="500"/>
                                        <p:tgtEl>
                                          <p:spTgt spid="43032"/>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43029"/>
                                        </p:tgtEl>
                                        <p:attrNameLst>
                                          <p:attrName>style.visibility</p:attrName>
                                        </p:attrNameLst>
                                      </p:cBhvr>
                                      <p:to>
                                        <p:strVal val="visible"/>
                                      </p:to>
                                    </p:set>
                                    <p:animEffect transition="in" filter="wipe(left)">
                                      <p:cBhvr>
                                        <p:cTn id="110" dur="500"/>
                                        <p:tgtEl>
                                          <p:spTgt spid="43029"/>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43062"/>
                                        </p:tgtEl>
                                        <p:attrNameLst>
                                          <p:attrName>style.visibility</p:attrName>
                                        </p:attrNameLst>
                                      </p:cBhvr>
                                      <p:to>
                                        <p:strVal val="visible"/>
                                      </p:to>
                                    </p:set>
                                    <p:animEffect transition="in" filter="wipe(left)">
                                      <p:cBhvr>
                                        <p:cTn id="115" dur="500"/>
                                        <p:tgtEl>
                                          <p:spTgt spid="43062"/>
                                        </p:tgtEl>
                                      </p:cBhvr>
                                    </p:animEffect>
                                  </p:childTnLst>
                                </p:cTn>
                              </p:par>
                            </p:childTnLst>
                          </p:cTn>
                        </p:par>
                        <p:par>
                          <p:cTn id="116" fill="hold">
                            <p:stCondLst>
                              <p:cond delay="500"/>
                            </p:stCondLst>
                            <p:childTnLst>
                              <p:par>
                                <p:cTn id="117" presetID="22" presetClass="entr" presetSubtype="8" fill="hold" nodeType="afterEffect">
                                  <p:stCondLst>
                                    <p:cond delay="0"/>
                                  </p:stCondLst>
                                  <p:childTnLst>
                                    <p:set>
                                      <p:cBhvr>
                                        <p:cTn id="118" dur="1" fill="hold">
                                          <p:stCondLst>
                                            <p:cond delay="0"/>
                                          </p:stCondLst>
                                        </p:cTn>
                                        <p:tgtEl>
                                          <p:spTgt spid="43031"/>
                                        </p:tgtEl>
                                        <p:attrNameLst>
                                          <p:attrName>style.visibility</p:attrName>
                                        </p:attrNameLst>
                                      </p:cBhvr>
                                      <p:to>
                                        <p:strVal val="visible"/>
                                      </p:to>
                                    </p:set>
                                    <p:animEffect transition="in" filter="wipe(left)">
                                      <p:cBhvr>
                                        <p:cTn id="119" dur="500"/>
                                        <p:tgtEl>
                                          <p:spTgt spid="43031"/>
                                        </p:tgtEl>
                                      </p:cBhvr>
                                    </p:animEffect>
                                  </p:childTnLst>
                                </p:cTn>
                              </p:par>
                            </p:childTnLst>
                          </p:cTn>
                        </p:par>
                        <p:par>
                          <p:cTn id="120" fill="hold">
                            <p:stCondLst>
                              <p:cond delay="1000"/>
                            </p:stCondLst>
                            <p:childTnLst>
                              <p:par>
                                <p:cTn id="121" presetID="22" presetClass="entr" presetSubtype="8" fill="hold" grpId="0" nodeType="afterEffect">
                                  <p:stCondLst>
                                    <p:cond delay="0"/>
                                  </p:stCondLst>
                                  <p:childTnLst>
                                    <p:set>
                                      <p:cBhvr>
                                        <p:cTn id="122" dur="1" fill="hold">
                                          <p:stCondLst>
                                            <p:cond delay="0"/>
                                          </p:stCondLst>
                                        </p:cTn>
                                        <p:tgtEl>
                                          <p:spTgt spid="43030"/>
                                        </p:tgtEl>
                                        <p:attrNameLst>
                                          <p:attrName>style.visibility</p:attrName>
                                        </p:attrNameLst>
                                      </p:cBhvr>
                                      <p:to>
                                        <p:strVal val="visible"/>
                                      </p:to>
                                    </p:set>
                                    <p:animEffect transition="in" filter="wipe(left)">
                                      <p:cBhvr>
                                        <p:cTn id="123" dur="500"/>
                                        <p:tgtEl>
                                          <p:spTgt spid="43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43012" grpId="0"/>
      <p:bldP spid="43013" grpId="0"/>
      <p:bldP spid="43030" grpId="0"/>
      <p:bldP spid="43063" grpId="0" animBg="1"/>
      <p:bldP spid="43072" grpId="0" animBg="1"/>
      <p:bldP spid="43074" grpId="0"/>
      <p:bldP spid="43075"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44034" name="对象 44033"/>
          <p:cNvGraphicFramePr/>
          <p:nvPr/>
        </p:nvGraphicFramePr>
        <p:xfrm>
          <a:off x="2833688" y="1125538"/>
          <a:ext cx="3252787" cy="931862"/>
        </p:xfrm>
        <a:graphic>
          <a:graphicData uri="http://schemas.openxmlformats.org/presentationml/2006/ole">
            <mc:AlternateContent xmlns:mc="http://schemas.openxmlformats.org/markup-compatibility/2006">
              <mc:Choice xmlns:v="urn:schemas-microsoft-com:vml" Requires="v">
                <p:oleObj spid="_x0000_s3345" name="" r:id="rId1" imgW="1548765" imgH="444500" progId="Equation.3">
                  <p:embed/>
                </p:oleObj>
              </mc:Choice>
              <mc:Fallback>
                <p:oleObj name="" r:id="rId1" imgW="1548765" imgH="444500" progId="Equation.3">
                  <p:embed/>
                  <p:pic>
                    <p:nvPicPr>
                      <p:cNvPr id="0" name="图片 3344"/>
                      <p:cNvPicPr/>
                      <p:nvPr/>
                    </p:nvPicPr>
                    <p:blipFill>
                      <a:blip r:embed="rId2"/>
                      <a:stretch>
                        <a:fillRect/>
                      </a:stretch>
                    </p:blipFill>
                    <p:spPr>
                      <a:xfrm>
                        <a:off x="2833688" y="1125538"/>
                        <a:ext cx="3252787" cy="931862"/>
                      </a:xfrm>
                      <a:prstGeom prst="rect">
                        <a:avLst/>
                      </a:prstGeom>
                      <a:noFill/>
                      <a:ln w="28575" cap="flat" cmpd="sng">
                        <a:solidFill>
                          <a:srgbClr val="FF0000"/>
                        </a:solidFill>
                        <a:prstDash val="solid"/>
                        <a:miter/>
                        <a:headEnd type="none" w="med" len="med"/>
                        <a:tailEnd type="none" w="med" len="med"/>
                      </a:ln>
                    </p:spPr>
                  </p:pic>
                </p:oleObj>
              </mc:Fallback>
            </mc:AlternateContent>
          </a:graphicData>
        </a:graphic>
      </p:graphicFrame>
      <p:sp>
        <p:nvSpPr>
          <p:cNvPr id="44035" name="矩形 44034"/>
          <p:cNvSpPr/>
          <p:nvPr/>
        </p:nvSpPr>
        <p:spPr>
          <a:xfrm>
            <a:off x="900113" y="2133600"/>
            <a:ext cx="7888287" cy="1082675"/>
          </a:xfrm>
          <a:prstGeom prst="rect">
            <a:avLst/>
          </a:prstGeom>
          <a:noFill/>
          <a:ln w="9525">
            <a:noFill/>
          </a:ln>
        </p:spPr>
        <p:txBody>
          <a:bodyPr anchor="t">
            <a:spAutoFit/>
          </a:bodyPr>
          <a:p>
            <a:pPr lvl="0" indent="0">
              <a:lnSpc>
                <a:spcPct val="125000"/>
              </a:lnSpc>
            </a:pPr>
            <a:r>
              <a:rPr lang="zh-CN" altLang="en-US" dirty="0">
                <a:latin typeface="Times New Roman" panose="02020603050405020304" pitchFamily="2" charset="0"/>
                <a:ea typeface="仿宋_GB2312" pitchFamily="1" charset="-122"/>
              </a:rPr>
              <a:t>真空中的任何静电场中，穿过任一闭合曲面的电通量，等于该曲面所包围的电荷电量的代数和乘以</a:t>
            </a:r>
            <a:r>
              <a:rPr lang="en-US" altLang="x-none" sz="2800" dirty="0">
                <a:latin typeface="Times New Roman" panose="02020603050405020304" pitchFamily="2" charset="0"/>
                <a:ea typeface="宋体" panose="02010600030101010101" pitchFamily="2" charset="-122"/>
                <a:sym typeface="Symbol" panose="05050102010706020507" pitchFamily="2" charset="2"/>
              </a:rPr>
              <a:t>1</a:t>
            </a:r>
            <a:r>
              <a:rPr lang="en-US" altLang="x-none" sz="1200" i="1" dirty="0">
                <a:latin typeface="Times New Roman" panose="02020603050405020304" pitchFamily="2" charset="0"/>
                <a:ea typeface="宋体" panose="02010600030101010101" pitchFamily="2" charset="-122"/>
                <a:sym typeface="Symbol" panose="05050102010706020507" pitchFamily="2" charset="2"/>
              </a:rPr>
              <a:t> </a:t>
            </a:r>
            <a:r>
              <a:rPr lang="en-US" altLang="x-none" sz="2800" i="1" dirty="0">
                <a:latin typeface="Times New Roman" panose="02020603050405020304" pitchFamily="2" charset="0"/>
                <a:ea typeface="宋体" panose="02010600030101010101" pitchFamily="2" charset="-122"/>
                <a:sym typeface="Symbol" panose="05050102010706020507" pitchFamily="2" charset="2"/>
              </a:rPr>
              <a:t>/</a:t>
            </a:r>
            <a:r>
              <a:rPr lang="en-US" altLang="x-none" sz="2800" baseline="-22000" dirty="0">
                <a:latin typeface="Times New Roman" panose="02020603050405020304" pitchFamily="2" charset="0"/>
                <a:ea typeface="宋体" panose="02010600030101010101" pitchFamily="2" charset="-122"/>
                <a:sym typeface="Symbol" panose="05050102010706020507" pitchFamily="2" charset="2"/>
              </a:rPr>
              <a:t>0</a:t>
            </a:r>
            <a:r>
              <a:rPr lang="en-US" altLang="x-none" dirty="0">
                <a:latin typeface="Times New Roman" panose="02020603050405020304" pitchFamily="2" charset="0"/>
                <a:ea typeface="仿宋_GB2312" pitchFamily="1" charset="-122"/>
              </a:rPr>
              <a:t> </a:t>
            </a:r>
            <a:endParaRPr lang="en-US" altLang="x-none" dirty="0">
              <a:latin typeface="Times New Roman" panose="02020603050405020304" pitchFamily="2" charset="0"/>
              <a:ea typeface="仿宋_GB2312" pitchFamily="1" charset="-122"/>
            </a:endParaRPr>
          </a:p>
        </p:txBody>
      </p:sp>
      <p:sp>
        <p:nvSpPr>
          <p:cNvPr id="44036" name="矩形 44035"/>
          <p:cNvSpPr/>
          <p:nvPr/>
        </p:nvSpPr>
        <p:spPr>
          <a:xfrm>
            <a:off x="666750" y="433388"/>
            <a:ext cx="302895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宋体" panose="02010600030101010101" pitchFamily="2" charset="-122"/>
              </a:rPr>
              <a:t>静电场</a:t>
            </a:r>
            <a:r>
              <a:rPr lang="zh-CN" altLang="en-US" dirty="0">
                <a:latin typeface="宋体" panose="02010600030101010101" pitchFamily="2" charset="-122"/>
                <a:ea typeface="宋体" panose="02010600030101010101" pitchFamily="2" charset="-122"/>
              </a:rPr>
              <a:t>高斯定理</a:t>
            </a:r>
            <a:endParaRPr lang="zh-CN" altLang="en-US" dirty="0">
              <a:latin typeface="宋体" panose="02010600030101010101" pitchFamily="2" charset="-122"/>
              <a:ea typeface="宋体" panose="02010600030101010101" pitchFamily="2" charset="-122"/>
            </a:endParaRPr>
          </a:p>
        </p:txBody>
      </p:sp>
      <p:graphicFrame>
        <p:nvGraphicFramePr>
          <p:cNvPr id="44037" name="对象 44036"/>
          <p:cNvGraphicFramePr>
            <a:graphicFrameLocks noChangeAspect="1"/>
          </p:cNvGraphicFramePr>
          <p:nvPr/>
        </p:nvGraphicFramePr>
        <p:xfrm>
          <a:off x="2928938" y="4176713"/>
          <a:ext cx="3443287" cy="908050"/>
        </p:xfrm>
        <a:graphic>
          <a:graphicData uri="http://schemas.openxmlformats.org/presentationml/2006/ole">
            <mc:AlternateContent xmlns:mc="http://schemas.openxmlformats.org/markup-compatibility/2006">
              <mc:Choice xmlns:v="urn:schemas-microsoft-com:vml" Requires="v">
                <p:oleObj spid="_x0000_s3346" name="" r:id="rId3" imgW="1637665" imgH="431800" progId="Equation.3">
                  <p:embed/>
                </p:oleObj>
              </mc:Choice>
              <mc:Fallback>
                <p:oleObj name="" r:id="rId3" imgW="1637665" imgH="431800" progId="Equation.3">
                  <p:embed/>
                  <p:pic>
                    <p:nvPicPr>
                      <p:cNvPr id="0" name="图片 3345"/>
                      <p:cNvPicPr/>
                      <p:nvPr/>
                    </p:nvPicPr>
                    <p:blipFill>
                      <a:blip r:embed="rId4"/>
                      <a:stretch>
                        <a:fillRect/>
                      </a:stretch>
                    </p:blipFill>
                    <p:spPr>
                      <a:xfrm>
                        <a:off x="2928938" y="4176713"/>
                        <a:ext cx="3443287" cy="908050"/>
                      </a:xfrm>
                      <a:prstGeom prst="rect">
                        <a:avLst/>
                      </a:prstGeom>
                      <a:noFill/>
                      <a:ln w="19050" cap="flat" cmpd="sng">
                        <a:solidFill>
                          <a:srgbClr val="FF0000"/>
                        </a:solidFill>
                        <a:prstDash val="solid"/>
                        <a:miter/>
                        <a:headEnd type="none" w="med" len="med"/>
                        <a:tailEnd type="none" w="med" len="med"/>
                      </a:ln>
                    </p:spPr>
                  </p:pic>
                </p:oleObj>
              </mc:Fallback>
            </mc:AlternateContent>
          </a:graphicData>
        </a:graphic>
      </p:graphicFrame>
      <p:sp>
        <p:nvSpPr>
          <p:cNvPr id="44038" name="矩形 44037"/>
          <p:cNvSpPr/>
          <p:nvPr/>
        </p:nvSpPr>
        <p:spPr>
          <a:xfrm>
            <a:off x="666750" y="3429000"/>
            <a:ext cx="396240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3. 对于连续分布的源电荷</a:t>
            </a:r>
            <a:endParaRPr lang="zh-CN" altLang="en-US" dirty="0">
              <a:latin typeface="Times New Roman" panose="02020603050405020304" pitchFamily="2" charset="0"/>
              <a:ea typeface="仿宋_GB2312" pitchFamily="1" charset="-122"/>
            </a:endParaRPr>
          </a:p>
        </p:txBody>
      </p:sp>
      <p:sp>
        <p:nvSpPr>
          <p:cNvPr id="44039" name="文本框 44038"/>
          <p:cNvSpPr txBox="1"/>
          <p:nvPr/>
        </p:nvSpPr>
        <p:spPr>
          <a:xfrm>
            <a:off x="1616075" y="5448300"/>
            <a:ext cx="513080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楷体_GB2312" pitchFamily="1" charset="-122"/>
              </a:rPr>
              <a:t>反映静电场的性质 </a:t>
            </a:r>
            <a:r>
              <a:rPr lang="en-US" altLang="x-none" sz="1800" dirty="0">
                <a:latin typeface="Arial" panose="020B0604020202020204" pitchFamily="34" charset="0"/>
                <a:ea typeface="宋体" panose="02010600030101010101" pitchFamily="2" charset="-122"/>
              </a:rPr>
              <a:t>—— </a:t>
            </a:r>
            <a:r>
              <a:rPr lang="zh-CN" altLang="en-US" dirty="0">
                <a:latin typeface="Times New Roman" panose="02020603050405020304" pitchFamily="2" charset="0"/>
                <a:ea typeface="楷体_GB2312" pitchFamily="1" charset="-122"/>
              </a:rPr>
              <a:t>有源场</a:t>
            </a:r>
            <a:endParaRPr lang="zh-CN" altLang="en-US" dirty="0">
              <a:latin typeface="Times New Roman" panose="02020603050405020304" pitchFamily="2" charset="0"/>
              <a:ea typeface="楷体_GB2312" pitchFamily="1" charset="-122"/>
            </a:endParaRPr>
          </a:p>
        </p:txBody>
      </p:sp>
      <p:sp>
        <p:nvSpPr>
          <p:cNvPr id="44040" name="文本框 44039"/>
          <p:cNvSpPr txBox="1"/>
          <p:nvPr/>
        </p:nvSpPr>
        <p:spPr>
          <a:xfrm>
            <a:off x="720725" y="5446713"/>
            <a:ext cx="184785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意义：</a:t>
            </a:r>
            <a:endParaRPr lang="zh-CN" altLang="en-US" dirty="0">
              <a:latin typeface="Times New Roman" panose="02020603050405020304" pitchFamily="2" charset="0"/>
              <a:ea typeface="仿宋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wipe(left)">
                                      <p:cBhvr>
                                        <p:cTn id="7" dur="500"/>
                                        <p:tgtEl>
                                          <p:spTgt spid="440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034"/>
                                        </p:tgtEl>
                                        <p:attrNameLst>
                                          <p:attrName>style.visibility</p:attrName>
                                        </p:attrNameLst>
                                      </p:cBhvr>
                                      <p:to>
                                        <p:strVal val="visible"/>
                                      </p:to>
                                    </p:set>
                                    <p:animEffect transition="in" filter="wipe(left)">
                                      <p:cBhvr>
                                        <p:cTn id="12" dur="500"/>
                                        <p:tgtEl>
                                          <p:spTgt spid="440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5"/>
                                        </p:tgtEl>
                                        <p:attrNameLst>
                                          <p:attrName>style.visibility</p:attrName>
                                        </p:attrNameLst>
                                      </p:cBhvr>
                                      <p:to>
                                        <p:strVal val="visible"/>
                                      </p:to>
                                    </p:set>
                                    <p:animEffect transition="in" filter="wipe(left)">
                                      <p:cBhvr>
                                        <p:cTn id="17" dur="500"/>
                                        <p:tgtEl>
                                          <p:spTgt spid="440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38"/>
                                        </p:tgtEl>
                                        <p:attrNameLst>
                                          <p:attrName>style.visibility</p:attrName>
                                        </p:attrNameLst>
                                      </p:cBhvr>
                                      <p:to>
                                        <p:strVal val="visible"/>
                                      </p:to>
                                    </p:set>
                                    <p:animEffect transition="in" filter="wipe(left)">
                                      <p:cBhvr>
                                        <p:cTn id="22" dur="500"/>
                                        <p:tgtEl>
                                          <p:spTgt spid="44038"/>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44037"/>
                                        </p:tgtEl>
                                        <p:attrNameLst>
                                          <p:attrName>style.visibility</p:attrName>
                                        </p:attrNameLst>
                                      </p:cBhvr>
                                      <p:to>
                                        <p:strVal val="visible"/>
                                      </p:to>
                                    </p:set>
                                    <p:animEffect transition="in" filter="wipe(left)">
                                      <p:cBhvr>
                                        <p:cTn id="26" dur="500"/>
                                        <p:tgtEl>
                                          <p:spTgt spid="4403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4040"/>
                                        </p:tgtEl>
                                        <p:attrNameLst>
                                          <p:attrName>style.visibility</p:attrName>
                                        </p:attrNameLst>
                                      </p:cBhvr>
                                      <p:to>
                                        <p:strVal val="visible"/>
                                      </p:to>
                                    </p:set>
                                    <p:animEffect transition="in" filter="wipe(left)">
                                      <p:cBhvr>
                                        <p:cTn id="31" dur="500"/>
                                        <p:tgtEl>
                                          <p:spTgt spid="44040"/>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44039"/>
                                        </p:tgtEl>
                                        <p:attrNameLst>
                                          <p:attrName>style.visibility</p:attrName>
                                        </p:attrNameLst>
                                      </p:cBhvr>
                                      <p:to>
                                        <p:strVal val="visible"/>
                                      </p:to>
                                    </p:set>
                                    <p:animEffect transition="in" filter="wipe(left)">
                                      <p:cBhvr>
                                        <p:cTn id="35" dur="500"/>
                                        <p:tgtEl>
                                          <p:spTgt spid="4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P spid="44036" grpId="0"/>
      <p:bldP spid="44038" grpId="0"/>
      <p:bldP spid="44039" grpId="0"/>
      <p:bldP spid="44040"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034" name="文本框 45058"/>
          <p:cNvSpPr txBox="1"/>
          <p:nvPr/>
        </p:nvSpPr>
        <p:spPr>
          <a:xfrm>
            <a:off x="1260475" y="1458913"/>
            <a:ext cx="4881563" cy="457200"/>
          </a:xfrm>
          <a:prstGeom prst="rect">
            <a:avLst/>
          </a:prstGeom>
          <a:noFill/>
          <a:ln w="9525">
            <a:noFill/>
          </a:ln>
        </p:spPr>
        <p:txBody>
          <a:bodyPr wrap="none" anchor="t">
            <a:spAutoFit/>
          </a:bodyPr>
          <a:p>
            <a:pPr lvl="0" indent="0" fontAlgn="ctr"/>
            <a:r>
              <a:rPr lang="zh-CN" altLang="en-US" dirty="0">
                <a:latin typeface="Times New Roman" panose="02020603050405020304" pitchFamily="2" charset="0"/>
                <a:ea typeface="仿宋_GB2312" pitchFamily="1" charset="-122"/>
              </a:rPr>
              <a:t>(1) 高斯定理是由库仑定律导出来的</a:t>
            </a:r>
            <a:endParaRPr lang="zh-CN" altLang="en-US" dirty="0">
              <a:latin typeface="Times New Roman" panose="02020603050405020304" pitchFamily="2" charset="0"/>
              <a:ea typeface="仿宋_GB2312" pitchFamily="1" charset="-122"/>
            </a:endParaRPr>
          </a:p>
        </p:txBody>
      </p:sp>
      <p:sp>
        <p:nvSpPr>
          <p:cNvPr id="44035" name="文本框 45059"/>
          <p:cNvSpPr txBox="1"/>
          <p:nvPr/>
        </p:nvSpPr>
        <p:spPr>
          <a:xfrm>
            <a:off x="1187450" y="2133600"/>
            <a:ext cx="6229350" cy="457200"/>
          </a:xfrm>
          <a:prstGeom prst="rect">
            <a:avLst/>
          </a:prstGeom>
          <a:noFill/>
          <a:ln w="9525">
            <a:noFill/>
          </a:ln>
        </p:spPr>
        <p:txBody>
          <a:bodyPr anchor="t">
            <a:spAutoFit/>
          </a:bodyPr>
          <a:p>
            <a:pPr lvl="0" indent="0" fontAlgn="ctr"/>
            <a:r>
              <a:rPr lang="zh-CN" altLang="en-US" dirty="0">
                <a:latin typeface="宋体" panose="02010600030101010101" pitchFamily="2" charset="-122"/>
                <a:ea typeface="仿宋_GB2312" pitchFamily="1" charset="-122"/>
                <a:sym typeface="宋体" panose="02010600030101010101" pitchFamily="2" charset="-122"/>
              </a:rPr>
              <a:t>(2)高斯定理反映了库仑定律的平方反比关系</a:t>
            </a:r>
            <a:endParaRPr lang="zh-CN" altLang="en-US" dirty="0">
              <a:latin typeface="Times New Roman" panose="02020603050405020304" pitchFamily="2" charset="0"/>
              <a:ea typeface="仿宋_GB2312" pitchFamily="1" charset="-122"/>
            </a:endParaRPr>
          </a:p>
        </p:txBody>
      </p:sp>
      <p:sp>
        <p:nvSpPr>
          <p:cNvPr id="44036" name="文本框 45062"/>
          <p:cNvSpPr txBox="1"/>
          <p:nvPr/>
        </p:nvSpPr>
        <p:spPr>
          <a:xfrm>
            <a:off x="1260475" y="2859088"/>
            <a:ext cx="6429375" cy="457200"/>
          </a:xfrm>
          <a:prstGeom prst="rect">
            <a:avLst/>
          </a:prstGeom>
          <a:noFill/>
          <a:ln w="9525">
            <a:noFill/>
          </a:ln>
        </p:spPr>
        <p:txBody>
          <a:bodyPr wrap="none" anchor="t">
            <a:spAutoFit/>
          </a:bodyPr>
          <a:p>
            <a:pPr lvl="0" indent="0" fontAlgn="ctr"/>
            <a:r>
              <a:rPr lang="zh-CN" altLang="en-US" dirty="0">
                <a:latin typeface="Times New Roman" panose="02020603050405020304" pitchFamily="2" charset="0"/>
                <a:ea typeface="仿宋_GB2312" pitchFamily="1" charset="-122"/>
              </a:rPr>
              <a:t>(</a:t>
            </a:r>
            <a:r>
              <a:rPr lang="en-US" altLang="zh-CN" dirty="0">
                <a:latin typeface="Times New Roman" panose="02020603050405020304" pitchFamily="2" charset="0"/>
                <a:ea typeface="仿宋_GB2312" pitchFamily="1" charset="-122"/>
              </a:rPr>
              <a:t>3</a:t>
            </a:r>
            <a:r>
              <a:rPr lang="zh-CN" altLang="en-US" dirty="0">
                <a:latin typeface="Times New Roman" panose="02020603050405020304" pitchFamily="2" charset="0"/>
                <a:ea typeface="仿宋_GB2312" pitchFamily="1" charset="-122"/>
              </a:rPr>
              <a:t>) 利用高斯定理可以求有特殊对称性的静电场</a:t>
            </a:r>
            <a:endParaRPr lang="zh-CN" altLang="en-US" sz="1800" b="0" dirty="0">
              <a:latin typeface="Arial" panose="020B0604020202020204" pitchFamily="34" charset="0"/>
              <a:ea typeface="宋体" panose="02010600030101010101" pitchFamily="2" charset="-122"/>
            </a:endParaRPr>
          </a:p>
        </p:txBody>
      </p:sp>
      <p:sp>
        <p:nvSpPr>
          <p:cNvPr id="39957" name="矩形 39956"/>
          <p:cNvSpPr/>
          <p:nvPr/>
        </p:nvSpPr>
        <p:spPr>
          <a:xfrm>
            <a:off x="593725" y="530225"/>
            <a:ext cx="1289050" cy="457200"/>
          </a:xfrm>
          <a:prstGeom prst="rect">
            <a:avLst/>
          </a:prstGeom>
          <a:noFill/>
          <a:ln w="9525">
            <a:noFill/>
          </a:ln>
        </p:spPr>
        <p:txBody>
          <a:bodyPr anchor="t">
            <a:spAutoFit/>
          </a:bodyPr>
          <a:p>
            <a:pPr lvl="0" indent="0">
              <a:buClr>
                <a:srgbClr val="66FFFF"/>
              </a:buClr>
              <a:buFont typeface="Wingdings" panose="05000000000000000000" pitchFamily="2" charset="2"/>
              <a:buChar char="Ø"/>
            </a:pPr>
            <a:r>
              <a:rPr lang="zh-CN" altLang="en-US" dirty="0">
                <a:solidFill>
                  <a:srgbClr val="FFFF00"/>
                </a:solidFill>
                <a:latin typeface="Times New Roman" panose="02020603050405020304" pitchFamily="2" charset="0"/>
                <a:ea typeface="宋体" panose="02010600030101010101" pitchFamily="2" charset="-122"/>
              </a:rPr>
              <a:t> </a:t>
            </a:r>
            <a:r>
              <a:rPr lang="zh-CN" altLang="en-US" dirty="0">
                <a:latin typeface="Times New Roman" panose="02020603050405020304" pitchFamily="2" charset="0"/>
                <a:ea typeface="宋体" panose="02010600030101010101" pitchFamily="2" charset="-122"/>
              </a:rPr>
              <a:t>讨论</a:t>
            </a:r>
            <a:endParaRPr lang="zh-CN" altLang="en-US"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left)">
                                      <p:cBhvr>
                                        <p:cTn id="7" dur="500"/>
                                        <p:tgtEl>
                                          <p:spTgt spid="399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4"/>
                                        </p:tgtEl>
                                        <p:attrNameLst>
                                          <p:attrName>style.visibility</p:attrName>
                                        </p:attrNameLst>
                                      </p:cBhvr>
                                      <p:to>
                                        <p:strVal val="visible"/>
                                      </p:to>
                                    </p:set>
                                    <p:animEffect transition="in" filter="wipe(left)">
                                      <p:cBhvr>
                                        <p:cTn id="12" dur="500"/>
                                        <p:tgtEl>
                                          <p:spTgt spid="440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5"/>
                                        </p:tgtEl>
                                        <p:attrNameLst>
                                          <p:attrName>style.visibility</p:attrName>
                                        </p:attrNameLst>
                                      </p:cBhvr>
                                      <p:to>
                                        <p:strVal val="visible"/>
                                      </p:to>
                                    </p:set>
                                    <p:animEffect transition="in" filter="wipe(left)">
                                      <p:cBhvr>
                                        <p:cTn id="17" dur="500"/>
                                        <p:tgtEl>
                                          <p:spTgt spid="440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36"/>
                                        </p:tgtEl>
                                        <p:attrNameLst>
                                          <p:attrName>style.visibility</p:attrName>
                                        </p:attrNameLst>
                                      </p:cBhvr>
                                      <p:to>
                                        <p:strVal val="visible"/>
                                      </p:to>
                                    </p:set>
                                    <p:animEffect transition="in" filter="wipe(left)">
                                      <p:cBhvr>
                                        <p:cTn id="22" dur="5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7" grpId="0"/>
      <p:bldP spid="44034" grpId="0"/>
      <p:bldP spid="44035" grpId="0"/>
      <p:bldP spid="44036"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6082" name="文本框 46081"/>
          <p:cNvSpPr txBox="1"/>
          <p:nvPr/>
        </p:nvSpPr>
        <p:spPr>
          <a:xfrm>
            <a:off x="236538" y="368300"/>
            <a:ext cx="360045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宋体" panose="02010600030101010101" pitchFamily="2" charset="-122"/>
              </a:rPr>
              <a:t>四、 高斯定理的应用</a:t>
            </a:r>
            <a:endParaRPr lang="zh-CN" altLang="en-US" dirty="0">
              <a:latin typeface="Times New Roman" panose="02020603050405020304" pitchFamily="2" charset="0"/>
              <a:ea typeface="宋体" panose="02010600030101010101" pitchFamily="2" charset="-122"/>
            </a:endParaRPr>
          </a:p>
        </p:txBody>
      </p:sp>
      <p:sp>
        <p:nvSpPr>
          <p:cNvPr id="46083" name="矩形 46082"/>
          <p:cNvSpPr/>
          <p:nvPr/>
        </p:nvSpPr>
        <p:spPr>
          <a:xfrm>
            <a:off x="922338" y="868363"/>
            <a:ext cx="4872037" cy="457200"/>
          </a:xfrm>
          <a:prstGeom prst="rect">
            <a:avLst/>
          </a:prstGeom>
          <a:noFill/>
          <a:ln w="9525">
            <a:noFill/>
          </a:ln>
        </p:spPr>
        <p:txBody>
          <a:bodyPr lIns="92075" tIns="46038" rIns="92075" bIns="46038" anchor="t">
            <a:spAutoFit/>
          </a:bodyPr>
          <a:p>
            <a:pPr lvl="0" indent="0" defTabSz="762000" eaLnBrk="0" hangingPunct="0">
              <a:spcBef>
                <a:spcPct val="50000"/>
              </a:spcBef>
            </a:pPr>
            <a:r>
              <a:rPr lang="zh-CN" altLang="en-US" dirty="0">
                <a:latin typeface="Times New Roman" panose="02020603050405020304" pitchFamily="2" charset="0"/>
                <a:ea typeface="仿宋_GB2312" pitchFamily="1" charset="-122"/>
              </a:rPr>
              <a:t>均匀带电球面，电量</a:t>
            </a:r>
            <a:r>
              <a:rPr lang="en-US" altLang="x-none" i="1" dirty="0">
                <a:latin typeface="Times New Roman" panose="02020603050405020304" pitchFamily="2" charset="0"/>
                <a:ea typeface="仿宋_GB2312" pitchFamily="1" charset="-122"/>
              </a:rPr>
              <a:t>Q</a:t>
            </a:r>
            <a:r>
              <a:rPr lang="zh-CN" altLang="en-US" dirty="0">
                <a:latin typeface="Times New Roman" panose="02020603050405020304" pitchFamily="2" charset="0"/>
                <a:ea typeface="仿宋_GB2312" pitchFamily="1" charset="-122"/>
              </a:rPr>
              <a:t>，半径</a:t>
            </a:r>
            <a:r>
              <a:rPr lang="en-US" altLang="x-none" i="1" dirty="0">
                <a:latin typeface="Times New Roman" panose="02020603050405020304" pitchFamily="2" charset="0"/>
                <a:ea typeface="仿宋_GB2312" pitchFamily="1" charset="-122"/>
              </a:rPr>
              <a:t>R </a:t>
            </a:r>
            <a:r>
              <a:rPr lang="zh-CN" altLang="en-US" dirty="0">
                <a:latin typeface="Times New Roman" panose="02020603050405020304" pitchFamily="2" charset="0"/>
                <a:ea typeface="仿宋_GB2312" pitchFamily="1" charset="-122"/>
              </a:rPr>
              <a:t>。</a:t>
            </a:r>
            <a:endParaRPr lang="zh-CN" altLang="en-US" dirty="0">
              <a:latin typeface="Times New Roman" panose="02020603050405020304" pitchFamily="2" charset="0"/>
              <a:ea typeface="仿宋_GB2312" pitchFamily="1" charset="-122"/>
            </a:endParaRPr>
          </a:p>
        </p:txBody>
      </p:sp>
      <p:sp>
        <p:nvSpPr>
          <p:cNvPr id="46084" name="文本框 46083"/>
          <p:cNvSpPr txBox="1"/>
          <p:nvPr/>
        </p:nvSpPr>
        <p:spPr>
          <a:xfrm>
            <a:off x="904875" y="1296988"/>
            <a:ext cx="3505200" cy="457200"/>
          </a:xfrm>
          <a:prstGeom prst="rect">
            <a:avLst/>
          </a:prstGeom>
          <a:noFill/>
          <a:ln w="9525">
            <a:noFill/>
          </a:ln>
        </p:spPr>
        <p:txBody>
          <a:bodyPr anchor="t">
            <a:spAutoFit/>
          </a:bodyPr>
          <a:p>
            <a:pPr lvl="0" indent="0" defTabSz="762000" eaLnBrk="0" hangingPunct="0">
              <a:spcBef>
                <a:spcPct val="50000"/>
              </a:spcBef>
            </a:pPr>
            <a:r>
              <a:rPr lang="zh-CN" altLang="en-US" dirty="0">
                <a:latin typeface="Times New Roman" panose="02020603050405020304" pitchFamily="2" charset="0"/>
                <a:ea typeface="仿宋_GB2312" pitchFamily="1" charset="-122"/>
              </a:rPr>
              <a:t>电场强度分布。</a:t>
            </a:r>
            <a:endParaRPr lang="zh-CN" altLang="en-US" dirty="0">
              <a:latin typeface="Times New Roman" panose="02020603050405020304" pitchFamily="2" charset="0"/>
              <a:ea typeface="仿宋_GB2312" pitchFamily="1" charset="-122"/>
            </a:endParaRPr>
          </a:p>
        </p:txBody>
      </p:sp>
      <p:sp>
        <p:nvSpPr>
          <p:cNvPr id="46085" name="椭圆 46084"/>
          <p:cNvSpPr/>
          <p:nvPr/>
        </p:nvSpPr>
        <p:spPr>
          <a:xfrm>
            <a:off x="5718175" y="1763713"/>
            <a:ext cx="1439863" cy="1439862"/>
          </a:xfrm>
          <a:prstGeom prst="ellipse">
            <a:avLst/>
          </a:prstGeom>
          <a:gradFill rotWithShape="1">
            <a:gsLst>
              <a:gs pos="0">
                <a:srgbClr val="3399FF">
                  <a:alpha val="70000"/>
                </a:srgbClr>
              </a:gs>
              <a:gs pos="100000">
                <a:srgbClr val="184776">
                  <a:alpha val="70000"/>
                </a:srgbClr>
              </a:gs>
            </a:gsLst>
            <a:path path="shape">
              <a:fillToRect l="50000" t="50000" r="50000" b="50000"/>
            </a:path>
            <a:tileRect/>
          </a:gradFill>
          <a:ln w="6350" cap="flat" cmpd="sng">
            <a:solidFill>
              <a:schemeClr val="folHlink"/>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6086" name="文本框 46085"/>
          <p:cNvSpPr txBox="1"/>
          <p:nvPr/>
        </p:nvSpPr>
        <p:spPr>
          <a:xfrm>
            <a:off x="5934075" y="2170113"/>
            <a:ext cx="354013" cy="396875"/>
          </a:xfrm>
          <a:prstGeom prst="rect">
            <a:avLst/>
          </a:prstGeom>
          <a:noFill/>
          <a:ln w="9525">
            <a:noFill/>
          </a:ln>
        </p:spPr>
        <p:txBody>
          <a:bodyPr wrap="none" anchor="t">
            <a:spAutoFit/>
          </a:bodyPr>
          <a:p>
            <a:pPr lvl="0" indent="0"/>
            <a:r>
              <a:rPr lang="en-US" altLang="x-none" sz="2000" i="1" dirty="0">
                <a:solidFill>
                  <a:srgbClr val="00FF00"/>
                </a:solidFill>
                <a:latin typeface="Times New Roman" panose="02020603050405020304" pitchFamily="2" charset="0"/>
                <a:ea typeface="仿宋_GB2312" pitchFamily="1" charset="-122"/>
              </a:rPr>
              <a:t>R</a:t>
            </a:r>
            <a:endParaRPr lang="en-US" altLang="x-none" sz="2000" i="1" dirty="0">
              <a:solidFill>
                <a:srgbClr val="00FF00"/>
              </a:solidFill>
              <a:latin typeface="Times New Roman" panose="02020603050405020304" pitchFamily="2" charset="0"/>
              <a:ea typeface="仿宋_GB2312" pitchFamily="1" charset="-122"/>
            </a:endParaRPr>
          </a:p>
        </p:txBody>
      </p:sp>
      <p:sp>
        <p:nvSpPr>
          <p:cNvPr id="46087" name="文本框 46086"/>
          <p:cNvSpPr txBox="1"/>
          <p:nvPr/>
        </p:nvSpPr>
        <p:spPr>
          <a:xfrm>
            <a:off x="465138" y="1747838"/>
            <a:ext cx="488950" cy="457200"/>
          </a:xfrm>
          <a:prstGeom prst="rect">
            <a:avLst/>
          </a:prstGeom>
          <a:noFill/>
          <a:ln w="9525">
            <a:noFill/>
          </a:ln>
        </p:spPr>
        <p:txBody>
          <a:bodyPr wrap="none" anchor="t">
            <a:spAutoFit/>
          </a:bodyPr>
          <a:p>
            <a:pPr lvl="0" indent="0"/>
            <a:r>
              <a:rPr lang="zh-CN" altLang="en-US" dirty="0">
                <a:latin typeface="宋体" panose="02010600030101010101" pitchFamily="2" charset="-122"/>
                <a:ea typeface="宋体" panose="02010600030101010101" pitchFamily="2" charset="-122"/>
              </a:rPr>
              <a:t>解</a:t>
            </a:r>
            <a:endParaRPr lang="zh-CN" altLang="en-US" dirty="0">
              <a:latin typeface="宋体" panose="02010600030101010101" pitchFamily="2" charset="-122"/>
              <a:ea typeface="宋体" panose="02010600030101010101" pitchFamily="2" charset="-122"/>
            </a:endParaRPr>
          </a:p>
        </p:txBody>
      </p:sp>
      <p:sp>
        <p:nvSpPr>
          <p:cNvPr id="46088" name="文本框 46087"/>
          <p:cNvSpPr txBox="1"/>
          <p:nvPr/>
        </p:nvSpPr>
        <p:spPr>
          <a:xfrm>
            <a:off x="6261100" y="1522413"/>
            <a:ext cx="355600" cy="457200"/>
          </a:xfrm>
          <a:prstGeom prst="rect">
            <a:avLst/>
          </a:prstGeom>
          <a:noFill/>
          <a:ln w="9525">
            <a:noFill/>
          </a:ln>
        </p:spPr>
        <p:txBody>
          <a:bodyPr wrap="none" anchor="t">
            <a:spAutoFit/>
          </a:bodyPr>
          <a:p>
            <a:pPr lvl="0" indent="0"/>
            <a:r>
              <a:rPr lang="en-US" altLang="x-none" dirty="0">
                <a:solidFill>
                  <a:srgbClr val="FF99FF"/>
                </a:solidFill>
                <a:latin typeface="Times New Roman" panose="02020603050405020304" pitchFamily="2" charset="0"/>
                <a:ea typeface="宋体" panose="02010600030101010101" pitchFamily="2" charset="-122"/>
              </a:rPr>
              <a:t>+</a:t>
            </a:r>
            <a:endParaRPr lang="en-US" altLang="x-none" dirty="0">
              <a:solidFill>
                <a:srgbClr val="FF99FF"/>
              </a:solidFill>
              <a:latin typeface="Times New Roman" panose="02020603050405020304" pitchFamily="2" charset="0"/>
              <a:ea typeface="宋体" panose="02010600030101010101" pitchFamily="2" charset="-122"/>
            </a:endParaRPr>
          </a:p>
        </p:txBody>
      </p:sp>
      <p:sp>
        <p:nvSpPr>
          <p:cNvPr id="46089" name="文本框 46088"/>
          <p:cNvSpPr txBox="1"/>
          <p:nvPr/>
        </p:nvSpPr>
        <p:spPr>
          <a:xfrm>
            <a:off x="5651500" y="1835150"/>
            <a:ext cx="357188" cy="457200"/>
          </a:xfrm>
          <a:prstGeom prst="rect">
            <a:avLst/>
          </a:prstGeom>
          <a:noFill/>
          <a:ln w="9525">
            <a:noFill/>
          </a:ln>
        </p:spPr>
        <p:txBody>
          <a:bodyPr wrap="none" anchor="t">
            <a:spAutoFit/>
          </a:bodyPr>
          <a:p>
            <a:pPr lvl="0" indent="0"/>
            <a:r>
              <a:rPr lang="en-US" altLang="x-none" dirty="0">
                <a:solidFill>
                  <a:srgbClr val="FF99FF"/>
                </a:solidFill>
                <a:latin typeface="Times New Roman" panose="02020603050405020304" pitchFamily="2" charset="0"/>
                <a:ea typeface="仿宋_GB2312" pitchFamily="1" charset="-122"/>
              </a:rPr>
              <a:t>+</a:t>
            </a:r>
            <a:endParaRPr lang="en-US" altLang="x-none" dirty="0">
              <a:solidFill>
                <a:srgbClr val="FF99FF"/>
              </a:solidFill>
              <a:latin typeface="Times New Roman" panose="02020603050405020304" pitchFamily="2" charset="0"/>
              <a:ea typeface="仿宋_GB2312" pitchFamily="1" charset="-122"/>
            </a:endParaRPr>
          </a:p>
        </p:txBody>
      </p:sp>
      <p:sp>
        <p:nvSpPr>
          <p:cNvPr id="46090" name="文本框 46089"/>
          <p:cNvSpPr txBox="1"/>
          <p:nvPr/>
        </p:nvSpPr>
        <p:spPr>
          <a:xfrm>
            <a:off x="5675313" y="2673350"/>
            <a:ext cx="357187" cy="457200"/>
          </a:xfrm>
          <a:prstGeom prst="rect">
            <a:avLst/>
          </a:prstGeom>
          <a:noFill/>
          <a:ln w="9525">
            <a:noFill/>
          </a:ln>
        </p:spPr>
        <p:txBody>
          <a:bodyPr wrap="none" anchor="t">
            <a:spAutoFit/>
          </a:bodyPr>
          <a:p>
            <a:pPr lvl="0" indent="0"/>
            <a:r>
              <a:rPr lang="en-US" altLang="x-none" dirty="0">
                <a:solidFill>
                  <a:srgbClr val="FF99FF"/>
                </a:solidFill>
                <a:latin typeface="Times New Roman" panose="02020603050405020304" pitchFamily="2" charset="0"/>
                <a:ea typeface="仿宋_GB2312" pitchFamily="1" charset="-122"/>
              </a:rPr>
              <a:t>+</a:t>
            </a:r>
            <a:endParaRPr lang="en-US" altLang="x-none" dirty="0">
              <a:solidFill>
                <a:srgbClr val="FF99FF"/>
              </a:solidFill>
              <a:latin typeface="Times New Roman" panose="02020603050405020304" pitchFamily="2" charset="0"/>
              <a:ea typeface="仿宋_GB2312" pitchFamily="1" charset="-122"/>
            </a:endParaRPr>
          </a:p>
        </p:txBody>
      </p:sp>
      <p:sp>
        <p:nvSpPr>
          <p:cNvPr id="46091" name="文本框 46090"/>
          <p:cNvSpPr txBox="1"/>
          <p:nvPr/>
        </p:nvSpPr>
        <p:spPr>
          <a:xfrm>
            <a:off x="6875463" y="1835150"/>
            <a:ext cx="355600" cy="457200"/>
          </a:xfrm>
          <a:prstGeom prst="rect">
            <a:avLst/>
          </a:prstGeom>
          <a:noFill/>
          <a:ln w="9525">
            <a:noFill/>
          </a:ln>
        </p:spPr>
        <p:txBody>
          <a:bodyPr wrap="none" anchor="t">
            <a:spAutoFit/>
          </a:bodyPr>
          <a:p>
            <a:pPr lvl="0" indent="0"/>
            <a:r>
              <a:rPr lang="en-US" altLang="x-none" dirty="0">
                <a:solidFill>
                  <a:srgbClr val="FF99FF"/>
                </a:solidFill>
                <a:latin typeface="Times New Roman" panose="02020603050405020304" pitchFamily="2" charset="0"/>
                <a:ea typeface="宋体" panose="02010600030101010101" pitchFamily="2" charset="-122"/>
              </a:rPr>
              <a:t>+</a:t>
            </a:r>
            <a:endParaRPr lang="en-US" altLang="x-none" dirty="0">
              <a:solidFill>
                <a:srgbClr val="FF99FF"/>
              </a:solidFill>
              <a:latin typeface="Times New Roman" panose="02020603050405020304" pitchFamily="2" charset="0"/>
              <a:ea typeface="宋体" panose="02010600030101010101" pitchFamily="2" charset="-122"/>
            </a:endParaRPr>
          </a:p>
        </p:txBody>
      </p:sp>
      <p:sp>
        <p:nvSpPr>
          <p:cNvPr id="46092" name="文本框 46091"/>
          <p:cNvSpPr txBox="1"/>
          <p:nvPr/>
        </p:nvSpPr>
        <p:spPr>
          <a:xfrm>
            <a:off x="6859588" y="2673350"/>
            <a:ext cx="355600" cy="457200"/>
          </a:xfrm>
          <a:prstGeom prst="rect">
            <a:avLst/>
          </a:prstGeom>
          <a:noFill/>
          <a:ln w="9525">
            <a:noFill/>
          </a:ln>
        </p:spPr>
        <p:txBody>
          <a:bodyPr wrap="none" anchor="t">
            <a:spAutoFit/>
          </a:bodyPr>
          <a:p>
            <a:pPr lvl="0" indent="0"/>
            <a:r>
              <a:rPr lang="en-US" altLang="x-none" dirty="0">
                <a:solidFill>
                  <a:srgbClr val="FF99FF"/>
                </a:solidFill>
                <a:latin typeface="Times New Roman" panose="02020603050405020304" pitchFamily="2" charset="0"/>
                <a:ea typeface="宋体" panose="02010600030101010101" pitchFamily="2" charset="-122"/>
              </a:rPr>
              <a:t>+</a:t>
            </a:r>
            <a:endParaRPr lang="en-US" altLang="x-none" dirty="0">
              <a:solidFill>
                <a:srgbClr val="FF99FF"/>
              </a:solidFill>
              <a:latin typeface="Times New Roman" panose="02020603050405020304" pitchFamily="2" charset="0"/>
              <a:ea typeface="宋体" panose="02010600030101010101" pitchFamily="2" charset="-122"/>
            </a:endParaRPr>
          </a:p>
        </p:txBody>
      </p:sp>
      <p:sp>
        <p:nvSpPr>
          <p:cNvPr id="46093" name="文本框 46092"/>
          <p:cNvSpPr txBox="1"/>
          <p:nvPr/>
        </p:nvSpPr>
        <p:spPr>
          <a:xfrm>
            <a:off x="6256338" y="2962275"/>
            <a:ext cx="355600" cy="457200"/>
          </a:xfrm>
          <a:prstGeom prst="rect">
            <a:avLst/>
          </a:prstGeom>
          <a:noFill/>
          <a:ln w="9525">
            <a:noFill/>
          </a:ln>
        </p:spPr>
        <p:txBody>
          <a:bodyPr wrap="none" anchor="t">
            <a:spAutoFit/>
          </a:bodyPr>
          <a:p>
            <a:pPr lvl="0" indent="0"/>
            <a:r>
              <a:rPr lang="en-US" altLang="x-none" dirty="0">
                <a:solidFill>
                  <a:srgbClr val="FF99FF"/>
                </a:solidFill>
                <a:latin typeface="Times New Roman" panose="02020603050405020304" pitchFamily="2" charset="0"/>
                <a:ea typeface="宋体" panose="02010600030101010101" pitchFamily="2" charset="-122"/>
              </a:rPr>
              <a:t>+</a:t>
            </a:r>
            <a:endParaRPr lang="en-US" altLang="x-none" dirty="0">
              <a:solidFill>
                <a:srgbClr val="FF99FF"/>
              </a:solidFill>
              <a:latin typeface="Times New Roman" panose="02020603050405020304" pitchFamily="2" charset="0"/>
              <a:ea typeface="宋体" panose="02010600030101010101" pitchFamily="2" charset="-122"/>
            </a:endParaRPr>
          </a:p>
        </p:txBody>
      </p:sp>
      <p:sp>
        <p:nvSpPr>
          <p:cNvPr id="46094" name="矩形 46093"/>
          <p:cNvSpPr/>
          <p:nvPr/>
        </p:nvSpPr>
        <p:spPr>
          <a:xfrm>
            <a:off x="463550" y="868363"/>
            <a:ext cx="490538" cy="457200"/>
          </a:xfrm>
          <a:prstGeom prst="rect">
            <a:avLst/>
          </a:prstGeom>
          <a:noFill/>
          <a:ln w="9525">
            <a:noFill/>
          </a:ln>
        </p:spPr>
        <p:txBody>
          <a:bodyPr wrap="none" anchor="t">
            <a:spAutoFit/>
          </a:bodyPr>
          <a:p>
            <a:pPr lvl="0" indent="0" algn="ctr"/>
            <a:r>
              <a:rPr lang="zh-CN" altLang="en-US" dirty="0">
                <a:latin typeface="宋体" panose="02010600030101010101" pitchFamily="2" charset="-122"/>
                <a:ea typeface="宋体" panose="02010600030101010101" pitchFamily="2" charset="-122"/>
              </a:rPr>
              <a:t>例</a:t>
            </a:r>
            <a:endParaRPr lang="zh-CN" altLang="en-US" dirty="0">
              <a:latin typeface="宋体" panose="02010600030101010101" pitchFamily="2" charset="-122"/>
              <a:ea typeface="宋体" panose="02010600030101010101" pitchFamily="2" charset="-122"/>
            </a:endParaRPr>
          </a:p>
        </p:txBody>
      </p:sp>
      <p:sp>
        <p:nvSpPr>
          <p:cNvPr id="46095" name="矩形 46094"/>
          <p:cNvSpPr/>
          <p:nvPr/>
        </p:nvSpPr>
        <p:spPr>
          <a:xfrm>
            <a:off x="450850" y="1296988"/>
            <a:ext cx="492125" cy="457200"/>
          </a:xfrm>
          <a:prstGeom prst="rect">
            <a:avLst/>
          </a:prstGeom>
          <a:noFill/>
          <a:ln w="9525">
            <a:noFill/>
          </a:ln>
        </p:spPr>
        <p:txBody>
          <a:bodyPr wrap="none" anchor="t">
            <a:spAutoFit/>
          </a:bodyPr>
          <a:p>
            <a:pPr lvl="0" indent="0" algn="ctr"/>
            <a:r>
              <a:rPr lang="zh-CN" altLang="en-US" dirty="0">
                <a:latin typeface="宋体" panose="02010600030101010101" pitchFamily="2" charset="-122"/>
                <a:ea typeface="宋体" panose="02010600030101010101" pitchFamily="2" charset="-122"/>
              </a:rPr>
              <a:t>求</a:t>
            </a:r>
            <a:endParaRPr lang="zh-CN" altLang="en-US" dirty="0">
              <a:latin typeface="宋体" panose="02010600030101010101" pitchFamily="2" charset="-122"/>
              <a:ea typeface="宋体" panose="02010600030101010101" pitchFamily="2" charset="-122"/>
            </a:endParaRPr>
          </a:p>
        </p:txBody>
      </p:sp>
      <p:sp>
        <p:nvSpPr>
          <p:cNvPr id="46096" name="椭圆 46095"/>
          <p:cNvSpPr/>
          <p:nvPr/>
        </p:nvSpPr>
        <p:spPr>
          <a:xfrm>
            <a:off x="6402388" y="2422525"/>
            <a:ext cx="107950" cy="107950"/>
          </a:xfrm>
          <a:prstGeom prst="ellipse">
            <a:avLst/>
          </a:prstGeom>
          <a:solidFill>
            <a:srgbClr val="FFFF66"/>
          </a:solidFill>
          <a:ln w="28575" cap="flat" cmpd="sng">
            <a:solidFill>
              <a:srgbClr val="FFFF66"/>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6097" name="文本框 46096"/>
          <p:cNvSpPr txBox="1"/>
          <p:nvPr/>
        </p:nvSpPr>
        <p:spPr>
          <a:xfrm>
            <a:off x="6215063" y="2493963"/>
            <a:ext cx="368300" cy="396875"/>
          </a:xfrm>
          <a:prstGeom prst="rect">
            <a:avLst/>
          </a:prstGeom>
          <a:noFill/>
          <a:ln w="9525">
            <a:noFill/>
          </a:ln>
        </p:spPr>
        <p:txBody>
          <a:bodyPr wrap="none" anchor="t">
            <a:spAutoFit/>
          </a:bodyPr>
          <a:p>
            <a:pPr lvl="0" indent="0" algn="ctr"/>
            <a:r>
              <a:rPr lang="en-US" altLang="x-none" sz="2000" i="1" dirty="0">
                <a:solidFill>
                  <a:schemeClr val="bg1"/>
                </a:solidFill>
                <a:latin typeface="Times New Roman" panose="02020603050405020304" pitchFamily="2" charset="0"/>
                <a:ea typeface="宋体" panose="02010600030101010101" pitchFamily="2" charset="-122"/>
              </a:rPr>
              <a:t>O</a:t>
            </a:r>
            <a:endParaRPr lang="en-US" altLang="x-none" sz="2000" i="1" dirty="0">
              <a:solidFill>
                <a:schemeClr val="bg1"/>
              </a:solidFill>
              <a:latin typeface="Times New Roman" panose="02020603050405020304" pitchFamily="2" charset="0"/>
              <a:ea typeface="宋体" panose="02010600030101010101" pitchFamily="2" charset="-122"/>
            </a:endParaRPr>
          </a:p>
        </p:txBody>
      </p:sp>
      <p:sp>
        <p:nvSpPr>
          <p:cNvPr id="46098" name="直接连接符 46097"/>
          <p:cNvSpPr/>
          <p:nvPr/>
        </p:nvSpPr>
        <p:spPr>
          <a:xfrm flipH="1" flipV="1">
            <a:off x="6067425" y="1874838"/>
            <a:ext cx="395288" cy="606425"/>
          </a:xfrm>
          <a:prstGeom prst="line">
            <a:avLst/>
          </a:prstGeom>
          <a:ln w="9525" cap="flat" cmpd="sng">
            <a:solidFill>
              <a:srgbClr val="66FF33"/>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6099" name="直接连接符 46098"/>
          <p:cNvSpPr/>
          <p:nvPr/>
        </p:nvSpPr>
        <p:spPr>
          <a:xfrm flipV="1">
            <a:off x="6457950" y="1843088"/>
            <a:ext cx="461963" cy="636587"/>
          </a:xfrm>
          <a:prstGeom prst="line">
            <a:avLst/>
          </a:prstGeom>
          <a:ln w="28575" cap="flat" cmpd="sng">
            <a:solidFill>
              <a:srgbClr val="00FF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46100" name="对象 46099"/>
          <p:cNvGraphicFramePr>
            <a:graphicFrameLocks noChangeAspect="1"/>
          </p:cNvGraphicFramePr>
          <p:nvPr/>
        </p:nvGraphicFramePr>
        <p:xfrm>
          <a:off x="1116013" y="2852738"/>
          <a:ext cx="2079625" cy="585787"/>
        </p:xfrm>
        <a:graphic>
          <a:graphicData uri="http://schemas.openxmlformats.org/presentationml/2006/ole">
            <mc:AlternateContent xmlns:mc="http://schemas.openxmlformats.org/markup-compatibility/2006">
              <mc:Choice xmlns:v="urn:schemas-microsoft-com:vml" Requires="v">
                <p:oleObj spid="_x0000_s3347" name="" r:id="rId1" imgW="997585" imgH="281305" progId="Equation.3">
                  <p:embed/>
                </p:oleObj>
              </mc:Choice>
              <mc:Fallback>
                <p:oleObj name="" r:id="rId1" imgW="997585" imgH="281305" progId="Equation.3">
                  <p:embed/>
                  <p:pic>
                    <p:nvPicPr>
                      <p:cNvPr id="0" name="图片 3346"/>
                      <p:cNvPicPr/>
                      <p:nvPr/>
                    </p:nvPicPr>
                    <p:blipFill>
                      <a:blip r:embed="rId2"/>
                      <a:stretch>
                        <a:fillRect/>
                      </a:stretch>
                    </p:blipFill>
                    <p:spPr>
                      <a:xfrm>
                        <a:off x="1116013" y="2852738"/>
                        <a:ext cx="2079625" cy="585787"/>
                      </a:xfrm>
                      <a:prstGeom prst="rect">
                        <a:avLst/>
                      </a:prstGeom>
                      <a:noFill/>
                      <a:ln w="38100">
                        <a:noFill/>
                        <a:miter/>
                      </a:ln>
                    </p:spPr>
                  </p:pic>
                </p:oleObj>
              </mc:Fallback>
            </mc:AlternateContent>
          </a:graphicData>
        </a:graphic>
      </p:graphicFrame>
      <p:graphicFrame>
        <p:nvGraphicFramePr>
          <p:cNvPr id="46101" name="对象 46100"/>
          <p:cNvGraphicFramePr>
            <a:graphicFrameLocks noChangeAspect="1"/>
          </p:cNvGraphicFramePr>
          <p:nvPr/>
        </p:nvGraphicFramePr>
        <p:xfrm>
          <a:off x="3203575" y="2852738"/>
          <a:ext cx="1119188" cy="585787"/>
        </p:xfrm>
        <a:graphic>
          <a:graphicData uri="http://schemas.openxmlformats.org/presentationml/2006/ole">
            <mc:AlternateContent xmlns:mc="http://schemas.openxmlformats.org/markup-compatibility/2006">
              <mc:Choice xmlns:v="urn:schemas-microsoft-com:vml" Requires="v">
                <p:oleObj spid="_x0000_s3348" name="" r:id="rId3" imgW="537210" imgH="281305" progId="Equation.3">
                  <p:embed/>
                </p:oleObj>
              </mc:Choice>
              <mc:Fallback>
                <p:oleObj name="" r:id="rId3" imgW="537210" imgH="281305" progId="Equation.3">
                  <p:embed/>
                  <p:pic>
                    <p:nvPicPr>
                      <p:cNvPr id="0" name="图片 3347"/>
                      <p:cNvPicPr/>
                      <p:nvPr/>
                    </p:nvPicPr>
                    <p:blipFill>
                      <a:blip r:embed="rId4"/>
                      <a:stretch>
                        <a:fillRect/>
                      </a:stretch>
                    </p:blipFill>
                    <p:spPr>
                      <a:xfrm>
                        <a:off x="3203575" y="2852738"/>
                        <a:ext cx="1119188" cy="585787"/>
                      </a:xfrm>
                      <a:prstGeom prst="rect">
                        <a:avLst/>
                      </a:prstGeom>
                      <a:noFill/>
                      <a:ln w="38100">
                        <a:noFill/>
                        <a:miter/>
                      </a:ln>
                    </p:spPr>
                  </p:pic>
                </p:oleObj>
              </mc:Fallback>
            </mc:AlternateContent>
          </a:graphicData>
        </a:graphic>
      </p:graphicFrame>
      <p:graphicFrame>
        <p:nvGraphicFramePr>
          <p:cNvPr id="46102" name="对象 46101"/>
          <p:cNvGraphicFramePr>
            <a:graphicFrameLocks noChangeAspect="1"/>
          </p:cNvGraphicFramePr>
          <p:nvPr/>
        </p:nvGraphicFramePr>
        <p:xfrm>
          <a:off x="4292600" y="2867025"/>
          <a:ext cx="1173163" cy="479425"/>
        </p:xfrm>
        <a:graphic>
          <a:graphicData uri="http://schemas.openxmlformats.org/presentationml/2006/ole">
            <mc:AlternateContent xmlns:mc="http://schemas.openxmlformats.org/markup-compatibility/2006">
              <mc:Choice xmlns:v="urn:schemas-microsoft-com:vml" Requires="v">
                <p:oleObj spid="_x0000_s3349" name="" r:id="rId5" imgW="563245" imgH="230505" progId="Equation.3">
                  <p:embed/>
                </p:oleObj>
              </mc:Choice>
              <mc:Fallback>
                <p:oleObj name="" r:id="rId5" imgW="563245" imgH="230505" progId="Equation.3">
                  <p:embed/>
                  <p:pic>
                    <p:nvPicPr>
                      <p:cNvPr id="0" name="图片 3348"/>
                      <p:cNvPicPr/>
                      <p:nvPr/>
                    </p:nvPicPr>
                    <p:blipFill>
                      <a:blip r:embed="rId6"/>
                      <a:stretch>
                        <a:fillRect/>
                      </a:stretch>
                    </p:blipFill>
                    <p:spPr>
                      <a:xfrm>
                        <a:off x="4292600" y="2867025"/>
                        <a:ext cx="1173163" cy="479425"/>
                      </a:xfrm>
                      <a:prstGeom prst="rect">
                        <a:avLst/>
                      </a:prstGeom>
                      <a:noFill/>
                      <a:ln w="38100">
                        <a:noFill/>
                        <a:miter/>
                      </a:ln>
                    </p:spPr>
                  </p:pic>
                </p:oleObj>
              </mc:Fallback>
            </mc:AlternateContent>
          </a:graphicData>
        </a:graphic>
      </p:graphicFrame>
      <p:sp>
        <p:nvSpPr>
          <p:cNvPr id="46103" name="矩形 46102"/>
          <p:cNvSpPr/>
          <p:nvPr/>
        </p:nvSpPr>
        <p:spPr>
          <a:xfrm>
            <a:off x="930275" y="3702050"/>
            <a:ext cx="2784475" cy="457200"/>
          </a:xfrm>
          <a:prstGeom prst="rect">
            <a:avLst/>
          </a:prstGeom>
          <a:noFill/>
          <a:ln w="9525">
            <a:noFill/>
          </a:ln>
        </p:spPr>
        <p:txBody>
          <a:bodyPr anchor="t">
            <a:spAutoFit/>
          </a:bodyPr>
          <a:p>
            <a:pPr lvl="0" indent="0"/>
            <a:r>
              <a:rPr lang="zh-CN" altLang="en-US" dirty="0">
                <a:solidFill>
                  <a:schemeClr val="bg1"/>
                </a:solidFill>
                <a:latin typeface="Times New Roman" panose="02020603050405020304" pitchFamily="2" charset="0"/>
                <a:ea typeface="仿宋_GB2312" pitchFamily="1" charset="-122"/>
                <a:sym typeface="Monotype Sorts" pitchFamily="2" charset="2"/>
              </a:rPr>
              <a:t>由高斯定理</a:t>
            </a:r>
            <a:endParaRPr lang="zh-CN" altLang="en-US" dirty="0">
              <a:solidFill>
                <a:schemeClr val="bg1"/>
              </a:solidFill>
              <a:latin typeface="Times New Roman" panose="02020603050405020304" pitchFamily="2" charset="0"/>
              <a:ea typeface="仿宋_GB2312" pitchFamily="1" charset="-122"/>
              <a:sym typeface="Monotype Sorts" pitchFamily="2" charset="2"/>
            </a:endParaRPr>
          </a:p>
        </p:txBody>
      </p:sp>
      <p:graphicFrame>
        <p:nvGraphicFramePr>
          <p:cNvPr id="46104" name="对象 46103"/>
          <p:cNvGraphicFramePr>
            <a:graphicFrameLocks noChangeAspect="1"/>
          </p:cNvGraphicFramePr>
          <p:nvPr/>
        </p:nvGraphicFramePr>
        <p:xfrm>
          <a:off x="3670300" y="6102350"/>
          <a:ext cx="800100" cy="373063"/>
        </p:xfrm>
        <a:graphic>
          <a:graphicData uri="http://schemas.openxmlformats.org/presentationml/2006/ole">
            <mc:AlternateContent xmlns:mc="http://schemas.openxmlformats.org/markup-compatibility/2006">
              <mc:Choice xmlns:v="urn:schemas-microsoft-com:vml" Requires="v">
                <p:oleObj spid="_x0000_s3350" name="" r:id="rId7" imgW="386080" imgH="180340" progId="Equation.3">
                  <p:embed/>
                </p:oleObj>
              </mc:Choice>
              <mc:Fallback>
                <p:oleObj name="" r:id="rId7" imgW="386080" imgH="180340" progId="Equation.3">
                  <p:embed/>
                  <p:pic>
                    <p:nvPicPr>
                      <p:cNvPr id="0" name="图片 3349"/>
                      <p:cNvPicPr/>
                      <p:nvPr/>
                    </p:nvPicPr>
                    <p:blipFill>
                      <a:blip r:embed="rId8"/>
                      <a:stretch>
                        <a:fillRect/>
                      </a:stretch>
                    </p:blipFill>
                    <p:spPr>
                      <a:xfrm>
                        <a:off x="3670300" y="6102350"/>
                        <a:ext cx="800100" cy="373063"/>
                      </a:xfrm>
                      <a:prstGeom prst="rect">
                        <a:avLst/>
                      </a:prstGeom>
                      <a:noFill/>
                      <a:ln w="38100">
                        <a:noFill/>
                        <a:miter/>
                      </a:ln>
                    </p:spPr>
                  </p:pic>
                </p:oleObj>
              </mc:Fallback>
            </mc:AlternateContent>
          </a:graphicData>
        </a:graphic>
      </p:graphicFrame>
      <p:graphicFrame>
        <p:nvGraphicFramePr>
          <p:cNvPr id="46105" name="对象 46104"/>
          <p:cNvGraphicFramePr>
            <a:graphicFrameLocks noChangeAspect="1"/>
          </p:cNvGraphicFramePr>
          <p:nvPr/>
        </p:nvGraphicFramePr>
        <p:xfrm>
          <a:off x="1719263" y="4881563"/>
          <a:ext cx="1385887" cy="533400"/>
        </p:xfrm>
        <a:graphic>
          <a:graphicData uri="http://schemas.openxmlformats.org/presentationml/2006/ole">
            <mc:AlternateContent xmlns:mc="http://schemas.openxmlformats.org/markup-compatibility/2006">
              <mc:Choice xmlns:v="urn:schemas-microsoft-com:vml" Requires="v">
                <p:oleObj spid="_x0000_s3351" name="" r:id="rId9" imgW="664845" imgH="255905" progId="Equation.3">
                  <p:embed/>
                </p:oleObj>
              </mc:Choice>
              <mc:Fallback>
                <p:oleObj name="" r:id="rId9" imgW="664845" imgH="255905" progId="Equation.3">
                  <p:embed/>
                  <p:pic>
                    <p:nvPicPr>
                      <p:cNvPr id="0" name="图片 3350"/>
                      <p:cNvPicPr/>
                      <p:nvPr/>
                    </p:nvPicPr>
                    <p:blipFill>
                      <a:blip r:embed="rId10"/>
                      <a:stretch>
                        <a:fillRect/>
                      </a:stretch>
                    </p:blipFill>
                    <p:spPr>
                      <a:xfrm>
                        <a:off x="1719263" y="4881563"/>
                        <a:ext cx="1385887" cy="533400"/>
                      </a:xfrm>
                      <a:prstGeom prst="rect">
                        <a:avLst/>
                      </a:prstGeom>
                      <a:noFill/>
                      <a:ln w="38100">
                        <a:noFill/>
                        <a:miter/>
                      </a:ln>
                    </p:spPr>
                  </p:pic>
                </p:oleObj>
              </mc:Fallback>
            </mc:AlternateContent>
          </a:graphicData>
        </a:graphic>
      </p:graphicFrame>
      <p:graphicFrame>
        <p:nvGraphicFramePr>
          <p:cNvPr id="46106" name="对象 46105"/>
          <p:cNvGraphicFramePr>
            <a:graphicFrameLocks noChangeAspect="1"/>
          </p:cNvGraphicFramePr>
          <p:nvPr/>
        </p:nvGraphicFramePr>
        <p:xfrm>
          <a:off x="3630613" y="4784725"/>
          <a:ext cx="1652587" cy="906463"/>
        </p:xfrm>
        <a:graphic>
          <a:graphicData uri="http://schemas.openxmlformats.org/presentationml/2006/ole">
            <mc:AlternateContent xmlns:mc="http://schemas.openxmlformats.org/markup-compatibility/2006">
              <mc:Choice xmlns:v="urn:schemas-microsoft-com:vml" Requires="v">
                <p:oleObj spid="_x0000_s3352" name="" r:id="rId11" imgW="793115" imgH="434975" progId="Equation.3">
                  <p:embed/>
                </p:oleObj>
              </mc:Choice>
              <mc:Fallback>
                <p:oleObj name="" r:id="rId11" imgW="793115" imgH="434975" progId="Equation.3">
                  <p:embed/>
                  <p:pic>
                    <p:nvPicPr>
                      <p:cNvPr id="0" name="图片 3351"/>
                      <p:cNvPicPr/>
                      <p:nvPr/>
                    </p:nvPicPr>
                    <p:blipFill>
                      <a:blip r:embed="rId12"/>
                      <a:stretch>
                        <a:fillRect/>
                      </a:stretch>
                    </p:blipFill>
                    <p:spPr>
                      <a:xfrm>
                        <a:off x="3630613" y="4784725"/>
                        <a:ext cx="1652587" cy="906463"/>
                      </a:xfrm>
                      <a:prstGeom prst="rect">
                        <a:avLst/>
                      </a:prstGeom>
                      <a:noFill/>
                      <a:ln w="38100">
                        <a:noFill/>
                        <a:miter/>
                      </a:ln>
                    </p:spPr>
                  </p:pic>
                </p:oleObj>
              </mc:Fallback>
            </mc:AlternateContent>
          </a:graphicData>
        </a:graphic>
      </p:graphicFrame>
      <p:graphicFrame>
        <p:nvGraphicFramePr>
          <p:cNvPr id="46107" name="对象 46106"/>
          <p:cNvGraphicFramePr>
            <a:graphicFrameLocks noChangeAspect="1"/>
          </p:cNvGraphicFramePr>
          <p:nvPr/>
        </p:nvGraphicFramePr>
        <p:xfrm>
          <a:off x="2700338" y="3725863"/>
          <a:ext cx="906462" cy="479425"/>
        </p:xfrm>
        <a:graphic>
          <a:graphicData uri="http://schemas.openxmlformats.org/presentationml/2006/ole">
            <mc:AlternateContent xmlns:mc="http://schemas.openxmlformats.org/markup-compatibility/2006">
              <mc:Choice xmlns:v="urn:schemas-microsoft-com:vml" Requires="v">
                <p:oleObj spid="_x0000_s3353" name="" r:id="rId13" imgW="438150" imgH="231775" progId="Equation.3">
                  <p:embed/>
                </p:oleObj>
              </mc:Choice>
              <mc:Fallback>
                <p:oleObj name="" r:id="rId13" imgW="438150" imgH="231775" progId="Equation.3">
                  <p:embed/>
                  <p:pic>
                    <p:nvPicPr>
                      <p:cNvPr id="0" name="图片 3352"/>
                      <p:cNvPicPr/>
                      <p:nvPr/>
                    </p:nvPicPr>
                    <p:blipFill>
                      <a:blip r:embed="rId14"/>
                      <a:stretch>
                        <a:fillRect/>
                      </a:stretch>
                    </p:blipFill>
                    <p:spPr>
                      <a:xfrm>
                        <a:off x="2700338" y="3725863"/>
                        <a:ext cx="906462" cy="479425"/>
                      </a:xfrm>
                      <a:prstGeom prst="rect">
                        <a:avLst/>
                      </a:prstGeom>
                      <a:noFill/>
                      <a:ln w="38100">
                        <a:noFill/>
                        <a:miter/>
                      </a:ln>
                    </p:spPr>
                  </p:pic>
                </p:oleObj>
              </mc:Fallback>
            </mc:AlternateContent>
          </a:graphicData>
        </a:graphic>
      </p:graphicFrame>
      <p:graphicFrame>
        <p:nvGraphicFramePr>
          <p:cNvPr id="46108" name="对象 46107"/>
          <p:cNvGraphicFramePr>
            <a:graphicFrameLocks noChangeAspect="1"/>
          </p:cNvGraphicFramePr>
          <p:nvPr/>
        </p:nvGraphicFramePr>
        <p:xfrm>
          <a:off x="3551238" y="3500438"/>
          <a:ext cx="1146175" cy="985837"/>
        </p:xfrm>
        <a:graphic>
          <a:graphicData uri="http://schemas.openxmlformats.org/presentationml/2006/ole">
            <mc:AlternateContent xmlns:mc="http://schemas.openxmlformats.org/markup-compatibility/2006">
              <mc:Choice xmlns:v="urn:schemas-microsoft-com:vml" Requires="v">
                <p:oleObj spid="_x0000_s3354" name="" r:id="rId15" imgW="549910" imgH="473075" progId="Equation.3">
                  <p:embed/>
                </p:oleObj>
              </mc:Choice>
              <mc:Fallback>
                <p:oleObj name="" r:id="rId15" imgW="549910" imgH="473075" progId="Equation.3">
                  <p:embed/>
                  <p:pic>
                    <p:nvPicPr>
                      <p:cNvPr id="0" name="图片 3353"/>
                      <p:cNvPicPr/>
                      <p:nvPr/>
                    </p:nvPicPr>
                    <p:blipFill>
                      <a:blip r:embed="rId16"/>
                      <a:stretch>
                        <a:fillRect/>
                      </a:stretch>
                    </p:blipFill>
                    <p:spPr>
                      <a:xfrm>
                        <a:off x="3551238" y="3500438"/>
                        <a:ext cx="1146175" cy="985837"/>
                      </a:xfrm>
                      <a:prstGeom prst="rect">
                        <a:avLst/>
                      </a:prstGeom>
                      <a:noFill/>
                      <a:ln w="38100">
                        <a:noFill/>
                        <a:miter/>
                      </a:ln>
                    </p:spPr>
                  </p:pic>
                </p:oleObj>
              </mc:Fallback>
            </mc:AlternateContent>
          </a:graphicData>
        </a:graphic>
      </p:graphicFrame>
      <p:sp>
        <p:nvSpPr>
          <p:cNvPr id="46109" name="文本框 46108"/>
          <p:cNvSpPr txBox="1"/>
          <p:nvPr/>
        </p:nvSpPr>
        <p:spPr>
          <a:xfrm>
            <a:off x="771525" y="4424363"/>
            <a:ext cx="2057400" cy="457200"/>
          </a:xfrm>
          <a:prstGeom prst="rect">
            <a:avLst/>
          </a:prstGeom>
          <a:noFill/>
          <a:ln w="9525">
            <a:noFill/>
          </a:ln>
        </p:spPr>
        <p:txBody>
          <a:bodyPr wrap="none" anchor="t">
            <a:spAutoFit/>
          </a:bodyPr>
          <a:p>
            <a:pPr lvl="0" indent="0">
              <a:buChar char="•"/>
            </a:pPr>
            <a:r>
              <a:rPr lang="zh-CN" altLang="en-US" dirty="0">
                <a:solidFill>
                  <a:schemeClr val="bg1"/>
                </a:solidFill>
                <a:latin typeface="Times New Roman" panose="02020603050405020304" pitchFamily="2" charset="0"/>
                <a:ea typeface="仿宋_GB2312" pitchFamily="1" charset="-122"/>
              </a:rPr>
              <a:t> </a:t>
            </a:r>
            <a:r>
              <a:rPr lang="zh-CN" altLang="en-US" dirty="0">
                <a:latin typeface="Times New Roman" panose="02020603050405020304" pitchFamily="2" charset="0"/>
                <a:ea typeface="仿宋_GB2312" pitchFamily="1" charset="-122"/>
              </a:rPr>
              <a:t>球外 </a:t>
            </a:r>
            <a:r>
              <a:rPr lang="en-US" altLang="x-none" dirty="0">
                <a:latin typeface="Times New Roman" panose="02020603050405020304" pitchFamily="2" charset="0"/>
                <a:ea typeface="仿宋_GB2312" pitchFamily="1" charset="-122"/>
              </a:rPr>
              <a:t>( </a:t>
            </a:r>
            <a:r>
              <a:rPr lang="en-US" altLang="x-none" i="1" dirty="0">
                <a:latin typeface="Times New Roman" panose="02020603050405020304" pitchFamily="2" charset="0"/>
                <a:ea typeface="仿宋_GB2312" pitchFamily="1" charset="-122"/>
              </a:rPr>
              <a:t>r </a:t>
            </a:r>
            <a:r>
              <a:rPr lang="en-US" altLang="x-none" dirty="0">
                <a:latin typeface="Times New Roman" panose="02020603050405020304" pitchFamily="2" charset="0"/>
                <a:ea typeface="仿宋_GB2312" pitchFamily="1" charset="-122"/>
              </a:rPr>
              <a:t>&gt;</a:t>
            </a:r>
            <a:r>
              <a:rPr lang="en-US" altLang="x-none" i="1" dirty="0">
                <a:latin typeface="Times New Roman" panose="02020603050405020304" pitchFamily="2" charset="0"/>
                <a:ea typeface="仿宋_GB2312" pitchFamily="1" charset="-122"/>
              </a:rPr>
              <a:t> R</a:t>
            </a:r>
            <a:r>
              <a:rPr lang="en-US" altLang="x-none" dirty="0">
                <a:latin typeface="Times New Roman" panose="02020603050405020304" pitchFamily="2" charset="0"/>
                <a:ea typeface="仿宋_GB2312" pitchFamily="1" charset="-122"/>
              </a:rPr>
              <a:t> )</a:t>
            </a:r>
            <a:endParaRPr lang="en-US" altLang="x-none" dirty="0">
              <a:latin typeface="Times New Roman" panose="02020603050405020304" pitchFamily="2" charset="0"/>
              <a:ea typeface="仿宋_GB2312" pitchFamily="1" charset="-122"/>
            </a:endParaRPr>
          </a:p>
        </p:txBody>
      </p:sp>
      <p:sp>
        <p:nvSpPr>
          <p:cNvPr id="46110" name="文本框 46109"/>
          <p:cNvSpPr txBox="1"/>
          <p:nvPr/>
        </p:nvSpPr>
        <p:spPr>
          <a:xfrm>
            <a:off x="733425" y="5503863"/>
            <a:ext cx="2138363" cy="457200"/>
          </a:xfrm>
          <a:prstGeom prst="rect">
            <a:avLst/>
          </a:prstGeom>
          <a:noFill/>
          <a:ln w="9525">
            <a:noFill/>
          </a:ln>
        </p:spPr>
        <p:txBody>
          <a:bodyPr anchor="t">
            <a:spAutoFit/>
          </a:bodyPr>
          <a:p>
            <a:pPr lvl="0" indent="0">
              <a:buChar char="•"/>
            </a:pPr>
            <a:r>
              <a:rPr lang="zh-CN" altLang="en-US" dirty="0">
                <a:solidFill>
                  <a:schemeClr val="bg1"/>
                </a:solidFill>
                <a:latin typeface="Times New Roman" panose="02020603050405020304" pitchFamily="2" charset="0"/>
                <a:ea typeface="仿宋_GB2312" pitchFamily="1" charset="-122"/>
              </a:rPr>
              <a:t> </a:t>
            </a:r>
            <a:r>
              <a:rPr lang="zh-CN" altLang="en-US" dirty="0">
                <a:latin typeface="Times New Roman" panose="02020603050405020304" pitchFamily="2" charset="0"/>
                <a:ea typeface="仿宋_GB2312" pitchFamily="1" charset="-122"/>
              </a:rPr>
              <a:t>球内 </a:t>
            </a:r>
            <a:r>
              <a:rPr lang="en-US" altLang="x-none" dirty="0">
                <a:latin typeface="Times New Roman" panose="02020603050405020304" pitchFamily="2" charset="0"/>
                <a:ea typeface="仿宋_GB2312" pitchFamily="1" charset="-122"/>
              </a:rPr>
              <a:t>( </a:t>
            </a:r>
            <a:r>
              <a:rPr lang="en-US" altLang="x-none" i="1" dirty="0">
                <a:latin typeface="Times New Roman" panose="02020603050405020304" pitchFamily="2" charset="0"/>
                <a:ea typeface="仿宋_GB2312" pitchFamily="1" charset="-122"/>
              </a:rPr>
              <a:t>r </a:t>
            </a:r>
            <a:r>
              <a:rPr lang="en-US" altLang="x-none" dirty="0">
                <a:latin typeface="Times New Roman" panose="02020603050405020304" pitchFamily="2" charset="0"/>
                <a:ea typeface="仿宋_GB2312" pitchFamily="1" charset="-122"/>
              </a:rPr>
              <a:t>&lt;</a:t>
            </a:r>
            <a:r>
              <a:rPr lang="en-US" altLang="x-none" i="1" dirty="0">
                <a:latin typeface="Times New Roman" panose="02020603050405020304" pitchFamily="2" charset="0"/>
                <a:ea typeface="仿宋_GB2312" pitchFamily="1" charset="-122"/>
              </a:rPr>
              <a:t> R</a:t>
            </a:r>
            <a:r>
              <a:rPr lang="en-US" altLang="x-none" dirty="0">
                <a:latin typeface="Times New Roman" panose="02020603050405020304" pitchFamily="2" charset="0"/>
                <a:ea typeface="仿宋_GB2312" pitchFamily="1" charset="-122"/>
              </a:rPr>
              <a:t> )</a:t>
            </a:r>
            <a:endParaRPr lang="en-US" altLang="x-none" dirty="0">
              <a:latin typeface="Times New Roman" panose="02020603050405020304" pitchFamily="2" charset="0"/>
              <a:ea typeface="仿宋_GB2312" pitchFamily="1" charset="-122"/>
            </a:endParaRPr>
          </a:p>
        </p:txBody>
      </p:sp>
      <p:graphicFrame>
        <p:nvGraphicFramePr>
          <p:cNvPr id="46111" name="对象 46110"/>
          <p:cNvGraphicFramePr>
            <a:graphicFrameLocks noChangeAspect="1"/>
          </p:cNvGraphicFramePr>
          <p:nvPr/>
        </p:nvGraphicFramePr>
        <p:xfrm>
          <a:off x="1693863" y="6021388"/>
          <a:ext cx="1306512" cy="533400"/>
        </p:xfrm>
        <a:graphic>
          <a:graphicData uri="http://schemas.openxmlformats.org/presentationml/2006/ole">
            <mc:AlternateContent xmlns:mc="http://schemas.openxmlformats.org/markup-compatibility/2006">
              <mc:Choice xmlns:v="urn:schemas-microsoft-com:vml" Requires="v">
                <p:oleObj spid="_x0000_s3355" name="" r:id="rId17" imgW="626110" imgH="255905" progId="Equation.3">
                  <p:embed/>
                </p:oleObj>
              </mc:Choice>
              <mc:Fallback>
                <p:oleObj name="" r:id="rId17" imgW="626110" imgH="255905" progId="Equation.3">
                  <p:embed/>
                  <p:pic>
                    <p:nvPicPr>
                      <p:cNvPr id="0" name="图片 3354"/>
                      <p:cNvPicPr/>
                      <p:nvPr/>
                    </p:nvPicPr>
                    <p:blipFill>
                      <a:blip r:embed="rId18"/>
                      <a:stretch>
                        <a:fillRect/>
                      </a:stretch>
                    </p:blipFill>
                    <p:spPr>
                      <a:xfrm>
                        <a:off x="1693863" y="6021388"/>
                        <a:ext cx="1306512" cy="533400"/>
                      </a:xfrm>
                      <a:prstGeom prst="rect">
                        <a:avLst/>
                      </a:prstGeom>
                      <a:noFill/>
                      <a:ln w="38100">
                        <a:noFill/>
                        <a:miter/>
                      </a:ln>
                    </p:spPr>
                  </p:pic>
                </p:oleObj>
              </mc:Fallback>
            </mc:AlternateContent>
          </a:graphicData>
        </a:graphic>
      </p:graphicFrame>
      <p:grpSp>
        <p:nvGrpSpPr>
          <p:cNvPr id="46112" name="组合 46111"/>
          <p:cNvGrpSpPr/>
          <p:nvPr/>
        </p:nvGrpSpPr>
        <p:grpSpPr>
          <a:xfrm>
            <a:off x="6107113" y="3589338"/>
            <a:ext cx="2781300" cy="2279650"/>
            <a:chOff x="0" y="0"/>
            <a:chExt cx="1836" cy="1436"/>
          </a:xfrm>
        </p:grpSpPr>
        <p:sp>
          <p:nvSpPr>
            <p:cNvPr id="47136" name="直接连接符 46112"/>
            <p:cNvSpPr/>
            <p:nvPr/>
          </p:nvSpPr>
          <p:spPr>
            <a:xfrm>
              <a:off x="232" y="1172"/>
              <a:ext cx="1508" cy="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7137" name="直接连接符 46113"/>
            <p:cNvSpPr/>
            <p:nvPr/>
          </p:nvSpPr>
          <p:spPr>
            <a:xfrm flipV="1">
              <a:off x="232" y="68"/>
              <a:ext cx="0" cy="1104"/>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7138" name="文本框 46114"/>
            <p:cNvSpPr txBox="1"/>
            <p:nvPr/>
          </p:nvSpPr>
          <p:spPr>
            <a:xfrm>
              <a:off x="1548" y="1148"/>
              <a:ext cx="288" cy="288"/>
            </a:xfrm>
            <a:prstGeom prst="rect">
              <a:avLst/>
            </a:prstGeom>
            <a:noFill/>
            <a:ln w="9525">
              <a:noFill/>
            </a:ln>
          </p:spPr>
          <p:txBody>
            <a:bodyPr anchor="t">
              <a:spAutoFit/>
            </a:bodyPr>
            <a:p>
              <a:pPr lvl="0" indent="0"/>
              <a:r>
                <a:rPr lang="en-US" altLang="x-none" i="1" dirty="0">
                  <a:latin typeface="Times New Roman" panose="02020603050405020304" pitchFamily="2" charset="0"/>
                  <a:ea typeface="宋体" panose="02010600030101010101" pitchFamily="2" charset="-122"/>
                </a:rPr>
                <a:t>r</a:t>
              </a:r>
              <a:endParaRPr lang="en-US" altLang="x-none" i="1" dirty="0">
                <a:latin typeface="Times New Roman" panose="02020603050405020304" pitchFamily="2" charset="0"/>
                <a:ea typeface="宋体" panose="02010600030101010101" pitchFamily="2" charset="-122"/>
              </a:endParaRPr>
            </a:p>
          </p:txBody>
        </p:sp>
        <p:sp>
          <p:nvSpPr>
            <p:cNvPr id="47139" name="文本框 46115"/>
            <p:cNvSpPr txBox="1"/>
            <p:nvPr/>
          </p:nvSpPr>
          <p:spPr>
            <a:xfrm>
              <a:off x="9" y="0"/>
              <a:ext cx="234" cy="250"/>
            </a:xfrm>
            <a:prstGeom prst="rect">
              <a:avLst/>
            </a:prstGeom>
            <a:noFill/>
            <a:ln w="9525">
              <a:noFill/>
            </a:ln>
          </p:spPr>
          <p:txBody>
            <a:bodyPr wrap="none" anchor="t">
              <a:spAutoFit/>
            </a:bodyPr>
            <a:p>
              <a:pPr lvl="0" indent="0"/>
              <a:r>
                <a:rPr lang="en-US" altLang="x-none" sz="2000" i="1" dirty="0">
                  <a:latin typeface="Times New Roman" panose="02020603050405020304" pitchFamily="2" charset="0"/>
                  <a:ea typeface="宋体" panose="02010600030101010101" pitchFamily="2" charset="-122"/>
                </a:rPr>
                <a:t>E</a:t>
              </a:r>
              <a:endParaRPr lang="en-US" altLang="x-none" sz="2000" i="1" dirty="0">
                <a:latin typeface="Times New Roman" panose="02020603050405020304" pitchFamily="2" charset="0"/>
                <a:ea typeface="宋体" panose="02010600030101010101" pitchFamily="2" charset="-122"/>
              </a:endParaRPr>
            </a:p>
          </p:txBody>
        </p:sp>
        <p:sp>
          <p:nvSpPr>
            <p:cNvPr id="47140" name="文本框 46116"/>
            <p:cNvSpPr txBox="1"/>
            <p:nvPr/>
          </p:nvSpPr>
          <p:spPr>
            <a:xfrm>
              <a:off x="0" y="1103"/>
              <a:ext cx="243" cy="250"/>
            </a:xfrm>
            <a:prstGeom prst="rect">
              <a:avLst/>
            </a:prstGeom>
            <a:noFill/>
            <a:ln w="9525">
              <a:noFill/>
            </a:ln>
          </p:spPr>
          <p:txBody>
            <a:bodyPr wrap="none" anchor="t">
              <a:spAutoFit/>
            </a:bodyPr>
            <a:p>
              <a:pPr lvl="0" indent="0"/>
              <a:r>
                <a:rPr lang="en-US" altLang="x-none" sz="2000" i="1" dirty="0">
                  <a:latin typeface="Times New Roman" panose="02020603050405020304" pitchFamily="2" charset="0"/>
                  <a:ea typeface="宋体" panose="02010600030101010101" pitchFamily="2" charset="-122"/>
                </a:rPr>
                <a:t>O</a:t>
              </a:r>
              <a:endParaRPr lang="en-US" altLang="x-none" sz="2000" i="1" dirty="0">
                <a:latin typeface="Times New Roman" panose="02020603050405020304" pitchFamily="2" charset="0"/>
                <a:ea typeface="宋体" panose="02010600030101010101" pitchFamily="2" charset="-122"/>
              </a:endParaRPr>
            </a:p>
          </p:txBody>
        </p:sp>
      </p:grpSp>
      <p:sp>
        <p:nvSpPr>
          <p:cNvPr id="46118" name="直接连接符 46117"/>
          <p:cNvSpPr/>
          <p:nvPr/>
        </p:nvSpPr>
        <p:spPr>
          <a:xfrm>
            <a:off x="6438900" y="5449888"/>
            <a:ext cx="703263" cy="0"/>
          </a:xfrm>
          <a:prstGeom prst="line">
            <a:avLst/>
          </a:prstGeom>
          <a:ln w="38100" cap="flat" cmpd="sng">
            <a:solidFill>
              <a:srgbClr val="FF66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6119" name="直接连接符 46118"/>
          <p:cNvSpPr/>
          <p:nvPr/>
        </p:nvSpPr>
        <p:spPr>
          <a:xfrm>
            <a:off x="7156450" y="2486025"/>
            <a:ext cx="0" cy="3013075"/>
          </a:xfrm>
          <a:prstGeom prst="line">
            <a:avLst/>
          </a:prstGeom>
          <a:ln w="12700" cap="flat" cmpd="sng">
            <a:solidFill>
              <a:schemeClr val="tx1"/>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6120" name="未知"/>
          <p:cNvSpPr/>
          <p:nvPr/>
        </p:nvSpPr>
        <p:spPr>
          <a:xfrm>
            <a:off x="7165975" y="4043363"/>
            <a:ext cx="1100138" cy="1008062"/>
          </a:xfrm>
          <a:custGeom>
            <a:avLst/>
            <a:gdLst/>
            <a:ahLst/>
            <a:cxnLst/>
            <a:pathLst>
              <a:path w="1008" h="816">
                <a:moveTo>
                  <a:pt x="0" y="0"/>
                </a:moveTo>
                <a:cubicBezTo>
                  <a:pt x="60" y="220"/>
                  <a:pt x="120" y="440"/>
                  <a:pt x="288" y="576"/>
                </a:cubicBezTo>
                <a:cubicBezTo>
                  <a:pt x="456" y="712"/>
                  <a:pt x="732" y="764"/>
                  <a:pt x="1008" y="816"/>
                </a:cubicBezTo>
              </a:path>
            </a:pathLst>
          </a:custGeom>
          <a:noFill/>
          <a:ln w="38100" cap="flat" cmpd="sng">
            <a:solidFill>
              <a:srgbClr val="FF6600"/>
            </a:solidFill>
            <a:prstDash val="solid"/>
            <a:round/>
            <a:headEnd type="none" w="med" len="med"/>
            <a:tailEnd type="none" w="med" len="med"/>
          </a:ln>
        </p:spPr>
        <p:txBody>
          <a:bodyPr/>
          <a:p>
            <a:endParaRPr lang="zh-CN" altLang="en-US"/>
          </a:p>
        </p:txBody>
      </p:sp>
      <p:graphicFrame>
        <p:nvGraphicFramePr>
          <p:cNvPr id="46121" name="对象 46120"/>
          <p:cNvGraphicFramePr>
            <a:graphicFrameLocks noChangeAspect="1"/>
          </p:cNvGraphicFramePr>
          <p:nvPr/>
        </p:nvGraphicFramePr>
        <p:xfrm>
          <a:off x="6513513" y="4527550"/>
          <a:ext cx="574675" cy="236538"/>
        </p:xfrm>
        <a:graphic>
          <a:graphicData uri="http://schemas.openxmlformats.org/presentationml/2006/ole">
            <mc:AlternateContent xmlns:mc="http://schemas.openxmlformats.org/markup-compatibility/2006">
              <mc:Choice xmlns:v="urn:schemas-microsoft-com:vml" Requires="v">
                <p:oleObj spid="_x0000_s3357" name="" r:id="rId19" imgW="843915" imgH="319405" progId="Equation.3">
                  <p:embed/>
                </p:oleObj>
              </mc:Choice>
              <mc:Fallback>
                <p:oleObj name="" r:id="rId19" imgW="843915" imgH="319405" progId="Equation.3">
                  <p:embed/>
                  <p:pic>
                    <p:nvPicPr>
                      <p:cNvPr id="0" name="图片 3356"/>
                      <p:cNvPicPr/>
                      <p:nvPr/>
                    </p:nvPicPr>
                    <p:blipFill>
                      <a:blip r:embed="rId20"/>
                      <a:stretch>
                        <a:fillRect/>
                      </a:stretch>
                    </p:blipFill>
                    <p:spPr>
                      <a:xfrm>
                        <a:off x="6513513" y="4527550"/>
                        <a:ext cx="574675" cy="236538"/>
                      </a:xfrm>
                      <a:prstGeom prst="rect">
                        <a:avLst/>
                      </a:prstGeom>
                      <a:noFill/>
                      <a:ln w="38100">
                        <a:noFill/>
                        <a:miter/>
                      </a:ln>
                    </p:spPr>
                  </p:pic>
                </p:oleObj>
              </mc:Fallback>
            </mc:AlternateContent>
          </a:graphicData>
        </a:graphic>
      </p:graphicFrame>
      <p:graphicFrame>
        <p:nvGraphicFramePr>
          <p:cNvPr id="46122" name="对象 46121"/>
          <p:cNvGraphicFramePr>
            <a:graphicFrameLocks noChangeAspect="1"/>
          </p:cNvGraphicFramePr>
          <p:nvPr/>
        </p:nvGraphicFramePr>
        <p:xfrm>
          <a:off x="7519988" y="4043363"/>
          <a:ext cx="844550" cy="660400"/>
        </p:xfrm>
        <a:graphic>
          <a:graphicData uri="http://schemas.openxmlformats.org/presentationml/2006/ole">
            <mc:AlternateContent xmlns:mc="http://schemas.openxmlformats.org/markup-compatibility/2006">
              <mc:Choice xmlns:v="urn:schemas-microsoft-com:vml" Requires="v">
                <p:oleObj spid="_x0000_s3358" name="" r:id="rId21" imgW="1061720" imgH="831850" progId="Equation.3">
                  <p:embed/>
                </p:oleObj>
              </mc:Choice>
              <mc:Fallback>
                <p:oleObj name="" r:id="rId21" imgW="1061720" imgH="831850" progId="Equation.3">
                  <p:embed/>
                  <p:pic>
                    <p:nvPicPr>
                      <p:cNvPr id="0" name="图片 3357"/>
                      <p:cNvPicPr/>
                      <p:nvPr/>
                    </p:nvPicPr>
                    <p:blipFill>
                      <a:blip r:embed="rId22"/>
                      <a:stretch>
                        <a:fillRect/>
                      </a:stretch>
                    </p:blipFill>
                    <p:spPr>
                      <a:xfrm>
                        <a:off x="7519988" y="4043363"/>
                        <a:ext cx="844550" cy="660400"/>
                      </a:xfrm>
                      <a:prstGeom prst="rect">
                        <a:avLst/>
                      </a:prstGeom>
                      <a:noFill/>
                      <a:ln w="38100">
                        <a:noFill/>
                        <a:miter/>
                      </a:ln>
                    </p:spPr>
                  </p:pic>
                </p:oleObj>
              </mc:Fallback>
            </mc:AlternateContent>
          </a:graphicData>
        </a:graphic>
      </p:graphicFrame>
      <p:sp>
        <p:nvSpPr>
          <p:cNvPr id="46123" name="直接连接符 46122"/>
          <p:cNvSpPr/>
          <p:nvPr/>
        </p:nvSpPr>
        <p:spPr>
          <a:xfrm>
            <a:off x="7518400" y="2482850"/>
            <a:ext cx="720725" cy="0"/>
          </a:xfrm>
          <a:prstGeom prst="line">
            <a:avLst/>
          </a:prstGeom>
          <a:ln w="38100" cap="flat" cmpd="sng">
            <a:solidFill>
              <a:srgbClr val="FF33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6124" name="直接连接符 46123"/>
          <p:cNvSpPr/>
          <p:nvPr/>
        </p:nvSpPr>
        <p:spPr>
          <a:xfrm>
            <a:off x="7086600" y="2116138"/>
            <a:ext cx="792163" cy="727075"/>
          </a:xfrm>
          <a:prstGeom prst="line">
            <a:avLst/>
          </a:prstGeom>
          <a:ln w="9525" cap="flat" cmpd="sng">
            <a:solidFill>
              <a:srgbClr val="FFCC66"/>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6125" name="直接连接符 46124"/>
          <p:cNvSpPr/>
          <p:nvPr/>
        </p:nvSpPr>
        <p:spPr>
          <a:xfrm flipH="1">
            <a:off x="7086600" y="2122488"/>
            <a:ext cx="792163" cy="727075"/>
          </a:xfrm>
          <a:prstGeom prst="line">
            <a:avLst/>
          </a:prstGeom>
          <a:ln w="9525" cap="flat" cmpd="sng">
            <a:solidFill>
              <a:srgbClr val="FFCC66"/>
            </a:solidFill>
            <a:prstDash val="solid"/>
            <a:round/>
            <a:headEnd type="triangle" w="med" len="lg"/>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6126" name="直接连接符 46125"/>
          <p:cNvSpPr/>
          <p:nvPr/>
        </p:nvSpPr>
        <p:spPr>
          <a:xfrm>
            <a:off x="7880350" y="2147888"/>
            <a:ext cx="358775" cy="328612"/>
          </a:xfrm>
          <a:prstGeom prst="line">
            <a:avLst/>
          </a:prstGeom>
          <a:ln w="9525" cap="flat" cmpd="sng">
            <a:solidFill>
              <a:srgbClr val="FFCC66"/>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6127" name="直接连接符 46126"/>
          <p:cNvSpPr/>
          <p:nvPr/>
        </p:nvSpPr>
        <p:spPr>
          <a:xfrm flipH="1">
            <a:off x="7878763" y="2514600"/>
            <a:ext cx="358775" cy="328613"/>
          </a:xfrm>
          <a:prstGeom prst="line">
            <a:avLst/>
          </a:prstGeom>
          <a:ln w="9525" cap="flat" cmpd="sng">
            <a:solidFill>
              <a:srgbClr val="FFCC66"/>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46128" name="组合 46127"/>
          <p:cNvGrpSpPr/>
          <p:nvPr/>
        </p:nvGrpSpPr>
        <p:grpSpPr>
          <a:xfrm>
            <a:off x="7331075" y="1785938"/>
            <a:ext cx="446088" cy="735012"/>
            <a:chOff x="0" y="0"/>
            <a:chExt cx="281" cy="463"/>
          </a:xfrm>
        </p:grpSpPr>
        <p:sp>
          <p:nvSpPr>
            <p:cNvPr id="47152" name="文本框 46128"/>
            <p:cNvSpPr txBox="1"/>
            <p:nvPr/>
          </p:nvSpPr>
          <p:spPr>
            <a:xfrm>
              <a:off x="0" y="0"/>
              <a:ext cx="281" cy="288"/>
            </a:xfrm>
            <a:prstGeom prst="rect">
              <a:avLst/>
            </a:prstGeom>
            <a:noFill/>
            <a:ln w="9525">
              <a:noFill/>
            </a:ln>
          </p:spPr>
          <p:txBody>
            <a:bodyPr wrap="none" anchor="t">
              <a:spAutoFit/>
            </a:bodyPr>
            <a:p>
              <a:pPr lvl="0" indent="0"/>
              <a:r>
                <a:rPr lang="zh-CN" altLang="en-US" i="1" dirty="0">
                  <a:solidFill>
                    <a:srgbClr val="FFFF66"/>
                  </a:solidFill>
                  <a:latin typeface="Times New Roman" panose="02020603050405020304" pitchFamily="2" charset="0"/>
                  <a:ea typeface="宋体" panose="02010600030101010101" pitchFamily="2" charset="-122"/>
                </a:rPr>
                <a:t> </a:t>
              </a:r>
              <a:r>
                <a:rPr lang="en-US" altLang="x-none" i="1" dirty="0">
                  <a:latin typeface="Times New Roman" panose="02020603050405020304" pitchFamily="2" charset="0"/>
                  <a:ea typeface="宋体" panose="02010600030101010101" pitchFamily="2" charset="-122"/>
                </a:rPr>
                <a:t>P</a:t>
              </a:r>
              <a:endParaRPr lang="en-US" altLang="x-none" i="1" dirty="0">
                <a:latin typeface="Times New Roman" panose="02020603050405020304" pitchFamily="2" charset="0"/>
                <a:ea typeface="宋体" panose="02010600030101010101" pitchFamily="2" charset="-122"/>
              </a:endParaRPr>
            </a:p>
          </p:txBody>
        </p:sp>
        <p:sp>
          <p:nvSpPr>
            <p:cNvPr id="47153" name="椭圆 46129"/>
            <p:cNvSpPr/>
            <p:nvPr/>
          </p:nvSpPr>
          <p:spPr>
            <a:xfrm>
              <a:off x="91" y="415"/>
              <a:ext cx="48" cy="48"/>
            </a:xfrm>
            <a:prstGeom prst="ellipse">
              <a:avLst/>
            </a:prstGeom>
            <a:solidFill>
              <a:schemeClr val="bg1"/>
            </a:solidFill>
            <a:ln w="9525" cap="flat" cmpd="sng">
              <a:solidFill>
                <a:schemeClr val="bg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46131" name="文本框 46130"/>
          <p:cNvSpPr txBox="1"/>
          <p:nvPr/>
        </p:nvSpPr>
        <p:spPr>
          <a:xfrm>
            <a:off x="7088188" y="5086350"/>
            <a:ext cx="354012" cy="396875"/>
          </a:xfrm>
          <a:prstGeom prst="rect">
            <a:avLst/>
          </a:prstGeom>
          <a:noFill/>
          <a:ln w="9525">
            <a:noFill/>
          </a:ln>
        </p:spPr>
        <p:txBody>
          <a:bodyPr wrap="none" anchor="t">
            <a:spAutoFit/>
          </a:bodyPr>
          <a:p>
            <a:pPr lvl="0" indent="0"/>
            <a:r>
              <a:rPr lang="en-US" altLang="x-none" sz="2000" i="1" dirty="0">
                <a:solidFill>
                  <a:schemeClr val="bg1"/>
                </a:solidFill>
                <a:latin typeface="Times New Roman" panose="02020603050405020304" pitchFamily="2" charset="0"/>
                <a:ea typeface="宋体" panose="02010600030101010101" pitchFamily="2" charset="-122"/>
              </a:rPr>
              <a:t>R</a:t>
            </a:r>
            <a:endParaRPr lang="en-US" altLang="x-none" sz="2000" i="1" dirty="0">
              <a:solidFill>
                <a:schemeClr val="bg1"/>
              </a:solidFill>
              <a:latin typeface="Times New Roman" panose="02020603050405020304" pitchFamily="2" charset="0"/>
              <a:ea typeface="宋体" panose="02010600030101010101" pitchFamily="2" charset="-122"/>
            </a:endParaRPr>
          </a:p>
        </p:txBody>
      </p:sp>
      <p:graphicFrame>
        <p:nvGraphicFramePr>
          <p:cNvPr id="46132" name="对象 46131"/>
          <p:cNvGraphicFramePr>
            <a:graphicFrameLocks noChangeAspect="1"/>
          </p:cNvGraphicFramePr>
          <p:nvPr/>
        </p:nvGraphicFramePr>
        <p:xfrm>
          <a:off x="998538" y="1779588"/>
          <a:ext cx="271462" cy="368300"/>
        </p:xfrm>
        <a:graphic>
          <a:graphicData uri="http://schemas.openxmlformats.org/presentationml/2006/ole">
            <mc:AlternateContent xmlns:mc="http://schemas.openxmlformats.org/markup-compatibility/2006">
              <mc:Choice xmlns:v="urn:schemas-microsoft-com:vml" Requires="v">
                <p:oleObj spid="_x0000_s3356" name="" r:id="rId23" imgW="283845" imgH="374015" progId="Equation.3">
                  <p:embed/>
                </p:oleObj>
              </mc:Choice>
              <mc:Fallback>
                <p:oleObj name="" r:id="rId23" imgW="283845" imgH="374015" progId="Equation.3">
                  <p:embed/>
                  <p:pic>
                    <p:nvPicPr>
                      <p:cNvPr id="0" name="图片 3355"/>
                      <p:cNvPicPr/>
                      <p:nvPr/>
                    </p:nvPicPr>
                    <p:blipFill>
                      <a:blip r:embed="rId24"/>
                      <a:stretch>
                        <a:fillRect/>
                      </a:stretch>
                    </p:blipFill>
                    <p:spPr>
                      <a:xfrm>
                        <a:off x="998538" y="1779588"/>
                        <a:ext cx="271462" cy="368300"/>
                      </a:xfrm>
                      <a:prstGeom prst="rect">
                        <a:avLst/>
                      </a:prstGeom>
                      <a:noFill/>
                      <a:ln w="38100">
                        <a:noFill/>
                        <a:miter/>
                      </a:ln>
                    </p:spPr>
                  </p:pic>
                </p:oleObj>
              </mc:Fallback>
            </mc:AlternateContent>
          </a:graphicData>
        </a:graphic>
      </p:graphicFrame>
      <p:sp>
        <p:nvSpPr>
          <p:cNvPr id="46133" name="文本框 46132"/>
          <p:cNvSpPr txBox="1"/>
          <p:nvPr/>
        </p:nvSpPr>
        <p:spPr>
          <a:xfrm>
            <a:off x="900113" y="1700213"/>
            <a:ext cx="3008312" cy="549275"/>
          </a:xfrm>
          <a:prstGeom prst="rect">
            <a:avLst/>
          </a:prstGeom>
          <a:noFill/>
          <a:ln w="9525">
            <a:noFill/>
          </a:ln>
        </p:spPr>
        <p:txBody>
          <a:bodyPr anchor="t">
            <a:spAutoFit/>
          </a:bodyPr>
          <a:p>
            <a:pPr lvl="0" indent="0">
              <a:lnSpc>
                <a:spcPct val="125000"/>
              </a:lnSpc>
            </a:pPr>
            <a:r>
              <a:rPr lang="zh-CN" altLang="en-US" dirty="0">
                <a:solidFill>
                  <a:schemeClr val="bg1"/>
                </a:solidFill>
                <a:latin typeface="Times New Roman" panose="02020603050405020304" pitchFamily="2" charset="0"/>
                <a:ea typeface="仿宋_GB2312" pitchFamily="1" charset="-122"/>
              </a:rPr>
              <a:t>    </a:t>
            </a:r>
            <a:r>
              <a:rPr lang="zh-CN" altLang="en-US" dirty="0">
                <a:latin typeface="Times New Roman" panose="02020603050405020304" pitchFamily="2" charset="0"/>
                <a:ea typeface="仿宋_GB2312" pitchFamily="1" charset="-122"/>
              </a:rPr>
              <a:t>沿球面法线方向。</a:t>
            </a:r>
            <a:endParaRPr lang="zh-CN" altLang="en-US" dirty="0">
              <a:latin typeface="Times New Roman" panose="02020603050405020304" pitchFamily="2" charset="0"/>
              <a:ea typeface="仿宋_GB2312" pitchFamily="1" charset="-122"/>
            </a:endParaRPr>
          </a:p>
        </p:txBody>
      </p:sp>
      <p:grpSp>
        <p:nvGrpSpPr>
          <p:cNvPr id="46134" name="组合 46133"/>
          <p:cNvGrpSpPr/>
          <p:nvPr/>
        </p:nvGrpSpPr>
        <p:grpSpPr>
          <a:xfrm>
            <a:off x="5341938" y="1404938"/>
            <a:ext cx="2159000" cy="2160587"/>
            <a:chOff x="0" y="0"/>
            <a:chExt cx="1360" cy="1361"/>
          </a:xfrm>
        </p:grpSpPr>
        <p:sp>
          <p:nvSpPr>
            <p:cNvPr id="47158" name="椭圆 46134"/>
            <p:cNvSpPr/>
            <p:nvPr/>
          </p:nvSpPr>
          <p:spPr>
            <a:xfrm>
              <a:off x="5" y="6"/>
              <a:ext cx="1349" cy="1349"/>
            </a:xfrm>
            <a:prstGeom prst="ellipse">
              <a:avLst/>
            </a:prstGeom>
            <a:gradFill rotWithShape="1">
              <a:gsLst>
                <a:gs pos="0">
                  <a:schemeClr val="accent1">
                    <a:alpha val="50000"/>
                  </a:schemeClr>
                </a:gs>
                <a:gs pos="100000">
                  <a:srgbClr val="005E47">
                    <a:alpha val="79999"/>
                  </a:srgbClr>
                </a:gs>
              </a:gsLst>
              <a:path path="shape">
                <a:fillToRect l="50000" t="50000" r="50000" b="50000"/>
              </a:path>
              <a:tileRect/>
            </a:gradFill>
            <a:ln w="19050" cap="flat" cmpd="sng">
              <a:solidFill>
                <a:schemeClr val="hlink"/>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7159" name="椭圆 46135"/>
            <p:cNvSpPr/>
            <p:nvPr/>
          </p:nvSpPr>
          <p:spPr>
            <a:xfrm>
              <a:off x="251" y="0"/>
              <a:ext cx="857" cy="1361"/>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7160" name="椭圆 46136"/>
            <p:cNvSpPr/>
            <p:nvPr/>
          </p:nvSpPr>
          <p:spPr>
            <a:xfrm>
              <a:off x="411" y="0"/>
              <a:ext cx="538" cy="1361"/>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7161" name="椭圆 46137"/>
            <p:cNvSpPr/>
            <p:nvPr/>
          </p:nvSpPr>
          <p:spPr>
            <a:xfrm>
              <a:off x="23" y="173"/>
              <a:ext cx="1315" cy="1015"/>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7162" name="椭圆 46138"/>
            <p:cNvSpPr/>
            <p:nvPr/>
          </p:nvSpPr>
          <p:spPr>
            <a:xfrm>
              <a:off x="23" y="328"/>
              <a:ext cx="1315" cy="706"/>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7163" name="椭圆 46139"/>
            <p:cNvSpPr/>
            <p:nvPr/>
          </p:nvSpPr>
          <p:spPr>
            <a:xfrm>
              <a:off x="23" y="476"/>
              <a:ext cx="1315" cy="409"/>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7164" name="椭圆 46140"/>
            <p:cNvSpPr/>
            <p:nvPr/>
          </p:nvSpPr>
          <p:spPr>
            <a:xfrm>
              <a:off x="0" y="612"/>
              <a:ext cx="1360" cy="137"/>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7165" name="椭圆 46141"/>
            <p:cNvSpPr/>
            <p:nvPr/>
          </p:nvSpPr>
          <p:spPr>
            <a:xfrm>
              <a:off x="581" y="0"/>
              <a:ext cx="198" cy="1361"/>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7166" name="椭圆 46142"/>
            <p:cNvSpPr/>
            <p:nvPr/>
          </p:nvSpPr>
          <p:spPr>
            <a:xfrm>
              <a:off x="136" y="8"/>
              <a:ext cx="1088" cy="1344"/>
            </a:xfrm>
            <a:prstGeom prst="ellipse">
              <a:avLst/>
            </a:prstGeom>
            <a:no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7167" name="椭圆 46143"/>
            <p:cNvSpPr/>
            <p:nvPr/>
          </p:nvSpPr>
          <p:spPr>
            <a:xfrm>
              <a:off x="6" y="6"/>
              <a:ext cx="1349" cy="1349"/>
            </a:xfrm>
            <a:prstGeom prst="ellipse">
              <a:avLst/>
            </a:prstGeom>
            <a:noFill/>
            <a:ln w="19050" cap="flat" cmpd="sng">
              <a:solidFill>
                <a:schemeClr val="hlink"/>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46145" name="未知"/>
          <p:cNvSpPr/>
          <p:nvPr/>
        </p:nvSpPr>
        <p:spPr>
          <a:xfrm>
            <a:off x="6726238" y="1703388"/>
            <a:ext cx="336550" cy="333375"/>
          </a:xfrm>
          <a:custGeom>
            <a:avLst/>
            <a:gdLst/>
            <a:ahLst/>
            <a:cxnLst/>
            <a:pathLst>
              <a:path w="212" h="210">
                <a:moveTo>
                  <a:pt x="0" y="22"/>
                </a:moveTo>
                <a:cubicBezTo>
                  <a:pt x="8" y="45"/>
                  <a:pt x="16" y="69"/>
                  <a:pt x="24" y="92"/>
                </a:cubicBezTo>
                <a:cubicBezTo>
                  <a:pt x="28" y="104"/>
                  <a:pt x="32" y="115"/>
                  <a:pt x="36" y="127"/>
                </a:cubicBezTo>
                <a:cubicBezTo>
                  <a:pt x="40" y="139"/>
                  <a:pt x="38" y="154"/>
                  <a:pt x="47" y="163"/>
                </a:cubicBezTo>
                <a:cubicBezTo>
                  <a:pt x="70" y="186"/>
                  <a:pt x="110" y="177"/>
                  <a:pt x="141" y="186"/>
                </a:cubicBezTo>
                <a:cubicBezTo>
                  <a:pt x="165" y="193"/>
                  <a:pt x="212" y="210"/>
                  <a:pt x="212" y="210"/>
                </a:cubicBezTo>
                <a:cubicBezTo>
                  <a:pt x="194" y="158"/>
                  <a:pt x="188" y="71"/>
                  <a:pt x="130" y="45"/>
                </a:cubicBezTo>
                <a:cubicBezTo>
                  <a:pt x="115" y="39"/>
                  <a:pt x="99" y="37"/>
                  <a:pt x="83" y="33"/>
                </a:cubicBezTo>
                <a:cubicBezTo>
                  <a:pt x="55" y="25"/>
                  <a:pt x="22" y="0"/>
                  <a:pt x="0" y="22"/>
                </a:cubicBezTo>
                <a:close/>
              </a:path>
            </a:pathLst>
          </a:custGeom>
          <a:solidFill>
            <a:srgbClr val="0099FF"/>
          </a:solidFill>
          <a:ln w="9525" cap="flat" cmpd="sng">
            <a:solidFill>
              <a:schemeClr val="tx1"/>
            </a:solidFill>
            <a:prstDash val="solid"/>
            <a:round/>
            <a:headEnd type="none" w="med" len="med"/>
            <a:tailEnd type="none" w="med" len="med"/>
          </a:ln>
        </p:spPr>
        <p:txBody>
          <a:bodyPr/>
          <a:p>
            <a:endParaRPr lang="zh-CN" altLang="en-US"/>
          </a:p>
        </p:txBody>
      </p:sp>
      <p:sp>
        <p:nvSpPr>
          <p:cNvPr id="46146" name="直接连接符 46145"/>
          <p:cNvSpPr/>
          <p:nvPr/>
        </p:nvSpPr>
        <p:spPr>
          <a:xfrm flipV="1">
            <a:off x="6873875" y="1450975"/>
            <a:ext cx="350838" cy="450850"/>
          </a:xfrm>
          <a:prstGeom prst="line">
            <a:avLst/>
          </a:prstGeom>
          <a:ln w="76200" cap="flat" cmpd="sng">
            <a:solidFill>
              <a:srgbClr val="FF3300"/>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6147" name="直接连接符 46146"/>
          <p:cNvSpPr/>
          <p:nvPr/>
        </p:nvSpPr>
        <p:spPr>
          <a:xfrm flipV="1">
            <a:off x="6870700" y="1181100"/>
            <a:ext cx="560388" cy="720725"/>
          </a:xfrm>
          <a:prstGeom prst="line">
            <a:avLst/>
          </a:prstGeom>
          <a:ln w="28575" cap="flat" cmpd="sng">
            <a:solidFill>
              <a:srgbClr val="FFC0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46148" name="对象 46147"/>
          <p:cNvGraphicFramePr>
            <a:graphicFrameLocks noChangeAspect="1"/>
          </p:cNvGraphicFramePr>
          <p:nvPr/>
        </p:nvGraphicFramePr>
        <p:xfrm>
          <a:off x="6588125" y="741363"/>
          <a:ext cx="1579563" cy="431800"/>
        </p:xfrm>
        <a:graphic>
          <a:graphicData uri="http://schemas.openxmlformats.org/presentationml/2006/ole">
            <mc:AlternateContent xmlns:mc="http://schemas.openxmlformats.org/markup-compatibility/2006">
              <mc:Choice xmlns:v="urn:schemas-microsoft-com:vml" Requires="v">
                <p:oleObj spid="_x0000_s3359" name="" r:id="rId25" imgW="817880" imgH="217170" progId="Equation.3">
                  <p:embed/>
                </p:oleObj>
              </mc:Choice>
              <mc:Fallback>
                <p:oleObj name="" r:id="rId25" imgW="817880" imgH="217170" progId="Equation.3">
                  <p:embed/>
                  <p:pic>
                    <p:nvPicPr>
                      <p:cNvPr id="0" name="图片 3358"/>
                      <p:cNvPicPr/>
                      <p:nvPr/>
                    </p:nvPicPr>
                    <p:blipFill>
                      <a:blip r:embed="rId26"/>
                      <a:stretch>
                        <a:fillRect/>
                      </a:stretch>
                    </p:blipFill>
                    <p:spPr>
                      <a:xfrm>
                        <a:off x="6588125" y="741363"/>
                        <a:ext cx="1579563" cy="431800"/>
                      </a:xfrm>
                      <a:prstGeom prst="rect">
                        <a:avLst/>
                      </a:prstGeom>
                      <a:noFill/>
                      <a:ln w="38100">
                        <a:noFill/>
                        <a:miter/>
                      </a:ln>
                    </p:spPr>
                  </p:pic>
                </p:oleObj>
              </mc:Fallback>
            </mc:AlternateContent>
          </a:graphicData>
        </a:graphic>
      </p:graphicFrame>
      <p:sp>
        <p:nvSpPr>
          <p:cNvPr id="46149" name="矩形 46148"/>
          <p:cNvSpPr/>
          <p:nvPr/>
        </p:nvSpPr>
        <p:spPr>
          <a:xfrm>
            <a:off x="890588" y="1687513"/>
            <a:ext cx="4392612" cy="1006475"/>
          </a:xfrm>
          <a:prstGeom prst="rect">
            <a:avLst/>
          </a:prstGeom>
          <a:noFill/>
          <a:ln w="9525">
            <a:noFill/>
          </a:ln>
        </p:spPr>
        <p:txBody>
          <a:bodyPr anchor="t">
            <a:spAutoFit/>
          </a:bodyPr>
          <a:p>
            <a:pPr lvl="0" indent="0">
              <a:lnSpc>
                <a:spcPct val="125000"/>
              </a:lnSpc>
            </a:pPr>
            <a:r>
              <a:rPr lang="zh-CN" altLang="en-US" dirty="0">
                <a:latin typeface="Times New Roman" panose="02020603050405020304" pitchFamily="2" charset="0"/>
                <a:ea typeface="仿宋_GB2312" pitchFamily="1" charset="-122"/>
              </a:rPr>
              <a:t>                                   取过</a:t>
            </a:r>
            <a:r>
              <a:rPr lang="en-US" altLang="x-none" i="1" dirty="0">
                <a:latin typeface="Times New Roman" panose="02020603050405020304" pitchFamily="2" charset="0"/>
                <a:ea typeface="仿宋_GB2312" pitchFamily="1" charset="-122"/>
              </a:rPr>
              <a:t>P</a:t>
            </a:r>
            <a:r>
              <a:rPr lang="zh-CN" altLang="en-US" dirty="0">
                <a:latin typeface="Times New Roman" panose="02020603050405020304" pitchFamily="2" charset="0"/>
                <a:ea typeface="仿宋_GB2312" pitchFamily="1" charset="-122"/>
              </a:rPr>
              <a:t>点的同心球面为高斯面，电通量为</a:t>
            </a:r>
            <a:endParaRPr lang="zh-CN" altLang="en-US" dirty="0">
              <a:latin typeface="Times New Roman" panose="02020603050405020304" pitchFamily="2" charset="0"/>
              <a:ea typeface="仿宋_GB2312" pitchFamily="1" charset="-122"/>
            </a:endParaRPr>
          </a:p>
        </p:txBody>
      </p:sp>
      <p:sp>
        <p:nvSpPr>
          <p:cNvPr id="46150" name="文本框 46149"/>
          <p:cNvSpPr txBox="1"/>
          <p:nvPr/>
        </p:nvSpPr>
        <p:spPr>
          <a:xfrm>
            <a:off x="6654800" y="2095500"/>
            <a:ext cx="360363" cy="457200"/>
          </a:xfrm>
          <a:prstGeom prst="rect">
            <a:avLst/>
          </a:prstGeom>
          <a:noFill/>
          <a:ln w="9525">
            <a:noFill/>
          </a:ln>
        </p:spPr>
        <p:txBody>
          <a:bodyPr anchor="t">
            <a:spAutoFit/>
          </a:bodyPr>
          <a:p>
            <a:pPr lvl="0" indent="0"/>
            <a:r>
              <a:rPr lang="en-US" altLang="x-none" i="1" dirty="0">
                <a:solidFill>
                  <a:schemeClr val="hlink"/>
                </a:solidFill>
                <a:latin typeface="Times New Roman" panose="02020603050405020304" pitchFamily="2" charset="0"/>
                <a:ea typeface="宋体" panose="02010600030101010101" pitchFamily="2" charset="-122"/>
              </a:rPr>
              <a:t>r</a:t>
            </a:r>
            <a:endParaRPr lang="en-US" altLang="x-none" i="1" dirty="0">
              <a:solidFill>
                <a:schemeClr val="hlink"/>
              </a:solidFill>
              <a:latin typeface="Times New Roman" panose="02020603050405020304" pitchFamily="2" charset="0"/>
              <a:ea typeface="宋体" panose="02010600030101010101" pitchFamily="2" charset="-122"/>
            </a:endParaRPr>
          </a:p>
        </p:txBody>
      </p:sp>
      <p:sp>
        <p:nvSpPr>
          <p:cNvPr id="46151" name="直接连接符 46150"/>
          <p:cNvSpPr/>
          <p:nvPr/>
        </p:nvSpPr>
        <p:spPr>
          <a:xfrm>
            <a:off x="6510338" y="2482850"/>
            <a:ext cx="990600" cy="0"/>
          </a:xfrm>
          <a:prstGeom prst="line">
            <a:avLst/>
          </a:prstGeom>
          <a:ln w="9525" cap="flat" cmpd="sng">
            <a:solidFill>
              <a:schemeClr val="hlink"/>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6152" name="直接连接符 46151"/>
          <p:cNvSpPr/>
          <p:nvPr/>
        </p:nvSpPr>
        <p:spPr>
          <a:xfrm>
            <a:off x="6465888" y="2486025"/>
            <a:ext cx="495300" cy="0"/>
          </a:xfrm>
          <a:prstGeom prst="line">
            <a:avLst/>
          </a:prstGeom>
          <a:ln w="9525" cap="flat" cmpd="sng">
            <a:solidFill>
              <a:schemeClr val="hlink"/>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6153" name="文本框 46152"/>
          <p:cNvSpPr txBox="1"/>
          <p:nvPr/>
        </p:nvSpPr>
        <p:spPr>
          <a:xfrm>
            <a:off x="6661150" y="2095500"/>
            <a:ext cx="360363" cy="457200"/>
          </a:xfrm>
          <a:prstGeom prst="rect">
            <a:avLst/>
          </a:prstGeom>
          <a:noFill/>
          <a:ln w="9525">
            <a:noFill/>
          </a:ln>
        </p:spPr>
        <p:txBody>
          <a:bodyPr anchor="t">
            <a:spAutoFit/>
          </a:bodyPr>
          <a:p>
            <a:pPr lvl="0" indent="0"/>
            <a:r>
              <a:rPr lang="en-US" altLang="x-none" i="1" dirty="0">
                <a:solidFill>
                  <a:schemeClr val="hlink"/>
                </a:solidFill>
                <a:latin typeface="Times New Roman" panose="02020603050405020304" pitchFamily="2" charset="0"/>
                <a:ea typeface="宋体" panose="02010600030101010101" pitchFamily="2" charset="-122"/>
              </a:rPr>
              <a:t>r</a:t>
            </a:r>
            <a:endParaRPr lang="en-US" altLang="x-none" i="1" dirty="0">
              <a:solidFill>
                <a:schemeClr val="hlink"/>
              </a:solidFill>
              <a:latin typeface="Times New Roman" panose="02020603050405020304" pitchFamily="2" charset="0"/>
              <a:ea typeface="宋体" panose="02010600030101010101" pitchFamily="2" charset="-122"/>
            </a:endParaRPr>
          </a:p>
        </p:txBody>
      </p:sp>
      <p:sp>
        <p:nvSpPr>
          <p:cNvPr id="46154" name="文本框 46153"/>
          <p:cNvSpPr txBox="1"/>
          <p:nvPr/>
        </p:nvSpPr>
        <p:spPr>
          <a:xfrm>
            <a:off x="5118100" y="6005513"/>
            <a:ext cx="3851275" cy="517525"/>
          </a:xfrm>
          <a:prstGeom prst="rect">
            <a:avLst/>
          </a:prstGeom>
          <a:noFill/>
          <a:ln w="9525">
            <a:noFill/>
          </a:ln>
        </p:spPr>
        <p:txBody>
          <a:bodyPr anchor="t">
            <a:spAutoFit/>
          </a:bodyPr>
          <a:p>
            <a:pPr lvl="0" indent="0">
              <a:buClr>
                <a:srgbClr val="003366"/>
              </a:buClr>
              <a:buSzPct val="80000"/>
              <a:buFont typeface="Wingdings" panose="05000000000000000000" pitchFamily="2" charset="2"/>
              <a:buChar char="u"/>
            </a:pPr>
            <a:r>
              <a:rPr lang="zh-CN" altLang="en-US" dirty="0">
                <a:latin typeface="Times New Roman" panose="02020603050405020304" pitchFamily="2" charset="0"/>
                <a:ea typeface="仿宋_GB2312" pitchFamily="1" charset="-122"/>
              </a:rPr>
              <a:t>  球面 </a:t>
            </a:r>
            <a:r>
              <a:rPr lang="en-US" altLang="x-none" dirty="0">
                <a:latin typeface="Times New Roman" panose="02020603050405020304" pitchFamily="2" charset="0"/>
                <a:ea typeface="仿宋_GB2312" pitchFamily="1" charset="-122"/>
              </a:rPr>
              <a:t>( </a:t>
            </a:r>
            <a:r>
              <a:rPr lang="en-US" altLang="x-none" i="1" dirty="0">
                <a:latin typeface="Times New Roman" panose="02020603050405020304" pitchFamily="2" charset="0"/>
                <a:ea typeface="仿宋_GB2312" pitchFamily="1" charset="-122"/>
              </a:rPr>
              <a:t>r = R</a:t>
            </a:r>
            <a:r>
              <a:rPr lang="en-US" altLang="x-none" dirty="0">
                <a:latin typeface="Times New Roman" panose="02020603050405020304" pitchFamily="2" charset="0"/>
                <a:ea typeface="仿宋_GB2312" pitchFamily="1" charset="-122"/>
              </a:rPr>
              <a:t> )</a:t>
            </a:r>
            <a:r>
              <a:rPr lang="zh-CN" altLang="en-US" dirty="0">
                <a:latin typeface="Times New Roman" panose="02020603050405020304" pitchFamily="2" charset="0"/>
                <a:ea typeface="仿宋_GB2312" pitchFamily="1" charset="-122"/>
              </a:rPr>
              <a:t>处</a:t>
            </a:r>
            <a:r>
              <a:rPr lang="zh-CN" altLang="en-US" i="1" dirty="0">
                <a:latin typeface="Times New Roman" panose="02020603050405020304" pitchFamily="2" charset="0"/>
                <a:ea typeface="仿宋_GB2312" pitchFamily="1" charset="-122"/>
              </a:rPr>
              <a:t> </a:t>
            </a:r>
            <a:r>
              <a:rPr lang="en-US" altLang="x-none" i="1" dirty="0">
                <a:latin typeface="Times New Roman" panose="02020603050405020304" pitchFamily="2" charset="0"/>
                <a:ea typeface="仿宋_GB2312" pitchFamily="1" charset="-122"/>
              </a:rPr>
              <a:t>E</a:t>
            </a:r>
            <a:r>
              <a:rPr lang="en-US" altLang="x-none" dirty="0">
                <a:latin typeface="Times New Roman" panose="02020603050405020304" pitchFamily="2" charset="0"/>
                <a:ea typeface="仿宋_GB2312" pitchFamily="1" charset="-122"/>
              </a:rPr>
              <a:t>= </a:t>
            </a:r>
            <a:r>
              <a:rPr lang="zh-CN" altLang="en-US" sz="2800" dirty="0">
                <a:latin typeface="Times New Roman" panose="02020603050405020304" pitchFamily="2" charset="0"/>
                <a:ea typeface="仿宋_GB2312" pitchFamily="1" charset="-122"/>
              </a:rPr>
              <a:t>？</a:t>
            </a:r>
            <a:endParaRPr lang="zh-CN" altLang="en-US" sz="2800" dirty="0">
              <a:latin typeface="Times New Roman" panose="02020603050405020304" pitchFamily="2" charset="0"/>
              <a:ea typeface="仿宋_GB2312" pitchFamily="1" charset="-122"/>
            </a:endParaRPr>
          </a:p>
        </p:txBody>
      </p:sp>
      <p:graphicFrame>
        <p:nvGraphicFramePr>
          <p:cNvPr id="46155" name="对象 46154"/>
          <p:cNvGraphicFramePr>
            <a:graphicFrameLocks noChangeAspect="1"/>
          </p:cNvGraphicFramePr>
          <p:nvPr/>
        </p:nvGraphicFramePr>
        <p:xfrm>
          <a:off x="3162300" y="4956175"/>
          <a:ext cx="571500" cy="458788"/>
        </p:xfrm>
        <a:graphic>
          <a:graphicData uri="http://schemas.openxmlformats.org/presentationml/2006/ole">
            <mc:AlternateContent xmlns:mc="http://schemas.openxmlformats.org/markup-compatibility/2006">
              <mc:Choice xmlns:v="urn:schemas-microsoft-com:vml" Requires="v">
                <p:oleObj spid="_x0000_s3360" name="" r:id="rId27" imgW="196215" imgH="156845" progId="Equation.3">
                  <p:embed/>
                </p:oleObj>
              </mc:Choice>
              <mc:Fallback>
                <p:oleObj name="" r:id="rId27" imgW="196215" imgH="156845" progId="Equation.3">
                  <p:embed/>
                  <p:pic>
                    <p:nvPicPr>
                      <p:cNvPr id="0" name="图片 3359"/>
                      <p:cNvPicPr/>
                      <p:nvPr/>
                    </p:nvPicPr>
                    <p:blipFill>
                      <a:blip r:embed="rId28"/>
                      <a:stretch>
                        <a:fillRect/>
                      </a:stretch>
                    </p:blipFill>
                    <p:spPr>
                      <a:xfrm>
                        <a:off x="3162300" y="4956175"/>
                        <a:ext cx="571500" cy="458788"/>
                      </a:xfrm>
                      <a:prstGeom prst="rect">
                        <a:avLst/>
                      </a:prstGeom>
                      <a:noFill/>
                      <a:ln w="38100">
                        <a:noFill/>
                        <a:miter/>
                      </a:ln>
                    </p:spPr>
                  </p:pic>
                </p:oleObj>
              </mc:Fallback>
            </mc:AlternateContent>
          </a:graphicData>
        </a:graphic>
      </p:graphicFrame>
      <p:graphicFrame>
        <p:nvGraphicFramePr>
          <p:cNvPr id="46156" name="对象 46155"/>
          <p:cNvGraphicFramePr>
            <a:graphicFrameLocks noChangeAspect="1"/>
          </p:cNvGraphicFramePr>
          <p:nvPr/>
        </p:nvGraphicFramePr>
        <p:xfrm>
          <a:off x="3122613" y="6069013"/>
          <a:ext cx="571500" cy="458787"/>
        </p:xfrm>
        <a:graphic>
          <a:graphicData uri="http://schemas.openxmlformats.org/presentationml/2006/ole">
            <mc:AlternateContent xmlns:mc="http://schemas.openxmlformats.org/markup-compatibility/2006">
              <mc:Choice xmlns:v="urn:schemas-microsoft-com:vml" Requires="v">
                <p:oleObj spid="_x0000_s3361" name="" r:id="rId29" imgW="196215" imgH="156845" progId="Equation.3">
                  <p:embed/>
                </p:oleObj>
              </mc:Choice>
              <mc:Fallback>
                <p:oleObj name="" r:id="rId29" imgW="196215" imgH="156845" progId="Equation.3">
                  <p:embed/>
                  <p:pic>
                    <p:nvPicPr>
                      <p:cNvPr id="0" name="图片 3360"/>
                      <p:cNvPicPr/>
                      <p:nvPr/>
                    </p:nvPicPr>
                    <p:blipFill>
                      <a:blip r:embed="rId28"/>
                      <a:stretch>
                        <a:fillRect/>
                      </a:stretch>
                    </p:blipFill>
                    <p:spPr>
                      <a:xfrm>
                        <a:off x="3122613" y="6069013"/>
                        <a:ext cx="571500" cy="458787"/>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wipe(left)">
                                      <p:cBhvr>
                                        <p:cTn id="7" dur="500"/>
                                        <p:tgtEl>
                                          <p:spTgt spid="4608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6094"/>
                                        </p:tgtEl>
                                        <p:attrNameLst>
                                          <p:attrName>style.visibility</p:attrName>
                                        </p:attrNameLst>
                                      </p:cBhvr>
                                      <p:to>
                                        <p:strVal val="visible"/>
                                      </p:to>
                                    </p:set>
                                  </p:childTnLst>
                                </p:cTn>
                              </p:par>
                            </p:childTnLst>
                          </p:cTn>
                        </p:par>
                        <p:par>
                          <p:cTn id="12" fill="hold">
                            <p:stCondLst>
                              <p:cond delay="0"/>
                            </p:stCondLst>
                            <p:childTnLst>
                              <p:par>
                                <p:cTn id="13" presetID="22" presetClass="entr" presetSubtype="8" fill="hold" grpId="0" nodeType="afterEffect">
                                  <p:stCondLst>
                                    <p:cond delay="0"/>
                                  </p:stCondLst>
                                  <p:childTnLst>
                                    <p:set>
                                      <p:cBhvr>
                                        <p:cTn id="14" dur="1" fill="hold">
                                          <p:stCondLst>
                                            <p:cond delay="0"/>
                                          </p:stCondLst>
                                        </p:cTn>
                                        <p:tgtEl>
                                          <p:spTgt spid="46083"/>
                                        </p:tgtEl>
                                        <p:attrNameLst>
                                          <p:attrName>style.visibility</p:attrName>
                                        </p:attrNameLst>
                                      </p:cBhvr>
                                      <p:to>
                                        <p:strVal val="visible"/>
                                      </p:to>
                                    </p:set>
                                    <p:animEffect transition="in" filter="wipe(left)">
                                      <p:cBhvr>
                                        <p:cTn id="15" dur="500"/>
                                        <p:tgtEl>
                                          <p:spTgt spid="4608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6085"/>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4608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6088"/>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46089"/>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46090"/>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46091"/>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46092"/>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46093"/>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46096"/>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46097"/>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4609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6095"/>
                                        </p:tgtEl>
                                        <p:attrNameLst>
                                          <p:attrName>style.visibility</p:attrName>
                                        </p:attrNameLst>
                                      </p:cBhvr>
                                      <p:to>
                                        <p:strVal val="visible"/>
                                      </p:to>
                                    </p:set>
                                  </p:childTnLst>
                                </p:cTn>
                              </p:par>
                            </p:childTnLst>
                          </p:cTn>
                        </p:par>
                        <p:par>
                          <p:cTn id="54" fill="hold">
                            <p:stCondLst>
                              <p:cond delay="0"/>
                            </p:stCondLst>
                            <p:childTnLst>
                              <p:par>
                                <p:cTn id="55" presetID="22" presetClass="entr" presetSubtype="8" fill="hold" grpId="0" nodeType="afterEffect">
                                  <p:stCondLst>
                                    <p:cond delay="0"/>
                                  </p:stCondLst>
                                  <p:childTnLst>
                                    <p:set>
                                      <p:cBhvr>
                                        <p:cTn id="56" dur="1" fill="hold">
                                          <p:stCondLst>
                                            <p:cond delay="0"/>
                                          </p:stCondLst>
                                        </p:cTn>
                                        <p:tgtEl>
                                          <p:spTgt spid="46084"/>
                                        </p:tgtEl>
                                        <p:attrNameLst>
                                          <p:attrName>style.visibility</p:attrName>
                                        </p:attrNameLst>
                                      </p:cBhvr>
                                      <p:to>
                                        <p:strVal val="visible"/>
                                      </p:to>
                                    </p:set>
                                    <p:animEffect transition="in" filter="wipe(left)">
                                      <p:cBhvr>
                                        <p:cTn id="57" dur="500"/>
                                        <p:tgtEl>
                                          <p:spTgt spid="4608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608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6128"/>
                                        </p:tgtEl>
                                        <p:attrNameLst>
                                          <p:attrName>style.visibility</p:attrName>
                                        </p:attrNameLst>
                                      </p:cBhvr>
                                      <p:to>
                                        <p:strVal val="visible"/>
                                      </p:to>
                                    </p:set>
                                    <p:animEffect transition="in" filter="dissolve">
                                      <p:cBhvr>
                                        <p:cTn id="66" dur="1000"/>
                                        <p:tgtEl>
                                          <p:spTgt spid="46128"/>
                                        </p:tgtEl>
                                      </p:cBhvr>
                                    </p:animEffect>
                                  </p:childTnLst>
                                </p:cTn>
                              </p:par>
                            </p:childTnLst>
                          </p:cTn>
                        </p:par>
                        <p:par>
                          <p:cTn id="67" fill="hold">
                            <p:stCondLst>
                              <p:cond delay="1000"/>
                            </p:stCondLst>
                            <p:childTnLst>
                              <p:par>
                                <p:cTn id="68" presetID="9" presetClass="entr" presetSubtype="0" fill="hold" nodeType="afterEffect">
                                  <p:stCondLst>
                                    <p:cond delay="0"/>
                                  </p:stCondLst>
                                  <p:childTnLst>
                                    <p:set>
                                      <p:cBhvr>
                                        <p:cTn id="69" dur="1" fill="hold">
                                          <p:stCondLst>
                                            <p:cond delay="0"/>
                                          </p:stCondLst>
                                        </p:cTn>
                                        <p:tgtEl>
                                          <p:spTgt spid="46151"/>
                                        </p:tgtEl>
                                        <p:attrNameLst>
                                          <p:attrName>style.visibility</p:attrName>
                                        </p:attrNameLst>
                                      </p:cBhvr>
                                      <p:to>
                                        <p:strVal val="visible"/>
                                      </p:to>
                                    </p:set>
                                    <p:animEffect transition="in" filter="dissolve">
                                      <p:cBhvr>
                                        <p:cTn id="70" dur="500"/>
                                        <p:tgtEl>
                                          <p:spTgt spid="46151"/>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6150">
                                            <p:txEl>
                                              <p:charRg st="0" end="2"/>
                                            </p:txEl>
                                          </p:spTgt>
                                        </p:tgtEl>
                                        <p:attrNameLst>
                                          <p:attrName>style.visibility</p:attrName>
                                        </p:attrNameLst>
                                      </p:cBhvr>
                                      <p:to>
                                        <p:strVal val="visible"/>
                                      </p:to>
                                    </p:set>
                                    <p:animEffect transition="in" filter="dissolve">
                                      <p:cBhvr>
                                        <p:cTn id="73" dur="500"/>
                                        <p:tgtEl>
                                          <p:spTgt spid="46150">
                                            <p:txEl>
                                              <p:charRg st="0" end="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5" presetClass="emph" presetSubtype="0" repeatCount="5000" fill="hold" grpId="1" nodeType="clickEffect">
                                  <p:stCondLst>
                                    <p:cond delay="0"/>
                                  </p:stCondLst>
                                  <p:childTnLst>
                                    <p:anim calcmode="discrete" valueType="str">
                                      <p:cBhvr>
                                        <p:cTn id="77" dur="1000" fill="hold"/>
                                        <p:tgtEl>
                                          <p:spTgt spid="46091"/>
                                        </p:tgtEl>
                                        <p:attrNameLst>
                                          <p:attrName>style.visibility</p:attrName>
                                        </p:attrNameLst>
                                      </p:cBhvr>
                                      <p:tavLst>
                                        <p:tav tm="0">
                                          <p:val>
                                            <p:strVal val="hidden"/>
                                          </p:val>
                                        </p:tav>
                                        <p:tav tm="50000">
                                          <p:val>
                                            <p:strVal val="visible"/>
                                          </p:val>
                                        </p:tav>
                                      </p:tavLst>
                                    </p:anim>
                                  </p:childTnLst>
                                </p:cTn>
                              </p:par>
                              <p:par>
                                <p:cTn id="78" presetID="35" presetClass="emph" presetSubtype="0" repeatCount="5000" fill="hold" grpId="1" nodeType="withEffect">
                                  <p:stCondLst>
                                    <p:cond delay="0"/>
                                  </p:stCondLst>
                                  <p:childTnLst>
                                    <p:anim calcmode="discrete" valueType="str">
                                      <p:cBhvr>
                                        <p:cTn id="79" dur="1000" fill="hold"/>
                                        <p:tgtEl>
                                          <p:spTgt spid="46092"/>
                                        </p:tgtEl>
                                        <p:attrNameLst>
                                          <p:attrName>style.visibility</p:attrName>
                                        </p:attrNameLst>
                                      </p:cBhvr>
                                      <p:tavLst>
                                        <p:tav tm="0">
                                          <p:val>
                                            <p:strVal val="hidden"/>
                                          </p:val>
                                        </p:tav>
                                        <p:tav tm="50000">
                                          <p:val>
                                            <p:strVal val="visible"/>
                                          </p:val>
                                        </p:tav>
                                      </p:tavLst>
                                    </p:anim>
                                  </p:childTnLst>
                                </p:cTn>
                              </p:par>
                            </p:childTnLst>
                          </p:cTn>
                        </p:par>
                        <p:par>
                          <p:cTn id="80" fill="hold">
                            <p:stCondLst>
                              <p:cond delay="1000"/>
                            </p:stCondLst>
                            <p:childTnLst>
                              <p:par>
                                <p:cTn id="81" presetID="18" presetClass="entr" presetSubtype="6" fill="hold" nodeType="afterEffect">
                                  <p:stCondLst>
                                    <p:cond delay="0"/>
                                  </p:stCondLst>
                                  <p:childTnLst>
                                    <p:set>
                                      <p:cBhvr>
                                        <p:cTn id="82" dur="1" fill="hold">
                                          <p:stCondLst>
                                            <p:cond delay="0"/>
                                          </p:stCondLst>
                                        </p:cTn>
                                        <p:tgtEl>
                                          <p:spTgt spid="46124"/>
                                        </p:tgtEl>
                                        <p:attrNameLst>
                                          <p:attrName>style.visibility</p:attrName>
                                        </p:attrNameLst>
                                      </p:cBhvr>
                                      <p:to>
                                        <p:strVal val="visible"/>
                                      </p:to>
                                    </p:set>
                                    <p:animEffect transition="in" filter="strips(downRight)">
                                      <p:cBhvr>
                                        <p:cTn id="83" dur="500"/>
                                        <p:tgtEl>
                                          <p:spTgt spid="46124"/>
                                        </p:tgtEl>
                                      </p:cBhvr>
                                    </p:animEffect>
                                  </p:childTnLst>
                                </p:cTn>
                              </p:par>
                              <p:par>
                                <p:cTn id="84" presetID="18" presetClass="entr" presetSubtype="3" fill="hold" nodeType="withEffect">
                                  <p:stCondLst>
                                    <p:cond delay="0"/>
                                  </p:stCondLst>
                                  <p:childTnLst>
                                    <p:set>
                                      <p:cBhvr>
                                        <p:cTn id="85" dur="1" fill="hold">
                                          <p:stCondLst>
                                            <p:cond delay="0"/>
                                          </p:stCondLst>
                                        </p:cTn>
                                        <p:tgtEl>
                                          <p:spTgt spid="46125"/>
                                        </p:tgtEl>
                                        <p:attrNameLst>
                                          <p:attrName>style.visibility</p:attrName>
                                        </p:attrNameLst>
                                      </p:cBhvr>
                                      <p:to>
                                        <p:strVal val="visible"/>
                                      </p:to>
                                    </p:set>
                                    <p:animEffect transition="in" filter="strips(upRight)">
                                      <p:cBhvr>
                                        <p:cTn id="86" dur="500"/>
                                        <p:tgtEl>
                                          <p:spTgt spid="46125"/>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46126"/>
                                        </p:tgtEl>
                                        <p:attrNameLst>
                                          <p:attrName>style.visibility</p:attrName>
                                        </p:attrNameLst>
                                      </p:cBhvr>
                                      <p:to>
                                        <p:strVal val="visible"/>
                                      </p:to>
                                    </p:set>
                                    <p:animEffect transition="in" filter="dissolve">
                                      <p:cBhvr>
                                        <p:cTn id="91" dur="500"/>
                                        <p:tgtEl>
                                          <p:spTgt spid="46126"/>
                                        </p:tgtEl>
                                      </p:cBhvr>
                                    </p:animEffect>
                                  </p:childTnLst>
                                </p:cTn>
                              </p:par>
                              <p:par>
                                <p:cTn id="92" presetID="9" presetClass="entr" presetSubtype="0" fill="hold" nodeType="withEffect">
                                  <p:stCondLst>
                                    <p:cond delay="0"/>
                                  </p:stCondLst>
                                  <p:childTnLst>
                                    <p:set>
                                      <p:cBhvr>
                                        <p:cTn id="93" dur="1" fill="hold">
                                          <p:stCondLst>
                                            <p:cond delay="0"/>
                                          </p:stCondLst>
                                        </p:cTn>
                                        <p:tgtEl>
                                          <p:spTgt spid="46127"/>
                                        </p:tgtEl>
                                        <p:attrNameLst>
                                          <p:attrName>style.visibility</p:attrName>
                                        </p:attrNameLst>
                                      </p:cBhvr>
                                      <p:to>
                                        <p:strVal val="visible"/>
                                      </p:to>
                                    </p:set>
                                    <p:animEffect transition="in" filter="dissolve">
                                      <p:cBhvr>
                                        <p:cTn id="94" dur="500"/>
                                        <p:tgtEl>
                                          <p:spTgt spid="46127"/>
                                        </p:tgtEl>
                                      </p:cBhvr>
                                    </p:animEffect>
                                  </p:childTnLst>
                                </p:cTn>
                              </p:par>
                              <p:par>
                                <p:cTn id="95" presetID="22" presetClass="entr" presetSubtype="8" fill="hold" nodeType="withEffect">
                                  <p:stCondLst>
                                    <p:cond delay="0"/>
                                  </p:stCondLst>
                                  <p:childTnLst>
                                    <p:set>
                                      <p:cBhvr>
                                        <p:cTn id="96" dur="1" fill="hold">
                                          <p:stCondLst>
                                            <p:cond delay="0"/>
                                          </p:stCondLst>
                                        </p:cTn>
                                        <p:tgtEl>
                                          <p:spTgt spid="46123"/>
                                        </p:tgtEl>
                                        <p:attrNameLst>
                                          <p:attrName>style.visibility</p:attrName>
                                        </p:attrNameLst>
                                      </p:cBhvr>
                                      <p:to>
                                        <p:strVal val="visible"/>
                                      </p:to>
                                    </p:set>
                                    <p:animEffect transition="in" filter="wipe(left)">
                                      <p:cBhvr>
                                        <p:cTn id="97" dur="500"/>
                                        <p:tgtEl>
                                          <p:spTgt spid="4612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46132"/>
                                        </p:tgtEl>
                                        <p:attrNameLst>
                                          <p:attrName>style.visibility</p:attrName>
                                        </p:attrNameLst>
                                      </p:cBhvr>
                                      <p:to>
                                        <p:strVal val="visible"/>
                                      </p:to>
                                    </p:set>
                                    <p:animEffect transition="in" filter="wipe(left)">
                                      <p:cBhvr>
                                        <p:cTn id="102" dur="500"/>
                                        <p:tgtEl>
                                          <p:spTgt spid="46132"/>
                                        </p:tgtEl>
                                      </p:cBhvr>
                                    </p:animEffect>
                                  </p:childTnLst>
                                </p:cTn>
                              </p:par>
                            </p:childTnLst>
                          </p:cTn>
                        </p:par>
                        <p:par>
                          <p:cTn id="103" fill="hold">
                            <p:stCondLst>
                              <p:cond delay="500"/>
                            </p:stCondLst>
                            <p:childTnLst>
                              <p:par>
                                <p:cTn id="104" presetID="22" presetClass="entr" presetSubtype="8" fill="hold" grpId="0" nodeType="afterEffect">
                                  <p:stCondLst>
                                    <p:cond delay="0"/>
                                  </p:stCondLst>
                                  <p:childTnLst>
                                    <p:set>
                                      <p:cBhvr>
                                        <p:cTn id="105" dur="1" fill="hold">
                                          <p:stCondLst>
                                            <p:cond delay="0"/>
                                          </p:stCondLst>
                                        </p:cTn>
                                        <p:tgtEl>
                                          <p:spTgt spid="46133"/>
                                        </p:tgtEl>
                                        <p:attrNameLst>
                                          <p:attrName>style.visibility</p:attrName>
                                        </p:attrNameLst>
                                      </p:cBhvr>
                                      <p:to>
                                        <p:strVal val="visible"/>
                                      </p:to>
                                    </p:set>
                                    <p:animEffect transition="in" filter="wipe(left)">
                                      <p:cBhvr>
                                        <p:cTn id="106" dur="500"/>
                                        <p:tgtEl>
                                          <p:spTgt spid="46133"/>
                                        </p:tgtEl>
                                      </p:cBhvr>
                                    </p:animEffect>
                                  </p:childTnLst>
                                </p:cTn>
                              </p:par>
                            </p:childTnLst>
                          </p:cTn>
                        </p:par>
                      </p:childTnLst>
                    </p:cTn>
                  </p:par>
                  <p:par>
                    <p:cTn id="107" fill="hold">
                      <p:stCondLst>
                        <p:cond delay="indefinite"/>
                      </p:stCondLst>
                      <p:childTnLst>
                        <p:par>
                          <p:cTn id="108" fill="hold">
                            <p:stCondLst>
                              <p:cond delay="0"/>
                            </p:stCondLst>
                            <p:childTnLst>
                              <p:par>
                                <p:cTn id="109" presetID="23" presetClass="entr" presetSubtype="32" fill="hold" nodeType="clickEffect">
                                  <p:stCondLst>
                                    <p:cond delay="0"/>
                                  </p:stCondLst>
                                  <p:childTnLst>
                                    <p:set>
                                      <p:cBhvr>
                                        <p:cTn id="110" dur="1" fill="hold">
                                          <p:stCondLst>
                                            <p:cond delay="0"/>
                                          </p:stCondLst>
                                        </p:cTn>
                                        <p:tgtEl>
                                          <p:spTgt spid="46134"/>
                                        </p:tgtEl>
                                        <p:attrNameLst>
                                          <p:attrName>style.visibility</p:attrName>
                                        </p:attrNameLst>
                                      </p:cBhvr>
                                      <p:to>
                                        <p:strVal val="visible"/>
                                      </p:to>
                                    </p:set>
                                    <p:anim calcmode="lin" valueType="num">
                                      <p:cBhvr>
                                        <p:cTn id="111" dur="1000" fill="hold"/>
                                        <p:tgtEl>
                                          <p:spTgt spid="46134"/>
                                        </p:tgtEl>
                                        <p:attrNameLst>
                                          <p:attrName>ppt_w</p:attrName>
                                        </p:attrNameLst>
                                      </p:cBhvr>
                                      <p:tavLst>
                                        <p:tav tm="0">
                                          <p:val>
                                            <p:strVal val="4*#ppt_w"/>
                                          </p:val>
                                        </p:tav>
                                        <p:tav tm="100000">
                                          <p:val>
                                            <p:strVal val="#ppt_w"/>
                                          </p:val>
                                        </p:tav>
                                      </p:tavLst>
                                    </p:anim>
                                    <p:anim calcmode="lin" valueType="num">
                                      <p:cBhvr>
                                        <p:cTn id="112" dur="1000" fill="hold"/>
                                        <p:tgtEl>
                                          <p:spTgt spid="46134"/>
                                        </p:tgtEl>
                                        <p:attrNameLst>
                                          <p:attrName>ppt_h</p:attrName>
                                        </p:attrNameLst>
                                      </p:cBhvr>
                                      <p:tavLst>
                                        <p:tav tm="0">
                                          <p:val>
                                            <p:strVal val="4*#ppt_h"/>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23" presetClass="entr" presetSubtype="36" fill="hold" nodeType="clickEffect">
                                  <p:stCondLst>
                                    <p:cond delay="0"/>
                                  </p:stCondLst>
                                  <p:childTnLst>
                                    <p:set>
                                      <p:cBhvr>
                                        <p:cTn id="116" dur="1" fill="hold">
                                          <p:stCondLst>
                                            <p:cond delay="0"/>
                                          </p:stCondLst>
                                        </p:cTn>
                                        <p:tgtEl>
                                          <p:spTgt spid="46145"/>
                                        </p:tgtEl>
                                        <p:attrNameLst>
                                          <p:attrName>style.visibility</p:attrName>
                                        </p:attrNameLst>
                                      </p:cBhvr>
                                      <p:to>
                                        <p:strVal val="visible"/>
                                      </p:to>
                                    </p:set>
                                    <p:anim calcmode="lin" valueType="num">
                                      <p:cBhvr>
                                        <p:cTn id="117" dur="1000" fill="hold"/>
                                        <p:tgtEl>
                                          <p:spTgt spid="46145"/>
                                        </p:tgtEl>
                                        <p:attrNameLst>
                                          <p:attrName>ppt_w</p:attrName>
                                        </p:attrNameLst>
                                      </p:cBhvr>
                                      <p:tavLst>
                                        <p:tav tm="0">
                                          <p:val>
                                            <p:strVal val="(6*min(max(#ppt_w*#ppt_h,.3),1)-7.4)/-.7*#ppt_w"/>
                                          </p:val>
                                        </p:tav>
                                        <p:tav tm="100000">
                                          <p:val>
                                            <p:strVal val="#ppt_w"/>
                                          </p:val>
                                        </p:tav>
                                      </p:tavLst>
                                    </p:anim>
                                    <p:anim calcmode="lin" valueType="num">
                                      <p:cBhvr>
                                        <p:cTn id="118" dur="1000" fill="hold"/>
                                        <p:tgtEl>
                                          <p:spTgt spid="46145"/>
                                        </p:tgtEl>
                                        <p:attrNameLst>
                                          <p:attrName>ppt_h</p:attrName>
                                        </p:attrNameLst>
                                      </p:cBhvr>
                                      <p:tavLst>
                                        <p:tav tm="0">
                                          <p:val>
                                            <p:strVal val="(6*min(max(#ppt_w*#ppt_h,.3),1)-7.4)/-.7*#ppt_h"/>
                                          </p:val>
                                        </p:tav>
                                        <p:tav tm="100000">
                                          <p:val>
                                            <p:strVal val="#ppt_h"/>
                                          </p:val>
                                        </p:tav>
                                      </p:tavLst>
                                    </p:anim>
                                    <p:anim calcmode="lin" valueType="num">
                                      <p:cBhvr>
                                        <p:cTn id="119" dur="1000" fill="hold"/>
                                        <p:tgtEl>
                                          <p:spTgt spid="46145"/>
                                        </p:tgtEl>
                                        <p:attrNameLst>
                                          <p:attrName>ppt_x</p:attrName>
                                        </p:attrNameLst>
                                      </p:cBhvr>
                                      <p:tavLst>
                                        <p:tav tm="0">
                                          <p:val>
                                            <p:fltVal val="0.500000"/>
                                          </p:val>
                                        </p:tav>
                                        <p:tav tm="100000">
                                          <p:val>
                                            <p:strVal val="#ppt_x"/>
                                          </p:val>
                                        </p:tav>
                                      </p:tavLst>
                                    </p:anim>
                                    <p:anim calcmode="lin" valueType="num">
                                      <p:cBhvr>
                                        <p:cTn id="120" dur="1000" fill="hold"/>
                                        <p:tgtEl>
                                          <p:spTgt spid="46145"/>
                                        </p:tgtEl>
                                        <p:attrNameLst>
                                          <p:attrName>ppt_y</p:attrName>
                                        </p:attrNameLst>
                                      </p:cBhvr>
                                      <p:tavLst>
                                        <p:tav tm="0">
                                          <p:val>
                                            <p:strVal val="1+(6*min(max(#ppt_w*#ppt_h,.3),1)-7.4)/-.7*#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18" presetClass="entr" presetSubtype="3" fill="hold" nodeType="clickEffect">
                                  <p:stCondLst>
                                    <p:cond delay="0"/>
                                  </p:stCondLst>
                                  <p:childTnLst>
                                    <p:set>
                                      <p:cBhvr>
                                        <p:cTn id="124" dur="1" fill="hold">
                                          <p:stCondLst>
                                            <p:cond delay="0"/>
                                          </p:stCondLst>
                                        </p:cTn>
                                        <p:tgtEl>
                                          <p:spTgt spid="46147"/>
                                        </p:tgtEl>
                                        <p:attrNameLst>
                                          <p:attrName>style.visibility</p:attrName>
                                        </p:attrNameLst>
                                      </p:cBhvr>
                                      <p:to>
                                        <p:strVal val="visible"/>
                                      </p:to>
                                    </p:set>
                                    <p:animEffect transition="in" filter="strips(upRight)">
                                      <p:cBhvr>
                                        <p:cTn id="125" dur="500"/>
                                        <p:tgtEl>
                                          <p:spTgt spid="46147"/>
                                        </p:tgtEl>
                                      </p:cBhvr>
                                    </p:animEffect>
                                  </p:childTnLst>
                                </p:cTn>
                              </p:par>
                              <p:par>
                                <p:cTn id="126" presetID="1" presetClass="entr" presetSubtype="0" fill="hold" nodeType="withEffect">
                                  <p:stCondLst>
                                    <p:cond delay="0"/>
                                  </p:stCondLst>
                                  <p:childTnLst>
                                    <p:set>
                                      <p:cBhvr>
                                        <p:cTn id="127" dur="1" fill="hold">
                                          <p:stCondLst>
                                            <p:cond delay="0"/>
                                          </p:stCondLst>
                                        </p:cTn>
                                        <p:tgtEl>
                                          <p:spTgt spid="46099"/>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8" presetClass="entr" presetSubtype="3" fill="hold" nodeType="clickEffect">
                                  <p:stCondLst>
                                    <p:cond delay="0"/>
                                  </p:stCondLst>
                                  <p:childTnLst>
                                    <p:set>
                                      <p:cBhvr>
                                        <p:cTn id="131" dur="1" fill="hold">
                                          <p:stCondLst>
                                            <p:cond delay="0"/>
                                          </p:stCondLst>
                                        </p:cTn>
                                        <p:tgtEl>
                                          <p:spTgt spid="46146"/>
                                        </p:tgtEl>
                                        <p:attrNameLst>
                                          <p:attrName>style.visibility</p:attrName>
                                        </p:attrNameLst>
                                      </p:cBhvr>
                                      <p:to>
                                        <p:strVal val="visible"/>
                                      </p:to>
                                    </p:set>
                                    <p:animEffect transition="in" filter="strips(upRight)">
                                      <p:cBhvr>
                                        <p:cTn id="132" dur="500"/>
                                        <p:tgtEl>
                                          <p:spTgt spid="46146"/>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46148"/>
                                        </p:tgtEl>
                                        <p:attrNameLst>
                                          <p:attrName>style.visibility</p:attrName>
                                        </p:attrNameLst>
                                      </p:cBhvr>
                                      <p:to>
                                        <p:strVal val="visible"/>
                                      </p:to>
                                    </p:set>
                                    <p:animEffect transition="in" filter="wipe(left)">
                                      <p:cBhvr>
                                        <p:cTn id="137" dur="500"/>
                                        <p:tgtEl>
                                          <p:spTgt spid="46148"/>
                                        </p:tgtEl>
                                      </p:cBhvr>
                                    </p:animEffec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46149"/>
                                        </p:tgtEl>
                                        <p:attrNameLst>
                                          <p:attrName>style.visibility</p:attrName>
                                        </p:attrNameLst>
                                      </p:cBhvr>
                                      <p:to>
                                        <p:strVal val="visible"/>
                                      </p:to>
                                    </p:set>
                                  </p:childTnLst>
                                </p:cTn>
                              </p:par>
                            </p:childTnLst>
                          </p:cTn>
                        </p:par>
                        <p:par>
                          <p:cTn id="142" fill="hold">
                            <p:stCondLst>
                              <p:cond delay="0"/>
                            </p:stCondLst>
                            <p:childTnLst>
                              <p:par>
                                <p:cTn id="143" presetID="22" presetClass="entr" presetSubtype="8" fill="hold" nodeType="afterEffect">
                                  <p:stCondLst>
                                    <p:cond delay="0"/>
                                  </p:stCondLst>
                                  <p:childTnLst>
                                    <p:set>
                                      <p:cBhvr>
                                        <p:cTn id="144" dur="1" fill="hold">
                                          <p:stCondLst>
                                            <p:cond delay="0"/>
                                          </p:stCondLst>
                                        </p:cTn>
                                        <p:tgtEl>
                                          <p:spTgt spid="46100"/>
                                        </p:tgtEl>
                                        <p:attrNameLst>
                                          <p:attrName>style.visibility</p:attrName>
                                        </p:attrNameLst>
                                      </p:cBhvr>
                                      <p:to>
                                        <p:strVal val="visible"/>
                                      </p:to>
                                    </p:set>
                                    <p:animEffect transition="in" filter="wipe(left)">
                                      <p:cBhvr>
                                        <p:cTn id="145" dur="500"/>
                                        <p:tgtEl>
                                          <p:spTgt spid="46100"/>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nodeType="clickEffect">
                                  <p:stCondLst>
                                    <p:cond delay="0"/>
                                  </p:stCondLst>
                                  <p:childTnLst>
                                    <p:set>
                                      <p:cBhvr>
                                        <p:cTn id="149" dur="1" fill="hold">
                                          <p:stCondLst>
                                            <p:cond delay="0"/>
                                          </p:stCondLst>
                                        </p:cTn>
                                        <p:tgtEl>
                                          <p:spTgt spid="46101"/>
                                        </p:tgtEl>
                                        <p:attrNameLst>
                                          <p:attrName>style.visibility</p:attrName>
                                        </p:attrNameLst>
                                      </p:cBhvr>
                                      <p:to>
                                        <p:strVal val="visible"/>
                                      </p:to>
                                    </p:set>
                                    <p:animEffect transition="in" filter="wipe(left)">
                                      <p:cBhvr>
                                        <p:cTn id="150" dur="500"/>
                                        <p:tgtEl>
                                          <p:spTgt spid="46101"/>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nodeType="clickEffect">
                                  <p:stCondLst>
                                    <p:cond delay="0"/>
                                  </p:stCondLst>
                                  <p:childTnLst>
                                    <p:set>
                                      <p:cBhvr>
                                        <p:cTn id="154" dur="1" fill="hold">
                                          <p:stCondLst>
                                            <p:cond delay="0"/>
                                          </p:stCondLst>
                                        </p:cTn>
                                        <p:tgtEl>
                                          <p:spTgt spid="46102"/>
                                        </p:tgtEl>
                                        <p:attrNameLst>
                                          <p:attrName>style.visibility</p:attrName>
                                        </p:attrNameLst>
                                      </p:cBhvr>
                                      <p:to>
                                        <p:strVal val="visible"/>
                                      </p:to>
                                    </p:set>
                                    <p:animEffect transition="in" filter="wipe(left)">
                                      <p:cBhvr>
                                        <p:cTn id="155" dur="500"/>
                                        <p:tgtEl>
                                          <p:spTgt spid="46102"/>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46103"/>
                                        </p:tgtEl>
                                        <p:attrNameLst>
                                          <p:attrName>style.visibility</p:attrName>
                                        </p:attrNameLst>
                                      </p:cBhvr>
                                      <p:to>
                                        <p:strVal val="visible"/>
                                      </p:to>
                                    </p:set>
                                    <p:animEffect transition="in" filter="wipe(left)">
                                      <p:cBhvr>
                                        <p:cTn id="160" dur="500"/>
                                        <p:tgtEl>
                                          <p:spTgt spid="46103"/>
                                        </p:tgtEl>
                                      </p:cBhvr>
                                    </p:animEffect>
                                  </p:childTnLst>
                                </p:cTn>
                              </p:par>
                            </p:childTnLst>
                          </p:cTn>
                        </p:par>
                        <p:par>
                          <p:cTn id="161" fill="hold">
                            <p:stCondLst>
                              <p:cond delay="500"/>
                            </p:stCondLst>
                            <p:childTnLst>
                              <p:par>
                                <p:cTn id="162" presetID="22" presetClass="entr" presetSubtype="8" fill="hold" nodeType="afterEffect">
                                  <p:stCondLst>
                                    <p:cond delay="0"/>
                                  </p:stCondLst>
                                  <p:childTnLst>
                                    <p:set>
                                      <p:cBhvr>
                                        <p:cTn id="163" dur="1" fill="hold">
                                          <p:stCondLst>
                                            <p:cond delay="0"/>
                                          </p:stCondLst>
                                        </p:cTn>
                                        <p:tgtEl>
                                          <p:spTgt spid="46107"/>
                                        </p:tgtEl>
                                        <p:attrNameLst>
                                          <p:attrName>style.visibility</p:attrName>
                                        </p:attrNameLst>
                                      </p:cBhvr>
                                      <p:to>
                                        <p:strVal val="visible"/>
                                      </p:to>
                                    </p:set>
                                    <p:animEffect transition="in" filter="wipe(left)">
                                      <p:cBhvr>
                                        <p:cTn id="164" dur="500"/>
                                        <p:tgtEl>
                                          <p:spTgt spid="46107"/>
                                        </p:tgtEl>
                                      </p:cBhvr>
                                    </p:animEffect>
                                  </p:childTnLst>
                                </p:cTn>
                              </p:par>
                            </p:childTnLst>
                          </p:cTn>
                        </p:par>
                        <p:par>
                          <p:cTn id="165" fill="hold">
                            <p:stCondLst>
                              <p:cond delay="1000"/>
                            </p:stCondLst>
                            <p:childTnLst>
                              <p:par>
                                <p:cTn id="166" presetID="22" presetClass="entr" presetSubtype="8" fill="hold" nodeType="afterEffect">
                                  <p:stCondLst>
                                    <p:cond delay="0"/>
                                  </p:stCondLst>
                                  <p:childTnLst>
                                    <p:set>
                                      <p:cBhvr>
                                        <p:cTn id="167" dur="1" fill="hold">
                                          <p:stCondLst>
                                            <p:cond delay="0"/>
                                          </p:stCondLst>
                                        </p:cTn>
                                        <p:tgtEl>
                                          <p:spTgt spid="46108"/>
                                        </p:tgtEl>
                                        <p:attrNameLst>
                                          <p:attrName>style.visibility</p:attrName>
                                        </p:attrNameLst>
                                      </p:cBhvr>
                                      <p:to>
                                        <p:strVal val="visible"/>
                                      </p:to>
                                    </p:set>
                                    <p:animEffect transition="in" filter="wipe(left)">
                                      <p:cBhvr>
                                        <p:cTn id="168" dur="500"/>
                                        <p:tgtEl>
                                          <p:spTgt spid="46108"/>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46109"/>
                                        </p:tgtEl>
                                        <p:attrNameLst>
                                          <p:attrName>style.visibility</p:attrName>
                                        </p:attrNameLst>
                                      </p:cBhvr>
                                      <p:to>
                                        <p:strVal val="visible"/>
                                      </p:to>
                                    </p:set>
                                    <p:animEffect transition="in" filter="dissolve">
                                      <p:cBhvr>
                                        <p:cTn id="173" dur="500"/>
                                        <p:tgtEl>
                                          <p:spTgt spid="46109"/>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nodeType="clickEffect">
                                  <p:stCondLst>
                                    <p:cond delay="0"/>
                                  </p:stCondLst>
                                  <p:childTnLst>
                                    <p:set>
                                      <p:cBhvr>
                                        <p:cTn id="177" dur="1" fill="hold">
                                          <p:stCondLst>
                                            <p:cond delay="0"/>
                                          </p:stCondLst>
                                        </p:cTn>
                                        <p:tgtEl>
                                          <p:spTgt spid="46105"/>
                                        </p:tgtEl>
                                        <p:attrNameLst>
                                          <p:attrName>style.visibility</p:attrName>
                                        </p:attrNameLst>
                                      </p:cBhvr>
                                      <p:to>
                                        <p:strVal val="visible"/>
                                      </p:to>
                                    </p:set>
                                    <p:animEffect transition="in" filter="wipe(left)">
                                      <p:cBhvr>
                                        <p:cTn id="178" dur="500"/>
                                        <p:tgtEl>
                                          <p:spTgt spid="46105"/>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nodeType="clickEffect">
                                  <p:stCondLst>
                                    <p:cond delay="0"/>
                                  </p:stCondLst>
                                  <p:childTnLst>
                                    <p:set>
                                      <p:cBhvr>
                                        <p:cTn id="182" dur="1" fill="hold">
                                          <p:stCondLst>
                                            <p:cond delay="0"/>
                                          </p:stCondLst>
                                        </p:cTn>
                                        <p:tgtEl>
                                          <p:spTgt spid="46155"/>
                                        </p:tgtEl>
                                        <p:attrNameLst>
                                          <p:attrName>style.visibility</p:attrName>
                                        </p:attrNameLst>
                                      </p:cBhvr>
                                      <p:to>
                                        <p:strVal val="visible"/>
                                      </p:to>
                                    </p:set>
                                    <p:animEffect transition="in" filter="wipe(left)">
                                      <p:cBhvr>
                                        <p:cTn id="183" dur="500"/>
                                        <p:tgtEl>
                                          <p:spTgt spid="46155"/>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nodeType="clickEffect">
                                  <p:stCondLst>
                                    <p:cond delay="0"/>
                                  </p:stCondLst>
                                  <p:childTnLst>
                                    <p:set>
                                      <p:cBhvr>
                                        <p:cTn id="187" dur="1" fill="hold">
                                          <p:stCondLst>
                                            <p:cond delay="0"/>
                                          </p:stCondLst>
                                        </p:cTn>
                                        <p:tgtEl>
                                          <p:spTgt spid="46106"/>
                                        </p:tgtEl>
                                        <p:attrNameLst>
                                          <p:attrName>style.visibility</p:attrName>
                                        </p:attrNameLst>
                                      </p:cBhvr>
                                      <p:to>
                                        <p:strVal val="visible"/>
                                      </p:to>
                                    </p:set>
                                    <p:animEffect transition="in" filter="wipe(left)">
                                      <p:cBhvr>
                                        <p:cTn id="188" dur="500"/>
                                        <p:tgtEl>
                                          <p:spTgt spid="46106"/>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46110"/>
                                        </p:tgtEl>
                                        <p:attrNameLst>
                                          <p:attrName>style.visibility</p:attrName>
                                        </p:attrNameLst>
                                      </p:cBhvr>
                                      <p:to>
                                        <p:strVal val="visible"/>
                                      </p:to>
                                    </p:set>
                                    <p:animEffect transition="in" filter="dissolve">
                                      <p:cBhvr>
                                        <p:cTn id="193" dur="500"/>
                                        <p:tgtEl>
                                          <p:spTgt spid="46110"/>
                                        </p:tgtEl>
                                      </p:cBhvr>
                                    </p:animEffect>
                                  </p:childTnLst>
                                </p:cTn>
                              </p:par>
                            </p:childTnLst>
                          </p:cTn>
                        </p:par>
                      </p:childTnLst>
                    </p:cTn>
                  </p:par>
                  <p:par>
                    <p:cTn id="194" fill="hold">
                      <p:stCondLst>
                        <p:cond delay="indefinite"/>
                      </p:stCondLst>
                      <p:childTnLst>
                        <p:par>
                          <p:cTn id="195" fill="hold">
                            <p:stCondLst>
                              <p:cond delay="0"/>
                            </p:stCondLst>
                            <p:childTnLst>
                              <p:par>
                                <p:cTn id="196" presetID="9" presetClass="exit" presetSubtype="0" fill="hold" nodeType="clickEffect">
                                  <p:stCondLst>
                                    <p:cond delay="0"/>
                                  </p:stCondLst>
                                  <p:childTnLst>
                                    <p:animEffect transition="out" filter="dissolve">
                                      <p:cBhvr>
                                        <p:cTn id="197" dur="500"/>
                                        <p:tgtEl>
                                          <p:spTgt spid="46099"/>
                                        </p:tgtEl>
                                      </p:cBhvr>
                                    </p:animEffect>
                                    <p:set>
                                      <p:cBhvr>
                                        <p:cTn id="198" dur="1" fill="hold">
                                          <p:stCondLst>
                                            <p:cond delay="499"/>
                                          </p:stCondLst>
                                        </p:cTn>
                                        <p:tgtEl>
                                          <p:spTgt spid="46099"/>
                                        </p:tgtEl>
                                        <p:attrNameLst>
                                          <p:attrName>style.visibility</p:attrName>
                                        </p:attrNameLst>
                                      </p:cBhvr>
                                      <p:to>
                                        <p:strVal val="hidden"/>
                                      </p:to>
                                    </p:set>
                                  </p:childTnLst>
                                </p:cTn>
                              </p:par>
                              <p:par>
                                <p:cTn id="199" presetID="9" presetClass="exit" presetSubtype="0" fill="hold" nodeType="withEffect">
                                  <p:stCondLst>
                                    <p:cond delay="0"/>
                                  </p:stCondLst>
                                  <p:childTnLst>
                                    <p:animEffect transition="out" filter="dissolve">
                                      <p:cBhvr>
                                        <p:cTn id="200" dur="500"/>
                                        <p:tgtEl>
                                          <p:spTgt spid="46123"/>
                                        </p:tgtEl>
                                      </p:cBhvr>
                                    </p:animEffect>
                                    <p:set>
                                      <p:cBhvr>
                                        <p:cTn id="201" dur="1" fill="hold">
                                          <p:stCondLst>
                                            <p:cond delay="499"/>
                                          </p:stCondLst>
                                        </p:cTn>
                                        <p:tgtEl>
                                          <p:spTgt spid="46123"/>
                                        </p:tgtEl>
                                        <p:attrNameLst>
                                          <p:attrName>style.visibility</p:attrName>
                                        </p:attrNameLst>
                                      </p:cBhvr>
                                      <p:to>
                                        <p:strVal val="hidden"/>
                                      </p:to>
                                    </p:set>
                                  </p:childTnLst>
                                </p:cTn>
                              </p:par>
                              <p:par>
                                <p:cTn id="202" presetID="9" presetClass="exit" presetSubtype="0" fill="hold" nodeType="withEffect">
                                  <p:stCondLst>
                                    <p:cond delay="0"/>
                                  </p:stCondLst>
                                  <p:childTnLst>
                                    <p:animEffect transition="out" filter="dissolve">
                                      <p:cBhvr>
                                        <p:cTn id="203" dur="500"/>
                                        <p:tgtEl>
                                          <p:spTgt spid="46124"/>
                                        </p:tgtEl>
                                      </p:cBhvr>
                                    </p:animEffect>
                                    <p:set>
                                      <p:cBhvr>
                                        <p:cTn id="204" dur="1" fill="hold">
                                          <p:stCondLst>
                                            <p:cond delay="499"/>
                                          </p:stCondLst>
                                        </p:cTn>
                                        <p:tgtEl>
                                          <p:spTgt spid="46124"/>
                                        </p:tgtEl>
                                        <p:attrNameLst>
                                          <p:attrName>style.visibility</p:attrName>
                                        </p:attrNameLst>
                                      </p:cBhvr>
                                      <p:to>
                                        <p:strVal val="hidden"/>
                                      </p:to>
                                    </p:set>
                                  </p:childTnLst>
                                </p:cTn>
                              </p:par>
                              <p:par>
                                <p:cTn id="205" presetID="9" presetClass="exit" presetSubtype="0" fill="hold" nodeType="withEffect">
                                  <p:stCondLst>
                                    <p:cond delay="0"/>
                                  </p:stCondLst>
                                  <p:childTnLst>
                                    <p:animEffect transition="out" filter="dissolve">
                                      <p:cBhvr>
                                        <p:cTn id="206" dur="500"/>
                                        <p:tgtEl>
                                          <p:spTgt spid="46125"/>
                                        </p:tgtEl>
                                      </p:cBhvr>
                                    </p:animEffect>
                                    <p:set>
                                      <p:cBhvr>
                                        <p:cTn id="207" dur="1" fill="hold">
                                          <p:stCondLst>
                                            <p:cond delay="499"/>
                                          </p:stCondLst>
                                        </p:cTn>
                                        <p:tgtEl>
                                          <p:spTgt spid="46125"/>
                                        </p:tgtEl>
                                        <p:attrNameLst>
                                          <p:attrName>style.visibility</p:attrName>
                                        </p:attrNameLst>
                                      </p:cBhvr>
                                      <p:to>
                                        <p:strVal val="hidden"/>
                                      </p:to>
                                    </p:set>
                                  </p:childTnLst>
                                </p:cTn>
                              </p:par>
                              <p:par>
                                <p:cTn id="208" presetID="9" presetClass="exit" presetSubtype="0" fill="hold" nodeType="withEffect">
                                  <p:stCondLst>
                                    <p:cond delay="0"/>
                                  </p:stCondLst>
                                  <p:childTnLst>
                                    <p:animEffect transition="out" filter="dissolve">
                                      <p:cBhvr>
                                        <p:cTn id="209" dur="500"/>
                                        <p:tgtEl>
                                          <p:spTgt spid="46126"/>
                                        </p:tgtEl>
                                      </p:cBhvr>
                                    </p:animEffect>
                                    <p:set>
                                      <p:cBhvr>
                                        <p:cTn id="210" dur="1" fill="hold">
                                          <p:stCondLst>
                                            <p:cond delay="499"/>
                                          </p:stCondLst>
                                        </p:cTn>
                                        <p:tgtEl>
                                          <p:spTgt spid="46126"/>
                                        </p:tgtEl>
                                        <p:attrNameLst>
                                          <p:attrName>style.visibility</p:attrName>
                                        </p:attrNameLst>
                                      </p:cBhvr>
                                      <p:to>
                                        <p:strVal val="hidden"/>
                                      </p:to>
                                    </p:set>
                                  </p:childTnLst>
                                </p:cTn>
                              </p:par>
                              <p:par>
                                <p:cTn id="211" presetID="9" presetClass="exit" presetSubtype="0" fill="hold" nodeType="withEffect">
                                  <p:stCondLst>
                                    <p:cond delay="0"/>
                                  </p:stCondLst>
                                  <p:childTnLst>
                                    <p:animEffect transition="out" filter="dissolve">
                                      <p:cBhvr>
                                        <p:cTn id="212" dur="500"/>
                                        <p:tgtEl>
                                          <p:spTgt spid="46127"/>
                                        </p:tgtEl>
                                      </p:cBhvr>
                                    </p:animEffect>
                                    <p:set>
                                      <p:cBhvr>
                                        <p:cTn id="213" dur="1" fill="hold">
                                          <p:stCondLst>
                                            <p:cond delay="499"/>
                                          </p:stCondLst>
                                        </p:cTn>
                                        <p:tgtEl>
                                          <p:spTgt spid="46127"/>
                                        </p:tgtEl>
                                        <p:attrNameLst>
                                          <p:attrName>style.visibility</p:attrName>
                                        </p:attrNameLst>
                                      </p:cBhvr>
                                      <p:to>
                                        <p:strVal val="hidden"/>
                                      </p:to>
                                    </p:set>
                                  </p:childTnLst>
                                </p:cTn>
                              </p:par>
                              <p:par>
                                <p:cTn id="214" presetID="9" presetClass="exit" presetSubtype="0" fill="hold" nodeType="withEffect">
                                  <p:stCondLst>
                                    <p:cond delay="0"/>
                                  </p:stCondLst>
                                  <p:childTnLst>
                                    <p:animEffect transition="out" filter="dissolve">
                                      <p:cBhvr>
                                        <p:cTn id="215" dur="500"/>
                                        <p:tgtEl>
                                          <p:spTgt spid="46128"/>
                                        </p:tgtEl>
                                      </p:cBhvr>
                                    </p:animEffect>
                                    <p:set>
                                      <p:cBhvr>
                                        <p:cTn id="216" dur="1" fill="hold">
                                          <p:stCondLst>
                                            <p:cond delay="499"/>
                                          </p:stCondLst>
                                        </p:cTn>
                                        <p:tgtEl>
                                          <p:spTgt spid="46128"/>
                                        </p:tgtEl>
                                        <p:attrNameLst>
                                          <p:attrName>style.visibility</p:attrName>
                                        </p:attrNameLst>
                                      </p:cBhvr>
                                      <p:to>
                                        <p:strVal val="hidden"/>
                                      </p:to>
                                    </p:set>
                                  </p:childTnLst>
                                </p:cTn>
                              </p:par>
                              <p:par>
                                <p:cTn id="217" presetID="9" presetClass="exit" presetSubtype="0" fill="hold" nodeType="withEffect">
                                  <p:stCondLst>
                                    <p:cond delay="0"/>
                                  </p:stCondLst>
                                  <p:childTnLst>
                                    <p:animEffect transition="out" filter="dissolve">
                                      <p:cBhvr>
                                        <p:cTn id="218" dur="500"/>
                                        <p:tgtEl>
                                          <p:spTgt spid="46145"/>
                                        </p:tgtEl>
                                      </p:cBhvr>
                                    </p:animEffect>
                                    <p:set>
                                      <p:cBhvr>
                                        <p:cTn id="219" dur="1" fill="hold">
                                          <p:stCondLst>
                                            <p:cond delay="499"/>
                                          </p:stCondLst>
                                        </p:cTn>
                                        <p:tgtEl>
                                          <p:spTgt spid="46145"/>
                                        </p:tgtEl>
                                        <p:attrNameLst>
                                          <p:attrName>style.visibility</p:attrName>
                                        </p:attrNameLst>
                                      </p:cBhvr>
                                      <p:to>
                                        <p:strVal val="hidden"/>
                                      </p:to>
                                    </p:set>
                                  </p:childTnLst>
                                </p:cTn>
                              </p:par>
                              <p:par>
                                <p:cTn id="220" presetID="9" presetClass="exit" presetSubtype="0" fill="hold" nodeType="withEffect">
                                  <p:stCondLst>
                                    <p:cond delay="0"/>
                                  </p:stCondLst>
                                  <p:childTnLst>
                                    <p:animEffect transition="out" filter="dissolve">
                                      <p:cBhvr>
                                        <p:cTn id="221" dur="500"/>
                                        <p:tgtEl>
                                          <p:spTgt spid="46146"/>
                                        </p:tgtEl>
                                      </p:cBhvr>
                                    </p:animEffect>
                                    <p:set>
                                      <p:cBhvr>
                                        <p:cTn id="222" dur="1" fill="hold">
                                          <p:stCondLst>
                                            <p:cond delay="499"/>
                                          </p:stCondLst>
                                        </p:cTn>
                                        <p:tgtEl>
                                          <p:spTgt spid="46146"/>
                                        </p:tgtEl>
                                        <p:attrNameLst>
                                          <p:attrName>style.visibility</p:attrName>
                                        </p:attrNameLst>
                                      </p:cBhvr>
                                      <p:to>
                                        <p:strVal val="hidden"/>
                                      </p:to>
                                    </p:set>
                                  </p:childTnLst>
                                </p:cTn>
                              </p:par>
                              <p:par>
                                <p:cTn id="223" presetID="9" presetClass="exit" presetSubtype="0" fill="hold" nodeType="withEffect">
                                  <p:stCondLst>
                                    <p:cond delay="0"/>
                                  </p:stCondLst>
                                  <p:childTnLst>
                                    <p:animEffect transition="out" filter="dissolve">
                                      <p:cBhvr>
                                        <p:cTn id="224" dur="500"/>
                                        <p:tgtEl>
                                          <p:spTgt spid="46147"/>
                                        </p:tgtEl>
                                      </p:cBhvr>
                                    </p:animEffect>
                                    <p:set>
                                      <p:cBhvr>
                                        <p:cTn id="225" dur="1" fill="hold">
                                          <p:stCondLst>
                                            <p:cond delay="499"/>
                                          </p:stCondLst>
                                        </p:cTn>
                                        <p:tgtEl>
                                          <p:spTgt spid="46147"/>
                                        </p:tgtEl>
                                        <p:attrNameLst>
                                          <p:attrName>style.visibility</p:attrName>
                                        </p:attrNameLst>
                                      </p:cBhvr>
                                      <p:to>
                                        <p:strVal val="hidden"/>
                                      </p:to>
                                    </p:set>
                                  </p:childTnLst>
                                </p:cTn>
                              </p:par>
                              <p:par>
                                <p:cTn id="226" presetID="9" presetClass="exit" presetSubtype="0" fill="hold" nodeType="withEffect">
                                  <p:stCondLst>
                                    <p:cond delay="0"/>
                                  </p:stCondLst>
                                  <p:childTnLst>
                                    <p:animEffect transition="out" filter="dissolve">
                                      <p:cBhvr>
                                        <p:cTn id="227" dur="500"/>
                                        <p:tgtEl>
                                          <p:spTgt spid="46151"/>
                                        </p:tgtEl>
                                      </p:cBhvr>
                                    </p:animEffect>
                                    <p:set>
                                      <p:cBhvr>
                                        <p:cTn id="228" dur="1" fill="hold">
                                          <p:stCondLst>
                                            <p:cond delay="499"/>
                                          </p:stCondLst>
                                        </p:cTn>
                                        <p:tgtEl>
                                          <p:spTgt spid="46151"/>
                                        </p:tgtEl>
                                        <p:attrNameLst>
                                          <p:attrName>style.visibility</p:attrName>
                                        </p:attrNameLst>
                                      </p:cBhvr>
                                      <p:to>
                                        <p:strVal val="hidden"/>
                                      </p:to>
                                    </p:set>
                                  </p:childTnLst>
                                </p:cTn>
                              </p:par>
                              <p:par>
                                <p:cTn id="229" presetID="9" presetClass="exit" presetSubtype="0" fill="hold" nodeType="withEffect">
                                  <p:stCondLst>
                                    <p:cond delay="0"/>
                                  </p:stCondLst>
                                  <p:childTnLst>
                                    <p:animEffect transition="out" filter="dissolve">
                                      <p:cBhvr>
                                        <p:cTn id="230" dur="500"/>
                                        <p:tgtEl>
                                          <p:spTgt spid="46150">
                                            <p:txEl>
                                              <p:charRg st="0" end="2"/>
                                            </p:txEl>
                                          </p:spTgt>
                                        </p:tgtEl>
                                      </p:cBhvr>
                                    </p:animEffect>
                                    <p:set>
                                      <p:cBhvr>
                                        <p:cTn id="231" dur="1" fill="hold">
                                          <p:stCondLst>
                                            <p:cond delay="499"/>
                                          </p:stCondLst>
                                        </p:cTn>
                                        <p:tgtEl>
                                          <p:spTgt spid="46150">
                                            <p:txEl>
                                              <p:charRg st="0" end="2"/>
                                            </p:txEl>
                                          </p:spTgt>
                                        </p:tgtEl>
                                        <p:attrNameLst>
                                          <p:attrName>style.visibility</p:attrName>
                                        </p:attrNameLst>
                                      </p:cBhvr>
                                      <p:to>
                                        <p:strVal val="hidden"/>
                                      </p:to>
                                    </p:set>
                                  </p:childTnLst>
                                </p:cTn>
                              </p:par>
                            </p:childTnLst>
                          </p:cTn>
                        </p:par>
                        <p:par>
                          <p:cTn id="232" fill="hold">
                            <p:stCondLst>
                              <p:cond delay="500"/>
                            </p:stCondLst>
                            <p:childTnLst>
                              <p:par>
                                <p:cTn id="233" presetID="6" presetClass="emph" presetSubtype="0" fill="hold" nodeType="afterEffect">
                                  <p:stCondLst>
                                    <p:cond delay="0"/>
                                  </p:stCondLst>
                                  <p:childTnLst>
                                    <p:animScale>
                                      <p:cBhvr>
                                        <p:cTn id="234" dur="2000" fill="hold"/>
                                        <p:tgtEl>
                                          <p:spTgt spid="46134"/>
                                        </p:tgtEl>
                                      </p:cBhvr>
                                      <p:by x="50000" y="50000"/>
                                    </p:animScale>
                                  </p:childTnLst>
                                </p:cTn>
                              </p:par>
                            </p:childTnLst>
                          </p:cTn>
                        </p:par>
                        <p:par>
                          <p:cTn id="235" fill="hold">
                            <p:stCondLst>
                              <p:cond delay="2500"/>
                            </p:stCondLst>
                            <p:childTnLst>
                              <p:par>
                                <p:cTn id="236" presetID="9" presetClass="entr" presetSubtype="0" fill="hold" nodeType="afterEffect">
                                  <p:stCondLst>
                                    <p:cond delay="0"/>
                                  </p:stCondLst>
                                  <p:childTnLst>
                                    <p:set>
                                      <p:cBhvr>
                                        <p:cTn id="237" dur="1" fill="hold">
                                          <p:stCondLst>
                                            <p:cond delay="0"/>
                                          </p:stCondLst>
                                        </p:cTn>
                                        <p:tgtEl>
                                          <p:spTgt spid="46152"/>
                                        </p:tgtEl>
                                        <p:attrNameLst>
                                          <p:attrName>style.visibility</p:attrName>
                                        </p:attrNameLst>
                                      </p:cBhvr>
                                      <p:to>
                                        <p:strVal val="visible"/>
                                      </p:to>
                                    </p:set>
                                    <p:animEffect transition="in" filter="dissolve">
                                      <p:cBhvr>
                                        <p:cTn id="238" dur="500"/>
                                        <p:tgtEl>
                                          <p:spTgt spid="46152"/>
                                        </p:tgtEl>
                                      </p:cBhvr>
                                    </p:animEffect>
                                  </p:childTnLst>
                                </p:cTn>
                              </p:par>
                            </p:childTnLst>
                          </p:cTn>
                        </p:par>
                        <p:par>
                          <p:cTn id="239" fill="hold">
                            <p:stCondLst>
                              <p:cond delay="3000"/>
                            </p:stCondLst>
                            <p:childTnLst>
                              <p:par>
                                <p:cTn id="240" presetID="1" presetClass="entr" presetSubtype="0" fill="hold" grpId="0" nodeType="afterEffect">
                                  <p:stCondLst>
                                    <p:cond delay="0"/>
                                  </p:stCondLst>
                                  <p:childTnLst>
                                    <p:set>
                                      <p:cBhvr>
                                        <p:cTn id="241" dur="1" fill="hold">
                                          <p:stCondLst>
                                            <p:cond delay="499"/>
                                          </p:stCondLst>
                                        </p:cTn>
                                        <p:tgtEl>
                                          <p:spTgt spid="46153">
                                            <p:txEl>
                                              <p:charRg st="0" end="2"/>
                                            </p:txEl>
                                          </p:spTgt>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22" presetClass="entr" presetSubtype="8" fill="hold" nodeType="clickEffect">
                                  <p:stCondLst>
                                    <p:cond delay="0"/>
                                  </p:stCondLst>
                                  <p:childTnLst>
                                    <p:set>
                                      <p:cBhvr>
                                        <p:cTn id="245" dur="1" fill="hold">
                                          <p:stCondLst>
                                            <p:cond delay="0"/>
                                          </p:stCondLst>
                                        </p:cTn>
                                        <p:tgtEl>
                                          <p:spTgt spid="46111"/>
                                        </p:tgtEl>
                                        <p:attrNameLst>
                                          <p:attrName>style.visibility</p:attrName>
                                        </p:attrNameLst>
                                      </p:cBhvr>
                                      <p:to>
                                        <p:strVal val="visible"/>
                                      </p:to>
                                    </p:set>
                                    <p:animEffect transition="in" filter="wipe(left)">
                                      <p:cBhvr>
                                        <p:cTn id="246" dur="500"/>
                                        <p:tgtEl>
                                          <p:spTgt spid="46111"/>
                                        </p:tgtEl>
                                      </p:cBhvr>
                                    </p:animEffect>
                                  </p:childTnLst>
                                </p:cTn>
                              </p:par>
                            </p:childTnLst>
                          </p:cTn>
                        </p:par>
                      </p:childTnLst>
                    </p:cTn>
                  </p:par>
                  <p:par>
                    <p:cTn id="247" fill="hold">
                      <p:stCondLst>
                        <p:cond delay="indefinite"/>
                      </p:stCondLst>
                      <p:childTnLst>
                        <p:par>
                          <p:cTn id="248" fill="hold">
                            <p:stCondLst>
                              <p:cond delay="0"/>
                            </p:stCondLst>
                            <p:childTnLst>
                              <p:par>
                                <p:cTn id="249" presetID="22" presetClass="entr" presetSubtype="8" fill="hold" nodeType="clickEffect">
                                  <p:stCondLst>
                                    <p:cond delay="0"/>
                                  </p:stCondLst>
                                  <p:childTnLst>
                                    <p:set>
                                      <p:cBhvr>
                                        <p:cTn id="250" dur="1" fill="hold">
                                          <p:stCondLst>
                                            <p:cond delay="0"/>
                                          </p:stCondLst>
                                        </p:cTn>
                                        <p:tgtEl>
                                          <p:spTgt spid="46156"/>
                                        </p:tgtEl>
                                        <p:attrNameLst>
                                          <p:attrName>style.visibility</p:attrName>
                                        </p:attrNameLst>
                                      </p:cBhvr>
                                      <p:to>
                                        <p:strVal val="visible"/>
                                      </p:to>
                                    </p:set>
                                    <p:animEffect transition="in" filter="wipe(left)">
                                      <p:cBhvr>
                                        <p:cTn id="251" dur="500"/>
                                        <p:tgtEl>
                                          <p:spTgt spid="46156"/>
                                        </p:tgtEl>
                                      </p:cBhvr>
                                    </p:animEffect>
                                  </p:childTnLst>
                                </p:cTn>
                              </p:par>
                            </p:childTnLst>
                          </p:cTn>
                        </p:par>
                      </p:childTnLst>
                    </p:cTn>
                  </p:par>
                  <p:par>
                    <p:cTn id="252" fill="hold">
                      <p:stCondLst>
                        <p:cond delay="indefinite"/>
                      </p:stCondLst>
                      <p:childTnLst>
                        <p:par>
                          <p:cTn id="253" fill="hold">
                            <p:stCondLst>
                              <p:cond delay="0"/>
                            </p:stCondLst>
                            <p:childTnLst>
                              <p:par>
                                <p:cTn id="254" presetID="22" presetClass="entr" presetSubtype="8" fill="hold" nodeType="clickEffect">
                                  <p:stCondLst>
                                    <p:cond delay="0"/>
                                  </p:stCondLst>
                                  <p:childTnLst>
                                    <p:set>
                                      <p:cBhvr>
                                        <p:cTn id="255" dur="1" fill="hold">
                                          <p:stCondLst>
                                            <p:cond delay="0"/>
                                          </p:stCondLst>
                                        </p:cTn>
                                        <p:tgtEl>
                                          <p:spTgt spid="46104"/>
                                        </p:tgtEl>
                                        <p:attrNameLst>
                                          <p:attrName>style.visibility</p:attrName>
                                        </p:attrNameLst>
                                      </p:cBhvr>
                                      <p:to>
                                        <p:strVal val="visible"/>
                                      </p:to>
                                    </p:set>
                                    <p:animEffect transition="in" filter="wipe(left)">
                                      <p:cBhvr>
                                        <p:cTn id="256" dur="500"/>
                                        <p:tgtEl>
                                          <p:spTgt spid="46104"/>
                                        </p:tgtEl>
                                      </p:cBhvr>
                                    </p:animEffect>
                                  </p:childTnLst>
                                </p:cTn>
                              </p:par>
                            </p:childTnLst>
                          </p:cTn>
                        </p:par>
                      </p:childTnLst>
                    </p:cTn>
                  </p:par>
                  <p:par>
                    <p:cTn id="257" fill="hold">
                      <p:stCondLst>
                        <p:cond delay="indefinite"/>
                      </p:stCondLst>
                      <p:childTnLst>
                        <p:par>
                          <p:cTn id="258" fill="hold">
                            <p:stCondLst>
                              <p:cond delay="0"/>
                            </p:stCondLst>
                            <p:childTnLst>
                              <p:par>
                                <p:cTn id="259" presetID="9" presetClass="entr" presetSubtype="0" fill="hold" nodeType="clickEffect">
                                  <p:stCondLst>
                                    <p:cond delay="0"/>
                                  </p:stCondLst>
                                  <p:childTnLst>
                                    <p:set>
                                      <p:cBhvr>
                                        <p:cTn id="260" dur="1" fill="hold">
                                          <p:stCondLst>
                                            <p:cond delay="0"/>
                                          </p:stCondLst>
                                        </p:cTn>
                                        <p:tgtEl>
                                          <p:spTgt spid="46112"/>
                                        </p:tgtEl>
                                        <p:attrNameLst>
                                          <p:attrName>style.visibility</p:attrName>
                                        </p:attrNameLst>
                                      </p:cBhvr>
                                      <p:to>
                                        <p:strVal val="visible"/>
                                      </p:to>
                                    </p:set>
                                    <p:animEffect transition="in" filter="dissolve">
                                      <p:cBhvr>
                                        <p:cTn id="261" dur="500"/>
                                        <p:tgtEl>
                                          <p:spTgt spid="46112"/>
                                        </p:tgtEl>
                                      </p:cBhvr>
                                    </p:animEffect>
                                  </p:childTnLst>
                                </p:cTn>
                              </p:par>
                            </p:childTnLst>
                          </p:cTn>
                        </p:par>
                      </p:childTnLst>
                    </p:cTn>
                  </p:par>
                  <p:par>
                    <p:cTn id="262" fill="hold">
                      <p:stCondLst>
                        <p:cond delay="indefinite"/>
                      </p:stCondLst>
                      <p:childTnLst>
                        <p:par>
                          <p:cTn id="263" fill="hold">
                            <p:stCondLst>
                              <p:cond delay="0"/>
                            </p:stCondLst>
                            <p:childTnLst>
                              <p:par>
                                <p:cTn id="264" presetID="22" presetClass="entr" presetSubtype="8" fill="hold" nodeType="clickEffect">
                                  <p:stCondLst>
                                    <p:cond delay="0"/>
                                  </p:stCondLst>
                                  <p:childTnLst>
                                    <p:set>
                                      <p:cBhvr>
                                        <p:cTn id="265" dur="1" fill="hold">
                                          <p:stCondLst>
                                            <p:cond delay="0"/>
                                          </p:stCondLst>
                                        </p:cTn>
                                        <p:tgtEl>
                                          <p:spTgt spid="46118"/>
                                        </p:tgtEl>
                                        <p:attrNameLst>
                                          <p:attrName>style.visibility</p:attrName>
                                        </p:attrNameLst>
                                      </p:cBhvr>
                                      <p:to>
                                        <p:strVal val="visible"/>
                                      </p:to>
                                    </p:set>
                                    <p:animEffect transition="in" filter="wipe(left)">
                                      <p:cBhvr>
                                        <p:cTn id="266" dur="2000"/>
                                        <p:tgtEl>
                                          <p:spTgt spid="46118"/>
                                        </p:tgtEl>
                                      </p:cBhvr>
                                    </p:animEffect>
                                  </p:childTnLst>
                                </p:cTn>
                              </p:par>
                              <p:par>
                                <p:cTn id="267" presetID="1" presetClass="entr" presetSubtype="0" fill="hold" nodeType="withEffect">
                                  <p:stCondLst>
                                    <p:cond delay="0"/>
                                  </p:stCondLst>
                                  <p:childTnLst>
                                    <p:set>
                                      <p:cBhvr>
                                        <p:cTn id="268" dur="1" fill="hold">
                                          <p:stCondLst>
                                            <p:cond delay="499"/>
                                          </p:stCondLst>
                                        </p:cTn>
                                        <p:tgtEl>
                                          <p:spTgt spid="46121"/>
                                        </p:tgtEl>
                                        <p:attrNameLst>
                                          <p:attrName>style.visibility</p:attrName>
                                        </p:attrNameLst>
                                      </p:cBhvr>
                                      <p:to>
                                        <p:strVal val="visible"/>
                                      </p:to>
                                    </p:set>
                                  </p:childTnLst>
                                </p:cTn>
                              </p:par>
                            </p:childTnLst>
                          </p:cTn>
                        </p:par>
                        <p:par>
                          <p:cTn id="269" fill="hold">
                            <p:stCondLst>
                              <p:cond delay="2000"/>
                            </p:stCondLst>
                            <p:childTnLst>
                              <p:par>
                                <p:cTn id="270" presetID="12" presetClass="entr" presetSubtype="1" fill="hold" nodeType="afterEffect">
                                  <p:stCondLst>
                                    <p:cond delay="0"/>
                                  </p:stCondLst>
                                  <p:childTnLst>
                                    <p:set>
                                      <p:cBhvr>
                                        <p:cTn id="271" dur="1" fill="hold">
                                          <p:stCondLst>
                                            <p:cond delay="0"/>
                                          </p:stCondLst>
                                        </p:cTn>
                                        <p:tgtEl>
                                          <p:spTgt spid="46119"/>
                                        </p:tgtEl>
                                        <p:attrNameLst>
                                          <p:attrName>style.visibility</p:attrName>
                                        </p:attrNameLst>
                                      </p:cBhvr>
                                      <p:to>
                                        <p:strVal val="visible"/>
                                      </p:to>
                                    </p:set>
                                    <p:animEffect transition="in" filter="slide(fromTop)">
                                      <p:cBhvr>
                                        <p:cTn id="272" dur="500"/>
                                        <p:tgtEl>
                                          <p:spTgt spid="46119"/>
                                        </p:tgtEl>
                                      </p:cBhvr>
                                    </p:animEffect>
                                  </p:childTnLst>
                                </p:cTn>
                              </p:par>
                              <p:par>
                                <p:cTn id="273" presetID="1" presetClass="entr" presetSubtype="0" fill="hold" grpId="0" nodeType="withEffect">
                                  <p:stCondLst>
                                    <p:cond delay="0"/>
                                  </p:stCondLst>
                                  <p:childTnLst>
                                    <p:set>
                                      <p:cBhvr>
                                        <p:cTn id="274" dur="1" fill="hold">
                                          <p:stCondLst>
                                            <p:cond delay="499"/>
                                          </p:stCondLst>
                                        </p:cTn>
                                        <p:tgtEl>
                                          <p:spTgt spid="46131"/>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8" presetClass="entr" presetSubtype="6" fill="hold" nodeType="clickEffect">
                                  <p:stCondLst>
                                    <p:cond delay="0"/>
                                  </p:stCondLst>
                                  <p:childTnLst>
                                    <p:set>
                                      <p:cBhvr>
                                        <p:cTn id="278" dur="1" fill="hold">
                                          <p:stCondLst>
                                            <p:cond delay="0"/>
                                          </p:stCondLst>
                                        </p:cTn>
                                        <p:tgtEl>
                                          <p:spTgt spid="46120"/>
                                        </p:tgtEl>
                                        <p:attrNameLst>
                                          <p:attrName>style.visibility</p:attrName>
                                        </p:attrNameLst>
                                      </p:cBhvr>
                                      <p:to>
                                        <p:strVal val="visible"/>
                                      </p:to>
                                    </p:set>
                                    <p:animEffect transition="in" filter="strips(downRight)">
                                      <p:cBhvr>
                                        <p:cTn id="279" dur="2000"/>
                                        <p:tgtEl>
                                          <p:spTgt spid="46120"/>
                                        </p:tgtEl>
                                      </p:cBhvr>
                                    </p:animEffect>
                                  </p:childTnLst>
                                </p:cTn>
                              </p:par>
                            </p:childTnLst>
                          </p:cTn>
                        </p:par>
                        <p:par>
                          <p:cTn id="280" fill="hold">
                            <p:stCondLst>
                              <p:cond delay="2000"/>
                            </p:stCondLst>
                            <p:childTnLst>
                              <p:par>
                                <p:cTn id="281" presetID="1" presetClass="entr" presetSubtype="0" fill="hold" nodeType="afterEffect">
                                  <p:stCondLst>
                                    <p:cond delay="0"/>
                                  </p:stCondLst>
                                  <p:childTnLst>
                                    <p:set>
                                      <p:cBhvr>
                                        <p:cTn id="282" dur="1" fill="hold">
                                          <p:stCondLst>
                                            <p:cond delay="499"/>
                                          </p:stCondLst>
                                        </p:cTn>
                                        <p:tgtEl>
                                          <p:spTgt spid="46122"/>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presetID="22" presetClass="entr" presetSubtype="8" fill="hold" grpId="0" nodeType="clickEffect">
                                  <p:stCondLst>
                                    <p:cond delay="0"/>
                                  </p:stCondLst>
                                  <p:iterate type="lt">
                                    <p:tmAbs val="0"/>
                                  </p:iterate>
                                  <p:childTnLst>
                                    <p:set>
                                      <p:cBhvr>
                                        <p:cTn id="286" dur="1" fill="hold">
                                          <p:stCondLst>
                                            <p:cond delay="0"/>
                                          </p:stCondLst>
                                        </p:cTn>
                                        <p:tgtEl>
                                          <p:spTgt spid="46154"/>
                                        </p:tgtEl>
                                        <p:attrNameLst>
                                          <p:attrName>style.visibility</p:attrName>
                                        </p:attrNameLst>
                                      </p:cBhvr>
                                      <p:to>
                                        <p:strVal val="visible"/>
                                      </p:to>
                                    </p:set>
                                    <p:animEffect transition="in" filter="wipe(left)">
                                      <p:cBhvr>
                                        <p:cTn id="287" dur="500"/>
                                        <p:tgtEl>
                                          <p:spTgt spid="46154"/>
                                        </p:tgtEl>
                                      </p:cBhvr>
                                    </p:animEffect>
                                  </p:childTnLst>
                                </p:cTn>
                              </p:par>
                            </p:childTnLst>
                          </p:cTn>
                        </p:par>
                        <p:par>
                          <p:cTn id="288" fill="hold">
                            <p:stCondLst>
                              <p:cond delay="500"/>
                            </p:stCondLst>
                            <p:childTnLst>
                              <p:par>
                                <p:cTn id="289" presetID="35" presetClass="emph" presetSubtype="0" fill="hold" grpId="5" nodeType="afterEffect">
                                  <p:stCondLst>
                                    <p:cond delay="0"/>
                                  </p:stCondLst>
                                  <p:iterate type="lt">
                                    <p:tmAbs val="0"/>
                                  </p:iterate>
                                  <p:childTnLst>
                                    <p:anim calcmode="discrete" valueType="str">
                                      <p:cBhvr>
                                        <p:cTn id="290" dur="1000" fill="hold"/>
                                        <p:tgtEl>
                                          <p:spTgt spid="4615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3" grpId="0"/>
      <p:bldP spid="46084" grpId="0"/>
      <p:bldP spid="46086" grpId="0"/>
      <p:bldP spid="46087" grpId="0"/>
      <p:bldP spid="46088" grpId="0"/>
      <p:bldP spid="46089" grpId="0"/>
      <p:bldP spid="46090" grpId="0"/>
      <p:bldP spid="46091" grpId="0"/>
      <p:bldP spid="46091" grpId="1"/>
      <p:bldP spid="46092" grpId="0"/>
      <p:bldP spid="46092" grpId="1"/>
      <p:bldP spid="46093" grpId="0"/>
      <p:bldP spid="46094" grpId="0"/>
      <p:bldP spid="46095" grpId="0"/>
      <p:bldP spid="46097" grpId="0"/>
      <p:bldP spid="46103" grpId="0"/>
      <p:bldP spid="46109" grpId="0"/>
      <p:bldP spid="46110" grpId="0"/>
      <p:bldP spid="46131" grpId="0"/>
      <p:bldP spid="46133" grpId="0"/>
      <p:bldP spid="46149" grpId="0"/>
      <p:bldP spid="46150" grpId="0" build="allAtOnce"/>
      <p:bldP spid="46153" grpId="0" build="allAtOnce"/>
      <p:bldP spid="46154" grpId="0"/>
      <p:bldP spid="46154" grpId="2"/>
      <p:bldP spid="46154" grpId="3"/>
      <p:bldP spid="46154" grpId="4"/>
      <p:bldP spid="46154" grpId="5"/>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7106" name="文本框 47105"/>
          <p:cNvSpPr txBox="1"/>
          <p:nvPr/>
        </p:nvSpPr>
        <p:spPr>
          <a:xfrm>
            <a:off x="317500" y="393700"/>
            <a:ext cx="490538"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宋体" panose="02010600030101010101" pitchFamily="2" charset="-122"/>
              </a:rPr>
              <a:t>例</a:t>
            </a:r>
            <a:endParaRPr lang="zh-CN" altLang="en-US" dirty="0">
              <a:latin typeface="Times New Roman" panose="02020603050405020304" pitchFamily="2" charset="0"/>
              <a:ea typeface="宋体" panose="02010600030101010101" pitchFamily="2" charset="-122"/>
            </a:endParaRPr>
          </a:p>
        </p:txBody>
      </p:sp>
      <p:sp>
        <p:nvSpPr>
          <p:cNvPr id="47107" name="文本框 47106"/>
          <p:cNvSpPr txBox="1"/>
          <p:nvPr/>
        </p:nvSpPr>
        <p:spPr>
          <a:xfrm>
            <a:off x="768350" y="414338"/>
            <a:ext cx="7989888"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均匀带电球体，半径为</a:t>
            </a:r>
            <a:r>
              <a:rPr lang="en-US" altLang="x-none" i="1" dirty="0">
                <a:latin typeface="Times New Roman" panose="02020603050405020304" pitchFamily="2" charset="0"/>
                <a:ea typeface="仿宋_GB2312" pitchFamily="1" charset="-122"/>
              </a:rPr>
              <a:t>R</a:t>
            </a:r>
            <a:r>
              <a:rPr lang="zh-CN" altLang="en-US" dirty="0">
                <a:latin typeface="Times New Roman" panose="02020603050405020304" pitchFamily="2" charset="0"/>
                <a:ea typeface="仿宋_GB2312" pitchFamily="1" charset="-122"/>
              </a:rPr>
              <a:t>，电荷体密度为</a:t>
            </a:r>
            <a:r>
              <a:rPr lang="zh-CN" altLang="en-US" i="1" dirty="0">
                <a:latin typeface="Times New Roman" panose="02020603050405020304" pitchFamily="2" charset="0"/>
                <a:ea typeface="仿宋_GB2312" pitchFamily="1" charset="-122"/>
                <a:sym typeface="Symbol" panose="05050102010706020507" pitchFamily="2" charset="2"/>
              </a:rPr>
              <a:t> 。</a:t>
            </a:r>
            <a:endParaRPr lang="zh-CN" altLang="en-US" i="1" dirty="0">
              <a:latin typeface="Times New Roman" panose="02020603050405020304" pitchFamily="2" charset="0"/>
              <a:ea typeface="仿宋_GB2312" pitchFamily="1" charset="-122"/>
            </a:endParaRPr>
          </a:p>
        </p:txBody>
      </p:sp>
      <p:sp>
        <p:nvSpPr>
          <p:cNvPr id="47108" name="椭圆 47107"/>
          <p:cNvSpPr/>
          <p:nvPr/>
        </p:nvSpPr>
        <p:spPr>
          <a:xfrm>
            <a:off x="6091238" y="1747838"/>
            <a:ext cx="1371600" cy="1371600"/>
          </a:xfrm>
          <a:prstGeom prst="ellipse">
            <a:avLst/>
          </a:prstGeom>
          <a:gradFill rotWithShape="1">
            <a:gsLst>
              <a:gs pos="0">
                <a:srgbClr val="0099FF">
                  <a:alpha val="59999"/>
                </a:srgbClr>
              </a:gs>
              <a:gs pos="100000">
                <a:srgbClr val="004776">
                  <a:alpha val="45000"/>
                </a:srgbClr>
              </a:gs>
            </a:gsLst>
            <a:path path="shape">
              <a:fillToRect l="50000" t="50000" r="50000" b="50000"/>
            </a:path>
            <a:tileRect/>
          </a:gradFill>
          <a:ln w="19050" cap="flat" cmpd="sng">
            <a:solidFill>
              <a:schemeClr val="folHlink"/>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7109" name="直接连接符 47108"/>
          <p:cNvSpPr/>
          <p:nvPr/>
        </p:nvSpPr>
        <p:spPr>
          <a:xfrm flipH="1">
            <a:off x="6219825" y="2420938"/>
            <a:ext cx="611188" cy="406400"/>
          </a:xfrm>
          <a:prstGeom prst="line">
            <a:avLst/>
          </a:prstGeom>
          <a:ln w="1270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7110" name="文本框 47109"/>
          <p:cNvSpPr txBox="1"/>
          <p:nvPr/>
        </p:nvSpPr>
        <p:spPr>
          <a:xfrm>
            <a:off x="5900738" y="2673350"/>
            <a:ext cx="354012" cy="396875"/>
          </a:xfrm>
          <a:prstGeom prst="rect">
            <a:avLst/>
          </a:prstGeom>
          <a:noFill/>
          <a:ln w="9525">
            <a:noFill/>
          </a:ln>
        </p:spPr>
        <p:txBody>
          <a:bodyPr wrap="none" anchor="t">
            <a:spAutoFit/>
          </a:bodyPr>
          <a:p>
            <a:pPr lvl="0" indent="0"/>
            <a:r>
              <a:rPr lang="en-US" altLang="x-none" sz="2000" i="1" dirty="0">
                <a:latin typeface="Times New Roman" panose="02020603050405020304" pitchFamily="2" charset="0"/>
                <a:ea typeface="宋体" panose="02010600030101010101" pitchFamily="2" charset="-122"/>
              </a:rPr>
              <a:t>R</a:t>
            </a:r>
            <a:endParaRPr lang="en-US" altLang="x-none" sz="2000" i="1" dirty="0">
              <a:latin typeface="Times New Roman" panose="02020603050405020304" pitchFamily="2" charset="0"/>
              <a:ea typeface="宋体" panose="02010600030101010101" pitchFamily="2" charset="-122"/>
            </a:endParaRPr>
          </a:p>
        </p:txBody>
      </p:sp>
      <p:sp>
        <p:nvSpPr>
          <p:cNvPr id="47111" name="文本框 47110"/>
          <p:cNvSpPr txBox="1"/>
          <p:nvPr/>
        </p:nvSpPr>
        <p:spPr>
          <a:xfrm>
            <a:off x="6254750" y="1892300"/>
            <a:ext cx="355600" cy="457200"/>
          </a:xfrm>
          <a:prstGeom prst="rect">
            <a:avLst/>
          </a:prstGeom>
          <a:noFill/>
          <a:ln w="9525">
            <a:noFill/>
          </a:ln>
        </p:spPr>
        <p:txBody>
          <a:bodyPr wrap="none" anchor="t">
            <a:spAutoFit/>
          </a:bodyPr>
          <a:p>
            <a:pPr lvl="0" indent="0"/>
            <a:r>
              <a:rPr lang="en-US" altLang="x-none" dirty="0">
                <a:solidFill>
                  <a:srgbClr val="FF3300"/>
                </a:solidFill>
                <a:latin typeface="Times New Roman" panose="02020603050405020304" pitchFamily="2" charset="0"/>
                <a:ea typeface="宋体" panose="02010600030101010101" pitchFamily="2" charset="-122"/>
              </a:rPr>
              <a:t>+</a:t>
            </a:r>
            <a:endParaRPr lang="en-US" altLang="x-none" dirty="0">
              <a:solidFill>
                <a:srgbClr val="FF3300"/>
              </a:solidFill>
              <a:latin typeface="Times New Roman" panose="02020603050405020304" pitchFamily="2" charset="0"/>
              <a:ea typeface="宋体" panose="02010600030101010101" pitchFamily="2" charset="-122"/>
            </a:endParaRPr>
          </a:p>
        </p:txBody>
      </p:sp>
      <p:sp>
        <p:nvSpPr>
          <p:cNvPr id="47112" name="文本框 47111"/>
          <p:cNvSpPr txBox="1"/>
          <p:nvPr/>
        </p:nvSpPr>
        <p:spPr>
          <a:xfrm>
            <a:off x="6978650" y="1892300"/>
            <a:ext cx="355600" cy="457200"/>
          </a:xfrm>
          <a:prstGeom prst="rect">
            <a:avLst/>
          </a:prstGeom>
          <a:noFill/>
          <a:ln w="9525">
            <a:noFill/>
          </a:ln>
        </p:spPr>
        <p:txBody>
          <a:bodyPr wrap="none" anchor="t">
            <a:spAutoFit/>
          </a:bodyPr>
          <a:p>
            <a:pPr lvl="0" indent="0"/>
            <a:r>
              <a:rPr lang="en-US" altLang="x-none" dirty="0">
                <a:solidFill>
                  <a:srgbClr val="FF3300"/>
                </a:solidFill>
                <a:latin typeface="Times New Roman" panose="02020603050405020304" pitchFamily="2" charset="0"/>
                <a:ea typeface="宋体" panose="02010600030101010101" pitchFamily="2" charset="-122"/>
              </a:rPr>
              <a:t>+</a:t>
            </a:r>
            <a:endParaRPr lang="en-US" altLang="x-none" dirty="0">
              <a:solidFill>
                <a:srgbClr val="FF3300"/>
              </a:solidFill>
              <a:latin typeface="Times New Roman" panose="02020603050405020304" pitchFamily="2" charset="0"/>
              <a:ea typeface="宋体" panose="02010600030101010101" pitchFamily="2" charset="-122"/>
            </a:endParaRPr>
          </a:p>
        </p:txBody>
      </p:sp>
      <p:sp>
        <p:nvSpPr>
          <p:cNvPr id="47113" name="文本框 47112"/>
          <p:cNvSpPr txBox="1"/>
          <p:nvPr/>
        </p:nvSpPr>
        <p:spPr>
          <a:xfrm>
            <a:off x="6615113" y="2755900"/>
            <a:ext cx="355600" cy="457200"/>
          </a:xfrm>
          <a:prstGeom prst="rect">
            <a:avLst/>
          </a:prstGeom>
          <a:noFill/>
          <a:ln w="9525">
            <a:noFill/>
          </a:ln>
        </p:spPr>
        <p:txBody>
          <a:bodyPr wrap="none" anchor="t">
            <a:spAutoFit/>
          </a:bodyPr>
          <a:p>
            <a:pPr lvl="0" indent="0"/>
            <a:r>
              <a:rPr lang="en-US" altLang="x-none" dirty="0">
                <a:solidFill>
                  <a:srgbClr val="FF3300"/>
                </a:solidFill>
                <a:latin typeface="Times New Roman" panose="02020603050405020304" pitchFamily="2" charset="0"/>
                <a:ea typeface="宋体" panose="02010600030101010101" pitchFamily="2" charset="-122"/>
              </a:rPr>
              <a:t>+</a:t>
            </a:r>
            <a:endParaRPr lang="en-US" altLang="x-none" dirty="0">
              <a:solidFill>
                <a:srgbClr val="FF3300"/>
              </a:solidFill>
              <a:latin typeface="Times New Roman" panose="02020603050405020304" pitchFamily="2" charset="0"/>
              <a:ea typeface="宋体" panose="02010600030101010101" pitchFamily="2" charset="-122"/>
            </a:endParaRPr>
          </a:p>
        </p:txBody>
      </p:sp>
      <p:sp>
        <p:nvSpPr>
          <p:cNvPr id="47114" name="文本框 47113"/>
          <p:cNvSpPr txBox="1"/>
          <p:nvPr/>
        </p:nvSpPr>
        <p:spPr>
          <a:xfrm>
            <a:off x="6619875" y="1676400"/>
            <a:ext cx="355600" cy="457200"/>
          </a:xfrm>
          <a:prstGeom prst="rect">
            <a:avLst/>
          </a:prstGeom>
          <a:noFill/>
          <a:ln w="9525">
            <a:noFill/>
          </a:ln>
        </p:spPr>
        <p:txBody>
          <a:bodyPr wrap="none" anchor="t">
            <a:spAutoFit/>
          </a:bodyPr>
          <a:p>
            <a:pPr lvl="0" indent="0"/>
            <a:r>
              <a:rPr lang="en-US" altLang="x-none" dirty="0">
                <a:solidFill>
                  <a:srgbClr val="FF3300"/>
                </a:solidFill>
                <a:latin typeface="Times New Roman" panose="02020603050405020304" pitchFamily="2" charset="0"/>
                <a:ea typeface="宋体" panose="02010600030101010101" pitchFamily="2" charset="-122"/>
              </a:rPr>
              <a:t>+</a:t>
            </a:r>
            <a:endParaRPr lang="en-US" altLang="x-none" dirty="0">
              <a:solidFill>
                <a:srgbClr val="FF3300"/>
              </a:solidFill>
              <a:latin typeface="Times New Roman" panose="02020603050405020304" pitchFamily="2" charset="0"/>
              <a:ea typeface="宋体" panose="02010600030101010101" pitchFamily="2" charset="-122"/>
            </a:endParaRPr>
          </a:p>
        </p:txBody>
      </p:sp>
      <p:sp>
        <p:nvSpPr>
          <p:cNvPr id="47115" name="文本框 47114"/>
          <p:cNvSpPr txBox="1"/>
          <p:nvPr/>
        </p:nvSpPr>
        <p:spPr>
          <a:xfrm>
            <a:off x="296863" y="1644650"/>
            <a:ext cx="492125"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宋体" panose="02010600030101010101" pitchFamily="2" charset="-122"/>
              </a:rPr>
              <a:t>解</a:t>
            </a:r>
            <a:endParaRPr lang="zh-CN" altLang="en-US" dirty="0">
              <a:latin typeface="Times New Roman" panose="02020603050405020304" pitchFamily="2" charset="0"/>
              <a:ea typeface="宋体" panose="02010600030101010101" pitchFamily="2" charset="-122"/>
            </a:endParaRPr>
          </a:p>
        </p:txBody>
      </p:sp>
      <p:sp>
        <p:nvSpPr>
          <p:cNvPr id="47116" name="矩形 47115"/>
          <p:cNvSpPr/>
          <p:nvPr/>
        </p:nvSpPr>
        <p:spPr>
          <a:xfrm>
            <a:off x="795338" y="982663"/>
            <a:ext cx="341630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电场强度分布。</a:t>
            </a:r>
            <a:endParaRPr lang="zh-CN" altLang="en-US" dirty="0">
              <a:latin typeface="Times New Roman" panose="02020603050405020304" pitchFamily="2" charset="0"/>
              <a:ea typeface="仿宋_GB2312" pitchFamily="1" charset="-122"/>
            </a:endParaRPr>
          </a:p>
        </p:txBody>
      </p:sp>
      <p:sp>
        <p:nvSpPr>
          <p:cNvPr id="47117" name="矩形 47116"/>
          <p:cNvSpPr/>
          <p:nvPr/>
        </p:nvSpPr>
        <p:spPr>
          <a:xfrm>
            <a:off x="317500" y="982663"/>
            <a:ext cx="492125"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rPr>
              <a:t>求</a:t>
            </a:r>
            <a:endParaRPr lang="zh-CN" altLang="en-US" dirty="0">
              <a:latin typeface="Times New Roman" panose="02020603050405020304" pitchFamily="2" charset="0"/>
              <a:ea typeface="宋体" panose="02010600030101010101" pitchFamily="2" charset="-122"/>
            </a:endParaRPr>
          </a:p>
        </p:txBody>
      </p:sp>
      <p:sp>
        <p:nvSpPr>
          <p:cNvPr id="47118" name="文本框 47117"/>
          <p:cNvSpPr txBox="1"/>
          <p:nvPr/>
        </p:nvSpPr>
        <p:spPr>
          <a:xfrm>
            <a:off x="6043613" y="2205038"/>
            <a:ext cx="355600" cy="457200"/>
          </a:xfrm>
          <a:prstGeom prst="rect">
            <a:avLst/>
          </a:prstGeom>
          <a:noFill/>
          <a:ln w="9525">
            <a:noFill/>
          </a:ln>
        </p:spPr>
        <p:txBody>
          <a:bodyPr wrap="none" anchor="t">
            <a:spAutoFit/>
          </a:bodyPr>
          <a:p>
            <a:pPr lvl="0" indent="0"/>
            <a:r>
              <a:rPr lang="en-US" altLang="x-none" dirty="0">
                <a:solidFill>
                  <a:srgbClr val="FF3300"/>
                </a:solidFill>
                <a:latin typeface="Times New Roman" panose="02020603050405020304" pitchFamily="2" charset="0"/>
                <a:ea typeface="宋体" panose="02010600030101010101" pitchFamily="2" charset="-122"/>
              </a:rPr>
              <a:t>+</a:t>
            </a:r>
            <a:endParaRPr lang="en-US" altLang="x-none" dirty="0">
              <a:solidFill>
                <a:srgbClr val="FF3300"/>
              </a:solidFill>
              <a:latin typeface="Times New Roman" panose="02020603050405020304" pitchFamily="2" charset="0"/>
              <a:ea typeface="宋体" panose="02010600030101010101" pitchFamily="2" charset="-122"/>
            </a:endParaRPr>
          </a:p>
        </p:txBody>
      </p:sp>
      <p:sp>
        <p:nvSpPr>
          <p:cNvPr id="47119" name="文本框 47118"/>
          <p:cNvSpPr txBox="1"/>
          <p:nvPr/>
        </p:nvSpPr>
        <p:spPr>
          <a:xfrm>
            <a:off x="7194550" y="2205038"/>
            <a:ext cx="355600" cy="457200"/>
          </a:xfrm>
          <a:prstGeom prst="rect">
            <a:avLst/>
          </a:prstGeom>
          <a:noFill/>
          <a:ln w="9525">
            <a:noFill/>
          </a:ln>
        </p:spPr>
        <p:txBody>
          <a:bodyPr wrap="none" anchor="t">
            <a:spAutoFit/>
          </a:bodyPr>
          <a:p>
            <a:pPr lvl="0" indent="0"/>
            <a:r>
              <a:rPr lang="en-US" altLang="x-none" dirty="0">
                <a:solidFill>
                  <a:srgbClr val="FF3300"/>
                </a:solidFill>
                <a:latin typeface="Times New Roman" panose="02020603050405020304" pitchFamily="2" charset="0"/>
                <a:ea typeface="宋体" panose="02010600030101010101" pitchFamily="2" charset="-122"/>
              </a:rPr>
              <a:t>+</a:t>
            </a:r>
            <a:endParaRPr lang="en-US" altLang="x-none" dirty="0">
              <a:solidFill>
                <a:srgbClr val="FF3300"/>
              </a:solidFill>
              <a:latin typeface="Times New Roman" panose="02020603050405020304" pitchFamily="2" charset="0"/>
              <a:ea typeface="宋体" panose="02010600030101010101" pitchFamily="2" charset="-122"/>
            </a:endParaRPr>
          </a:p>
        </p:txBody>
      </p:sp>
      <p:sp>
        <p:nvSpPr>
          <p:cNvPr id="47120" name="文本框 47119"/>
          <p:cNvSpPr txBox="1"/>
          <p:nvPr/>
        </p:nvSpPr>
        <p:spPr>
          <a:xfrm>
            <a:off x="6619875" y="2205038"/>
            <a:ext cx="355600" cy="457200"/>
          </a:xfrm>
          <a:prstGeom prst="rect">
            <a:avLst/>
          </a:prstGeom>
          <a:noFill/>
          <a:ln w="9525">
            <a:noFill/>
          </a:ln>
        </p:spPr>
        <p:txBody>
          <a:bodyPr wrap="none" anchor="t">
            <a:spAutoFit/>
          </a:bodyPr>
          <a:p>
            <a:pPr lvl="0" indent="0"/>
            <a:r>
              <a:rPr lang="en-US" altLang="x-none" dirty="0">
                <a:solidFill>
                  <a:srgbClr val="FF3300"/>
                </a:solidFill>
                <a:latin typeface="Times New Roman" panose="02020603050405020304" pitchFamily="2" charset="0"/>
                <a:ea typeface="宋体" panose="02010600030101010101" pitchFamily="2" charset="-122"/>
              </a:rPr>
              <a:t>+</a:t>
            </a:r>
            <a:endParaRPr lang="en-US" altLang="x-none" dirty="0">
              <a:solidFill>
                <a:srgbClr val="FF3300"/>
              </a:solidFill>
              <a:latin typeface="Times New Roman" panose="02020603050405020304" pitchFamily="2" charset="0"/>
              <a:ea typeface="宋体" panose="02010600030101010101" pitchFamily="2" charset="-122"/>
            </a:endParaRPr>
          </a:p>
        </p:txBody>
      </p:sp>
      <p:sp>
        <p:nvSpPr>
          <p:cNvPr id="47121" name="文本框 47120"/>
          <p:cNvSpPr txBox="1"/>
          <p:nvPr/>
        </p:nvSpPr>
        <p:spPr>
          <a:xfrm>
            <a:off x="6259513" y="2565400"/>
            <a:ext cx="355600" cy="457200"/>
          </a:xfrm>
          <a:prstGeom prst="rect">
            <a:avLst/>
          </a:prstGeom>
          <a:noFill/>
          <a:ln w="9525">
            <a:noFill/>
          </a:ln>
        </p:spPr>
        <p:txBody>
          <a:bodyPr wrap="none" anchor="t">
            <a:spAutoFit/>
          </a:bodyPr>
          <a:p>
            <a:pPr lvl="0" indent="0"/>
            <a:r>
              <a:rPr lang="en-US" altLang="x-none" dirty="0">
                <a:solidFill>
                  <a:srgbClr val="FF3300"/>
                </a:solidFill>
                <a:latin typeface="Times New Roman" panose="02020603050405020304" pitchFamily="2" charset="0"/>
                <a:ea typeface="宋体" panose="02010600030101010101" pitchFamily="2" charset="-122"/>
              </a:rPr>
              <a:t>+</a:t>
            </a:r>
            <a:endParaRPr lang="en-US" altLang="x-none" dirty="0">
              <a:solidFill>
                <a:srgbClr val="FF3300"/>
              </a:solidFill>
              <a:latin typeface="Times New Roman" panose="02020603050405020304" pitchFamily="2" charset="0"/>
              <a:ea typeface="宋体" panose="02010600030101010101" pitchFamily="2" charset="-122"/>
            </a:endParaRPr>
          </a:p>
        </p:txBody>
      </p:sp>
      <p:sp>
        <p:nvSpPr>
          <p:cNvPr id="47122" name="文本框 47121"/>
          <p:cNvSpPr txBox="1"/>
          <p:nvPr/>
        </p:nvSpPr>
        <p:spPr>
          <a:xfrm>
            <a:off x="6978650" y="2565400"/>
            <a:ext cx="355600" cy="457200"/>
          </a:xfrm>
          <a:prstGeom prst="rect">
            <a:avLst/>
          </a:prstGeom>
          <a:noFill/>
          <a:ln w="9525">
            <a:noFill/>
          </a:ln>
        </p:spPr>
        <p:txBody>
          <a:bodyPr wrap="none" anchor="t">
            <a:spAutoFit/>
          </a:bodyPr>
          <a:p>
            <a:pPr lvl="0" indent="0"/>
            <a:r>
              <a:rPr lang="en-US" altLang="x-none" dirty="0">
                <a:solidFill>
                  <a:srgbClr val="FF3300"/>
                </a:solidFill>
                <a:latin typeface="Times New Roman" panose="02020603050405020304" pitchFamily="2" charset="0"/>
                <a:ea typeface="宋体" panose="02010600030101010101" pitchFamily="2" charset="-122"/>
              </a:rPr>
              <a:t>+</a:t>
            </a:r>
            <a:endParaRPr lang="en-US" altLang="x-none" dirty="0">
              <a:solidFill>
                <a:srgbClr val="FF3300"/>
              </a:solidFill>
              <a:latin typeface="Times New Roman" panose="02020603050405020304" pitchFamily="2" charset="0"/>
              <a:ea typeface="宋体" panose="02010600030101010101" pitchFamily="2" charset="-122"/>
            </a:endParaRPr>
          </a:p>
        </p:txBody>
      </p:sp>
      <p:sp>
        <p:nvSpPr>
          <p:cNvPr id="47123" name="文本框 47122"/>
          <p:cNvSpPr txBox="1"/>
          <p:nvPr/>
        </p:nvSpPr>
        <p:spPr>
          <a:xfrm>
            <a:off x="625475" y="3700463"/>
            <a:ext cx="1981200" cy="457200"/>
          </a:xfrm>
          <a:prstGeom prst="rect">
            <a:avLst/>
          </a:prstGeom>
          <a:noFill/>
          <a:ln w="9525">
            <a:noFill/>
          </a:ln>
        </p:spPr>
        <p:txBody>
          <a:bodyPr wrap="none" anchor="t">
            <a:spAutoFit/>
          </a:bodyPr>
          <a:p>
            <a:pPr lvl="0" indent="0">
              <a:buChar char="•"/>
            </a:pPr>
            <a:r>
              <a:rPr lang="zh-CN" altLang="en-US" dirty="0">
                <a:latin typeface="Times New Roman" panose="02020603050405020304" pitchFamily="2" charset="0"/>
                <a:ea typeface="仿宋_GB2312" pitchFamily="1" charset="-122"/>
              </a:rPr>
              <a:t> 球外</a:t>
            </a:r>
            <a:r>
              <a:rPr lang="en-US" altLang="x-none" dirty="0">
                <a:latin typeface="Times New Roman" panose="02020603050405020304" pitchFamily="2" charset="0"/>
                <a:ea typeface="仿宋_GB2312" pitchFamily="1" charset="-122"/>
              </a:rPr>
              <a:t>( </a:t>
            </a:r>
            <a:r>
              <a:rPr lang="en-US" altLang="x-none" i="1" dirty="0">
                <a:latin typeface="Times New Roman" panose="02020603050405020304" pitchFamily="2" charset="0"/>
                <a:ea typeface="仿宋_GB2312" pitchFamily="1" charset="-122"/>
              </a:rPr>
              <a:t>r</a:t>
            </a:r>
            <a:r>
              <a:rPr lang="en-US" altLang="x-none" dirty="0">
                <a:latin typeface="Times New Roman" panose="02020603050405020304" pitchFamily="2" charset="0"/>
                <a:ea typeface="仿宋_GB2312" pitchFamily="1" charset="-122"/>
              </a:rPr>
              <a:t> &gt; </a:t>
            </a:r>
            <a:r>
              <a:rPr lang="en-US" altLang="x-none" i="1" dirty="0">
                <a:latin typeface="Times New Roman" panose="02020603050405020304" pitchFamily="2" charset="0"/>
                <a:ea typeface="仿宋_GB2312" pitchFamily="1" charset="-122"/>
              </a:rPr>
              <a:t>R</a:t>
            </a:r>
            <a:r>
              <a:rPr lang="en-US" altLang="x-none" dirty="0">
                <a:latin typeface="Times New Roman" panose="02020603050405020304" pitchFamily="2" charset="0"/>
                <a:ea typeface="仿宋_GB2312" pitchFamily="1" charset="-122"/>
              </a:rPr>
              <a:t> )</a:t>
            </a:r>
            <a:endParaRPr lang="en-US" altLang="x-none" dirty="0">
              <a:latin typeface="Times New Roman" panose="02020603050405020304" pitchFamily="2" charset="0"/>
              <a:ea typeface="仿宋_GB2312" pitchFamily="1" charset="-122"/>
            </a:endParaRPr>
          </a:p>
        </p:txBody>
      </p:sp>
      <p:sp>
        <p:nvSpPr>
          <p:cNvPr id="47124" name="椭圆 47123"/>
          <p:cNvSpPr/>
          <p:nvPr/>
        </p:nvSpPr>
        <p:spPr>
          <a:xfrm rot="-180000">
            <a:off x="5710238" y="1366838"/>
            <a:ext cx="2133600" cy="2133600"/>
          </a:xfrm>
          <a:prstGeom prst="ellipse">
            <a:avLst/>
          </a:prstGeom>
          <a:noFill/>
          <a:ln w="38100" cap="flat" cmpd="sng">
            <a:solidFill>
              <a:schemeClr val="tx1"/>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7125" name="文本框 47124"/>
          <p:cNvSpPr txBox="1"/>
          <p:nvPr/>
        </p:nvSpPr>
        <p:spPr>
          <a:xfrm>
            <a:off x="6210300" y="1484313"/>
            <a:ext cx="549275" cy="457200"/>
          </a:xfrm>
          <a:prstGeom prst="rect">
            <a:avLst/>
          </a:prstGeom>
          <a:noFill/>
          <a:ln w="9525">
            <a:noFill/>
          </a:ln>
        </p:spPr>
        <p:txBody>
          <a:bodyPr anchor="t">
            <a:spAutoFit/>
          </a:bodyPr>
          <a:p>
            <a:pPr lvl="0" indent="0"/>
            <a:r>
              <a:rPr lang="en-US" altLang="x-none" i="1" dirty="0">
                <a:latin typeface="Times New Roman" panose="02020603050405020304" pitchFamily="2" charset="0"/>
                <a:ea typeface="宋体" panose="02010600030101010101" pitchFamily="2" charset="-122"/>
              </a:rPr>
              <a:t>r</a:t>
            </a:r>
            <a:endParaRPr lang="en-US" altLang="x-none" i="1" dirty="0">
              <a:latin typeface="Times New Roman" panose="02020603050405020304" pitchFamily="2" charset="0"/>
              <a:ea typeface="宋体" panose="02010600030101010101" pitchFamily="2" charset="-122"/>
            </a:endParaRPr>
          </a:p>
        </p:txBody>
      </p:sp>
      <p:sp>
        <p:nvSpPr>
          <p:cNvPr id="47126" name="直接连接符 47125"/>
          <p:cNvSpPr/>
          <p:nvPr/>
        </p:nvSpPr>
        <p:spPr>
          <a:xfrm flipH="1" flipV="1">
            <a:off x="6416675" y="1449388"/>
            <a:ext cx="414338" cy="971550"/>
          </a:xfrm>
          <a:prstGeom prst="line">
            <a:avLst/>
          </a:prstGeom>
          <a:ln w="1270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47127" name="对象 47126"/>
          <p:cNvGraphicFramePr>
            <a:graphicFrameLocks noChangeAspect="1"/>
          </p:cNvGraphicFramePr>
          <p:nvPr/>
        </p:nvGraphicFramePr>
        <p:xfrm>
          <a:off x="4286250" y="4224338"/>
          <a:ext cx="1573213" cy="960437"/>
        </p:xfrm>
        <a:graphic>
          <a:graphicData uri="http://schemas.openxmlformats.org/presentationml/2006/ole">
            <mc:AlternateContent xmlns:mc="http://schemas.openxmlformats.org/markup-compatibility/2006">
              <mc:Choice xmlns:v="urn:schemas-microsoft-com:vml" Requires="v">
                <p:oleObj spid="_x0000_s3363" name="" r:id="rId1" imgW="755015" imgH="460375" progId="Equation.3">
                  <p:embed/>
                </p:oleObj>
              </mc:Choice>
              <mc:Fallback>
                <p:oleObj name="" r:id="rId1" imgW="755015" imgH="460375" progId="Equation.3">
                  <p:embed/>
                  <p:pic>
                    <p:nvPicPr>
                      <p:cNvPr id="0" name="图片 3362"/>
                      <p:cNvPicPr/>
                      <p:nvPr/>
                    </p:nvPicPr>
                    <p:blipFill>
                      <a:blip r:embed="rId2"/>
                      <a:stretch>
                        <a:fillRect/>
                      </a:stretch>
                    </p:blipFill>
                    <p:spPr>
                      <a:xfrm>
                        <a:off x="4286250" y="4224338"/>
                        <a:ext cx="1573213" cy="960437"/>
                      </a:xfrm>
                      <a:prstGeom prst="rect">
                        <a:avLst/>
                      </a:prstGeom>
                      <a:noFill/>
                      <a:ln w="38100">
                        <a:noFill/>
                        <a:miter/>
                      </a:ln>
                    </p:spPr>
                  </p:pic>
                </p:oleObj>
              </mc:Fallback>
            </mc:AlternateContent>
          </a:graphicData>
        </a:graphic>
      </p:graphicFrame>
      <p:sp>
        <p:nvSpPr>
          <p:cNvPr id="47128" name="文本框 47127"/>
          <p:cNvSpPr txBox="1"/>
          <p:nvPr/>
        </p:nvSpPr>
        <p:spPr>
          <a:xfrm>
            <a:off x="611188" y="5157788"/>
            <a:ext cx="3154362" cy="457200"/>
          </a:xfrm>
          <a:prstGeom prst="rect">
            <a:avLst/>
          </a:prstGeom>
          <a:noFill/>
          <a:ln w="9525">
            <a:noFill/>
          </a:ln>
        </p:spPr>
        <p:txBody>
          <a:bodyPr anchor="t">
            <a:spAutoFit/>
          </a:bodyPr>
          <a:p>
            <a:pPr lvl="0" indent="0">
              <a:buChar char="•"/>
            </a:pPr>
            <a:r>
              <a:rPr lang="zh-CN" altLang="en-US" dirty="0">
                <a:latin typeface="Times New Roman" panose="02020603050405020304" pitchFamily="2" charset="0"/>
                <a:ea typeface="仿宋_GB2312" pitchFamily="1" charset="-122"/>
              </a:rPr>
              <a:t> 球内 </a:t>
            </a:r>
            <a:r>
              <a:rPr lang="en-US" altLang="x-none" dirty="0">
                <a:latin typeface="Times New Roman" panose="02020603050405020304" pitchFamily="2" charset="0"/>
                <a:ea typeface="仿宋_GB2312" pitchFamily="1" charset="-122"/>
              </a:rPr>
              <a:t>( </a:t>
            </a:r>
            <a:r>
              <a:rPr lang="en-US" altLang="x-none" i="1" dirty="0">
                <a:latin typeface="Times New Roman" panose="02020603050405020304" pitchFamily="2" charset="0"/>
                <a:ea typeface="仿宋_GB2312" pitchFamily="1" charset="-122"/>
              </a:rPr>
              <a:t>r</a:t>
            </a:r>
            <a:r>
              <a:rPr lang="en-US" altLang="x-none" dirty="0">
                <a:latin typeface="Times New Roman" panose="02020603050405020304" pitchFamily="2" charset="0"/>
                <a:ea typeface="仿宋_GB2312" pitchFamily="1" charset="-122"/>
              </a:rPr>
              <a:t> &lt; </a:t>
            </a:r>
            <a:r>
              <a:rPr lang="en-US" altLang="x-none" i="1" dirty="0">
                <a:latin typeface="Times New Roman" panose="02020603050405020304" pitchFamily="2" charset="0"/>
                <a:ea typeface="仿宋_GB2312" pitchFamily="1" charset="-122"/>
              </a:rPr>
              <a:t>R</a:t>
            </a:r>
            <a:r>
              <a:rPr lang="en-US" altLang="x-none" dirty="0">
                <a:latin typeface="Times New Roman" panose="02020603050405020304" pitchFamily="2" charset="0"/>
                <a:ea typeface="仿宋_GB2312" pitchFamily="1" charset="-122"/>
              </a:rPr>
              <a:t> )</a:t>
            </a:r>
            <a:endParaRPr lang="en-US" altLang="x-none" dirty="0">
              <a:latin typeface="Times New Roman" panose="02020603050405020304" pitchFamily="2" charset="0"/>
              <a:ea typeface="仿宋_GB2312" pitchFamily="1" charset="-122"/>
            </a:endParaRPr>
          </a:p>
        </p:txBody>
      </p:sp>
      <p:graphicFrame>
        <p:nvGraphicFramePr>
          <p:cNvPr id="47129" name="对象 47128"/>
          <p:cNvGraphicFramePr>
            <a:graphicFrameLocks noChangeAspect="1"/>
          </p:cNvGraphicFramePr>
          <p:nvPr/>
        </p:nvGraphicFramePr>
        <p:xfrm>
          <a:off x="1258888" y="5648325"/>
          <a:ext cx="2052637" cy="825500"/>
        </p:xfrm>
        <a:graphic>
          <a:graphicData uri="http://schemas.openxmlformats.org/presentationml/2006/ole">
            <mc:AlternateContent xmlns:mc="http://schemas.openxmlformats.org/markup-compatibility/2006">
              <mc:Choice xmlns:v="urn:schemas-microsoft-com:vml" Requires="v">
                <p:oleObj spid="_x0000_s3364" name="" r:id="rId3" imgW="984885" imgH="396240" progId="Equation.3">
                  <p:embed/>
                </p:oleObj>
              </mc:Choice>
              <mc:Fallback>
                <p:oleObj name="" r:id="rId3" imgW="984885" imgH="396240" progId="Equation.3">
                  <p:embed/>
                  <p:pic>
                    <p:nvPicPr>
                      <p:cNvPr id="0" name="图片 3363"/>
                      <p:cNvPicPr/>
                      <p:nvPr/>
                    </p:nvPicPr>
                    <p:blipFill>
                      <a:blip r:embed="rId4"/>
                      <a:stretch>
                        <a:fillRect/>
                      </a:stretch>
                    </p:blipFill>
                    <p:spPr>
                      <a:xfrm>
                        <a:off x="1258888" y="5648325"/>
                        <a:ext cx="2052637" cy="825500"/>
                      </a:xfrm>
                      <a:prstGeom prst="rect">
                        <a:avLst/>
                      </a:prstGeom>
                      <a:noFill/>
                      <a:ln w="38100">
                        <a:noFill/>
                        <a:miter/>
                      </a:ln>
                    </p:spPr>
                  </p:pic>
                </p:oleObj>
              </mc:Fallback>
            </mc:AlternateContent>
          </a:graphicData>
        </a:graphic>
      </p:graphicFrame>
      <p:graphicFrame>
        <p:nvGraphicFramePr>
          <p:cNvPr id="47130" name="对象 47129"/>
          <p:cNvGraphicFramePr>
            <a:graphicFrameLocks noChangeAspect="1"/>
          </p:cNvGraphicFramePr>
          <p:nvPr/>
        </p:nvGraphicFramePr>
        <p:xfrm>
          <a:off x="3765550" y="5702300"/>
          <a:ext cx="1306513" cy="906463"/>
        </p:xfrm>
        <a:graphic>
          <a:graphicData uri="http://schemas.openxmlformats.org/presentationml/2006/ole">
            <mc:AlternateContent xmlns:mc="http://schemas.openxmlformats.org/markup-compatibility/2006">
              <mc:Choice xmlns:v="urn:schemas-microsoft-com:vml" Requires="v">
                <p:oleObj spid="_x0000_s3362" name="" r:id="rId5" imgW="626745" imgH="434975" progId="Equation.3">
                  <p:embed/>
                </p:oleObj>
              </mc:Choice>
              <mc:Fallback>
                <p:oleObj name="" r:id="rId5" imgW="626745" imgH="434975" progId="Equation.3">
                  <p:embed/>
                  <p:pic>
                    <p:nvPicPr>
                      <p:cNvPr id="0" name="图片 3361"/>
                      <p:cNvPicPr/>
                      <p:nvPr/>
                    </p:nvPicPr>
                    <p:blipFill>
                      <a:blip r:embed="rId6"/>
                      <a:stretch>
                        <a:fillRect/>
                      </a:stretch>
                    </p:blipFill>
                    <p:spPr>
                      <a:xfrm>
                        <a:off x="3765550" y="5702300"/>
                        <a:ext cx="1306513" cy="906463"/>
                      </a:xfrm>
                      <a:prstGeom prst="rect">
                        <a:avLst/>
                      </a:prstGeom>
                      <a:noFill/>
                      <a:ln w="38100">
                        <a:noFill/>
                        <a:miter/>
                      </a:ln>
                    </p:spPr>
                  </p:pic>
                </p:oleObj>
              </mc:Fallback>
            </mc:AlternateContent>
          </a:graphicData>
        </a:graphic>
      </p:graphicFrame>
      <p:sp>
        <p:nvSpPr>
          <p:cNvPr id="47131" name="文本框 47130"/>
          <p:cNvSpPr txBox="1"/>
          <p:nvPr/>
        </p:nvSpPr>
        <p:spPr>
          <a:xfrm>
            <a:off x="6732588" y="5734050"/>
            <a:ext cx="2160587" cy="396875"/>
          </a:xfrm>
          <a:prstGeom prst="rect">
            <a:avLst/>
          </a:prstGeom>
          <a:noFill/>
          <a:ln w="9525">
            <a:noFill/>
          </a:ln>
        </p:spPr>
        <p:txBody>
          <a:bodyPr anchor="t">
            <a:spAutoFit/>
          </a:bodyPr>
          <a:p>
            <a:pPr lvl="0" indent="0"/>
            <a:r>
              <a:rPr lang="zh-CN" altLang="en-US" sz="2000" dirty="0">
                <a:latin typeface="Times New Roman" panose="02020603050405020304" pitchFamily="2" charset="0"/>
                <a:ea typeface="楷体_GB2312" pitchFamily="1" charset="-122"/>
              </a:rPr>
              <a:t>电场分布曲线</a:t>
            </a:r>
            <a:endParaRPr lang="zh-CN" altLang="en-US" sz="2000" dirty="0">
              <a:latin typeface="Times New Roman" panose="02020603050405020304" pitchFamily="2" charset="0"/>
              <a:ea typeface="楷体_GB2312" pitchFamily="1" charset="-122"/>
            </a:endParaRPr>
          </a:p>
        </p:txBody>
      </p:sp>
      <p:sp>
        <p:nvSpPr>
          <p:cNvPr id="47132" name="直接连接符 47131"/>
          <p:cNvSpPr/>
          <p:nvPr/>
        </p:nvSpPr>
        <p:spPr>
          <a:xfrm>
            <a:off x="7462838" y="2349500"/>
            <a:ext cx="0" cy="2968625"/>
          </a:xfrm>
          <a:prstGeom prst="line">
            <a:avLst/>
          </a:prstGeom>
          <a:ln w="19050" cap="rnd" cmpd="sng">
            <a:solidFill>
              <a:schemeClr val="tx1"/>
            </a:solidFill>
            <a:prstDash val="sys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7133" name="直接连接符 47132"/>
          <p:cNvSpPr/>
          <p:nvPr/>
        </p:nvSpPr>
        <p:spPr>
          <a:xfrm flipV="1">
            <a:off x="6832600" y="4292600"/>
            <a:ext cx="639763" cy="1016000"/>
          </a:xfrm>
          <a:prstGeom prst="line">
            <a:avLst/>
          </a:prstGeom>
          <a:ln w="38100" cap="flat" cmpd="sng">
            <a:solidFill>
              <a:srgbClr val="FF66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7134" name="未知"/>
          <p:cNvSpPr/>
          <p:nvPr/>
        </p:nvSpPr>
        <p:spPr>
          <a:xfrm>
            <a:off x="7467600" y="4292600"/>
            <a:ext cx="969963" cy="863600"/>
          </a:xfrm>
          <a:custGeom>
            <a:avLst/>
            <a:gdLst/>
            <a:ahLst/>
            <a:cxnLst/>
            <a:pathLst>
              <a:path w="864" h="768">
                <a:moveTo>
                  <a:pt x="0" y="0"/>
                </a:moveTo>
                <a:cubicBezTo>
                  <a:pt x="48" y="176"/>
                  <a:pt x="96" y="352"/>
                  <a:pt x="240" y="480"/>
                </a:cubicBezTo>
                <a:cubicBezTo>
                  <a:pt x="384" y="608"/>
                  <a:pt x="624" y="688"/>
                  <a:pt x="864" y="768"/>
                </a:cubicBezTo>
              </a:path>
            </a:pathLst>
          </a:custGeom>
          <a:noFill/>
          <a:ln w="38100" cap="flat" cmpd="sng">
            <a:solidFill>
              <a:srgbClr val="FF6600"/>
            </a:solidFill>
            <a:prstDash val="solid"/>
            <a:round/>
            <a:headEnd type="none" w="med" len="med"/>
            <a:tailEnd type="none" w="med" len="med"/>
          </a:ln>
        </p:spPr>
        <p:txBody>
          <a:bodyPr/>
          <a:p>
            <a:endParaRPr lang="zh-CN" altLang="en-US"/>
          </a:p>
        </p:txBody>
      </p:sp>
      <p:sp>
        <p:nvSpPr>
          <p:cNvPr id="47135" name="矩形 47134"/>
          <p:cNvSpPr/>
          <p:nvPr/>
        </p:nvSpPr>
        <p:spPr>
          <a:xfrm>
            <a:off x="7248525" y="5297488"/>
            <a:ext cx="354013" cy="396875"/>
          </a:xfrm>
          <a:prstGeom prst="rect">
            <a:avLst/>
          </a:prstGeom>
          <a:noFill/>
          <a:ln w="9525">
            <a:noFill/>
          </a:ln>
        </p:spPr>
        <p:txBody>
          <a:bodyPr wrap="none" anchor="t">
            <a:spAutoFit/>
          </a:bodyPr>
          <a:p>
            <a:pPr lvl="0" indent="0"/>
            <a:r>
              <a:rPr lang="en-US" altLang="x-none" sz="2000" i="1" dirty="0">
                <a:solidFill>
                  <a:schemeClr val="bg1"/>
                </a:solidFill>
                <a:latin typeface="Times New Roman" panose="02020603050405020304" pitchFamily="2" charset="0"/>
                <a:ea typeface="宋体" panose="02010600030101010101" pitchFamily="2" charset="-122"/>
              </a:rPr>
              <a:t>R</a:t>
            </a:r>
            <a:endParaRPr lang="en-US" altLang="x-none" sz="2000" i="1" dirty="0">
              <a:solidFill>
                <a:schemeClr val="bg1"/>
              </a:solidFill>
              <a:latin typeface="Times New Roman" panose="02020603050405020304" pitchFamily="2" charset="0"/>
              <a:ea typeface="宋体" panose="02010600030101010101" pitchFamily="2" charset="-122"/>
            </a:endParaRPr>
          </a:p>
        </p:txBody>
      </p:sp>
      <p:grpSp>
        <p:nvGrpSpPr>
          <p:cNvPr id="47136" name="组合 47135"/>
          <p:cNvGrpSpPr/>
          <p:nvPr/>
        </p:nvGrpSpPr>
        <p:grpSpPr>
          <a:xfrm>
            <a:off x="6429375" y="3946525"/>
            <a:ext cx="2333625" cy="1763713"/>
            <a:chOff x="0" y="0"/>
            <a:chExt cx="1470" cy="1111"/>
          </a:xfrm>
        </p:grpSpPr>
        <p:sp>
          <p:nvSpPr>
            <p:cNvPr id="48160" name="直接连接符 47136"/>
            <p:cNvSpPr/>
            <p:nvPr/>
          </p:nvSpPr>
          <p:spPr>
            <a:xfrm>
              <a:off x="236" y="863"/>
              <a:ext cx="1234" cy="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8161" name="直接连接符 47137"/>
            <p:cNvSpPr/>
            <p:nvPr/>
          </p:nvSpPr>
          <p:spPr>
            <a:xfrm flipV="1">
              <a:off x="244" y="37"/>
              <a:ext cx="12" cy="834"/>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8162" name="矩形 47138"/>
            <p:cNvSpPr/>
            <p:nvPr/>
          </p:nvSpPr>
          <p:spPr>
            <a:xfrm>
              <a:off x="0" y="0"/>
              <a:ext cx="223" cy="250"/>
            </a:xfrm>
            <a:prstGeom prst="rect">
              <a:avLst/>
            </a:prstGeom>
            <a:noFill/>
            <a:ln w="9525">
              <a:noFill/>
            </a:ln>
          </p:spPr>
          <p:txBody>
            <a:bodyPr wrap="none" anchor="t">
              <a:spAutoFit/>
            </a:bodyPr>
            <a:p>
              <a:pPr lvl="0" indent="0"/>
              <a:r>
                <a:rPr lang="en-US" altLang="x-none" sz="2000" i="1" dirty="0">
                  <a:latin typeface="Times New Roman" panose="02020603050405020304" pitchFamily="2" charset="0"/>
                  <a:ea typeface="宋体" panose="02010600030101010101" pitchFamily="2" charset="-122"/>
                </a:rPr>
                <a:t>E</a:t>
              </a:r>
              <a:endParaRPr lang="en-US" altLang="x-none" sz="2000" i="1" dirty="0">
                <a:latin typeface="Times New Roman" panose="02020603050405020304" pitchFamily="2" charset="0"/>
                <a:ea typeface="宋体" panose="02010600030101010101" pitchFamily="2" charset="-122"/>
              </a:endParaRPr>
            </a:p>
          </p:txBody>
        </p:sp>
        <p:sp>
          <p:nvSpPr>
            <p:cNvPr id="48163" name="矩形 47139"/>
            <p:cNvSpPr/>
            <p:nvPr/>
          </p:nvSpPr>
          <p:spPr>
            <a:xfrm>
              <a:off x="6" y="763"/>
              <a:ext cx="232" cy="250"/>
            </a:xfrm>
            <a:prstGeom prst="rect">
              <a:avLst/>
            </a:prstGeom>
            <a:noFill/>
            <a:ln w="9525">
              <a:noFill/>
            </a:ln>
          </p:spPr>
          <p:txBody>
            <a:bodyPr wrap="none" anchor="t">
              <a:spAutoFit/>
            </a:bodyPr>
            <a:p>
              <a:pPr lvl="0" indent="0"/>
              <a:r>
                <a:rPr lang="en-US" altLang="x-none" sz="2000" i="1" dirty="0">
                  <a:latin typeface="Times New Roman" panose="02020603050405020304" pitchFamily="2" charset="0"/>
                  <a:ea typeface="宋体" panose="02010600030101010101" pitchFamily="2" charset="-122"/>
                </a:rPr>
                <a:t>O</a:t>
              </a:r>
              <a:endParaRPr lang="en-US" altLang="x-none" sz="2000" i="1" dirty="0">
                <a:latin typeface="Times New Roman" panose="02020603050405020304" pitchFamily="2" charset="0"/>
                <a:ea typeface="宋体" panose="02010600030101010101" pitchFamily="2" charset="-122"/>
              </a:endParaRPr>
            </a:p>
          </p:txBody>
        </p:sp>
        <p:sp>
          <p:nvSpPr>
            <p:cNvPr id="48164" name="矩形 47140"/>
            <p:cNvSpPr/>
            <p:nvPr/>
          </p:nvSpPr>
          <p:spPr>
            <a:xfrm>
              <a:off x="1270" y="823"/>
              <a:ext cx="191" cy="288"/>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r</a:t>
              </a:r>
              <a:endParaRPr lang="en-US" altLang="x-none" i="1" dirty="0">
                <a:latin typeface="Times New Roman" panose="02020603050405020304" pitchFamily="2" charset="0"/>
                <a:ea typeface="宋体" panose="02010600030101010101" pitchFamily="2" charset="-122"/>
              </a:endParaRPr>
            </a:p>
          </p:txBody>
        </p:sp>
      </p:grpSp>
      <p:graphicFrame>
        <p:nvGraphicFramePr>
          <p:cNvPr id="47142" name="对象 47141"/>
          <p:cNvGraphicFramePr>
            <a:graphicFrameLocks noChangeAspect="1"/>
          </p:cNvGraphicFramePr>
          <p:nvPr/>
        </p:nvGraphicFramePr>
        <p:xfrm>
          <a:off x="889000" y="1706563"/>
          <a:ext cx="271463" cy="368300"/>
        </p:xfrm>
        <a:graphic>
          <a:graphicData uri="http://schemas.openxmlformats.org/presentationml/2006/ole">
            <mc:AlternateContent xmlns:mc="http://schemas.openxmlformats.org/markup-compatibility/2006">
              <mc:Choice xmlns:v="urn:schemas-microsoft-com:vml" Requires="v">
                <p:oleObj spid="_x0000_s3365" name="" r:id="rId7" imgW="283845" imgH="374015" progId="Equation.3">
                  <p:embed/>
                </p:oleObj>
              </mc:Choice>
              <mc:Fallback>
                <p:oleObj name="" r:id="rId7" imgW="283845" imgH="374015" progId="Equation.3">
                  <p:embed/>
                  <p:pic>
                    <p:nvPicPr>
                      <p:cNvPr id="0" name="图片 3364"/>
                      <p:cNvPicPr/>
                      <p:nvPr/>
                    </p:nvPicPr>
                    <p:blipFill>
                      <a:blip r:embed="rId8"/>
                      <a:stretch>
                        <a:fillRect/>
                      </a:stretch>
                    </p:blipFill>
                    <p:spPr>
                      <a:xfrm>
                        <a:off x="889000" y="1706563"/>
                        <a:ext cx="271463" cy="368300"/>
                      </a:xfrm>
                      <a:prstGeom prst="rect">
                        <a:avLst/>
                      </a:prstGeom>
                      <a:noFill/>
                      <a:ln w="38100">
                        <a:noFill/>
                        <a:miter/>
                      </a:ln>
                    </p:spPr>
                  </p:pic>
                </p:oleObj>
              </mc:Fallback>
            </mc:AlternateContent>
          </a:graphicData>
        </a:graphic>
      </p:graphicFrame>
      <p:sp>
        <p:nvSpPr>
          <p:cNvPr id="47143" name="文本框 47142"/>
          <p:cNvSpPr txBox="1"/>
          <p:nvPr/>
        </p:nvSpPr>
        <p:spPr>
          <a:xfrm>
            <a:off x="808038" y="1617663"/>
            <a:ext cx="3008312" cy="549275"/>
          </a:xfrm>
          <a:prstGeom prst="rect">
            <a:avLst/>
          </a:prstGeom>
          <a:noFill/>
          <a:ln w="9525">
            <a:noFill/>
          </a:ln>
        </p:spPr>
        <p:txBody>
          <a:bodyPr anchor="t">
            <a:spAutoFit/>
          </a:bodyPr>
          <a:p>
            <a:pPr lvl="0" indent="0">
              <a:lnSpc>
                <a:spcPct val="125000"/>
              </a:lnSpc>
            </a:pPr>
            <a:r>
              <a:rPr lang="zh-CN" altLang="en-US" dirty="0">
                <a:solidFill>
                  <a:schemeClr val="bg1"/>
                </a:solidFill>
                <a:latin typeface="Times New Roman" panose="02020603050405020304" pitchFamily="2" charset="0"/>
                <a:ea typeface="宋体" panose="02010600030101010101" pitchFamily="2" charset="-122"/>
              </a:rPr>
              <a:t>    </a:t>
            </a:r>
            <a:r>
              <a:rPr lang="zh-CN" altLang="en-US" dirty="0">
                <a:latin typeface="Times New Roman" panose="02020603050405020304" pitchFamily="2" charset="0"/>
                <a:ea typeface="宋体" panose="02010600030101010101" pitchFamily="2" charset="-122"/>
              </a:rPr>
              <a:t>沿球面法线方向。</a:t>
            </a:r>
            <a:endParaRPr lang="zh-CN" altLang="en-US" dirty="0">
              <a:latin typeface="Times New Roman" panose="02020603050405020304" pitchFamily="2" charset="0"/>
              <a:ea typeface="宋体" panose="02010600030101010101" pitchFamily="2" charset="-122"/>
            </a:endParaRPr>
          </a:p>
        </p:txBody>
      </p:sp>
      <p:graphicFrame>
        <p:nvGraphicFramePr>
          <p:cNvPr id="47144" name="对象 47143"/>
          <p:cNvGraphicFramePr>
            <a:graphicFrameLocks noChangeAspect="1"/>
          </p:cNvGraphicFramePr>
          <p:nvPr/>
        </p:nvGraphicFramePr>
        <p:xfrm>
          <a:off x="1258888" y="2919413"/>
          <a:ext cx="1012825" cy="585787"/>
        </p:xfrm>
        <a:graphic>
          <a:graphicData uri="http://schemas.openxmlformats.org/presentationml/2006/ole">
            <mc:AlternateContent xmlns:mc="http://schemas.openxmlformats.org/markup-compatibility/2006">
              <mc:Choice xmlns:v="urn:schemas-microsoft-com:vml" Requires="v">
                <p:oleObj spid="_x0000_s3366" name="" r:id="rId9" imgW="487045" imgH="281940" progId="Equation.3">
                  <p:embed/>
                </p:oleObj>
              </mc:Choice>
              <mc:Fallback>
                <p:oleObj name="" r:id="rId9" imgW="487045" imgH="281940" progId="Equation.3">
                  <p:embed/>
                  <p:pic>
                    <p:nvPicPr>
                      <p:cNvPr id="0" name="图片 3365"/>
                      <p:cNvPicPr/>
                      <p:nvPr/>
                    </p:nvPicPr>
                    <p:blipFill>
                      <a:blip r:embed="rId10"/>
                      <a:stretch>
                        <a:fillRect/>
                      </a:stretch>
                    </p:blipFill>
                    <p:spPr>
                      <a:xfrm>
                        <a:off x="1258888" y="2919413"/>
                        <a:ext cx="1012825" cy="585787"/>
                      </a:xfrm>
                      <a:prstGeom prst="rect">
                        <a:avLst/>
                      </a:prstGeom>
                      <a:noFill/>
                      <a:ln w="38100">
                        <a:noFill/>
                        <a:miter/>
                      </a:ln>
                    </p:spPr>
                  </p:pic>
                </p:oleObj>
              </mc:Fallback>
            </mc:AlternateContent>
          </a:graphicData>
        </a:graphic>
      </p:graphicFrame>
      <p:graphicFrame>
        <p:nvGraphicFramePr>
          <p:cNvPr id="47145" name="对象 47144"/>
          <p:cNvGraphicFramePr>
            <a:graphicFrameLocks noChangeAspect="1"/>
          </p:cNvGraphicFramePr>
          <p:nvPr/>
        </p:nvGraphicFramePr>
        <p:xfrm>
          <a:off x="2209800" y="2919413"/>
          <a:ext cx="1173163" cy="479425"/>
        </p:xfrm>
        <a:graphic>
          <a:graphicData uri="http://schemas.openxmlformats.org/presentationml/2006/ole">
            <mc:AlternateContent xmlns:mc="http://schemas.openxmlformats.org/markup-compatibility/2006">
              <mc:Choice xmlns:v="urn:schemas-microsoft-com:vml" Requires="v">
                <p:oleObj spid="_x0000_s3367" name="" r:id="rId11" imgW="563245" imgH="230505" progId="Equation.3">
                  <p:embed/>
                </p:oleObj>
              </mc:Choice>
              <mc:Fallback>
                <p:oleObj name="" r:id="rId11" imgW="563245" imgH="230505" progId="Equation.3">
                  <p:embed/>
                  <p:pic>
                    <p:nvPicPr>
                      <p:cNvPr id="0" name="图片 3366"/>
                      <p:cNvPicPr/>
                      <p:nvPr/>
                    </p:nvPicPr>
                    <p:blipFill>
                      <a:blip r:embed="rId12"/>
                      <a:stretch>
                        <a:fillRect/>
                      </a:stretch>
                    </p:blipFill>
                    <p:spPr>
                      <a:xfrm>
                        <a:off x="2209800" y="2919413"/>
                        <a:ext cx="1173163" cy="479425"/>
                      </a:xfrm>
                      <a:prstGeom prst="rect">
                        <a:avLst/>
                      </a:prstGeom>
                      <a:noFill/>
                      <a:ln w="38100">
                        <a:noFill/>
                        <a:miter/>
                      </a:ln>
                    </p:spPr>
                  </p:pic>
                </p:oleObj>
              </mc:Fallback>
            </mc:AlternateContent>
          </a:graphicData>
        </a:graphic>
      </p:graphicFrame>
      <p:graphicFrame>
        <p:nvGraphicFramePr>
          <p:cNvPr id="47146" name="对象 47145"/>
          <p:cNvGraphicFramePr>
            <a:graphicFrameLocks noChangeAspect="1"/>
          </p:cNvGraphicFramePr>
          <p:nvPr/>
        </p:nvGraphicFramePr>
        <p:xfrm>
          <a:off x="3333750" y="2716213"/>
          <a:ext cx="1146175" cy="985837"/>
        </p:xfrm>
        <a:graphic>
          <a:graphicData uri="http://schemas.openxmlformats.org/presentationml/2006/ole">
            <mc:AlternateContent xmlns:mc="http://schemas.openxmlformats.org/markup-compatibility/2006">
              <mc:Choice xmlns:v="urn:schemas-microsoft-com:vml" Requires="v">
                <p:oleObj spid="_x0000_s3368" name="" r:id="rId13" imgW="549910" imgH="473075" progId="Equation.3">
                  <p:embed/>
                </p:oleObj>
              </mc:Choice>
              <mc:Fallback>
                <p:oleObj name="" r:id="rId13" imgW="549910" imgH="473075" progId="Equation.3">
                  <p:embed/>
                  <p:pic>
                    <p:nvPicPr>
                      <p:cNvPr id="0" name="图片 3367"/>
                      <p:cNvPicPr/>
                      <p:nvPr/>
                    </p:nvPicPr>
                    <p:blipFill>
                      <a:blip r:embed="rId14"/>
                      <a:stretch>
                        <a:fillRect/>
                      </a:stretch>
                    </p:blipFill>
                    <p:spPr>
                      <a:xfrm>
                        <a:off x="3333750" y="2716213"/>
                        <a:ext cx="1146175" cy="985837"/>
                      </a:xfrm>
                      <a:prstGeom prst="rect">
                        <a:avLst/>
                      </a:prstGeom>
                      <a:noFill/>
                      <a:ln w="38100">
                        <a:noFill/>
                        <a:miter/>
                      </a:ln>
                    </p:spPr>
                  </p:pic>
                </p:oleObj>
              </mc:Fallback>
            </mc:AlternateContent>
          </a:graphicData>
        </a:graphic>
      </p:graphicFrame>
      <p:graphicFrame>
        <p:nvGraphicFramePr>
          <p:cNvPr id="47147" name="对象 47146"/>
          <p:cNvGraphicFramePr>
            <a:graphicFrameLocks noChangeAspect="1"/>
          </p:cNvGraphicFramePr>
          <p:nvPr/>
        </p:nvGraphicFramePr>
        <p:xfrm>
          <a:off x="1258888" y="4254500"/>
          <a:ext cx="2105025" cy="825500"/>
        </p:xfrm>
        <a:graphic>
          <a:graphicData uri="http://schemas.openxmlformats.org/presentationml/2006/ole">
            <mc:AlternateContent xmlns:mc="http://schemas.openxmlformats.org/markup-compatibility/2006">
              <mc:Choice xmlns:v="urn:schemas-microsoft-com:vml" Requires="v">
                <p:oleObj spid="_x0000_s3369" name="" r:id="rId15" imgW="1010285" imgH="396240" progId="Equation.3">
                  <p:embed/>
                </p:oleObj>
              </mc:Choice>
              <mc:Fallback>
                <p:oleObj name="" r:id="rId15" imgW="1010285" imgH="396240" progId="Equation.3">
                  <p:embed/>
                  <p:pic>
                    <p:nvPicPr>
                      <p:cNvPr id="0" name="图片 3368"/>
                      <p:cNvPicPr/>
                      <p:nvPr/>
                    </p:nvPicPr>
                    <p:blipFill>
                      <a:blip r:embed="rId16"/>
                      <a:stretch>
                        <a:fillRect/>
                      </a:stretch>
                    </p:blipFill>
                    <p:spPr>
                      <a:xfrm>
                        <a:off x="1258888" y="4254500"/>
                        <a:ext cx="2105025" cy="825500"/>
                      </a:xfrm>
                      <a:prstGeom prst="rect">
                        <a:avLst/>
                      </a:prstGeom>
                      <a:noFill/>
                      <a:ln w="38100">
                        <a:noFill/>
                        <a:miter/>
                      </a:ln>
                    </p:spPr>
                  </p:pic>
                </p:oleObj>
              </mc:Fallback>
            </mc:AlternateContent>
          </a:graphicData>
        </a:graphic>
      </p:graphicFrame>
      <p:sp>
        <p:nvSpPr>
          <p:cNvPr id="47148" name="矩形 47147"/>
          <p:cNvSpPr/>
          <p:nvPr/>
        </p:nvSpPr>
        <p:spPr>
          <a:xfrm>
            <a:off x="674688" y="1628775"/>
            <a:ext cx="4545012" cy="1006475"/>
          </a:xfrm>
          <a:prstGeom prst="rect">
            <a:avLst/>
          </a:prstGeom>
          <a:noFill/>
          <a:ln w="9525">
            <a:noFill/>
          </a:ln>
        </p:spPr>
        <p:txBody>
          <a:bodyPr anchor="t">
            <a:spAutoFit/>
          </a:bodyPr>
          <a:p>
            <a:pPr lvl="0" indent="0">
              <a:lnSpc>
                <a:spcPct val="125000"/>
              </a:lnSpc>
            </a:pPr>
            <a:r>
              <a:rPr lang="zh-CN" altLang="en-US" dirty="0">
                <a:latin typeface="Times New Roman" panose="02020603050405020304" pitchFamily="2" charset="0"/>
                <a:ea typeface="仿宋_GB2312" pitchFamily="1" charset="-122"/>
              </a:rPr>
              <a:t>                                     取同心球面为高斯面，电通量为</a:t>
            </a:r>
            <a:endParaRPr lang="zh-CN" altLang="en-US" dirty="0">
              <a:latin typeface="Times New Roman" panose="02020603050405020304" pitchFamily="2" charset="0"/>
              <a:ea typeface="仿宋_GB2312" pitchFamily="1" charset="-122"/>
            </a:endParaRPr>
          </a:p>
        </p:txBody>
      </p:sp>
      <p:graphicFrame>
        <p:nvGraphicFramePr>
          <p:cNvPr id="47149" name="对象 47148"/>
          <p:cNvGraphicFramePr>
            <a:graphicFrameLocks noChangeAspect="1"/>
          </p:cNvGraphicFramePr>
          <p:nvPr/>
        </p:nvGraphicFramePr>
        <p:xfrm>
          <a:off x="7839075" y="4249738"/>
          <a:ext cx="844550" cy="660400"/>
        </p:xfrm>
        <a:graphic>
          <a:graphicData uri="http://schemas.openxmlformats.org/presentationml/2006/ole">
            <mc:AlternateContent xmlns:mc="http://schemas.openxmlformats.org/markup-compatibility/2006">
              <mc:Choice xmlns:v="urn:schemas-microsoft-com:vml" Requires="v">
                <p:oleObj spid="_x0000_s3370" name="" r:id="rId17" imgW="1061720" imgH="831850" progId="Equation.3">
                  <p:embed/>
                </p:oleObj>
              </mc:Choice>
              <mc:Fallback>
                <p:oleObj name="" r:id="rId17" imgW="1061720" imgH="831850" progId="Equation.3">
                  <p:embed/>
                  <p:pic>
                    <p:nvPicPr>
                      <p:cNvPr id="0" name="图片 3369"/>
                      <p:cNvPicPr/>
                      <p:nvPr/>
                    </p:nvPicPr>
                    <p:blipFill>
                      <a:blip r:embed="rId18"/>
                      <a:stretch>
                        <a:fillRect/>
                      </a:stretch>
                    </p:blipFill>
                    <p:spPr>
                      <a:xfrm>
                        <a:off x="7839075" y="4249738"/>
                        <a:ext cx="844550" cy="660400"/>
                      </a:xfrm>
                      <a:prstGeom prst="rect">
                        <a:avLst/>
                      </a:prstGeom>
                      <a:noFill/>
                      <a:ln w="38100">
                        <a:noFill/>
                        <a:miter/>
                      </a:ln>
                    </p:spPr>
                  </p:pic>
                </p:oleObj>
              </mc:Fallback>
            </mc:AlternateContent>
          </a:graphicData>
        </a:graphic>
      </p:graphicFrame>
      <p:sp>
        <p:nvSpPr>
          <p:cNvPr id="47150" name="直接连接符 47149"/>
          <p:cNvSpPr/>
          <p:nvPr/>
        </p:nvSpPr>
        <p:spPr>
          <a:xfrm flipH="1" flipV="1">
            <a:off x="6613525" y="1916113"/>
            <a:ext cx="217488" cy="504825"/>
          </a:xfrm>
          <a:prstGeom prst="line">
            <a:avLst/>
          </a:prstGeom>
          <a:ln w="1270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47151" name="对象 47150"/>
          <p:cNvGraphicFramePr>
            <a:graphicFrameLocks noChangeAspect="1"/>
          </p:cNvGraphicFramePr>
          <p:nvPr/>
        </p:nvGraphicFramePr>
        <p:xfrm>
          <a:off x="5065713" y="5702300"/>
          <a:ext cx="1306512" cy="906463"/>
        </p:xfrm>
        <a:graphic>
          <a:graphicData uri="http://schemas.openxmlformats.org/presentationml/2006/ole">
            <mc:AlternateContent xmlns:mc="http://schemas.openxmlformats.org/markup-compatibility/2006">
              <mc:Choice xmlns:v="urn:schemas-microsoft-com:vml" Requires="v">
                <p:oleObj spid="_x0000_s3371" name="" r:id="rId19" imgW="626745" imgH="434975" progId="Equation.3">
                  <p:embed/>
                </p:oleObj>
              </mc:Choice>
              <mc:Fallback>
                <p:oleObj name="" r:id="rId19" imgW="626745" imgH="434975" progId="Equation.3">
                  <p:embed/>
                  <p:pic>
                    <p:nvPicPr>
                      <p:cNvPr id="0" name="图片 3370"/>
                      <p:cNvPicPr/>
                      <p:nvPr/>
                    </p:nvPicPr>
                    <p:blipFill>
                      <a:blip r:embed="rId20"/>
                      <a:stretch>
                        <a:fillRect/>
                      </a:stretch>
                    </p:blipFill>
                    <p:spPr>
                      <a:xfrm>
                        <a:off x="5065713" y="5702300"/>
                        <a:ext cx="1306512" cy="906463"/>
                      </a:xfrm>
                      <a:prstGeom prst="rect">
                        <a:avLst/>
                      </a:prstGeom>
                      <a:noFill/>
                      <a:ln w="38100">
                        <a:noFill/>
                        <a:miter/>
                      </a:ln>
                    </p:spPr>
                  </p:pic>
                </p:oleObj>
              </mc:Fallback>
            </mc:AlternateContent>
          </a:graphicData>
        </a:graphic>
      </p:graphicFrame>
      <p:sp>
        <p:nvSpPr>
          <p:cNvPr id="47152" name="右箭头 47151"/>
          <p:cNvSpPr/>
          <p:nvPr/>
        </p:nvSpPr>
        <p:spPr>
          <a:xfrm>
            <a:off x="3492500" y="4437063"/>
            <a:ext cx="760413" cy="485775"/>
          </a:xfrm>
          <a:prstGeom prst="rightArrow">
            <a:avLst>
              <a:gd name="adj1" fmla="val 49675"/>
              <a:gd name="adj2" fmla="val 51577"/>
            </a:avLst>
          </a:prstGeom>
          <a:solidFill>
            <a:srgbClr val="00CC99"/>
          </a:solidFill>
          <a:ln w="9525"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7153" name="右箭头 47152"/>
          <p:cNvSpPr/>
          <p:nvPr/>
        </p:nvSpPr>
        <p:spPr>
          <a:xfrm>
            <a:off x="3362325" y="5838825"/>
            <a:ext cx="360363" cy="485775"/>
          </a:xfrm>
          <a:prstGeom prst="rightArrow">
            <a:avLst>
              <a:gd name="adj1" fmla="val 43787"/>
              <a:gd name="adj2" fmla="val 41375"/>
            </a:avLst>
          </a:prstGeom>
          <a:solidFill>
            <a:schemeClr val="accent1"/>
          </a:solidFill>
          <a:ln w="9525"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wipe(left)">
                                      <p:cBhvr>
                                        <p:cTn id="7" dur="500"/>
                                        <p:tgtEl>
                                          <p:spTgt spid="4710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107"/>
                                        </p:tgtEl>
                                        <p:attrNameLst>
                                          <p:attrName>style.visibility</p:attrName>
                                        </p:attrNameLst>
                                      </p:cBhvr>
                                      <p:to>
                                        <p:strVal val="visible"/>
                                      </p:to>
                                    </p:set>
                                    <p:animEffect transition="in" filter="wipe(left)">
                                      <p:cBhvr>
                                        <p:cTn id="11" dur="500"/>
                                        <p:tgtEl>
                                          <p:spTgt spid="4710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710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4710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711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4711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47112"/>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47113"/>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7114"/>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47118"/>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47119"/>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47120"/>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47121"/>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471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7117"/>
                                        </p:tgtEl>
                                        <p:attrNameLst>
                                          <p:attrName>style.visibility</p:attrName>
                                        </p:attrNameLst>
                                      </p:cBhvr>
                                      <p:to>
                                        <p:strVal val="visible"/>
                                      </p:to>
                                    </p:set>
                                    <p:animEffect transition="in" filter="wipe(left)">
                                      <p:cBhvr>
                                        <p:cTn id="53" dur="500"/>
                                        <p:tgtEl>
                                          <p:spTgt spid="47117"/>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47116"/>
                                        </p:tgtEl>
                                        <p:attrNameLst>
                                          <p:attrName>style.visibility</p:attrName>
                                        </p:attrNameLst>
                                      </p:cBhvr>
                                      <p:to>
                                        <p:strVal val="visible"/>
                                      </p:to>
                                    </p:set>
                                    <p:animEffect transition="in" filter="wipe(left)">
                                      <p:cBhvr>
                                        <p:cTn id="57" dur="500"/>
                                        <p:tgtEl>
                                          <p:spTgt spid="471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7115"/>
                                        </p:tgtEl>
                                        <p:attrNameLst>
                                          <p:attrName>style.visibility</p:attrName>
                                        </p:attrNameLst>
                                      </p:cBhvr>
                                      <p:to>
                                        <p:strVal val="visible"/>
                                      </p:to>
                                    </p:set>
                                    <p:animEffect transition="in" filter="wipe(left)">
                                      <p:cBhvr>
                                        <p:cTn id="62" dur="500"/>
                                        <p:tgtEl>
                                          <p:spTgt spid="471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7142"/>
                                        </p:tgtEl>
                                        <p:attrNameLst>
                                          <p:attrName>style.visibility</p:attrName>
                                        </p:attrNameLst>
                                      </p:cBhvr>
                                      <p:to>
                                        <p:strVal val="visible"/>
                                      </p:to>
                                    </p:set>
                                    <p:animEffect transition="in" filter="wipe(left)">
                                      <p:cBhvr>
                                        <p:cTn id="67" dur="500"/>
                                        <p:tgtEl>
                                          <p:spTgt spid="47142"/>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47143"/>
                                        </p:tgtEl>
                                        <p:attrNameLst>
                                          <p:attrName>style.visibility</p:attrName>
                                        </p:attrNameLst>
                                      </p:cBhvr>
                                      <p:to>
                                        <p:strVal val="visible"/>
                                      </p:to>
                                    </p:set>
                                    <p:animEffect transition="in" filter="wipe(left)">
                                      <p:cBhvr>
                                        <p:cTn id="71" dur="500"/>
                                        <p:tgtEl>
                                          <p:spTgt spid="47143"/>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4" fill="hold" nodeType="clickEffect">
                                  <p:stCondLst>
                                    <p:cond delay="0"/>
                                  </p:stCondLst>
                                  <p:childTnLst>
                                    <p:set>
                                      <p:cBhvr>
                                        <p:cTn id="75" dur="1" fill="hold">
                                          <p:stCondLst>
                                            <p:cond delay="0"/>
                                          </p:stCondLst>
                                        </p:cTn>
                                        <p:tgtEl>
                                          <p:spTgt spid="47124"/>
                                        </p:tgtEl>
                                        <p:attrNameLst>
                                          <p:attrName>style.visibility</p:attrName>
                                        </p:attrNameLst>
                                      </p:cBhvr>
                                      <p:to>
                                        <p:strVal val="visible"/>
                                      </p:to>
                                    </p:set>
                                    <p:animEffect transition="in" filter="wheel(4)">
                                      <p:cBhvr>
                                        <p:cTn id="76" dur="2000"/>
                                        <p:tgtEl>
                                          <p:spTgt spid="47124"/>
                                        </p:tgtEl>
                                      </p:cBhvr>
                                    </p:animEffect>
                                  </p:childTnLst>
                                </p:cTn>
                              </p:par>
                            </p:childTnLst>
                          </p:cTn>
                        </p:par>
                        <p:par>
                          <p:cTn id="77" fill="hold">
                            <p:stCondLst>
                              <p:cond delay="2000"/>
                            </p:stCondLst>
                            <p:childTnLst>
                              <p:par>
                                <p:cTn id="78" presetID="22" presetClass="entr" presetSubtype="4" fill="hold" nodeType="afterEffect">
                                  <p:stCondLst>
                                    <p:cond delay="0"/>
                                  </p:stCondLst>
                                  <p:childTnLst>
                                    <p:set>
                                      <p:cBhvr>
                                        <p:cTn id="79" dur="1" fill="hold">
                                          <p:stCondLst>
                                            <p:cond delay="0"/>
                                          </p:stCondLst>
                                        </p:cTn>
                                        <p:tgtEl>
                                          <p:spTgt spid="47126"/>
                                        </p:tgtEl>
                                        <p:attrNameLst>
                                          <p:attrName>style.visibility</p:attrName>
                                        </p:attrNameLst>
                                      </p:cBhvr>
                                      <p:to>
                                        <p:strVal val="visible"/>
                                      </p:to>
                                    </p:set>
                                    <p:animEffect transition="in" filter="wipe(down)">
                                      <p:cBhvr>
                                        <p:cTn id="80" dur="500"/>
                                        <p:tgtEl>
                                          <p:spTgt spid="47126"/>
                                        </p:tgtEl>
                                      </p:cBhvr>
                                    </p:animEffect>
                                  </p:childTnLst>
                                </p:cTn>
                              </p:par>
                              <p:par>
                                <p:cTn id="81" presetID="1" presetClass="entr" presetSubtype="0" fill="hold" grpId="0" nodeType="withEffect">
                                  <p:stCondLst>
                                    <p:cond delay="0"/>
                                  </p:stCondLst>
                                  <p:childTnLst>
                                    <p:set>
                                      <p:cBhvr>
                                        <p:cTn id="82" dur="1" fill="hold">
                                          <p:stCondLst>
                                            <p:cond delay="499"/>
                                          </p:stCondLst>
                                        </p:cTn>
                                        <p:tgtEl>
                                          <p:spTgt spid="471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47148"/>
                                        </p:tgtEl>
                                        <p:attrNameLst>
                                          <p:attrName>style.visibility</p:attrName>
                                        </p:attrNameLst>
                                      </p:cBhvr>
                                      <p:to>
                                        <p:strVal val="visible"/>
                                      </p:to>
                                    </p:set>
                                    <p:animEffect transition="in" filter="wipe(up)">
                                      <p:cBhvr>
                                        <p:cTn id="87" dur="500"/>
                                        <p:tgtEl>
                                          <p:spTgt spid="4714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47144"/>
                                        </p:tgtEl>
                                        <p:attrNameLst>
                                          <p:attrName>style.visibility</p:attrName>
                                        </p:attrNameLst>
                                      </p:cBhvr>
                                      <p:to>
                                        <p:strVal val="visible"/>
                                      </p:to>
                                    </p:set>
                                    <p:animEffect transition="in" filter="wipe(left)">
                                      <p:cBhvr>
                                        <p:cTn id="92" dur="500"/>
                                        <p:tgtEl>
                                          <p:spTgt spid="47144"/>
                                        </p:tgtEl>
                                      </p:cBhvr>
                                    </p:animEffect>
                                  </p:childTnLst>
                                </p:cTn>
                              </p:par>
                            </p:childTnLst>
                          </p:cTn>
                        </p:par>
                        <p:par>
                          <p:cTn id="93" fill="hold">
                            <p:stCondLst>
                              <p:cond delay="500"/>
                            </p:stCondLst>
                            <p:childTnLst>
                              <p:par>
                                <p:cTn id="94" presetID="22" presetClass="entr" presetSubtype="8" fill="hold" nodeType="afterEffect">
                                  <p:stCondLst>
                                    <p:cond delay="0"/>
                                  </p:stCondLst>
                                  <p:childTnLst>
                                    <p:set>
                                      <p:cBhvr>
                                        <p:cTn id="95" dur="1" fill="hold">
                                          <p:stCondLst>
                                            <p:cond delay="0"/>
                                          </p:stCondLst>
                                        </p:cTn>
                                        <p:tgtEl>
                                          <p:spTgt spid="47145"/>
                                        </p:tgtEl>
                                        <p:attrNameLst>
                                          <p:attrName>style.visibility</p:attrName>
                                        </p:attrNameLst>
                                      </p:cBhvr>
                                      <p:to>
                                        <p:strVal val="visible"/>
                                      </p:to>
                                    </p:set>
                                    <p:animEffect transition="in" filter="wipe(left)">
                                      <p:cBhvr>
                                        <p:cTn id="96" dur="500"/>
                                        <p:tgtEl>
                                          <p:spTgt spid="47145"/>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47146"/>
                                        </p:tgtEl>
                                        <p:attrNameLst>
                                          <p:attrName>style.visibility</p:attrName>
                                        </p:attrNameLst>
                                      </p:cBhvr>
                                      <p:to>
                                        <p:strVal val="visible"/>
                                      </p:to>
                                    </p:set>
                                    <p:animEffect transition="in" filter="wipe(left)">
                                      <p:cBhvr>
                                        <p:cTn id="101" dur="500"/>
                                        <p:tgtEl>
                                          <p:spTgt spid="47146"/>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499"/>
                                          </p:stCondLst>
                                        </p:cTn>
                                        <p:tgtEl>
                                          <p:spTgt spid="47123"/>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47147"/>
                                        </p:tgtEl>
                                        <p:attrNameLst>
                                          <p:attrName>style.visibility</p:attrName>
                                        </p:attrNameLst>
                                      </p:cBhvr>
                                      <p:to>
                                        <p:strVal val="visible"/>
                                      </p:to>
                                    </p:set>
                                    <p:animEffect transition="in" filter="wipe(left)">
                                      <p:cBhvr>
                                        <p:cTn id="110" dur="500"/>
                                        <p:tgtEl>
                                          <p:spTgt spid="47147"/>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47152"/>
                                        </p:tgtEl>
                                        <p:attrNameLst>
                                          <p:attrName>style.visibility</p:attrName>
                                        </p:attrNameLst>
                                      </p:cBhvr>
                                      <p:to>
                                        <p:strVal val="visible"/>
                                      </p:to>
                                    </p:set>
                                    <p:animEffect transition="in" filter="wipe(left)">
                                      <p:cBhvr>
                                        <p:cTn id="115" dur="500"/>
                                        <p:tgtEl>
                                          <p:spTgt spid="47152"/>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499"/>
                                          </p:stCondLst>
                                        </p:cTn>
                                        <p:tgtEl>
                                          <p:spTgt spid="47127"/>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47128"/>
                                        </p:tgtEl>
                                        <p:attrNameLst>
                                          <p:attrName>style.visibility</p:attrName>
                                        </p:attrNameLst>
                                      </p:cBhvr>
                                      <p:to>
                                        <p:strVal val="visible"/>
                                      </p:to>
                                    </p:set>
                                    <p:animEffect transition="in" filter="wipe(left)">
                                      <p:cBhvr>
                                        <p:cTn id="124" dur="500"/>
                                        <p:tgtEl>
                                          <p:spTgt spid="47128"/>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xit" presetSubtype="0" fill="hold" nodeType="clickEffect">
                                  <p:stCondLst>
                                    <p:cond delay="0"/>
                                  </p:stCondLst>
                                  <p:childTnLst>
                                    <p:animEffect transition="out" filter="dissolve">
                                      <p:cBhvr>
                                        <p:cTn id="128" dur="500"/>
                                        <p:tgtEl>
                                          <p:spTgt spid="47126"/>
                                        </p:tgtEl>
                                      </p:cBhvr>
                                    </p:animEffect>
                                    <p:set>
                                      <p:cBhvr>
                                        <p:cTn id="129" dur="1" fill="hold">
                                          <p:stCondLst>
                                            <p:cond delay="499"/>
                                          </p:stCondLst>
                                        </p:cTn>
                                        <p:tgtEl>
                                          <p:spTgt spid="47126"/>
                                        </p:tgtEl>
                                        <p:attrNameLst>
                                          <p:attrName>style.visibility</p:attrName>
                                        </p:attrNameLst>
                                      </p:cBhvr>
                                      <p:to>
                                        <p:strVal val="hidden"/>
                                      </p:to>
                                    </p:set>
                                  </p:childTnLst>
                                </p:cTn>
                              </p:par>
                              <p:par>
                                <p:cTn id="130" presetID="9" presetClass="exit" presetSubtype="0" fill="hold" grpId="1" nodeType="withEffect">
                                  <p:stCondLst>
                                    <p:cond delay="0"/>
                                  </p:stCondLst>
                                  <p:childTnLst>
                                    <p:animEffect transition="out" filter="dissolve">
                                      <p:cBhvr>
                                        <p:cTn id="131" dur="500"/>
                                        <p:tgtEl>
                                          <p:spTgt spid="47125"/>
                                        </p:tgtEl>
                                      </p:cBhvr>
                                    </p:animEffect>
                                    <p:set>
                                      <p:cBhvr>
                                        <p:cTn id="132" dur="1" fill="hold">
                                          <p:stCondLst>
                                            <p:cond delay="499"/>
                                          </p:stCondLst>
                                        </p:cTn>
                                        <p:tgtEl>
                                          <p:spTgt spid="47125"/>
                                        </p:tgtEl>
                                        <p:attrNameLst>
                                          <p:attrName>style.visibility</p:attrName>
                                        </p:attrNameLst>
                                      </p:cBhvr>
                                      <p:to>
                                        <p:strVal val="hidden"/>
                                      </p:to>
                                    </p:set>
                                  </p:childTnLst>
                                </p:cTn>
                              </p:par>
                              <p:par>
                                <p:cTn id="133" presetID="6" presetClass="emph" presetSubtype="0" fill="hold" nodeType="withEffect">
                                  <p:stCondLst>
                                    <p:cond delay="0"/>
                                  </p:stCondLst>
                                  <p:childTnLst>
                                    <p:animScale>
                                      <p:cBhvr>
                                        <p:cTn id="134" dur="2000" fill="hold"/>
                                        <p:tgtEl>
                                          <p:spTgt spid="47124"/>
                                        </p:tgtEl>
                                      </p:cBhvr>
                                      <p:by x="50000" y="50000"/>
                                    </p:animScale>
                                  </p:childTnLst>
                                </p:cTn>
                              </p:par>
                            </p:childTnLst>
                          </p:cTn>
                        </p:par>
                        <p:par>
                          <p:cTn id="135" fill="hold">
                            <p:stCondLst>
                              <p:cond delay="500"/>
                            </p:stCondLst>
                            <p:childTnLst>
                              <p:par>
                                <p:cTn id="136" presetID="9" presetClass="entr" presetSubtype="0" fill="hold" nodeType="afterEffect">
                                  <p:stCondLst>
                                    <p:cond delay="0"/>
                                  </p:stCondLst>
                                  <p:childTnLst>
                                    <p:set>
                                      <p:cBhvr>
                                        <p:cTn id="137" dur="1" fill="hold">
                                          <p:stCondLst>
                                            <p:cond delay="0"/>
                                          </p:stCondLst>
                                        </p:cTn>
                                        <p:tgtEl>
                                          <p:spTgt spid="47150"/>
                                        </p:tgtEl>
                                        <p:attrNameLst>
                                          <p:attrName>style.visibility</p:attrName>
                                        </p:attrNameLst>
                                      </p:cBhvr>
                                      <p:to>
                                        <p:strVal val="visible"/>
                                      </p:to>
                                    </p:set>
                                    <p:animEffect transition="in" filter="dissolve">
                                      <p:cBhvr>
                                        <p:cTn id="138" dur="500"/>
                                        <p:tgtEl>
                                          <p:spTgt spid="47150"/>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47129"/>
                                        </p:tgtEl>
                                        <p:attrNameLst>
                                          <p:attrName>style.visibility</p:attrName>
                                        </p:attrNameLst>
                                      </p:cBhvr>
                                      <p:to>
                                        <p:strVal val="visible"/>
                                      </p:to>
                                    </p:set>
                                    <p:animEffect transition="in" filter="wipe(left)">
                                      <p:cBhvr>
                                        <p:cTn id="143" dur="500"/>
                                        <p:tgtEl>
                                          <p:spTgt spid="47129"/>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nodeType="clickEffect">
                                  <p:stCondLst>
                                    <p:cond delay="0"/>
                                  </p:stCondLst>
                                  <p:childTnLst>
                                    <p:set>
                                      <p:cBhvr>
                                        <p:cTn id="147" dur="1" fill="hold">
                                          <p:stCondLst>
                                            <p:cond delay="0"/>
                                          </p:stCondLst>
                                        </p:cTn>
                                        <p:tgtEl>
                                          <p:spTgt spid="47153"/>
                                        </p:tgtEl>
                                        <p:attrNameLst>
                                          <p:attrName>style.visibility</p:attrName>
                                        </p:attrNameLst>
                                      </p:cBhvr>
                                      <p:to>
                                        <p:strVal val="visible"/>
                                      </p:to>
                                    </p:set>
                                    <p:animEffect transition="in" filter="wipe(left)">
                                      <p:cBhvr>
                                        <p:cTn id="148" dur="500"/>
                                        <p:tgtEl>
                                          <p:spTgt spid="47153"/>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nodeType="clickEffect">
                                  <p:stCondLst>
                                    <p:cond delay="0"/>
                                  </p:stCondLst>
                                  <p:childTnLst>
                                    <p:set>
                                      <p:cBhvr>
                                        <p:cTn id="152" dur="1" fill="hold">
                                          <p:stCondLst>
                                            <p:cond delay="0"/>
                                          </p:stCondLst>
                                        </p:cTn>
                                        <p:tgtEl>
                                          <p:spTgt spid="47130"/>
                                        </p:tgtEl>
                                        <p:attrNameLst>
                                          <p:attrName>style.visibility</p:attrName>
                                        </p:attrNameLst>
                                      </p:cBhvr>
                                      <p:to>
                                        <p:strVal val="visible"/>
                                      </p:to>
                                    </p:set>
                                    <p:animEffect transition="in" filter="wipe(left)">
                                      <p:cBhvr>
                                        <p:cTn id="153" dur="500"/>
                                        <p:tgtEl>
                                          <p:spTgt spid="47130"/>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nodeType="clickEffect">
                                  <p:stCondLst>
                                    <p:cond delay="0"/>
                                  </p:stCondLst>
                                  <p:childTnLst>
                                    <p:set>
                                      <p:cBhvr>
                                        <p:cTn id="157" dur="1" fill="hold">
                                          <p:stCondLst>
                                            <p:cond delay="0"/>
                                          </p:stCondLst>
                                        </p:cTn>
                                        <p:tgtEl>
                                          <p:spTgt spid="47136"/>
                                        </p:tgtEl>
                                        <p:attrNameLst>
                                          <p:attrName>style.visibility</p:attrName>
                                        </p:attrNameLst>
                                      </p:cBhvr>
                                      <p:to>
                                        <p:strVal val="visible"/>
                                      </p:to>
                                    </p:set>
                                    <p:animEffect transition="in" filter="wipe(down)">
                                      <p:cBhvr>
                                        <p:cTn id="158" dur="500"/>
                                        <p:tgtEl>
                                          <p:spTgt spid="47136"/>
                                        </p:tgtEl>
                                      </p:cBhvr>
                                    </p:animEffect>
                                  </p:childTnLst>
                                </p:cTn>
                              </p:par>
                            </p:childTnLst>
                          </p:cTn>
                        </p:par>
                      </p:childTnLst>
                    </p:cTn>
                  </p:par>
                  <p:par>
                    <p:cTn id="159" fill="hold">
                      <p:stCondLst>
                        <p:cond delay="indefinite"/>
                      </p:stCondLst>
                      <p:childTnLst>
                        <p:par>
                          <p:cTn id="160" fill="hold">
                            <p:stCondLst>
                              <p:cond delay="0"/>
                            </p:stCondLst>
                            <p:childTnLst>
                              <p:par>
                                <p:cTn id="161" presetID="18" presetClass="entr" presetSubtype="3" fill="hold" nodeType="clickEffect">
                                  <p:stCondLst>
                                    <p:cond delay="0"/>
                                  </p:stCondLst>
                                  <p:childTnLst>
                                    <p:set>
                                      <p:cBhvr>
                                        <p:cTn id="162" dur="1" fill="hold">
                                          <p:stCondLst>
                                            <p:cond delay="0"/>
                                          </p:stCondLst>
                                        </p:cTn>
                                        <p:tgtEl>
                                          <p:spTgt spid="47133"/>
                                        </p:tgtEl>
                                        <p:attrNameLst>
                                          <p:attrName>style.visibility</p:attrName>
                                        </p:attrNameLst>
                                      </p:cBhvr>
                                      <p:to>
                                        <p:strVal val="visible"/>
                                      </p:to>
                                    </p:set>
                                    <p:animEffect transition="in" filter="strips(upRight)">
                                      <p:cBhvr>
                                        <p:cTn id="163" dur="2000"/>
                                        <p:tgtEl>
                                          <p:spTgt spid="47133"/>
                                        </p:tgtEl>
                                      </p:cBhvr>
                                    </p:animEffect>
                                  </p:childTnLst>
                                </p:cTn>
                              </p:par>
                            </p:childTnLst>
                          </p:cTn>
                        </p:par>
                        <p:par>
                          <p:cTn id="164" fill="hold">
                            <p:stCondLst>
                              <p:cond delay="2000"/>
                            </p:stCondLst>
                            <p:childTnLst>
                              <p:par>
                                <p:cTn id="165" presetID="22" presetClass="entr" presetSubtype="1" fill="hold" nodeType="afterEffect">
                                  <p:stCondLst>
                                    <p:cond delay="0"/>
                                  </p:stCondLst>
                                  <p:childTnLst>
                                    <p:set>
                                      <p:cBhvr>
                                        <p:cTn id="166" dur="1" fill="hold">
                                          <p:stCondLst>
                                            <p:cond delay="0"/>
                                          </p:stCondLst>
                                        </p:cTn>
                                        <p:tgtEl>
                                          <p:spTgt spid="47132"/>
                                        </p:tgtEl>
                                        <p:attrNameLst>
                                          <p:attrName>style.visibility</p:attrName>
                                        </p:attrNameLst>
                                      </p:cBhvr>
                                      <p:to>
                                        <p:strVal val="visible"/>
                                      </p:to>
                                    </p:set>
                                    <p:animEffect transition="in" filter="wipe(up)">
                                      <p:cBhvr>
                                        <p:cTn id="167" dur="500"/>
                                        <p:tgtEl>
                                          <p:spTgt spid="47132"/>
                                        </p:tgtEl>
                                      </p:cBhvr>
                                    </p:animEffect>
                                  </p:childTnLst>
                                </p:cTn>
                              </p:par>
                              <p:par>
                                <p:cTn id="168" presetID="1" presetClass="entr" presetSubtype="0" fill="hold" grpId="0" nodeType="withEffect">
                                  <p:stCondLst>
                                    <p:cond delay="0"/>
                                  </p:stCondLst>
                                  <p:childTnLst>
                                    <p:set>
                                      <p:cBhvr>
                                        <p:cTn id="169" dur="1" fill="hold">
                                          <p:stCondLst>
                                            <p:cond delay="499"/>
                                          </p:stCondLst>
                                        </p:cTn>
                                        <p:tgtEl>
                                          <p:spTgt spid="47135"/>
                                        </p:tgtEl>
                                        <p:attrNameLst>
                                          <p:attrName>style.visibility</p:attrName>
                                        </p:attrNameLst>
                                      </p:cBhvr>
                                      <p:to>
                                        <p:strVal val="visible"/>
                                      </p:to>
                                    </p:set>
                                  </p:childTnLst>
                                </p:cTn>
                              </p:par>
                            </p:childTnLst>
                          </p:cTn>
                        </p:par>
                        <p:par>
                          <p:cTn id="170" fill="hold">
                            <p:stCondLst>
                              <p:cond delay="2500"/>
                            </p:stCondLst>
                            <p:childTnLst>
                              <p:par>
                                <p:cTn id="171" presetID="18" presetClass="entr" presetSubtype="6" fill="hold" nodeType="afterEffect">
                                  <p:stCondLst>
                                    <p:cond delay="0"/>
                                  </p:stCondLst>
                                  <p:childTnLst>
                                    <p:set>
                                      <p:cBhvr>
                                        <p:cTn id="172" dur="1" fill="hold">
                                          <p:stCondLst>
                                            <p:cond delay="0"/>
                                          </p:stCondLst>
                                        </p:cTn>
                                        <p:tgtEl>
                                          <p:spTgt spid="47134"/>
                                        </p:tgtEl>
                                        <p:attrNameLst>
                                          <p:attrName>style.visibility</p:attrName>
                                        </p:attrNameLst>
                                      </p:cBhvr>
                                      <p:to>
                                        <p:strVal val="visible"/>
                                      </p:to>
                                    </p:set>
                                    <p:animEffect transition="in" filter="strips(downRight)">
                                      <p:cBhvr>
                                        <p:cTn id="173" dur="2000"/>
                                        <p:tgtEl>
                                          <p:spTgt spid="47134"/>
                                        </p:tgtEl>
                                      </p:cBhvr>
                                    </p:animEffect>
                                  </p:childTnLst>
                                </p:cTn>
                              </p:par>
                            </p:childTnLst>
                          </p:cTn>
                        </p:par>
                        <p:par>
                          <p:cTn id="174" fill="hold">
                            <p:stCondLst>
                              <p:cond delay="4500"/>
                            </p:stCondLst>
                            <p:childTnLst>
                              <p:par>
                                <p:cTn id="175" presetID="1" presetClass="entr" presetSubtype="0" fill="hold" nodeType="afterEffect">
                                  <p:stCondLst>
                                    <p:cond delay="0"/>
                                  </p:stCondLst>
                                  <p:childTnLst>
                                    <p:set>
                                      <p:cBhvr>
                                        <p:cTn id="176" dur="1" fill="hold">
                                          <p:stCondLst>
                                            <p:cond delay="499"/>
                                          </p:stCondLst>
                                        </p:cTn>
                                        <p:tgtEl>
                                          <p:spTgt spid="47149"/>
                                        </p:tgtEl>
                                        <p:attrNameLst>
                                          <p:attrName>style.visibility</p:attrName>
                                        </p:attrNameLst>
                                      </p:cBhvr>
                                      <p:to>
                                        <p:strVal val="visible"/>
                                      </p:to>
                                    </p:set>
                                  </p:childTnLst>
                                </p:cTn>
                              </p:par>
                            </p:childTnLst>
                          </p:cTn>
                        </p:par>
                        <p:par>
                          <p:cTn id="177" fill="hold">
                            <p:stCondLst>
                              <p:cond delay="5000"/>
                            </p:stCondLst>
                            <p:childTnLst>
                              <p:par>
                                <p:cTn id="178" presetID="22" presetClass="entr" presetSubtype="8" fill="hold" grpId="0" nodeType="afterEffect">
                                  <p:stCondLst>
                                    <p:cond delay="0"/>
                                  </p:stCondLst>
                                  <p:childTnLst>
                                    <p:set>
                                      <p:cBhvr>
                                        <p:cTn id="179" dur="1" fill="hold">
                                          <p:stCondLst>
                                            <p:cond delay="0"/>
                                          </p:stCondLst>
                                        </p:cTn>
                                        <p:tgtEl>
                                          <p:spTgt spid="47131"/>
                                        </p:tgtEl>
                                        <p:attrNameLst>
                                          <p:attrName>style.visibility</p:attrName>
                                        </p:attrNameLst>
                                      </p:cBhvr>
                                      <p:to>
                                        <p:strVal val="visible"/>
                                      </p:to>
                                    </p:set>
                                    <p:animEffect transition="in" filter="wipe(left)">
                                      <p:cBhvr>
                                        <p:cTn id="180" dur="500"/>
                                        <p:tgtEl>
                                          <p:spTgt spid="47131"/>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nodeType="clickEffect">
                                  <p:stCondLst>
                                    <p:cond delay="0"/>
                                  </p:stCondLst>
                                  <p:childTnLst>
                                    <p:set>
                                      <p:cBhvr>
                                        <p:cTn id="184" dur="1" fill="hold">
                                          <p:stCondLst>
                                            <p:cond delay="0"/>
                                          </p:stCondLst>
                                        </p:cTn>
                                        <p:tgtEl>
                                          <p:spTgt spid="47151"/>
                                        </p:tgtEl>
                                        <p:attrNameLst>
                                          <p:attrName>style.visibility</p:attrName>
                                        </p:attrNameLst>
                                      </p:cBhvr>
                                      <p:to>
                                        <p:strVal val="visible"/>
                                      </p:to>
                                    </p:set>
                                    <p:animEffect transition="in" filter="wipe(left)">
                                      <p:cBhvr>
                                        <p:cTn id="185" dur="500"/>
                                        <p:tgtEl>
                                          <p:spTgt spid="47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7" grpId="0"/>
      <p:bldP spid="47110" grpId="0"/>
      <p:bldP spid="47111" grpId="0"/>
      <p:bldP spid="47112" grpId="0"/>
      <p:bldP spid="47113" grpId="0"/>
      <p:bldP spid="47114" grpId="0"/>
      <p:bldP spid="47115" grpId="0"/>
      <p:bldP spid="47116" grpId="0"/>
      <p:bldP spid="47117" grpId="0"/>
      <p:bldP spid="47118" grpId="0"/>
      <p:bldP spid="47119" grpId="0"/>
      <p:bldP spid="47120" grpId="0"/>
      <p:bldP spid="47121" grpId="0"/>
      <p:bldP spid="47122" grpId="0"/>
      <p:bldP spid="47123" grpId="0"/>
      <p:bldP spid="47125" grpId="0"/>
      <p:bldP spid="47125" grpId="1"/>
      <p:bldP spid="47128" grpId="0"/>
      <p:bldP spid="47131" grpId="0"/>
      <p:bldP spid="47135" grpId="0"/>
      <p:bldP spid="47143" grpId="0"/>
      <p:bldP spid="47148"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8130" name="文本框 48129"/>
          <p:cNvSpPr txBox="1"/>
          <p:nvPr/>
        </p:nvSpPr>
        <p:spPr>
          <a:xfrm>
            <a:off x="728663" y="1385888"/>
            <a:ext cx="4427537" cy="1006475"/>
          </a:xfrm>
          <a:prstGeom prst="rect">
            <a:avLst/>
          </a:prstGeom>
          <a:noFill/>
          <a:ln w="9525">
            <a:noFill/>
          </a:ln>
        </p:spPr>
        <p:txBody>
          <a:bodyPr anchor="t">
            <a:spAutoFit/>
          </a:bodyPr>
          <a:p>
            <a:pPr lvl="0" indent="0">
              <a:lnSpc>
                <a:spcPct val="125000"/>
              </a:lnSpc>
            </a:pPr>
            <a:r>
              <a:rPr lang="zh-CN" altLang="en-US" dirty="0">
                <a:solidFill>
                  <a:schemeClr val="bg1"/>
                </a:solidFill>
                <a:latin typeface="Times New Roman" panose="02020603050405020304" pitchFamily="2" charset="0"/>
                <a:ea typeface="仿宋_GB2312" pitchFamily="1" charset="-122"/>
              </a:rPr>
              <a:t>                                         </a:t>
            </a:r>
            <a:r>
              <a:rPr lang="zh-CN" altLang="en-US" dirty="0">
                <a:latin typeface="Times New Roman" panose="02020603050405020304" pitchFamily="2" charset="0"/>
                <a:ea typeface="仿宋_GB2312" pitchFamily="1" charset="-122"/>
              </a:rPr>
              <a:t> 选取</a:t>
            </a:r>
            <a:endParaRPr lang="zh-CN" altLang="en-US" dirty="0">
              <a:latin typeface="Times New Roman" panose="02020603050405020304" pitchFamily="2" charset="0"/>
              <a:ea typeface="仿宋_GB2312" pitchFamily="1" charset="-122"/>
            </a:endParaRPr>
          </a:p>
          <a:p>
            <a:pPr lvl="0" indent="0">
              <a:lnSpc>
                <a:spcPct val="125000"/>
              </a:lnSpc>
            </a:pPr>
            <a:r>
              <a:rPr lang="zh-CN" altLang="en-US" dirty="0">
                <a:latin typeface="Times New Roman" panose="02020603050405020304" pitchFamily="2" charset="0"/>
                <a:ea typeface="仿宋_GB2312" pitchFamily="1" charset="-122"/>
              </a:rPr>
              <a:t>垂直带电面的圆柱形高斯面 </a:t>
            </a:r>
            <a:endParaRPr lang="zh-CN" altLang="en-US" dirty="0">
              <a:latin typeface="Times New Roman" panose="02020603050405020304" pitchFamily="2" charset="0"/>
              <a:ea typeface="仿宋_GB2312" pitchFamily="1" charset="-122"/>
            </a:endParaRPr>
          </a:p>
        </p:txBody>
      </p:sp>
      <p:sp>
        <p:nvSpPr>
          <p:cNvPr id="48131" name="直接连接符 48130"/>
          <p:cNvSpPr/>
          <p:nvPr/>
        </p:nvSpPr>
        <p:spPr>
          <a:xfrm>
            <a:off x="4814888" y="2327275"/>
            <a:ext cx="431800" cy="0"/>
          </a:xfrm>
          <a:prstGeom prst="line">
            <a:avLst/>
          </a:prstGeom>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8132" name="文本框 48131"/>
          <p:cNvSpPr txBox="1"/>
          <p:nvPr/>
        </p:nvSpPr>
        <p:spPr>
          <a:xfrm>
            <a:off x="206375" y="1473200"/>
            <a:ext cx="488950"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宋体" panose="02010600030101010101" pitchFamily="2" charset="-122"/>
              </a:rPr>
              <a:t>解</a:t>
            </a:r>
            <a:endParaRPr lang="zh-CN" altLang="en-US" dirty="0">
              <a:latin typeface="Times New Roman" panose="02020603050405020304" pitchFamily="2" charset="0"/>
              <a:ea typeface="宋体" panose="02010600030101010101" pitchFamily="2" charset="-122"/>
            </a:endParaRPr>
          </a:p>
        </p:txBody>
      </p:sp>
      <p:sp>
        <p:nvSpPr>
          <p:cNvPr id="48133" name="文本框 48132"/>
          <p:cNvSpPr txBox="1"/>
          <p:nvPr/>
        </p:nvSpPr>
        <p:spPr>
          <a:xfrm>
            <a:off x="701675" y="1457325"/>
            <a:ext cx="407670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电场强度垂直带电平面</a:t>
            </a:r>
            <a:r>
              <a:rPr lang="en-US" altLang="x-none" dirty="0">
                <a:latin typeface="Times New Roman" panose="02020603050405020304" pitchFamily="2" charset="0"/>
                <a:ea typeface="仿宋_GB2312" pitchFamily="1" charset="-122"/>
              </a:rPr>
              <a:t>,</a:t>
            </a:r>
            <a:endParaRPr lang="en-US" altLang="x-none" b="0" dirty="0">
              <a:latin typeface="Times New Roman" panose="02020603050405020304" pitchFamily="2" charset="0"/>
              <a:ea typeface="仿宋_GB2312" pitchFamily="1" charset="-122"/>
            </a:endParaRPr>
          </a:p>
        </p:txBody>
      </p:sp>
      <p:graphicFrame>
        <p:nvGraphicFramePr>
          <p:cNvPr id="48134" name="对象 48133"/>
          <p:cNvGraphicFramePr>
            <a:graphicFrameLocks noChangeAspect="1"/>
          </p:cNvGraphicFramePr>
          <p:nvPr/>
        </p:nvGraphicFramePr>
        <p:xfrm>
          <a:off x="900113" y="2565400"/>
          <a:ext cx="1677987" cy="665163"/>
        </p:xfrm>
        <a:graphic>
          <a:graphicData uri="http://schemas.openxmlformats.org/presentationml/2006/ole">
            <mc:AlternateContent xmlns:mc="http://schemas.openxmlformats.org/markup-compatibility/2006">
              <mc:Choice xmlns:v="urn:schemas-microsoft-com:vml" Requires="v">
                <p:oleObj spid="_x0000_s3372" name="" r:id="rId1" imgW="805180" imgH="319405" progId="Equation.3">
                  <p:embed/>
                </p:oleObj>
              </mc:Choice>
              <mc:Fallback>
                <p:oleObj name="" r:id="rId1" imgW="805180" imgH="319405" progId="Equation.3">
                  <p:embed/>
                  <p:pic>
                    <p:nvPicPr>
                      <p:cNvPr id="0" name="图片 3371"/>
                      <p:cNvPicPr/>
                      <p:nvPr/>
                    </p:nvPicPr>
                    <p:blipFill>
                      <a:blip r:embed="rId2"/>
                      <a:stretch>
                        <a:fillRect/>
                      </a:stretch>
                    </p:blipFill>
                    <p:spPr>
                      <a:xfrm>
                        <a:off x="900113" y="2565400"/>
                        <a:ext cx="1677987" cy="665163"/>
                      </a:xfrm>
                      <a:prstGeom prst="rect">
                        <a:avLst/>
                      </a:prstGeom>
                      <a:noFill/>
                      <a:ln w="38100">
                        <a:noFill/>
                        <a:miter/>
                      </a:ln>
                    </p:spPr>
                  </p:pic>
                </p:oleObj>
              </mc:Fallback>
            </mc:AlternateContent>
          </a:graphicData>
        </a:graphic>
      </p:graphicFrame>
      <p:sp>
        <p:nvSpPr>
          <p:cNvPr id="48135" name="矩形 48134"/>
          <p:cNvSpPr/>
          <p:nvPr/>
        </p:nvSpPr>
        <p:spPr>
          <a:xfrm>
            <a:off x="698500" y="896938"/>
            <a:ext cx="304800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电场强度分布。</a:t>
            </a:r>
            <a:endParaRPr lang="zh-CN" altLang="en-US" dirty="0">
              <a:latin typeface="Times New Roman" panose="02020603050405020304" pitchFamily="2" charset="0"/>
              <a:ea typeface="仿宋_GB2312" pitchFamily="1" charset="-122"/>
            </a:endParaRPr>
          </a:p>
        </p:txBody>
      </p:sp>
      <p:sp>
        <p:nvSpPr>
          <p:cNvPr id="48136" name="矩形 48135"/>
          <p:cNvSpPr/>
          <p:nvPr/>
        </p:nvSpPr>
        <p:spPr>
          <a:xfrm>
            <a:off x="206375" y="896938"/>
            <a:ext cx="492125"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rPr>
              <a:t>求</a:t>
            </a:r>
            <a:endParaRPr lang="zh-CN" altLang="en-US" dirty="0">
              <a:latin typeface="Times New Roman" panose="02020603050405020304" pitchFamily="2" charset="0"/>
              <a:ea typeface="宋体" panose="02010600030101010101" pitchFamily="2" charset="-122"/>
            </a:endParaRPr>
          </a:p>
        </p:txBody>
      </p:sp>
      <p:sp>
        <p:nvSpPr>
          <p:cNvPr id="48137" name="矩形 48136"/>
          <p:cNvSpPr/>
          <p:nvPr/>
        </p:nvSpPr>
        <p:spPr>
          <a:xfrm>
            <a:off x="5424488" y="1863725"/>
            <a:ext cx="1119187" cy="936625"/>
          </a:xfrm>
          <a:prstGeom prst="rect">
            <a:avLst/>
          </a:prstGeom>
          <a:noFill/>
          <a:ln w="19050" cap="flat" cmpd="sng">
            <a:solidFill>
              <a:srgbClr val="FF7C80"/>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8138" name="椭圆 48137"/>
          <p:cNvSpPr/>
          <p:nvPr/>
        </p:nvSpPr>
        <p:spPr>
          <a:xfrm>
            <a:off x="5176838" y="1857375"/>
            <a:ext cx="503237" cy="936625"/>
          </a:xfrm>
          <a:prstGeom prst="ellipse">
            <a:avLst/>
          </a:prstGeom>
          <a:gradFill rotWithShape="1">
            <a:gsLst>
              <a:gs pos="0">
                <a:srgbClr val="00CC99">
                  <a:alpha val="89999"/>
                </a:srgbClr>
              </a:gs>
              <a:gs pos="100000">
                <a:srgbClr val="005E47">
                  <a:alpha val="89999"/>
                </a:srgbClr>
              </a:gs>
            </a:gsLst>
            <a:path path="shape">
              <a:fillToRect l="50000" t="50000" r="50000" b="50000"/>
            </a:path>
            <a:tileRect/>
          </a:gradFill>
          <a:ln w="19050" cap="flat" cmpd="sng">
            <a:solidFill>
              <a:srgbClr val="FF7C8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8139" name="直接连接符 48138"/>
          <p:cNvSpPr/>
          <p:nvPr/>
        </p:nvSpPr>
        <p:spPr>
          <a:xfrm>
            <a:off x="5451475" y="2324100"/>
            <a:ext cx="863600" cy="0"/>
          </a:xfrm>
          <a:prstGeom prst="line">
            <a:avLst/>
          </a:prstGeom>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8140" name="矩形 48139"/>
          <p:cNvSpPr/>
          <p:nvPr/>
        </p:nvSpPr>
        <p:spPr>
          <a:xfrm>
            <a:off x="5424488" y="1890713"/>
            <a:ext cx="1047750" cy="901700"/>
          </a:xfrm>
          <a:prstGeom prst="rect">
            <a:avLst/>
          </a:prstGeom>
          <a:gradFill rotWithShape="1">
            <a:gsLst>
              <a:gs pos="0">
                <a:srgbClr val="005E47">
                  <a:alpha val="70000"/>
                </a:srgbClr>
              </a:gs>
              <a:gs pos="50000">
                <a:srgbClr val="00CC99">
                  <a:alpha val="70000"/>
                </a:srgbClr>
              </a:gs>
              <a:gs pos="100000">
                <a:srgbClr val="005E47">
                  <a:alpha val="70000"/>
                </a:srgbClr>
              </a:gs>
            </a:gsLst>
            <a:lin ang="5400000" scaled="1"/>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8141" name="直接连接符 48140"/>
          <p:cNvSpPr/>
          <p:nvPr/>
        </p:nvSpPr>
        <p:spPr>
          <a:xfrm flipH="1" flipV="1">
            <a:off x="7632700" y="2036763"/>
            <a:ext cx="4763" cy="285750"/>
          </a:xfrm>
          <a:prstGeom prst="line">
            <a:avLst/>
          </a:prstGeom>
          <a:ln w="38100" cap="flat" cmpd="sng">
            <a:solidFill>
              <a:srgbClr val="FFFF66"/>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8142" name="平行四边形 48141"/>
          <p:cNvSpPr/>
          <p:nvPr/>
        </p:nvSpPr>
        <p:spPr>
          <a:xfrm rot="5345112" flipH="1">
            <a:off x="5148263" y="1563688"/>
            <a:ext cx="3346450" cy="1312862"/>
          </a:xfrm>
          <a:prstGeom prst="parallelogram">
            <a:avLst>
              <a:gd name="adj" fmla="val 73211"/>
            </a:avLst>
          </a:prstGeom>
          <a:gradFill rotWithShape="1">
            <a:gsLst>
              <a:gs pos="0">
                <a:srgbClr val="0066FF"/>
              </a:gs>
              <a:gs pos="100000">
                <a:srgbClr val="002F76"/>
              </a:gs>
            </a:gsLst>
            <a:path path="shape">
              <a:fillToRect l="50000" t="50000" r="50000" b="50000"/>
            </a:path>
            <a:tileRect/>
          </a:gradFill>
          <a:ln w="28575" cap="flat" cmpd="sng">
            <a:solidFill>
              <a:schemeClr val="folHlink"/>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8143" name="矩形 48142"/>
          <p:cNvSpPr/>
          <p:nvPr/>
        </p:nvSpPr>
        <p:spPr>
          <a:xfrm>
            <a:off x="6864350" y="1863725"/>
            <a:ext cx="1336675" cy="936625"/>
          </a:xfrm>
          <a:prstGeom prst="rect">
            <a:avLst/>
          </a:prstGeom>
          <a:noFill/>
          <a:ln w="19050" cap="flat" cmpd="sng">
            <a:solidFill>
              <a:srgbClr val="FF7C80"/>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8144" name="椭圆 48143"/>
          <p:cNvSpPr/>
          <p:nvPr/>
        </p:nvSpPr>
        <p:spPr>
          <a:xfrm>
            <a:off x="6616700" y="1857375"/>
            <a:ext cx="503238" cy="936625"/>
          </a:xfrm>
          <a:prstGeom prst="ellipse">
            <a:avLst/>
          </a:prstGeom>
          <a:gradFill rotWithShape="1">
            <a:gsLst>
              <a:gs pos="0">
                <a:srgbClr val="00CC99">
                  <a:alpha val="92999"/>
                </a:srgbClr>
              </a:gs>
              <a:gs pos="100000">
                <a:srgbClr val="005E47">
                  <a:alpha val="92999"/>
                </a:srgbClr>
              </a:gs>
            </a:gsLst>
            <a:path path="shape">
              <a:fillToRect l="50000" t="50000" r="50000" b="50000"/>
            </a:path>
            <a:tileRect/>
          </a:gradFill>
          <a:ln w="19050" cap="flat" cmpd="sng">
            <a:solidFill>
              <a:srgbClr val="FF7C8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8145" name="直接连接符 48144"/>
          <p:cNvSpPr/>
          <p:nvPr/>
        </p:nvSpPr>
        <p:spPr>
          <a:xfrm>
            <a:off x="6904038" y="2324100"/>
            <a:ext cx="1296987" cy="0"/>
          </a:xfrm>
          <a:prstGeom prst="line">
            <a:avLst/>
          </a:prstGeom>
          <a:ln w="3810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8146" name="矩形 48145"/>
          <p:cNvSpPr/>
          <p:nvPr/>
        </p:nvSpPr>
        <p:spPr>
          <a:xfrm>
            <a:off x="6864350" y="1862138"/>
            <a:ext cx="1336675" cy="936625"/>
          </a:xfrm>
          <a:prstGeom prst="rect">
            <a:avLst/>
          </a:prstGeom>
          <a:gradFill rotWithShape="1">
            <a:gsLst>
              <a:gs pos="0">
                <a:srgbClr val="005E47">
                  <a:alpha val="70000"/>
                </a:srgbClr>
              </a:gs>
              <a:gs pos="50000">
                <a:srgbClr val="00CC99">
                  <a:alpha val="70000"/>
                </a:srgbClr>
              </a:gs>
              <a:gs pos="100000">
                <a:srgbClr val="005E47">
                  <a:alpha val="70000"/>
                </a:srgbClr>
              </a:gs>
            </a:gsLst>
            <a:lin ang="5400000" scaled="1"/>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8147" name="椭圆 48146"/>
          <p:cNvSpPr/>
          <p:nvPr/>
        </p:nvSpPr>
        <p:spPr>
          <a:xfrm>
            <a:off x="7913688" y="1857375"/>
            <a:ext cx="503237" cy="936625"/>
          </a:xfrm>
          <a:prstGeom prst="ellipse">
            <a:avLst/>
          </a:prstGeom>
          <a:gradFill rotWithShape="1">
            <a:gsLst>
              <a:gs pos="0">
                <a:schemeClr val="accent1">
                  <a:alpha val="89999"/>
                </a:schemeClr>
              </a:gs>
              <a:gs pos="100000">
                <a:srgbClr val="005E47">
                  <a:alpha val="89999"/>
                </a:srgbClr>
              </a:gs>
            </a:gsLst>
            <a:path path="shape">
              <a:fillToRect l="50000" t="50000" r="50000" b="50000"/>
            </a:path>
            <a:tileRect/>
          </a:gradFill>
          <a:ln w="19050" cap="flat" cmpd="sng">
            <a:solidFill>
              <a:srgbClr val="FF7C8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48148" name="组合 48147"/>
          <p:cNvGrpSpPr/>
          <p:nvPr/>
        </p:nvGrpSpPr>
        <p:grpSpPr>
          <a:xfrm>
            <a:off x="6616700" y="2036763"/>
            <a:ext cx="1379538" cy="647700"/>
            <a:chOff x="0" y="0"/>
            <a:chExt cx="869" cy="408"/>
          </a:xfrm>
        </p:grpSpPr>
        <p:sp>
          <p:nvSpPr>
            <p:cNvPr id="49172" name="直接连接符 48148"/>
            <p:cNvSpPr/>
            <p:nvPr/>
          </p:nvSpPr>
          <p:spPr>
            <a:xfrm>
              <a:off x="45" y="0"/>
              <a:ext cx="817" cy="0"/>
            </a:xfrm>
            <a:prstGeom prst="line">
              <a:avLst/>
            </a:prstGeom>
            <a:ln w="9525" cap="flat" cmpd="sng">
              <a:solidFill>
                <a:srgbClr val="FF7C8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173" name="直接连接符 48149"/>
            <p:cNvSpPr/>
            <p:nvPr/>
          </p:nvSpPr>
          <p:spPr>
            <a:xfrm>
              <a:off x="0" y="136"/>
              <a:ext cx="817" cy="0"/>
            </a:xfrm>
            <a:prstGeom prst="line">
              <a:avLst/>
            </a:prstGeom>
            <a:ln w="9525" cap="flat" cmpd="sng">
              <a:solidFill>
                <a:srgbClr val="FF7C8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174" name="直接连接符 48150"/>
            <p:cNvSpPr/>
            <p:nvPr/>
          </p:nvSpPr>
          <p:spPr>
            <a:xfrm>
              <a:off x="0" y="272"/>
              <a:ext cx="817" cy="0"/>
            </a:xfrm>
            <a:prstGeom prst="line">
              <a:avLst/>
            </a:prstGeom>
            <a:ln w="9525" cap="flat" cmpd="sng">
              <a:solidFill>
                <a:srgbClr val="FF7C8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175" name="直接连接符 48151"/>
            <p:cNvSpPr/>
            <p:nvPr/>
          </p:nvSpPr>
          <p:spPr>
            <a:xfrm>
              <a:off x="52" y="408"/>
              <a:ext cx="817" cy="0"/>
            </a:xfrm>
            <a:prstGeom prst="line">
              <a:avLst/>
            </a:prstGeom>
            <a:ln w="9525" cap="flat" cmpd="sng">
              <a:solidFill>
                <a:srgbClr val="FF7C8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48153" name="组合 48152"/>
          <p:cNvGrpSpPr/>
          <p:nvPr/>
        </p:nvGrpSpPr>
        <p:grpSpPr>
          <a:xfrm>
            <a:off x="6831013" y="1855788"/>
            <a:ext cx="1081087" cy="938212"/>
            <a:chOff x="0" y="0"/>
            <a:chExt cx="681" cy="591"/>
          </a:xfrm>
        </p:grpSpPr>
        <p:sp>
          <p:nvSpPr>
            <p:cNvPr id="49177" name="未知"/>
            <p:cNvSpPr/>
            <p:nvPr/>
          </p:nvSpPr>
          <p:spPr>
            <a:xfrm>
              <a:off x="544" y="1"/>
              <a:ext cx="137" cy="590"/>
            </a:xfrm>
            <a:custGeom>
              <a:avLst/>
              <a:gdLst/>
              <a:ahLst/>
              <a:cxnLst/>
              <a:pathLst>
                <a:path w="750" h="2869">
                  <a:moveTo>
                    <a:pt x="738" y="0"/>
                  </a:moveTo>
                  <a:cubicBezTo>
                    <a:pt x="675" y="11"/>
                    <a:pt x="585" y="26"/>
                    <a:pt x="526" y="59"/>
                  </a:cubicBezTo>
                  <a:cubicBezTo>
                    <a:pt x="501" y="73"/>
                    <a:pt x="479" y="90"/>
                    <a:pt x="456" y="106"/>
                  </a:cubicBezTo>
                  <a:cubicBezTo>
                    <a:pt x="444" y="114"/>
                    <a:pt x="420" y="130"/>
                    <a:pt x="420" y="130"/>
                  </a:cubicBezTo>
                  <a:cubicBezTo>
                    <a:pt x="392" y="219"/>
                    <a:pt x="434" y="111"/>
                    <a:pt x="373" y="188"/>
                  </a:cubicBezTo>
                  <a:cubicBezTo>
                    <a:pt x="365" y="198"/>
                    <a:pt x="366" y="212"/>
                    <a:pt x="362" y="224"/>
                  </a:cubicBezTo>
                  <a:cubicBezTo>
                    <a:pt x="358" y="236"/>
                    <a:pt x="358" y="249"/>
                    <a:pt x="350" y="259"/>
                  </a:cubicBezTo>
                  <a:cubicBezTo>
                    <a:pt x="341" y="270"/>
                    <a:pt x="327" y="274"/>
                    <a:pt x="315" y="282"/>
                  </a:cubicBezTo>
                  <a:cubicBezTo>
                    <a:pt x="299" y="329"/>
                    <a:pt x="285" y="349"/>
                    <a:pt x="244" y="377"/>
                  </a:cubicBezTo>
                  <a:cubicBezTo>
                    <a:pt x="217" y="460"/>
                    <a:pt x="235" y="427"/>
                    <a:pt x="197" y="482"/>
                  </a:cubicBezTo>
                  <a:cubicBezTo>
                    <a:pt x="170" y="565"/>
                    <a:pt x="182" y="529"/>
                    <a:pt x="162" y="588"/>
                  </a:cubicBezTo>
                  <a:cubicBezTo>
                    <a:pt x="158" y="600"/>
                    <a:pt x="154" y="611"/>
                    <a:pt x="150" y="623"/>
                  </a:cubicBezTo>
                  <a:cubicBezTo>
                    <a:pt x="146" y="635"/>
                    <a:pt x="138" y="659"/>
                    <a:pt x="138" y="659"/>
                  </a:cubicBezTo>
                  <a:cubicBezTo>
                    <a:pt x="121" y="768"/>
                    <a:pt x="80" y="883"/>
                    <a:pt x="44" y="988"/>
                  </a:cubicBezTo>
                  <a:cubicBezTo>
                    <a:pt x="11" y="1389"/>
                    <a:pt x="0" y="1801"/>
                    <a:pt x="127" y="2187"/>
                  </a:cubicBezTo>
                  <a:cubicBezTo>
                    <a:pt x="171" y="2319"/>
                    <a:pt x="202" y="2459"/>
                    <a:pt x="279" y="2575"/>
                  </a:cubicBezTo>
                  <a:cubicBezTo>
                    <a:pt x="303" y="2610"/>
                    <a:pt x="326" y="2646"/>
                    <a:pt x="350" y="2681"/>
                  </a:cubicBezTo>
                  <a:cubicBezTo>
                    <a:pt x="366" y="2704"/>
                    <a:pt x="420" y="2728"/>
                    <a:pt x="420" y="2728"/>
                  </a:cubicBezTo>
                  <a:cubicBezTo>
                    <a:pt x="458" y="2783"/>
                    <a:pt x="485" y="2788"/>
                    <a:pt x="550" y="2810"/>
                  </a:cubicBezTo>
                  <a:cubicBezTo>
                    <a:pt x="563" y="2814"/>
                    <a:pt x="572" y="2827"/>
                    <a:pt x="585" y="2833"/>
                  </a:cubicBezTo>
                  <a:cubicBezTo>
                    <a:pt x="639" y="2857"/>
                    <a:pt x="692" y="2869"/>
                    <a:pt x="750" y="2869"/>
                  </a:cubicBezTo>
                </a:path>
              </a:pathLst>
            </a:custGeom>
            <a:noFill/>
            <a:ln w="19050" cap="flat" cmpd="sng">
              <a:solidFill>
                <a:srgbClr val="FF7C80"/>
              </a:solidFill>
              <a:prstDash val="solid"/>
              <a:round/>
              <a:headEnd type="none" w="med" len="med"/>
              <a:tailEnd type="none" w="med" len="med"/>
            </a:ln>
          </p:spPr>
          <p:txBody>
            <a:bodyPr/>
            <a:p>
              <a:endParaRPr lang="zh-CN" altLang="en-US"/>
            </a:p>
          </p:txBody>
        </p:sp>
        <p:sp>
          <p:nvSpPr>
            <p:cNvPr id="49178" name="未知"/>
            <p:cNvSpPr/>
            <p:nvPr/>
          </p:nvSpPr>
          <p:spPr>
            <a:xfrm>
              <a:off x="363" y="0"/>
              <a:ext cx="137" cy="590"/>
            </a:xfrm>
            <a:custGeom>
              <a:avLst/>
              <a:gdLst/>
              <a:ahLst/>
              <a:cxnLst/>
              <a:pathLst>
                <a:path w="750" h="2869">
                  <a:moveTo>
                    <a:pt x="738" y="0"/>
                  </a:moveTo>
                  <a:cubicBezTo>
                    <a:pt x="675" y="11"/>
                    <a:pt x="585" y="26"/>
                    <a:pt x="526" y="59"/>
                  </a:cubicBezTo>
                  <a:cubicBezTo>
                    <a:pt x="501" y="73"/>
                    <a:pt x="479" y="90"/>
                    <a:pt x="456" y="106"/>
                  </a:cubicBezTo>
                  <a:cubicBezTo>
                    <a:pt x="444" y="114"/>
                    <a:pt x="420" y="130"/>
                    <a:pt x="420" y="130"/>
                  </a:cubicBezTo>
                  <a:cubicBezTo>
                    <a:pt x="392" y="219"/>
                    <a:pt x="434" y="111"/>
                    <a:pt x="373" y="188"/>
                  </a:cubicBezTo>
                  <a:cubicBezTo>
                    <a:pt x="365" y="198"/>
                    <a:pt x="366" y="212"/>
                    <a:pt x="362" y="224"/>
                  </a:cubicBezTo>
                  <a:cubicBezTo>
                    <a:pt x="358" y="236"/>
                    <a:pt x="358" y="249"/>
                    <a:pt x="350" y="259"/>
                  </a:cubicBezTo>
                  <a:cubicBezTo>
                    <a:pt x="341" y="270"/>
                    <a:pt x="327" y="274"/>
                    <a:pt x="315" y="282"/>
                  </a:cubicBezTo>
                  <a:cubicBezTo>
                    <a:pt x="299" y="329"/>
                    <a:pt x="285" y="349"/>
                    <a:pt x="244" y="377"/>
                  </a:cubicBezTo>
                  <a:cubicBezTo>
                    <a:pt x="217" y="460"/>
                    <a:pt x="235" y="427"/>
                    <a:pt x="197" y="482"/>
                  </a:cubicBezTo>
                  <a:cubicBezTo>
                    <a:pt x="170" y="565"/>
                    <a:pt x="182" y="529"/>
                    <a:pt x="162" y="588"/>
                  </a:cubicBezTo>
                  <a:cubicBezTo>
                    <a:pt x="158" y="600"/>
                    <a:pt x="154" y="611"/>
                    <a:pt x="150" y="623"/>
                  </a:cubicBezTo>
                  <a:cubicBezTo>
                    <a:pt x="146" y="635"/>
                    <a:pt x="138" y="659"/>
                    <a:pt x="138" y="659"/>
                  </a:cubicBezTo>
                  <a:cubicBezTo>
                    <a:pt x="121" y="768"/>
                    <a:pt x="80" y="883"/>
                    <a:pt x="44" y="988"/>
                  </a:cubicBezTo>
                  <a:cubicBezTo>
                    <a:pt x="11" y="1389"/>
                    <a:pt x="0" y="1801"/>
                    <a:pt x="127" y="2187"/>
                  </a:cubicBezTo>
                  <a:cubicBezTo>
                    <a:pt x="171" y="2319"/>
                    <a:pt x="202" y="2459"/>
                    <a:pt x="279" y="2575"/>
                  </a:cubicBezTo>
                  <a:cubicBezTo>
                    <a:pt x="303" y="2610"/>
                    <a:pt x="326" y="2646"/>
                    <a:pt x="350" y="2681"/>
                  </a:cubicBezTo>
                  <a:cubicBezTo>
                    <a:pt x="366" y="2704"/>
                    <a:pt x="420" y="2728"/>
                    <a:pt x="420" y="2728"/>
                  </a:cubicBezTo>
                  <a:cubicBezTo>
                    <a:pt x="458" y="2783"/>
                    <a:pt x="485" y="2788"/>
                    <a:pt x="550" y="2810"/>
                  </a:cubicBezTo>
                  <a:cubicBezTo>
                    <a:pt x="563" y="2814"/>
                    <a:pt x="572" y="2827"/>
                    <a:pt x="585" y="2833"/>
                  </a:cubicBezTo>
                  <a:cubicBezTo>
                    <a:pt x="639" y="2857"/>
                    <a:pt x="692" y="2869"/>
                    <a:pt x="750" y="2869"/>
                  </a:cubicBezTo>
                </a:path>
              </a:pathLst>
            </a:custGeom>
            <a:noFill/>
            <a:ln w="19050" cap="flat" cmpd="sng">
              <a:solidFill>
                <a:srgbClr val="FF7C80"/>
              </a:solidFill>
              <a:prstDash val="solid"/>
              <a:round/>
              <a:headEnd type="none" w="med" len="med"/>
              <a:tailEnd type="none" w="med" len="med"/>
            </a:ln>
          </p:spPr>
          <p:txBody>
            <a:bodyPr/>
            <a:p>
              <a:endParaRPr lang="zh-CN" altLang="en-US"/>
            </a:p>
          </p:txBody>
        </p:sp>
        <p:sp>
          <p:nvSpPr>
            <p:cNvPr id="49179" name="未知"/>
            <p:cNvSpPr/>
            <p:nvPr/>
          </p:nvSpPr>
          <p:spPr>
            <a:xfrm>
              <a:off x="181" y="1"/>
              <a:ext cx="137" cy="590"/>
            </a:xfrm>
            <a:custGeom>
              <a:avLst/>
              <a:gdLst/>
              <a:ahLst/>
              <a:cxnLst/>
              <a:pathLst>
                <a:path w="750" h="2869">
                  <a:moveTo>
                    <a:pt x="738" y="0"/>
                  </a:moveTo>
                  <a:cubicBezTo>
                    <a:pt x="675" y="11"/>
                    <a:pt x="585" y="26"/>
                    <a:pt x="526" y="59"/>
                  </a:cubicBezTo>
                  <a:cubicBezTo>
                    <a:pt x="501" y="73"/>
                    <a:pt x="479" y="90"/>
                    <a:pt x="456" y="106"/>
                  </a:cubicBezTo>
                  <a:cubicBezTo>
                    <a:pt x="444" y="114"/>
                    <a:pt x="420" y="130"/>
                    <a:pt x="420" y="130"/>
                  </a:cubicBezTo>
                  <a:cubicBezTo>
                    <a:pt x="392" y="219"/>
                    <a:pt x="434" y="111"/>
                    <a:pt x="373" y="188"/>
                  </a:cubicBezTo>
                  <a:cubicBezTo>
                    <a:pt x="365" y="198"/>
                    <a:pt x="366" y="212"/>
                    <a:pt x="362" y="224"/>
                  </a:cubicBezTo>
                  <a:cubicBezTo>
                    <a:pt x="358" y="236"/>
                    <a:pt x="358" y="249"/>
                    <a:pt x="350" y="259"/>
                  </a:cubicBezTo>
                  <a:cubicBezTo>
                    <a:pt x="341" y="270"/>
                    <a:pt x="327" y="274"/>
                    <a:pt x="315" y="282"/>
                  </a:cubicBezTo>
                  <a:cubicBezTo>
                    <a:pt x="299" y="329"/>
                    <a:pt x="285" y="349"/>
                    <a:pt x="244" y="377"/>
                  </a:cubicBezTo>
                  <a:cubicBezTo>
                    <a:pt x="217" y="460"/>
                    <a:pt x="235" y="427"/>
                    <a:pt x="197" y="482"/>
                  </a:cubicBezTo>
                  <a:cubicBezTo>
                    <a:pt x="170" y="565"/>
                    <a:pt x="182" y="529"/>
                    <a:pt x="162" y="588"/>
                  </a:cubicBezTo>
                  <a:cubicBezTo>
                    <a:pt x="158" y="600"/>
                    <a:pt x="154" y="611"/>
                    <a:pt x="150" y="623"/>
                  </a:cubicBezTo>
                  <a:cubicBezTo>
                    <a:pt x="146" y="635"/>
                    <a:pt x="138" y="659"/>
                    <a:pt x="138" y="659"/>
                  </a:cubicBezTo>
                  <a:cubicBezTo>
                    <a:pt x="121" y="768"/>
                    <a:pt x="80" y="883"/>
                    <a:pt x="44" y="988"/>
                  </a:cubicBezTo>
                  <a:cubicBezTo>
                    <a:pt x="11" y="1389"/>
                    <a:pt x="0" y="1801"/>
                    <a:pt x="127" y="2187"/>
                  </a:cubicBezTo>
                  <a:cubicBezTo>
                    <a:pt x="171" y="2319"/>
                    <a:pt x="202" y="2459"/>
                    <a:pt x="279" y="2575"/>
                  </a:cubicBezTo>
                  <a:cubicBezTo>
                    <a:pt x="303" y="2610"/>
                    <a:pt x="326" y="2646"/>
                    <a:pt x="350" y="2681"/>
                  </a:cubicBezTo>
                  <a:cubicBezTo>
                    <a:pt x="366" y="2704"/>
                    <a:pt x="420" y="2728"/>
                    <a:pt x="420" y="2728"/>
                  </a:cubicBezTo>
                  <a:cubicBezTo>
                    <a:pt x="458" y="2783"/>
                    <a:pt x="485" y="2788"/>
                    <a:pt x="550" y="2810"/>
                  </a:cubicBezTo>
                  <a:cubicBezTo>
                    <a:pt x="563" y="2814"/>
                    <a:pt x="572" y="2827"/>
                    <a:pt x="585" y="2833"/>
                  </a:cubicBezTo>
                  <a:cubicBezTo>
                    <a:pt x="639" y="2857"/>
                    <a:pt x="692" y="2869"/>
                    <a:pt x="750" y="2869"/>
                  </a:cubicBezTo>
                </a:path>
              </a:pathLst>
            </a:custGeom>
            <a:noFill/>
            <a:ln w="19050" cap="flat" cmpd="sng">
              <a:solidFill>
                <a:srgbClr val="FF7C80"/>
              </a:solidFill>
              <a:prstDash val="solid"/>
              <a:round/>
              <a:headEnd type="none" w="med" len="med"/>
              <a:tailEnd type="none" w="med" len="med"/>
            </a:ln>
          </p:spPr>
          <p:txBody>
            <a:bodyPr/>
            <a:p>
              <a:endParaRPr lang="zh-CN" altLang="en-US"/>
            </a:p>
          </p:txBody>
        </p:sp>
        <p:sp>
          <p:nvSpPr>
            <p:cNvPr id="49180" name="未知"/>
            <p:cNvSpPr/>
            <p:nvPr/>
          </p:nvSpPr>
          <p:spPr>
            <a:xfrm>
              <a:off x="0" y="0"/>
              <a:ext cx="137" cy="590"/>
            </a:xfrm>
            <a:custGeom>
              <a:avLst/>
              <a:gdLst/>
              <a:ahLst/>
              <a:cxnLst/>
              <a:pathLst>
                <a:path w="750" h="2869">
                  <a:moveTo>
                    <a:pt x="738" y="0"/>
                  </a:moveTo>
                  <a:cubicBezTo>
                    <a:pt x="675" y="11"/>
                    <a:pt x="585" y="26"/>
                    <a:pt x="526" y="59"/>
                  </a:cubicBezTo>
                  <a:cubicBezTo>
                    <a:pt x="501" y="73"/>
                    <a:pt x="479" y="90"/>
                    <a:pt x="456" y="106"/>
                  </a:cubicBezTo>
                  <a:cubicBezTo>
                    <a:pt x="444" y="114"/>
                    <a:pt x="420" y="130"/>
                    <a:pt x="420" y="130"/>
                  </a:cubicBezTo>
                  <a:cubicBezTo>
                    <a:pt x="392" y="219"/>
                    <a:pt x="434" y="111"/>
                    <a:pt x="373" y="188"/>
                  </a:cubicBezTo>
                  <a:cubicBezTo>
                    <a:pt x="365" y="198"/>
                    <a:pt x="366" y="212"/>
                    <a:pt x="362" y="224"/>
                  </a:cubicBezTo>
                  <a:cubicBezTo>
                    <a:pt x="358" y="236"/>
                    <a:pt x="358" y="249"/>
                    <a:pt x="350" y="259"/>
                  </a:cubicBezTo>
                  <a:cubicBezTo>
                    <a:pt x="341" y="270"/>
                    <a:pt x="327" y="274"/>
                    <a:pt x="315" y="282"/>
                  </a:cubicBezTo>
                  <a:cubicBezTo>
                    <a:pt x="299" y="329"/>
                    <a:pt x="285" y="349"/>
                    <a:pt x="244" y="377"/>
                  </a:cubicBezTo>
                  <a:cubicBezTo>
                    <a:pt x="217" y="460"/>
                    <a:pt x="235" y="427"/>
                    <a:pt x="197" y="482"/>
                  </a:cubicBezTo>
                  <a:cubicBezTo>
                    <a:pt x="170" y="565"/>
                    <a:pt x="182" y="529"/>
                    <a:pt x="162" y="588"/>
                  </a:cubicBezTo>
                  <a:cubicBezTo>
                    <a:pt x="158" y="600"/>
                    <a:pt x="154" y="611"/>
                    <a:pt x="150" y="623"/>
                  </a:cubicBezTo>
                  <a:cubicBezTo>
                    <a:pt x="146" y="635"/>
                    <a:pt x="138" y="659"/>
                    <a:pt x="138" y="659"/>
                  </a:cubicBezTo>
                  <a:cubicBezTo>
                    <a:pt x="121" y="768"/>
                    <a:pt x="80" y="883"/>
                    <a:pt x="44" y="988"/>
                  </a:cubicBezTo>
                  <a:cubicBezTo>
                    <a:pt x="11" y="1389"/>
                    <a:pt x="0" y="1801"/>
                    <a:pt x="127" y="2187"/>
                  </a:cubicBezTo>
                  <a:cubicBezTo>
                    <a:pt x="171" y="2319"/>
                    <a:pt x="202" y="2459"/>
                    <a:pt x="279" y="2575"/>
                  </a:cubicBezTo>
                  <a:cubicBezTo>
                    <a:pt x="303" y="2610"/>
                    <a:pt x="326" y="2646"/>
                    <a:pt x="350" y="2681"/>
                  </a:cubicBezTo>
                  <a:cubicBezTo>
                    <a:pt x="366" y="2704"/>
                    <a:pt x="420" y="2728"/>
                    <a:pt x="420" y="2728"/>
                  </a:cubicBezTo>
                  <a:cubicBezTo>
                    <a:pt x="458" y="2783"/>
                    <a:pt x="485" y="2788"/>
                    <a:pt x="550" y="2810"/>
                  </a:cubicBezTo>
                  <a:cubicBezTo>
                    <a:pt x="563" y="2814"/>
                    <a:pt x="572" y="2827"/>
                    <a:pt x="585" y="2833"/>
                  </a:cubicBezTo>
                  <a:cubicBezTo>
                    <a:pt x="639" y="2857"/>
                    <a:pt x="692" y="2869"/>
                    <a:pt x="750" y="2869"/>
                  </a:cubicBezTo>
                </a:path>
              </a:pathLst>
            </a:custGeom>
            <a:noFill/>
            <a:ln w="19050" cap="flat" cmpd="sng">
              <a:solidFill>
                <a:srgbClr val="FF7C80"/>
              </a:solidFill>
              <a:prstDash val="solid"/>
              <a:round/>
              <a:headEnd type="none" w="med" len="med"/>
              <a:tailEnd type="none" w="med" len="med"/>
            </a:ln>
          </p:spPr>
          <p:txBody>
            <a:bodyPr/>
            <a:p>
              <a:endParaRPr lang="zh-CN" altLang="en-US"/>
            </a:p>
          </p:txBody>
        </p:sp>
      </p:grpSp>
      <p:sp>
        <p:nvSpPr>
          <p:cNvPr id="48158" name="直接连接符 48157"/>
          <p:cNvSpPr/>
          <p:nvPr/>
        </p:nvSpPr>
        <p:spPr>
          <a:xfrm flipH="1" flipV="1">
            <a:off x="8008938" y="1963738"/>
            <a:ext cx="158750" cy="360362"/>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48159" name="组合 48158"/>
          <p:cNvGrpSpPr/>
          <p:nvPr/>
        </p:nvGrpSpPr>
        <p:grpSpPr>
          <a:xfrm>
            <a:off x="8002588" y="2181225"/>
            <a:ext cx="323850" cy="522288"/>
            <a:chOff x="0" y="0"/>
            <a:chExt cx="204" cy="329"/>
          </a:xfrm>
        </p:grpSpPr>
        <p:sp>
          <p:nvSpPr>
            <p:cNvPr id="49183" name="任意多边形 48159"/>
            <p:cNvSpPr/>
            <p:nvPr/>
          </p:nvSpPr>
          <p:spPr>
            <a:xfrm rot="10800000">
              <a:off x="0" y="0"/>
              <a:ext cx="204" cy="317"/>
            </a:xfrm>
            <a:custGeom>
              <a:avLst/>
              <a:gdLst/>
              <a:ahLst/>
              <a:cxnLst>
                <a:cxn ang="270">
                  <a:pos x="10800" y="0"/>
                </a:cxn>
                <a:cxn ang="270">
                  <a:pos x="5470" y="5254"/>
                </a:cxn>
                <a:cxn ang="270">
                  <a:pos x="10800" y="6217"/>
                </a:cxn>
                <a:cxn ang="270">
                  <a:pos x="16129" y="5254"/>
                </a:cxn>
              </a:cxnLst>
              <a:pathLst>
                <a:path w="21600" h="21600">
                  <a:moveTo>
                    <a:pt x="7624" y="7495"/>
                  </a:moveTo>
                  <a:cubicBezTo>
                    <a:pt x="8448" y="6704"/>
                    <a:pt x="9567" y="6217"/>
                    <a:pt x="10800" y="6217"/>
                  </a:cubicBezTo>
                  <a:cubicBezTo>
                    <a:pt x="12033" y="6217"/>
                    <a:pt x="13152" y="6704"/>
                    <a:pt x="13976" y="7495"/>
                  </a:cubicBezTo>
                  <a:lnTo>
                    <a:pt x="18283" y="3012"/>
                  </a:lnTo>
                  <a:cubicBezTo>
                    <a:pt x="16342" y="1146"/>
                    <a:pt x="13705" y="-1"/>
                    <a:pt x="10800" y="-1"/>
                  </a:cubicBezTo>
                  <a:cubicBezTo>
                    <a:pt x="7895" y="-1"/>
                    <a:pt x="5258" y="1146"/>
                    <a:pt x="3317" y="3012"/>
                  </a:cubicBezTo>
                  <a:close/>
                </a:path>
              </a:pathLst>
            </a:custGeom>
            <a:solidFill>
              <a:schemeClr val="tx2"/>
            </a:solidFill>
            <a:ln w="19050" cap="flat" cmpd="sng">
              <a:solidFill>
                <a:srgbClr val="FF7C80"/>
              </a:solidFill>
              <a:prstDash val="solid"/>
              <a:miter/>
              <a:headEnd type="none" w="med" len="med"/>
              <a:tailEnd type="none" w="med" len="med"/>
            </a:ln>
          </p:spPr>
          <p:txBody>
            <a:bodyPr/>
            <a:p>
              <a:endParaRPr lang="zh-CN" altLang="en-US"/>
            </a:p>
          </p:txBody>
        </p:sp>
        <p:sp>
          <p:nvSpPr>
            <p:cNvPr id="49184" name="直接连接符 48160"/>
            <p:cNvSpPr/>
            <p:nvPr/>
          </p:nvSpPr>
          <p:spPr>
            <a:xfrm rot="10800000">
              <a:off x="103" y="102"/>
              <a:ext cx="91" cy="227"/>
            </a:xfrm>
            <a:prstGeom prst="line">
              <a:avLst/>
            </a:prstGeom>
            <a:ln w="19050" cap="flat" cmpd="sng">
              <a:solidFill>
                <a:srgbClr val="FF7C8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185" name="直接连接符 48161"/>
            <p:cNvSpPr/>
            <p:nvPr/>
          </p:nvSpPr>
          <p:spPr>
            <a:xfrm rot="-10800000" flipV="1">
              <a:off x="7" y="99"/>
              <a:ext cx="102" cy="220"/>
            </a:xfrm>
            <a:prstGeom prst="line">
              <a:avLst/>
            </a:prstGeom>
            <a:ln w="19050" cap="flat" cmpd="sng">
              <a:solidFill>
                <a:srgbClr val="FF7C8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48163" name="直接连接符 48162"/>
          <p:cNvSpPr/>
          <p:nvPr/>
        </p:nvSpPr>
        <p:spPr>
          <a:xfrm>
            <a:off x="8161338" y="2324100"/>
            <a:ext cx="431800" cy="0"/>
          </a:xfrm>
          <a:prstGeom prst="line">
            <a:avLst/>
          </a:prstGeom>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8164" name="直接连接符 48163"/>
          <p:cNvSpPr/>
          <p:nvPr/>
        </p:nvSpPr>
        <p:spPr>
          <a:xfrm>
            <a:off x="7696200" y="3116263"/>
            <a:ext cx="647700" cy="0"/>
          </a:xfrm>
          <a:prstGeom prst="line">
            <a:avLst/>
          </a:prstGeom>
          <a:ln w="38100" cap="flat" cmpd="sng">
            <a:solidFill>
              <a:srgbClr val="FF00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8165" name="直接连接符 48164"/>
          <p:cNvSpPr/>
          <p:nvPr/>
        </p:nvSpPr>
        <p:spPr>
          <a:xfrm rot="7113083" flipH="1" flipV="1">
            <a:off x="8304213" y="2327275"/>
            <a:ext cx="273050" cy="503238"/>
          </a:xfrm>
          <a:prstGeom prst="line">
            <a:avLst/>
          </a:prstGeom>
          <a:ln w="38100" cap="flat" cmpd="sng">
            <a:solidFill>
              <a:schemeClr val="hlink"/>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8166" name="未知"/>
          <p:cNvSpPr/>
          <p:nvPr/>
        </p:nvSpPr>
        <p:spPr>
          <a:xfrm rot="334607" flipH="1">
            <a:off x="7454900" y="1820863"/>
            <a:ext cx="373063" cy="244475"/>
          </a:xfrm>
          <a:custGeom>
            <a:avLst/>
            <a:gdLst/>
            <a:ahLst/>
            <a:cxnLst/>
            <a:pathLst>
              <a:path w="212" h="210">
                <a:moveTo>
                  <a:pt x="0" y="22"/>
                </a:moveTo>
                <a:cubicBezTo>
                  <a:pt x="8" y="45"/>
                  <a:pt x="16" y="69"/>
                  <a:pt x="24" y="92"/>
                </a:cubicBezTo>
                <a:cubicBezTo>
                  <a:pt x="28" y="104"/>
                  <a:pt x="32" y="115"/>
                  <a:pt x="36" y="127"/>
                </a:cubicBezTo>
                <a:cubicBezTo>
                  <a:pt x="40" y="139"/>
                  <a:pt x="38" y="154"/>
                  <a:pt x="47" y="163"/>
                </a:cubicBezTo>
                <a:cubicBezTo>
                  <a:pt x="70" y="186"/>
                  <a:pt x="110" y="177"/>
                  <a:pt x="141" y="186"/>
                </a:cubicBezTo>
                <a:cubicBezTo>
                  <a:pt x="165" y="193"/>
                  <a:pt x="212" y="210"/>
                  <a:pt x="212" y="210"/>
                </a:cubicBezTo>
                <a:cubicBezTo>
                  <a:pt x="194" y="158"/>
                  <a:pt x="188" y="71"/>
                  <a:pt x="130" y="45"/>
                </a:cubicBezTo>
                <a:cubicBezTo>
                  <a:pt x="115" y="39"/>
                  <a:pt x="99" y="37"/>
                  <a:pt x="83" y="33"/>
                </a:cubicBezTo>
                <a:cubicBezTo>
                  <a:pt x="55" y="25"/>
                  <a:pt x="22" y="0"/>
                  <a:pt x="0" y="22"/>
                </a:cubicBezTo>
                <a:close/>
              </a:path>
            </a:pathLst>
          </a:custGeom>
          <a:solidFill>
            <a:schemeClr val="tx1">
              <a:alpha val="90999"/>
            </a:schemeClr>
          </a:solidFill>
          <a:ln w="3175" cap="flat" cmpd="sng">
            <a:solidFill>
              <a:srgbClr val="FF0000"/>
            </a:solidFill>
            <a:prstDash val="solid"/>
            <a:round/>
            <a:headEnd type="none" w="med" len="med"/>
            <a:tailEnd type="none" w="med" len="med"/>
          </a:ln>
        </p:spPr>
        <p:txBody>
          <a:bodyPr/>
          <a:p>
            <a:endParaRPr lang="zh-CN" altLang="en-US"/>
          </a:p>
        </p:txBody>
      </p:sp>
      <p:sp>
        <p:nvSpPr>
          <p:cNvPr id="48167" name="直接连接符 48166"/>
          <p:cNvSpPr/>
          <p:nvPr/>
        </p:nvSpPr>
        <p:spPr>
          <a:xfrm flipH="1" flipV="1">
            <a:off x="7631113" y="1452563"/>
            <a:ext cx="0" cy="506412"/>
          </a:xfrm>
          <a:prstGeom prst="line">
            <a:avLst/>
          </a:prstGeom>
          <a:ln w="38100" cap="flat" cmpd="sng">
            <a:solidFill>
              <a:schemeClr val="hlink"/>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8168" name="直接连接符 48167"/>
          <p:cNvSpPr/>
          <p:nvPr/>
        </p:nvSpPr>
        <p:spPr>
          <a:xfrm>
            <a:off x="7615238" y="1949450"/>
            <a:ext cx="863600" cy="0"/>
          </a:xfrm>
          <a:prstGeom prst="line">
            <a:avLst/>
          </a:prstGeom>
          <a:ln w="38100" cap="flat" cmpd="sng">
            <a:solidFill>
              <a:srgbClr val="FF00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8169" name="直接连接符 48168"/>
          <p:cNvSpPr/>
          <p:nvPr/>
        </p:nvSpPr>
        <p:spPr>
          <a:xfrm>
            <a:off x="5391150" y="3143250"/>
            <a:ext cx="647700" cy="0"/>
          </a:xfrm>
          <a:prstGeom prst="line">
            <a:avLst/>
          </a:prstGeom>
          <a:ln w="38100" cap="flat" cmpd="sng">
            <a:solidFill>
              <a:srgbClr val="FF0000"/>
            </a:solidFill>
            <a:prstDash val="solid"/>
            <a:round/>
            <a:headEnd type="triangle" w="med" len="lg"/>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48170" name="对象 48169"/>
          <p:cNvGraphicFramePr>
            <a:graphicFrameLocks noChangeAspect="1"/>
          </p:cNvGraphicFramePr>
          <p:nvPr/>
        </p:nvGraphicFramePr>
        <p:xfrm>
          <a:off x="1322388" y="3213100"/>
          <a:ext cx="3998912" cy="639763"/>
        </p:xfrm>
        <a:graphic>
          <a:graphicData uri="http://schemas.openxmlformats.org/presentationml/2006/ole">
            <mc:AlternateContent xmlns:mc="http://schemas.openxmlformats.org/markup-compatibility/2006">
              <mc:Choice xmlns:v="urn:schemas-microsoft-com:vml" Requires="v">
                <p:oleObj spid="_x0000_s3374" name="" r:id="rId3" imgW="1903095" imgH="304800" progId="Equation.3">
                  <p:embed/>
                </p:oleObj>
              </mc:Choice>
              <mc:Fallback>
                <p:oleObj name="" r:id="rId3" imgW="1903095" imgH="304800" progId="Equation.3">
                  <p:embed/>
                  <p:pic>
                    <p:nvPicPr>
                      <p:cNvPr id="0" name="图片 3373"/>
                      <p:cNvPicPr/>
                      <p:nvPr/>
                    </p:nvPicPr>
                    <p:blipFill>
                      <a:blip r:embed="rId4"/>
                      <a:stretch>
                        <a:fillRect/>
                      </a:stretch>
                    </p:blipFill>
                    <p:spPr>
                      <a:xfrm>
                        <a:off x="1322388" y="3213100"/>
                        <a:ext cx="3998912" cy="639763"/>
                      </a:xfrm>
                      <a:prstGeom prst="rect">
                        <a:avLst/>
                      </a:prstGeom>
                      <a:noFill/>
                      <a:ln w="38100">
                        <a:noFill/>
                        <a:miter/>
                      </a:ln>
                    </p:spPr>
                  </p:pic>
                </p:oleObj>
              </mc:Fallback>
            </mc:AlternateContent>
          </a:graphicData>
        </a:graphic>
      </p:graphicFrame>
      <p:graphicFrame>
        <p:nvGraphicFramePr>
          <p:cNvPr id="48171" name="对象 48170"/>
          <p:cNvGraphicFramePr>
            <a:graphicFrameLocks noChangeAspect="1"/>
          </p:cNvGraphicFramePr>
          <p:nvPr/>
        </p:nvGraphicFramePr>
        <p:xfrm>
          <a:off x="1322388" y="4783138"/>
          <a:ext cx="2079625" cy="452437"/>
        </p:xfrm>
        <a:graphic>
          <a:graphicData uri="http://schemas.openxmlformats.org/presentationml/2006/ole">
            <mc:AlternateContent xmlns:mc="http://schemas.openxmlformats.org/markup-compatibility/2006">
              <mc:Choice xmlns:v="urn:schemas-microsoft-com:vml" Requires="v">
                <p:oleObj spid="_x0000_s3375" name="" r:id="rId5" imgW="996950" imgH="217170" progId="Equation.3">
                  <p:embed/>
                </p:oleObj>
              </mc:Choice>
              <mc:Fallback>
                <p:oleObj name="" r:id="rId5" imgW="996950" imgH="217170" progId="Equation.3">
                  <p:embed/>
                  <p:pic>
                    <p:nvPicPr>
                      <p:cNvPr id="0" name="图片 3374"/>
                      <p:cNvPicPr/>
                      <p:nvPr/>
                    </p:nvPicPr>
                    <p:blipFill>
                      <a:blip r:embed="rId6"/>
                      <a:stretch>
                        <a:fillRect/>
                      </a:stretch>
                    </p:blipFill>
                    <p:spPr>
                      <a:xfrm>
                        <a:off x="1322388" y="4783138"/>
                        <a:ext cx="2079625" cy="452437"/>
                      </a:xfrm>
                      <a:prstGeom prst="rect">
                        <a:avLst/>
                      </a:prstGeom>
                      <a:noFill/>
                      <a:ln w="38100">
                        <a:noFill/>
                        <a:miter/>
                      </a:ln>
                    </p:spPr>
                  </p:pic>
                </p:oleObj>
              </mc:Fallback>
            </mc:AlternateContent>
          </a:graphicData>
        </a:graphic>
      </p:graphicFrame>
      <p:sp>
        <p:nvSpPr>
          <p:cNvPr id="48172" name="文本框 48171"/>
          <p:cNvSpPr txBox="1"/>
          <p:nvPr/>
        </p:nvSpPr>
        <p:spPr>
          <a:xfrm>
            <a:off x="3357563" y="4813300"/>
            <a:ext cx="2225675" cy="396875"/>
          </a:xfrm>
          <a:prstGeom prst="rect">
            <a:avLst/>
          </a:prstGeom>
          <a:noFill/>
          <a:ln w="9525">
            <a:noFill/>
          </a:ln>
        </p:spPr>
        <p:txBody>
          <a:bodyPr anchor="t">
            <a:spAutoFit/>
          </a:bodyPr>
          <a:p>
            <a:pPr lvl="0" indent="0"/>
            <a:r>
              <a:rPr lang="en-US" altLang="x-none" sz="2000" dirty="0">
                <a:latin typeface="Times New Roman" panose="02020603050405020304" pitchFamily="2" charset="0"/>
                <a:ea typeface="仿宋_GB2312" pitchFamily="1" charset="-122"/>
              </a:rPr>
              <a:t>(</a:t>
            </a:r>
            <a:r>
              <a:rPr lang="zh-CN" altLang="en-US" sz="2000" dirty="0">
                <a:latin typeface="Times New Roman" panose="02020603050405020304" pitchFamily="2" charset="0"/>
                <a:ea typeface="仿宋_GB2312" pitchFamily="1" charset="-122"/>
              </a:rPr>
              <a:t>两个底面对称</a:t>
            </a:r>
            <a:r>
              <a:rPr lang="en-US" altLang="x-none" sz="2000" dirty="0">
                <a:latin typeface="Times New Roman" panose="02020603050405020304" pitchFamily="2" charset="0"/>
                <a:ea typeface="仿宋_GB2312" pitchFamily="1" charset="-122"/>
              </a:rPr>
              <a:t>)</a:t>
            </a:r>
            <a:endParaRPr lang="en-US" altLang="x-none" sz="2000" dirty="0">
              <a:latin typeface="Times New Roman" panose="02020603050405020304" pitchFamily="2" charset="0"/>
              <a:ea typeface="仿宋_GB2312" pitchFamily="1" charset="-122"/>
            </a:endParaRPr>
          </a:p>
        </p:txBody>
      </p:sp>
      <p:sp>
        <p:nvSpPr>
          <p:cNvPr id="48173" name="矩形 48172"/>
          <p:cNvSpPr/>
          <p:nvPr/>
        </p:nvSpPr>
        <p:spPr>
          <a:xfrm>
            <a:off x="728663" y="379413"/>
            <a:ext cx="708342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“无限大”均匀带电平面，电荷面密度为</a:t>
            </a:r>
            <a:r>
              <a:rPr lang="zh-CN" altLang="en-US" i="1" dirty="0">
                <a:latin typeface="Times New Roman" panose="02020603050405020304" pitchFamily="2" charset="0"/>
                <a:ea typeface="仿宋_GB2312" pitchFamily="1" charset="-122"/>
                <a:sym typeface="Symbol" panose="05050102010706020507" pitchFamily="2" charset="2"/>
              </a:rPr>
              <a:t> 。</a:t>
            </a:r>
            <a:endParaRPr lang="zh-CN" altLang="en-US" i="1" dirty="0">
              <a:latin typeface="Times New Roman" panose="02020603050405020304" pitchFamily="2" charset="0"/>
              <a:ea typeface="仿宋_GB2312" pitchFamily="1" charset="-122"/>
            </a:endParaRPr>
          </a:p>
        </p:txBody>
      </p:sp>
      <p:sp>
        <p:nvSpPr>
          <p:cNvPr id="48174" name="矩形 48173"/>
          <p:cNvSpPr/>
          <p:nvPr/>
        </p:nvSpPr>
        <p:spPr>
          <a:xfrm>
            <a:off x="206375" y="379413"/>
            <a:ext cx="855663"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宋体" panose="02010600030101010101" pitchFamily="2" charset="-122"/>
              </a:rPr>
              <a:t>例</a:t>
            </a:r>
            <a:endParaRPr lang="zh-CN" altLang="en-US" dirty="0">
              <a:latin typeface="Times New Roman" panose="02020603050405020304" pitchFamily="2" charset="0"/>
              <a:ea typeface="宋体" panose="02010600030101010101" pitchFamily="2" charset="-122"/>
            </a:endParaRPr>
          </a:p>
        </p:txBody>
      </p:sp>
      <p:graphicFrame>
        <p:nvGraphicFramePr>
          <p:cNvPr id="48175" name="对象 48174"/>
          <p:cNvGraphicFramePr>
            <a:graphicFrameLocks noChangeAspect="1"/>
          </p:cNvGraphicFramePr>
          <p:nvPr/>
        </p:nvGraphicFramePr>
        <p:xfrm>
          <a:off x="1322388" y="4029075"/>
          <a:ext cx="3225800" cy="639763"/>
        </p:xfrm>
        <a:graphic>
          <a:graphicData uri="http://schemas.openxmlformats.org/presentationml/2006/ole">
            <mc:AlternateContent xmlns:mc="http://schemas.openxmlformats.org/markup-compatibility/2006">
              <mc:Choice xmlns:v="urn:schemas-microsoft-com:vml" Requires="v">
                <p:oleObj spid="_x0000_s3376" name="" r:id="rId7" imgW="1535430" imgH="304800" progId="Equation.3">
                  <p:embed/>
                </p:oleObj>
              </mc:Choice>
              <mc:Fallback>
                <p:oleObj name="" r:id="rId7" imgW="1535430" imgH="304800" progId="Equation.3">
                  <p:embed/>
                  <p:pic>
                    <p:nvPicPr>
                      <p:cNvPr id="0" name="图片 3375"/>
                      <p:cNvPicPr/>
                      <p:nvPr/>
                    </p:nvPicPr>
                    <p:blipFill>
                      <a:blip r:embed="rId8"/>
                      <a:stretch>
                        <a:fillRect/>
                      </a:stretch>
                    </p:blipFill>
                    <p:spPr>
                      <a:xfrm>
                        <a:off x="1322388" y="4029075"/>
                        <a:ext cx="3225800" cy="639763"/>
                      </a:xfrm>
                      <a:prstGeom prst="rect">
                        <a:avLst/>
                      </a:prstGeom>
                      <a:noFill/>
                      <a:ln w="38100">
                        <a:noFill/>
                        <a:miter/>
                      </a:ln>
                    </p:spPr>
                  </p:pic>
                </p:oleObj>
              </mc:Fallback>
            </mc:AlternateContent>
          </a:graphicData>
        </a:graphic>
      </p:graphicFrame>
      <p:sp>
        <p:nvSpPr>
          <p:cNvPr id="48176" name="文本框 48175"/>
          <p:cNvSpPr txBox="1"/>
          <p:nvPr/>
        </p:nvSpPr>
        <p:spPr>
          <a:xfrm>
            <a:off x="4787900" y="2073275"/>
            <a:ext cx="354013" cy="457200"/>
          </a:xfrm>
          <a:prstGeom prst="rect">
            <a:avLst/>
          </a:prstGeom>
          <a:noFill/>
          <a:ln w="9525">
            <a:noFill/>
          </a:ln>
        </p:spPr>
        <p:txBody>
          <a:bodyPr wrap="none" anchor="t">
            <a:spAutoFit/>
          </a:bodyPr>
          <a:p>
            <a:pPr lvl="0" indent="0" algn="ctr"/>
            <a:r>
              <a:rPr lang="en-US" altLang="x-none" i="1" dirty="0">
                <a:solidFill>
                  <a:schemeClr val="bg1"/>
                </a:solidFill>
                <a:latin typeface="Times New Roman" panose="02020603050405020304" pitchFamily="2" charset="0"/>
                <a:ea typeface="宋体" panose="02010600030101010101" pitchFamily="2" charset="-122"/>
              </a:rPr>
              <a:t>S</a:t>
            </a:r>
            <a:endParaRPr lang="en-US" altLang="x-none" i="1" dirty="0">
              <a:solidFill>
                <a:schemeClr val="bg1"/>
              </a:solidFill>
              <a:latin typeface="Times New Roman" panose="02020603050405020304" pitchFamily="2" charset="0"/>
              <a:ea typeface="宋体" panose="02010600030101010101" pitchFamily="2" charset="-122"/>
            </a:endParaRPr>
          </a:p>
        </p:txBody>
      </p:sp>
      <p:grpSp>
        <p:nvGrpSpPr>
          <p:cNvPr id="48177" name="组合 48176"/>
          <p:cNvGrpSpPr/>
          <p:nvPr/>
        </p:nvGrpSpPr>
        <p:grpSpPr>
          <a:xfrm>
            <a:off x="7648575" y="1735138"/>
            <a:ext cx="141288" cy="195262"/>
            <a:chOff x="0" y="0"/>
            <a:chExt cx="89" cy="123"/>
          </a:xfrm>
        </p:grpSpPr>
        <p:sp>
          <p:nvSpPr>
            <p:cNvPr id="49201" name="直接连接符 48177"/>
            <p:cNvSpPr/>
            <p:nvPr/>
          </p:nvSpPr>
          <p:spPr>
            <a:xfrm flipH="1" flipV="1">
              <a:off x="87" y="0"/>
              <a:ext cx="1" cy="123"/>
            </a:xfrm>
            <a:prstGeom prst="line">
              <a:avLst/>
            </a:prstGeom>
            <a:ln w="12700" cap="flat" cmpd="sng">
              <a:solidFill>
                <a:srgbClr val="00FF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202" name="直接连接符 48178"/>
            <p:cNvSpPr/>
            <p:nvPr/>
          </p:nvSpPr>
          <p:spPr>
            <a:xfrm>
              <a:off x="0" y="0"/>
              <a:ext cx="89" cy="0"/>
            </a:xfrm>
            <a:prstGeom prst="line">
              <a:avLst/>
            </a:prstGeom>
            <a:ln w="9525" cap="flat" cmpd="sng">
              <a:solidFill>
                <a:srgbClr val="00FF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aphicFrame>
        <p:nvGraphicFramePr>
          <p:cNvPr id="48180" name="对象 48179"/>
          <p:cNvGraphicFramePr/>
          <p:nvPr/>
        </p:nvGraphicFramePr>
        <p:xfrm>
          <a:off x="8415338" y="1573213"/>
          <a:ext cx="280987" cy="341312"/>
        </p:xfrm>
        <a:graphic>
          <a:graphicData uri="http://schemas.openxmlformats.org/presentationml/2006/ole">
            <mc:AlternateContent xmlns:mc="http://schemas.openxmlformats.org/markup-compatibility/2006">
              <mc:Choice xmlns:v="urn:schemas-microsoft-com:vml" Requires="v">
                <p:oleObj spid="_x0000_s3377" name="" r:id="rId9" imgW="283210" imgH="347980" progId="Equation.3">
                  <p:embed/>
                </p:oleObj>
              </mc:Choice>
              <mc:Fallback>
                <p:oleObj name="" r:id="rId9" imgW="283210" imgH="347980" progId="Equation.3">
                  <p:embed/>
                  <p:pic>
                    <p:nvPicPr>
                      <p:cNvPr id="0" name="图片 3376"/>
                      <p:cNvPicPr/>
                      <p:nvPr/>
                    </p:nvPicPr>
                    <p:blipFill>
                      <a:blip r:embed="rId10"/>
                      <a:stretch>
                        <a:fillRect/>
                      </a:stretch>
                    </p:blipFill>
                    <p:spPr>
                      <a:xfrm>
                        <a:off x="8415338" y="1573213"/>
                        <a:ext cx="280987" cy="341312"/>
                      </a:xfrm>
                      <a:prstGeom prst="rect">
                        <a:avLst/>
                      </a:prstGeom>
                      <a:noFill/>
                      <a:ln w="38100">
                        <a:noFill/>
                        <a:miter/>
                      </a:ln>
                    </p:spPr>
                  </p:pic>
                </p:oleObj>
              </mc:Fallback>
            </mc:AlternateContent>
          </a:graphicData>
        </a:graphic>
      </p:graphicFrame>
      <p:graphicFrame>
        <p:nvGraphicFramePr>
          <p:cNvPr id="48181" name="对象 48180"/>
          <p:cNvGraphicFramePr/>
          <p:nvPr/>
        </p:nvGraphicFramePr>
        <p:xfrm>
          <a:off x="7594600" y="1185863"/>
          <a:ext cx="230188" cy="280987"/>
        </p:xfrm>
        <a:graphic>
          <a:graphicData uri="http://schemas.openxmlformats.org/presentationml/2006/ole">
            <mc:AlternateContent xmlns:mc="http://schemas.openxmlformats.org/markup-compatibility/2006">
              <mc:Choice xmlns:v="urn:schemas-microsoft-com:vml" Requires="v">
                <p:oleObj spid="_x0000_s3373" name="" r:id="rId11" imgW="233680" imgH="285750" progId="Equation.3">
                  <p:embed/>
                </p:oleObj>
              </mc:Choice>
              <mc:Fallback>
                <p:oleObj name="" r:id="rId11" imgW="233680" imgH="285750" progId="Equation.3">
                  <p:embed/>
                  <p:pic>
                    <p:nvPicPr>
                      <p:cNvPr id="0" name="图片 3372"/>
                      <p:cNvPicPr/>
                      <p:nvPr/>
                    </p:nvPicPr>
                    <p:blipFill>
                      <a:blip r:embed="rId12"/>
                      <a:stretch>
                        <a:fillRect/>
                      </a:stretch>
                    </p:blipFill>
                    <p:spPr>
                      <a:xfrm>
                        <a:off x="7594600" y="1185863"/>
                        <a:ext cx="230188" cy="280987"/>
                      </a:xfrm>
                      <a:prstGeom prst="rect">
                        <a:avLst/>
                      </a:prstGeom>
                      <a:noFill/>
                      <a:ln w="38100">
                        <a:noFill/>
                        <a:miter/>
                      </a:ln>
                    </p:spPr>
                  </p:pic>
                </p:oleObj>
              </mc:Fallback>
            </mc:AlternateContent>
          </a:graphicData>
        </a:graphic>
      </p:graphicFrame>
      <p:graphicFrame>
        <p:nvGraphicFramePr>
          <p:cNvPr id="48182" name="对象 48181"/>
          <p:cNvGraphicFramePr/>
          <p:nvPr/>
        </p:nvGraphicFramePr>
        <p:xfrm>
          <a:off x="8486775" y="2663825"/>
          <a:ext cx="230188" cy="280988"/>
        </p:xfrm>
        <a:graphic>
          <a:graphicData uri="http://schemas.openxmlformats.org/presentationml/2006/ole">
            <mc:AlternateContent xmlns:mc="http://schemas.openxmlformats.org/markup-compatibility/2006">
              <mc:Choice xmlns:v="urn:schemas-microsoft-com:vml" Requires="v">
                <p:oleObj spid="_x0000_s3378" name="" r:id="rId13" imgW="233680" imgH="285750" progId="Equation.3">
                  <p:embed/>
                </p:oleObj>
              </mc:Choice>
              <mc:Fallback>
                <p:oleObj name="" r:id="rId13" imgW="233680" imgH="285750" progId="Equation.3">
                  <p:embed/>
                  <p:pic>
                    <p:nvPicPr>
                      <p:cNvPr id="0" name="图片 3377"/>
                      <p:cNvPicPr/>
                      <p:nvPr/>
                    </p:nvPicPr>
                    <p:blipFill>
                      <a:blip r:embed="rId12"/>
                      <a:stretch>
                        <a:fillRect/>
                      </a:stretch>
                    </p:blipFill>
                    <p:spPr>
                      <a:xfrm>
                        <a:off x="8486775" y="2663825"/>
                        <a:ext cx="230188" cy="280988"/>
                      </a:xfrm>
                      <a:prstGeom prst="rect">
                        <a:avLst/>
                      </a:prstGeom>
                      <a:noFill/>
                      <a:ln w="38100">
                        <a:noFill/>
                        <a:miter/>
                      </a:ln>
                    </p:spPr>
                  </p:pic>
                </p:oleObj>
              </mc:Fallback>
            </mc:AlternateContent>
          </a:graphicData>
        </a:graphic>
      </p:graphicFrame>
      <p:graphicFrame>
        <p:nvGraphicFramePr>
          <p:cNvPr id="48183" name="对象 48182"/>
          <p:cNvGraphicFramePr>
            <a:graphicFrameLocks noChangeAspect="1"/>
          </p:cNvGraphicFramePr>
          <p:nvPr/>
        </p:nvGraphicFramePr>
        <p:xfrm>
          <a:off x="1322388" y="5305425"/>
          <a:ext cx="906462" cy="373063"/>
        </p:xfrm>
        <a:graphic>
          <a:graphicData uri="http://schemas.openxmlformats.org/presentationml/2006/ole">
            <mc:AlternateContent xmlns:mc="http://schemas.openxmlformats.org/markup-compatibility/2006">
              <mc:Choice xmlns:v="urn:schemas-microsoft-com:vml" Requires="v">
                <p:oleObj spid="_x0000_s3379" name="" r:id="rId14" imgW="437515" imgH="180340" progId="Equation.3">
                  <p:embed/>
                </p:oleObj>
              </mc:Choice>
              <mc:Fallback>
                <p:oleObj name="" r:id="rId14" imgW="437515" imgH="180340" progId="Equation.3">
                  <p:embed/>
                  <p:pic>
                    <p:nvPicPr>
                      <p:cNvPr id="0" name="图片 3378"/>
                      <p:cNvPicPr/>
                      <p:nvPr/>
                    </p:nvPicPr>
                    <p:blipFill>
                      <a:blip r:embed="rId15"/>
                      <a:stretch>
                        <a:fillRect/>
                      </a:stretch>
                    </p:blipFill>
                    <p:spPr>
                      <a:xfrm>
                        <a:off x="1322388" y="5305425"/>
                        <a:ext cx="906462" cy="373063"/>
                      </a:xfrm>
                      <a:prstGeom prst="rect">
                        <a:avLst/>
                      </a:prstGeom>
                      <a:noFill/>
                      <a:ln w="38100">
                        <a:noFill/>
                        <a:miter/>
                      </a:ln>
                    </p:spPr>
                  </p:pic>
                </p:oleObj>
              </mc:Fallback>
            </mc:AlternateContent>
          </a:graphicData>
        </a:graphic>
      </p:graphicFrame>
      <p:sp>
        <p:nvSpPr>
          <p:cNvPr id="48184" name="文本框 48183"/>
          <p:cNvSpPr txBox="1"/>
          <p:nvPr/>
        </p:nvSpPr>
        <p:spPr>
          <a:xfrm>
            <a:off x="749300" y="5807075"/>
            <a:ext cx="283527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根据高斯定理</a:t>
            </a:r>
            <a:endParaRPr lang="zh-CN" altLang="en-US" dirty="0">
              <a:latin typeface="Times New Roman" panose="02020603050405020304" pitchFamily="2" charset="0"/>
              <a:ea typeface="仿宋_GB2312" pitchFamily="1" charset="-122"/>
            </a:endParaRPr>
          </a:p>
        </p:txBody>
      </p:sp>
      <p:graphicFrame>
        <p:nvGraphicFramePr>
          <p:cNvPr id="48185" name="对象 48184"/>
          <p:cNvGraphicFramePr>
            <a:graphicFrameLocks noChangeAspect="1"/>
          </p:cNvGraphicFramePr>
          <p:nvPr/>
        </p:nvGraphicFramePr>
        <p:xfrm>
          <a:off x="3105150" y="5870575"/>
          <a:ext cx="1892300" cy="479425"/>
        </p:xfrm>
        <a:graphic>
          <a:graphicData uri="http://schemas.openxmlformats.org/presentationml/2006/ole">
            <mc:AlternateContent xmlns:mc="http://schemas.openxmlformats.org/markup-compatibility/2006">
              <mc:Choice xmlns:v="urn:schemas-microsoft-com:vml" Requires="v">
                <p:oleObj spid="_x0000_s3380" name="" r:id="rId16" imgW="908050" imgH="230505" progId="Equation.3">
                  <p:embed/>
                </p:oleObj>
              </mc:Choice>
              <mc:Fallback>
                <p:oleObj name="" r:id="rId16" imgW="908050" imgH="230505" progId="Equation.3">
                  <p:embed/>
                  <p:pic>
                    <p:nvPicPr>
                      <p:cNvPr id="0" name="图片 3379"/>
                      <p:cNvPicPr/>
                      <p:nvPr/>
                    </p:nvPicPr>
                    <p:blipFill>
                      <a:blip r:embed="rId17"/>
                      <a:stretch>
                        <a:fillRect/>
                      </a:stretch>
                    </p:blipFill>
                    <p:spPr>
                      <a:xfrm>
                        <a:off x="3105150" y="5870575"/>
                        <a:ext cx="1892300" cy="479425"/>
                      </a:xfrm>
                      <a:prstGeom prst="rect">
                        <a:avLst/>
                      </a:prstGeom>
                      <a:noFill/>
                      <a:ln w="38100">
                        <a:noFill/>
                        <a:miter/>
                      </a:ln>
                    </p:spPr>
                  </p:pic>
                </p:oleObj>
              </mc:Fallback>
            </mc:AlternateContent>
          </a:graphicData>
        </a:graphic>
      </p:graphicFrame>
      <p:graphicFrame>
        <p:nvGraphicFramePr>
          <p:cNvPr id="48186" name="对象 48185"/>
          <p:cNvGraphicFramePr>
            <a:graphicFrameLocks noChangeAspect="1"/>
          </p:cNvGraphicFramePr>
          <p:nvPr/>
        </p:nvGraphicFramePr>
        <p:xfrm>
          <a:off x="5988050" y="5718175"/>
          <a:ext cx="1146175" cy="906463"/>
        </p:xfrm>
        <a:graphic>
          <a:graphicData uri="http://schemas.openxmlformats.org/presentationml/2006/ole">
            <mc:AlternateContent xmlns:mc="http://schemas.openxmlformats.org/markup-compatibility/2006">
              <mc:Choice xmlns:v="urn:schemas-microsoft-com:vml" Requires="v">
                <p:oleObj spid="_x0000_s3381" name="" r:id="rId18" imgW="549910" imgH="434975" progId="Equation.3">
                  <p:embed/>
                </p:oleObj>
              </mc:Choice>
              <mc:Fallback>
                <p:oleObj name="" r:id="rId18" imgW="549910" imgH="434975" progId="Equation.3">
                  <p:embed/>
                  <p:pic>
                    <p:nvPicPr>
                      <p:cNvPr id="0" name="图片 3380"/>
                      <p:cNvPicPr/>
                      <p:nvPr/>
                    </p:nvPicPr>
                    <p:blipFill>
                      <a:blip r:embed="rId19"/>
                      <a:stretch>
                        <a:fillRect/>
                      </a:stretch>
                    </p:blipFill>
                    <p:spPr>
                      <a:xfrm>
                        <a:off x="5988050" y="5718175"/>
                        <a:ext cx="1146175" cy="906463"/>
                      </a:xfrm>
                      <a:prstGeom prst="rect">
                        <a:avLst/>
                      </a:prstGeom>
                      <a:noFill/>
                      <a:ln w="38100">
                        <a:noFill/>
                        <a:miter/>
                      </a:ln>
                    </p:spPr>
                  </p:pic>
                </p:oleObj>
              </mc:Fallback>
            </mc:AlternateContent>
          </a:graphicData>
        </a:graphic>
      </p:graphicFrame>
      <p:sp>
        <p:nvSpPr>
          <p:cNvPr id="48187" name="右箭头 48186"/>
          <p:cNvSpPr/>
          <p:nvPr/>
        </p:nvSpPr>
        <p:spPr>
          <a:xfrm>
            <a:off x="5124450" y="5888038"/>
            <a:ext cx="760413" cy="485775"/>
          </a:xfrm>
          <a:prstGeom prst="rightArrow">
            <a:avLst>
              <a:gd name="adj1" fmla="val 49675"/>
              <a:gd name="adj2" fmla="val 51577"/>
            </a:avLst>
          </a:prstGeom>
          <a:solidFill>
            <a:schemeClr val="accent1"/>
          </a:solidFill>
          <a:ln w="9525"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48188" name="组合 48187"/>
          <p:cNvGrpSpPr/>
          <p:nvPr/>
        </p:nvGrpSpPr>
        <p:grpSpPr>
          <a:xfrm>
            <a:off x="5842000" y="3933825"/>
            <a:ext cx="2352675" cy="1727200"/>
            <a:chOff x="0" y="0"/>
            <a:chExt cx="1482" cy="1088"/>
          </a:xfrm>
        </p:grpSpPr>
        <p:sp>
          <p:nvSpPr>
            <p:cNvPr id="49212" name="直接连接符 48188"/>
            <p:cNvSpPr/>
            <p:nvPr/>
          </p:nvSpPr>
          <p:spPr>
            <a:xfrm flipV="1">
              <a:off x="648" y="0"/>
              <a:ext cx="15" cy="1088"/>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49213" name="组合 48189"/>
            <p:cNvGrpSpPr/>
            <p:nvPr/>
          </p:nvGrpSpPr>
          <p:grpSpPr>
            <a:xfrm>
              <a:off x="0" y="48"/>
              <a:ext cx="1482" cy="839"/>
              <a:chOff x="0" y="0"/>
              <a:chExt cx="1482" cy="839"/>
            </a:xfrm>
          </p:grpSpPr>
          <p:sp>
            <p:nvSpPr>
              <p:cNvPr id="49214" name="直接连接符 48190"/>
              <p:cNvSpPr/>
              <p:nvPr/>
            </p:nvSpPr>
            <p:spPr>
              <a:xfrm>
                <a:off x="0" y="600"/>
                <a:ext cx="1470" cy="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215" name="矩形 48191"/>
              <p:cNvSpPr/>
              <p:nvPr/>
            </p:nvSpPr>
            <p:spPr>
              <a:xfrm>
                <a:off x="417" y="0"/>
                <a:ext cx="223" cy="250"/>
              </a:xfrm>
              <a:prstGeom prst="rect">
                <a:avLst/>
              </a:prstGeom>
              <a:noFill/>
              <a:ln w="9525">
                <a:noFill/>
              </a:ln>
            </p:spPr>
            <p:txBody>
              <a:bodyPr wrap="none" anchor="t">
                <a:spAutoFit/>
              </a:bodyPr>
              <a:p>
                <a:pPr lvl="0" indent="0"/>
                <a:r>
                  <a:rPr lang="en-US" altLang="x-none" sz="2000" i="1" dirty="0">
                    <a:latin typeface="Times New Roman" panose="02020603050405020304" pitchFamily="2" charset="0"/>
                    <a:ea typeface="宋体" panose="02010600030101010101" pitchFamily="2" charset="-122"/>
                  </a:rPr>
                  <a:t>E</a:t>
                </a:r>
                <a:endParaRPr lang="en-US" altLang="x-none" sz="2000" i="1" dirty="0">
                  <a:latin typeface="Times New Roman" panose="02020603050405020304" pitchFamily="2" charset="0"/>
                  <a:ea typeface="宋体" panose="02010600030101010101" pitchFamily="2" charset="-122"/>
                </a:endParaRPr>
              </a:p>
            </p:txBody>
          </p:sp>
          <p:sp>
            <p:nvSpPr>
              <p:cNvPr id="49216" name="矩形 48192"/>
              <p:cNvSpPr/>
              <p:nvPr/>
            </p:nvSpPr>
            <p:spPr>
              <a:xfrm>
                <a:off x="616" y="587"/>
                <a:ext cx="232" cy="250"/>
              </a:xfrm>
              <a:prstGeom prst="rect">
                <a:avLst/>
              </a:prstGeom>
              <a:noFill/>
              <a:ln w="9525">
                <a:noFill/>
              </a:ln>
            </p:spPr>
            <p:txBody>
              <a:bodyPr wrap="none" anchor="t">
                <a:spAutoFit/>
              </a:bodyPr>
              <a:p>
                <a:pPr lvl="0" indent="0"/>
                <a:r>
                  <a:rPr lang="en-US" altLang="x-none" sz="2000" i="1" dirty="0">
                    <a:latin typeface="Times New Roman" panose="02020603050405020304" pitchFamily="2" charset="0"/>
                    <a:ea typeface="宋体" panose="02010600030101010101" pitchFamily="2" charset="-122"/>
                  </a:rPr>
                  <a:t>O</a:t>
                </a:r>
                <a:endParaRPr lang="en-US" altLang="x-none" sz="2000" i="1" dirty="0">
                  <a:latin typeface="Times New Roman" panose="02020603050405020304" pitchFamily="2" charset="0"/>
                  <a:ea typeface="宋体" panose="02010600030101010101" pitchFamily="2" charset="-122"/>
                </a:endParaRPr>
              </a:p>
            </p:txBody>
          </p:sp>
          <p:sp>
            <p:nvSpPr>
              <p:cNvPr id="49217" name="矩形 48193"/>
              <p:cNvSpPr/>
              <p:nvPr/>
            </p:nvSpPr>
            <p:spPr>
              <a:xfrm>
                <a:off x="1270" y="551"/>
                <a:ext cx="212" cy="288"/>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x</a:t>
                </a:r>
                <a:endParaRPr lang="en-US" altLang="x-none" i="1" dirty="0">
                  <a:latin typeface="Times New Roman" panose="02020603050405020304" pitchFamily="2" charset="0"/>
                  <a:ea typeface="宋体" panose="02010600030101010101" pitchFamily="2" charset="-122"/>
                </a:endParaRPr>
              </a:p>
            </p:txBody>
          </p:sp>
        </p:grpSp>
      </p:grpSp>
      <p:sp>
        <p:nvSpPr>
          <p:cNvPr id="48195" name="直接连接符 48194"/>
          <p:cNvSpPr/>
          <p:nvPr/>
        </p:nvSpPr>
        <p:spPr>
          <a:xfrm>
            <a:off x="6889750" y="2308225"/>
            <a:ext cx="0" cy="2057400"/>
          </a:xfrm>
          <a:prstGeom prst="line">
            <a:avLst/>
          </a:prstGeom>
          <a:ln w="19050" cap="rnd" cmpd="sng">
            <a:solidFill>
              <a:srgbClr val="66FFFF"/>
            </a:solidFill>
            <a:prstDash val="sys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8196" name="直接连接符 48195"/>
          <p:cNvSpPr/>
          <p:nvPr/>
        </p:nvSpPr>
        <p:spPr>
          <a:xfrm>
            <a:off x="6886575" y="4438650"/>
            <a:ext cx="790575" cy="0"/>
          </a:xfrm>
          <a:prstGeom prst="line">
            <a:avLst/>
          </a:prstGeom>
          <a:ln w="38100" cap="flat" cmpd="sng">
            <a:solidFill>
              <a:srgbClr val="FF66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8197" name="直接连接符 48196"/>
          <p:cNvSpPr/>
          <p:nvPr/>
        </p:nvSpPr>
        <p:spPr>
          <a:xfrm>
            <a:off x="6084888" y="5491163"/>
            <a:ext cx="790575" cy="0"/>
          </a:xfrm>
          <a:prstGeom prst="line">
            <a:avLst/>
          </a:prstGeom>
          <a:ln w="38100" cap="flat" cmpd="sng">
            <a:solidFill>
              <a:srgbClr val="FF66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74"/>
                                        </p:tgtEl>
                                        <p:attrNameLst>
                                          <p:attrName>style.visibility</p:attrName>
                                        </p:attrNameLst>
                                      </p:cBhvr>
                                      <p:to>
                                        <p:strVal val="visible"/>
                                      </p:to>
                                    </p:set>
                                    <p:animEffect transition="in" filter="wipe(left)">
                                      <p:cBhvr>
                                        <p:cTn id="7" dur="500"/>
                                        <p:tgtEl>
                                          <p:spTgt spid="4817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173"/>
                                        </p:tgtEl>
                                        <p:attrNameLst>
                                          <p:attrName>style.visibility</p:attrName>
                                        </p:attrNameLst>
                                      </p:cBhvr>
                                      <p:to>
                                        <p:strVal val="visible"/>
                                      </p:to>
                                    </p:set>
                                    <p:animEffect transition="in" filter="wipe(left)">
                                      <p:cBhvr>
                                        <p:cTn id="11" dur="500"/>
                                        <p:tgtEl>
                                          <p:spTgt spid="4817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8142"/>
                                        </p:tgtEl>
                                        <p:attrNameLst>
                                          <p:attrName>style.visibility</p:attrName>
                                        </p:attrNameLst>
                                      </p:cBhvr>
                                      <p:to>
                                        <p:strVal val="visible"/>
                                      </p:to>
                                    </p:set>
                                    <p:animEffect transition="in" filter="wipe(left)">
                                      <p:cBhvr>
                                        <p:cTn id="15" dur="500"/>
                                        <p:tgtEl>
                                          <p:spTgt spid="4814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8136"/>
                                        </p:tgtEl>
                                        <p:attrNameLst>
                                          <p:attrName>style.visibility</p:attrName>
                                        </p:attrNameLst>
                                      </p:cBhvr>
                                      <p:to>
                                        <p:strVal val="visible"/>
                                      </p:to>
                                    </p:set>
                                    <p:animEffect transition="in" filter="wipe(left)">
                                      <p:cBhvr>
                                        <p:cTn id="20" dur="500"/>
                                        <p:tgtEl>
                                          <p:spTgt spid="48136"/>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8135"/>
                                        </p:tgtEl>
                                        <p:attrNameLst>
                                          <p:attrName>style.visibility</p:attrName>
                                        </p:attrNameLst>
                                      </p:cBhvr>
                                      <p:to>
                                        <p:strVal val="visible"/>
                                      </p:to>
                                    </p:set>
                                    <p:animEffect transition="in" filter="wipe(left)">
                                      <p:cBhvr>
                                        <p:cTn id="24" dur="500"/>
                                        <p:tgtEl>
                                          <p:spTgt spid="4813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8132"/>
                                        </p:tgtEl>
                                        <p:attrNameLst>
                                          <p:attrName>style.visibility</p:attrName>
                                        </p:attrNameLst>
                                      </p:cBhvr>
                                      <p:to>
                                        <p:strVal val="visible"/>
                                      </p:to>
                                    </p:set>
                                    <p:animEffect transition="in" filter="wipe(left)">
                                      <p:cBhvr>
                                        <p:cTn id="29" dur="500"/>
                                        <p:tgtEl>
                                          <p:spTgt spid="481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48169"/>
                                        </p:tgtEl>
                                        <p:attrNameLst>
                                          <p:attrName>style.visibility</p:attrName>
                                        </p:attrNameLst>
                                      </p:cBhvr>
                                      <p:to>
                                        <p:strVal val="visible"/>
                                      </p:to>
                                    </p:set>
                                    <p:animEffect transition="in" filter="wipe(right)">
                                      <p:cBhvr>
                                        <p:cTn id="34" dur="500"/>
                                        <p:tgtEl>
                                          <p:spTgt spid="48169"/>
                                        </p:tgtEl>
                                      </p:cBhvr>
                                    </p:animEffect>
                                  </p:childTnLst>
                                </p:cTn>
                              </p:par>
                              <p:par>
                                <p:cTn id="35" presetID="22" presetClass="entr" presetSubtype="8" fill="hold" nodeType="withEffect">
                                  <p:stCondLst>
                                    <p:cond delay="0"/>
                                  </p:stCondLst>
                                  <p:childTnLst>
                                    <p:set>
                                      <p:cBhvr>
                                        <p:cTn id="36" dur="1" fill="hold">
                                          <p:stCondLst>
                                            <p:cond delay="0"/>
                                          </p:stCondLst>
                                        </p:cTn>
                                        <p:tgtEl>
                                          <p:spTgt spid="48164"/>
                                        </p:tgtEl>
                                        <p:attrNameLst>
                                          <p:attrName>style.visibility</p:attrName>
                                        </p:attrNameLst>
                                      </p:cBhvr>
                                      <p:to>
                                        <p:strVal val="visible"/>
                                      </p:to>
                                    </p:set>
                                    <p:animEffect transition="in" filter="wipe(left)">
                                      <p:cBhvr>
                                        <p:cTn id="37" dur="500"/>
                                        <p:tgtEl>
                                          <p:spTgt spid="48164"/>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48133"/>
                                        </p:tgtEl>
                                        <p:attrNameLst>
                                          <p:attrName>style.visibility</p:attrName>
                                        </p:attrNameLst>
                                      </p:cBhvr>
                                      <p:to>
                                        <p:strVal val="visible"/>
                                      </p:to>
                                    </p:set>
                                    <p:animEffect transition="in" filter="wipe(left)">
                                      <p:cBhvr>
                                        <p:cTn id="41" dur="500"/>
                                        <p:tgtEl>
                                          <p:spTgt spid="48133"/>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48140"/>
                                        </p:tgtEl>
                                        <p:attrNameLst>
                                          <p:attrName>style.visibility</p:attrName>
                                        </p:attrNameLst>
                                      </p:cBhvr>
                                      <p:to>
                                        <p:strVal val="visible"/>
                                      </p:to>
                                    </p:set>
                                    <p:animEffect transition="in" filter="dissolve">
                                      <p:cBhvr>
                                        <p:cTn id="46" dur="500"/>
                                        <p:tgtEl>
                                          <p:spTgt spid="48140"/>
                                        </p:tgtEl>
                                      </p:cBhvr>
                                    </p:animEffect>
                                  </p:childTnLst>
                                </p:cTn>
                              </p:par>
                              <p:par>
                                <p:cTn id="47" presetID="9" presetClass="entr" presetSubtype="0" fill="hold" nodeType="withEffect">
                                  <p:stCondLst>
                                    <p:cond delay="0"/>
                                  </p:stCondLst>
                                  <p:childTnLst>
                                    <p:set>
                                      <p:cBhvr>
                                        <p:cTn id="48" dur="1" fill="hold">
                                          <p:stCondLst>
                                            <p:cond delay="0"/>
                                          </p:stCondLst>
                                        </p:cTn>
                                        <p:tgtEl>
                                          <p:spTgt spid="48138"/>
                                        </p:tgtEl>
                                        <p:attrNameLst>
                                          <p:attrName>style.visibility</p:attrName>
                                        </p:attrNameLst>
                                      </p:cBhvr>
                                      <p:to>
                                        <p:strVal val="visible"/>
                                      </p:to>
                                    </p:set>
                                    <p:animEffect transition="in" filter="dissolve">
                                      <p:cBhvr>
                                        <p:cTn id="49" dur="500"/>
                                        <p:tgtEl>
                                          <p:spTgt spid="48138"/>
                                        </p:tgtEl>
                                      </p:cBhvr>
                                    </p:animEffect>
                                  </p:childTnLst>
                                </p:cTn>
                              </p:par>
                              <p:par>
                                <p:cTn id="50" presetID="9" presetClass="entr" presetSubtype="0" fill="hold" nodeType="withEffect">
                                  <p:stCondLst>
                                    <p:cond delay="0"/>
                                  </p:stCondLst>
                                  <p:childTnLst>
                                    <p:set>
                                      <p:cBhvr>
                                        <p:cTn id="51" dur="1" fill="hold">
                                          <p:stCondLst>
                                            <p:cond delay="0"/>
                                          </p:stCondLst>
                                        </p:cTn>
                                        <p:tgtEl>
                                          <p:spTgt spid="48147"/>
                                        </p:tgtEl>
                                        <p:attrNameLst>
                                          <p:attrName>style.visibility</p:attrName>
                                        </p:attrNameLst>
                                      </p:cBhvr>
                                      <p:to>
                                        <p:strVal val="visible"/>
                                      </p:to>
                                    </p:set>
                                    <p:animEffect transition="in" filter="dissolve">
                                      <p:cBhvr>
                                        <p:cTn id="52" dur="500"/>
                                        <p:tgtEl>
                                          <p:spTgt spid="48147"/>
                                        </p:tgtEl>
                                      </p:cBhvr>
                                    </p:animEffect>
                                  </p:childTnLst>
                                </p:cTn>
                              </p:par>
                              <p:par>
                                <p:cTn id="53" presetID="9" presetClass="entr" presetSubtype="0" fill="hold" nodeType="withEffect">
                                  <p:stCondLst>
                                    <p:cond delay="0"/>
                                  </p:stCondLst>
                                  <p:childTnLst>
                                    <p:set>
                                      <p:cBhvr>
                                        <p:cTn id="54" dur="1" fill="hold">
                                          <p:stCondLst>
                                            <p:cond delay="0"/>
                                          </p:stCondLst>
                                        </p:cTn>
                                        <p:tgtEl>
                                          <p:spTgt spid="48146"/>
                                        </p:tgtEl>
                                        <p:attrNameLst>
                                          <p:attrName>style.visibility</p:attrName>
                                        </p:attrNameLst>
                                      </p:cBhvr>
                                      <p:to>
                                        <p:strVal val="visible"/>
                                      </p:to>
                                    </p:set>
                                    <p:animEffect transition="in" filter="dissolve">
                                      <p:cBhvr>
                                        <p:cTn id="55" dur="500"/>
                                        <p:tgtEl>
                                          <p:spTgt spid="48146"/>
                                        </p:tgtEl>
                                      </p:cBhvr>
                                    </p:animEffect>
                                  </p:childTnLst>
                                </p:cTn>
                              </p:par>
                              <p:par>
                                <p:cTn id="56" presetID="9" presetClass="entr" presetSubtype="0" fill="hold" nodeType="withEffect">
                                  <p:stCondLst>
                                    <p:cond delay="0"/>
                                  </p:stCondLst>
                                  <p:childTnLst>
                                    <p:set>
                                      <p:cBhvr>
                                        <p:cTn id="57" dur="1" fill="hold">
                                          <p:stCondLst>
                                            <p:cond delay="0"/>
                                          </p:stCondLst>
                                        </p:cTn>
                                        <p:tgtEl>
                                          <p:spTgt spid="48143"/>
                                        </p:tgtEl>
                                        <p:attrNameLst>
                                          <p:attrName>style.visibility</p:attrName>
                                        </p:attrNameLst>
                                      </p:cBhvr>
                                      <p:to>
                                        <p:strVal val="visible"/>
                                      </p:to>
                                    </p:set>
                                    <p:animEffect transition="in" filter="dissolve">
                                      <p:cBhvr>
                                        <p:cTn id="58" dur="500"/>
                                        <p:tgtEl>
                                          <p:spTgt spid="48143"/>
                                        </p:tgtEl>
                                      </p:cBhvr>
                                    </p:animEffect>
                                  </p:childTnLst>
                                </p:cTn>
                              </p:par>
                              <p:par>
                                <p:cTn id="59" presetID="9" presetClass="entr" presetSubtype="0" fill="hold" nodeType="withEffect">
                                  <p:stCondLst>
                                    <p:cond delay="0"/>
                                  </p:stCondLst>
                                  <p:childTnLst>
                                    <p:set>
                                      <p:cBhvr>
                                        <p:cTn id="60" dur="1" fill="hold">
                                          <p:stCondLst>
                                            <p:cond delay="0"/>
                                          </p:stCondLst>
                                        </p:cTn>
                                        <p:tgtEl>
                                          <p:spTgt spid="48144"/>
                                        </p:tgtEl>
                                        <p:attrNameLst>
                                          <p:attrName>style.visibility</p:attrName>
                                        </p:attrNameLst>
                                      </p:cBhvr>
                                      <p:to>
                                        <p:strVal val="visible"/>
                                      </p:to>
                                    </p:set>
                                    <p:animEffect transition="in" filter="dissolve">
                                      <p:cBhvr>
                                        <p:cTn id="61" dur="500"/>
                                        <p:tgtEl>
                                          <p:spTgt spid="48144"/>
                                        </p:tgtEl>
                                      </p:cBhvr>
                                    </p:animEffect>
                                  </p:childTnLst>
                                </p:cTn>
                              </p:par>
                              <p:par>
                                <p:cTn id="62" presetID="9" presetClass="entr" presetSubtype="0" fill="hold" nodeType="withEffect">
                                  <p:stCondLst>
                                    <p:cond delay="0"/>
                                  </p:stCondLst>
                                  <p:childTnLst>
                                    <p:set>
                                      <p:cBhvr>
                                        <p:cTn id="63" dur="1" fill="hold">
                                          <p:stCondLst>
                                            <p:cond delay="0"/>
                                          </p:stCondLst>
                                        </p:cTn>
                                        <p:tgtEl>
                                          <p:spTgt spid="48158"/>
                                        </p:tgtEl>
                                        <p:attrNameLst>
                                          <p:attrName>style.visibility</p:attrName>
                                        </p:attrNameLst>
                                      </p:cBhvr>
                                      <p:to>
                                        <p:strVal val="visible"/>
                                      </p:to>
                                    </p:set>
                                    <p:animEffect transition="in" filter="dissolve">
                                      <p:cBhvr>
                                        <p:cTn id="64" dur="500"/>
                                        <p:tgtEl>
                                          <p:spTgt spid="48158"/>
                                        </p:tgtEl>
                                      </p:cBhvr>
                                    </p:animEffect>
                                  </p:childTnLst>
                                </p:cTn>
                              </p:par>
                              <p:par>
                                <p:cTn id="65" presetID="9" presetClass="entr" presetSubtype="0" fill="hold" nodeType="withEffect">
                                  <p:stCondLst>
                                    <p:cond delay="0"/>
                                  </p:stCondLst>
                                  <p:childTnLst>
                                    <p:set>
                                      <p:cBhvr>
                                        <p:cTn id="66" dur="1" fill="hold">
                                          <p:stCondLst>
                                            <p:cond delay="0"/>
                                          </p:stCondLst>
                                        </p:cTn>
                                        <p:tgtEl>
                                          <p:spTgt spid="48145"/>
                                        </p:tgtEl>
                                        <p:attrNameLst>
                                          <p:attrName>style.visibility</p:attrName>
                                        </p:attrNameLst>
                                      </p:cBhvr>
                                      <p:to>
                                        <p:strVal val="visible"/>
                                      </p:to>
                                    </p:set>
                                    <p:animEffect transition="in" filter="dissolve">
                                      <p:cBhvr>
                                        <p:cTn id="67" dur="500"/>
                                        <p:tgtEl>
                                          <p:spTgt spid="48145"/>
                                        </p:tgtEl>
                                      </p:cBhvr>
                                    </p:animEffect>
                                  </p:childTnLst>
                                </p:cTn>
                              </p:par>
                              <p:par>
                                <p:cTn id="68" presetID="9" presetClass="entr" presetSubtype="0" fill="hold" nodeType="withEffect">
                                  <p:stCondLst>
                                    <p:cond delay="0"/>
                                  </p:stCondLst>
                                  <p:childTnLst>
                                    <p:set>
                                      <p:cBhvr>
                                        <p:cTn id="69" dur="1" fill="hold">
                                          <p:stCondLst>
                                            <p:cond delay="0"/>
                                          </p:stCondLst>
                                        </p:cTn>
                                        <p:tgtEl>
                                          <p:spTgt spid="48163"/>
                                        </p:tgtEl>
                                        <p:attrNameLst>
                                          <p:attrName>style.visibility</p:attrName>
                                        </p:attrNameLst>
                                      </p:cBhvr>
                                      <p:to>
                                        <p:strVal val="visible"/>
                                      </p:to>
                                    </p:set>
                                    <p:animEffect transition="in" filter="dissolve">
                                      <p:cBhvr>
                                        <p:cTn id="70" dur="500"/>
                                        <p:tgtEl>
                                          <p:spTgt spid="48163"/>
                                        </p:tgtEl>
                                      </p:cBhvr>
                                    </p:animEffect>
                                  </p:childTnLst>
                                </p:cTn>
                              </p:par>
                              <p:par>
                                <p:cTn id="71" presetID="9" presetClass="entr" presetSubtype="0" fill="hold" nodeType="withEffect">
                                  <p:stCondLst>
                                    <p:cond delay="0"/>
                                  </p:stCondLst>
                                  <p:childTnLst>
                                    <p:set>
                                      <p:cBhvr>
                                        <p:cTn id="72" dur="1" fill="hold">
                                          <p:stCondLst>
                                            <p:cond delay="0"/>
                                          </p:stCondLst>
                                        </p:cTn>
                                        <p:tgtEl>
                                          <p:spTgt spid="48131"/>
                                        </p:tgtEl>
                                        <p:attrNameLst>
                                          <p:attrName>style.visibility</p:attrName>
                                        </p:attrNameLst>
                                      </p:cBhvr>
                                      <p:to>
                                        <p:strVal val="visible"/>
                                      </p:to>
                                    </p:set>
                                    <p:animEffect transition="in" filter="dissolve">
                                      <p:cBhvr>
                                        <p:cTn id="73" dur="500"/>
                                        <p:tgtEl>
                                          <p:spTgt spid="48131"/>
                                        </p:tgtEl>
                                      </p:cBhvr>
                                    </p:animEffect>
                                  </p:childTnLst>
                                </p:cTn>
                              </p:par>
                              <p:par>
                                <p:cTn id="74" presetID="9" presetClass="entr" presetSubtype="0" fill="hold" nodeType="withEffect">
                                  <p:stCondLst>
                                    <p:cond delay="0"/>
                                  </p:stCondLst>
                                  <p:childTnLst>
                                    <p:set>
                                      <p:cBhvr>
                                        <p:cTn id="75" dur="1" fill="hold">
                                          <p:stCondLst>
                                            <p:cond delay="0"/>
                                          </p:stCondLst>
                                        </p:cTn>
                                        <p:tgtEl>
                                          <p:spTgt spid="48139"/>
                                        </p:tgtEl>
                                        <p:attrNameLst>
                                          <p:attrName>style.visibility</p:attrName>
                                        </p:attrNameLst>
                                      </p:cBhvr>
                                      <p:to>
                                        <p:strVal val="visible"/>
                                      </p:to>
                                    </p:set>
                                    <p:animEffect transition="in" filter="dissolve">
                                      <p:cBhvr>
                                        <p:cTn id="76" dur="500"/>
                                        <p:tgtEl>
                                          <p:spTgt spid="4813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48176"/>
                                        </p:tgtEl>
                                        <p:attrNameLst>
                                          <p:attrName>style.visibility</p:attrName>
                                        </p:attrNameLst>
                                      </p:cBhvr>
                                      <p:to>
                                        <p:strVal val="visible"/>
                                      </p:to>
                                    </p:set>
                                    <p:animEffect transition="in" filter="dissolve">
                                      <p:cBhvr>
                                        <p:cTn id="79" dur="500"/>
                                        <p:tgtEl>
                                          <p:spTgt spid="48176"/>
                                        </p:tgtEl>
                                      </p:cBhvr>
                                    </p:animEffect>
                                  </p:childTnLst>
                                </p:cTn>
                              </p:par>
                              <p:par>
                                <p:cTn id="80" presetID="9" presetClass="entr" presetSubtype="0" fill="hold" nodeType="withEffect">
                                  <p:stCondLst>
                                    <p:cond delay="0"/>
                                  </p:stCondLst>
                                  <p:childTnLst>
                                    <p:set>
                                      <p:cBhvr>
                                        <p:cTn id="81" dur="1" fill="hold">
                                          <p:stCondLst>
                                            <p:cond delay="0"/>
                                          </p:stCondLst>
                                        </p:cTn>
                                        <p:tgtEl>
                                          <p:spTgt spid="48137"/>
                                        </p:tgtEl>
                                        <p:attrNameLst>
                                          <p:attrName>style.visibility</p:attrName>
                                        </p:attrNameLst>
                                      </p:cBhvr>
                                      <p:to>
                                        <p:strVal val="visible"/>
                                      </p:to>
                                    </p:set>
                                    <p:animEffect transition="in" filter="dissolve">
                                      <p:cBhvr>
                                        <p:cTn id="82" dur="500"/>
                                        <p:tgtEl>
                                          <p:spTgt spid="4813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8130"/>
                                        </p:tgtEl>
                                        <p:attrNameLst>
                                          <p:attrName>style.visibility</p:attrName>
                                        </p:attrNameLst>
                                      </p:cBhvr>
                                      <p:to>
                                        <p:strVal val="visible"/>
                                      </p:to>
                                    </p:set>
                                    <p:animEffect transition="in" filter="wipe(left)">
                                      <p:cBhvr>
                                        <p:cTn id="87" dur="500"/>
                                        <p:tgtEl>
                                          <p:spTgt spid="4813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48134"/>
                                        </p:tgtEl>
                                        <p:attrNameLst>
                                          <p:attrName>style.visibility</p:attrName>
                                        </p:attrNameLst>
                                      </p:cBhvr>
                                      <p:to>
                                        <p:strVal val="visible"/>
                                      </p:to>
                                    </p:set>
                                    <p:animEffect transition="in" filter="wipe(left)">
                                      <p:cBhvr>
                                        <p:cTn id="92" dur="500"/>
                                        <p:tgtEl>
                                          <p:spTgt spid="4813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48170"/>
                                        </p:tgtEl>
                                        <p:attrNameLst>
                                          <p:attrName>style.visibility</p:attrName>
                                        </p:attrNameLst>
                                      </p:cBhvr>
                                      <p:to>
                                        <p:strVal val="visible"/>
                                      </p:to>
                                    </p:set>
                                    <p:animEffect transition="in" filter="wipe(left)">
                                      <p:cBhvr>
                                        <p:cTn id="97" dur="500"/>
                                        <p:tgtEl>
                                          <p:spTgt spid="48170"/>
                                        </p:tgtEl>
                                      </p:cBhvr>
                                    </p:animEffect>
                                  </p:childTnLst>
                                </p:cTn>
                              </p:par>
                            </p:childTnLst>
                          </p:cTn>
                        </p:par>
                      </p:childTnLst>
                    </p:cTn>
                  </p:par>
                  <p:par>
                    <p:cTn id="98" fill="hold">
                      <p:stCondLst>
                        <p:cond delay="indefinite"/>
                      </p:stCondLst>
                      <p:childTnLst>
                        <p:par>
                          <p:cTn id="99" fill="hold">
                            <p:stCondLst>
                              <p:cond delay="0"/>
                            </p:stCondLst>
                            <p:childTnLst>
                              <p:par>
                                <p:cTn id="100" presetID="50" presetClass="entr" presetSubtype="0" decel="100000" fill="hold" nodeType="clickEffect">
                                  <p:stCondLst>
                                    <p:cond delay="0"/>
                                  </p:stCondLst>
                                  <p:childTnLst>
                                    <p:set>
                                      <p:cBhvr>
                                        <p:cTn id="101" dur="1" fill="hold">
                                          <p:stCondLst>
                                            <p:cond delay="0"/>
                                          </p:stCondLst>
                                        </p:cTn>
                                        <p:tgtEl>
                                          <p:spTgt spid="48153"/>
                                        </p:tgtEl>
                                        <p:attrNameLst>
                                          <p:attrName>style.visibility</p:attrName>
                                        </p:attrNameLst>
                                      </p:cBhvr>
                                      <p:to>
                                        <p:strVal val="visible"/>
                                      </p:to>
                                    </p:set>
                                    <p:anim calcmode="lin" valueType="num">
                                      <p:cBhvr>
                                        <p:cTn id="102" dur="1000" fill="hold"/>
                                        <p:tgtEl>
                                          <p:spTgt spid="48153"/>
                                        </p:tgtEl>
                                        <p:attrNameLst>
                                          <p:attrName>ppt_w</p:attrName>
                                        </p:attrNameLst>
                                      </p:cBhvr>
                                      <p:tavLst>
                                        <p:tav tm="0">
                                          <p:val>
                                            <p:strVal val="#ppt_w+.3"/>
                                          </p:val>
                                        </p:tav>
                                        <p:tav tm="100000">
                                          <p:val>
                                            <p:strVal val="#ppt_w"/>
                                          </p:val>
                                        </p:tav>
                                      </p:tavLst>
                                    </p:anim>
                                    <p:anim calcmode="lin" valueType="num">
                                      <p:cBhvr>
                                        <p:cTn id="103" dur="1000" fill="hold"/>
                                        <p:tgtEl>
                                          <p:spTgt spid="48153"/>
                                        </p:tgtEl>
                                        <p:attrNameLst>
                                          <p:attrName>ppt_h</p:attrName>
                                        </p:attrNameLst>
                                      </p:cBhvr>
                                      <p:tavLst>
                                        <p:tav tm="0">
                                          <p:val>
                                            <p:strVal val="#ppt_h"/>
                                          </p:val>
                                        </p:tav>
                                        <p:tav tm="100000">
                                          <p:val>
                                            <p:strVal val="#ppt_h"/>
                                          </p:val>
                                        </p:tav>
                                      </p:tavLst>
                                    </p:anim>
                                    <p:animEffect transition="in" filter="fade">
                                      <p:cBhvr>
                                        <p:cTn id="104" dur="1000"/>
                                        <p:tgtEl>
                                          <p:spTgt spid="48153"/>
                                        </p:tgtEl>
                                      </p:cBhvr>
                                    </p:animEffect>
                                  </p:childTnLst>
                                </p:cTn>
                              </p:par>
                              <p:par>
                                <p:cTn id="105" presetID="17" presetClass="entr" presetSubtype="10" fill="hold" nodeType="withEffect">
                                  <p:stCondLst>
                                    <p:cond delay="0"/>
                                  </p:stCondLst>
                                  <p:childTnLst>
                                    <p:set>
                                      <p:cBhvr>
                                        <p:cTn id="106" dur="1" fill="hold">
                                          <p:stCondLst>
                                            <p:cond delay="0"/>
                                          </p:stCondLst>
                                        </p:cTn>
                                        <p:tgtEl>
                                          <p:spTgt spid="48148"/>
                                        </p:tgtEl>
                                        <p:attrNameLst>
                                          <p:attrName>style.visibility</p:attrName>
                                        </p:attrNameLst>
                                      </p:cBhvr>
                                      <p:to>
                                        <p:strVal val="visible"/>
                                      </p:to>
                                    </p:set>
                                    <p:anim calcmode="lin" valueType="num">
                                      <p:cBhvr>
                                        <p:cTn id="107" dur="500" fill="hold"/>
                                        <p:tgtEl>
                                          <p:spTgt spid="48148"/>
                                        </p:tgtEl>
                                        <p:attrNameLst>
                                          <p:attrName>ppt_w</p:attrName>
                                        </p:attrNameLst>
                                      </p:cBhvr>
                                      <p:tavLst>
                                        <p:tav tm="0">
                                          <p:val>
                                            <p:fltVal val="0.000000"/>
                                          </p:val>
                                        </p:tav>
                                        <p:tav tm="100000">
                                          <p:val>
                                            <p:strVal val="#ppt_w"/>
                                          </p:val>
                                        </p:tav>
                                      </p:tavLst>
                                    </p:anim>
                                    <p:anim calcmode="lin" valueType="num">
                                      <p:cBhvr>
                                        <p:cTn id="108" dur="500" fill="hold"/>
                                        <p:tgtEl>
                                          <p:spTgt spid="48148"/>
                                        </p:tgtEl>
                                        <p:attrNameLst>
                                          <p:attrName>ppt_h</p:attrName>
                                        </p:attrNameLst>
                                      </p:cBhvr>
                                      <p:tavLst>
                                        <p:tav tm="0">
                                          <p:val>
                                            <p:strVal val="#ppt_h"/>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23" presetClass="entr" presetSubtype="32" fill="hold" nodeType="clickEffect">
                                  <p:stCondLst>
                                    <p:cond delay="0"/>
                                  </p:stCondLst>
                                  <p:childTnLst>
                                    <p:set>
                                      <p:cBhvr>
                                        <p:cTn id="112" dur="1" fill="hold">
                                          <p:stCondLst>
                                            <p:cond delay="0"/>
                                          </p:stCondLst>
                                        </p:cTn>
                                        <p:tgtEl>
                                          <p:spTgt spid="48166"/>
                                        </p:tgtEl>
                                        <p:attrNameLst>
                                          <p:attrName>style.visibility</p:attrName>
                                        </p:attrNameLst>
                                      </p:cBhvr>
                                      <p:to>
                                        <p:strVal val="visible"/>
                                      </p:to>
                                    </p:set>
                                    <p:anim calcmode="lin" valueType="num">
                                      <p:cBhvr>
                                        <p:cTn id="113" dur="2000" fill="hold"/>
                                        <p:tgtEl>
                                          <p:spTgt spid="48166"/>
                                        </p:tgtEl>
                                        <p:attrNameLst>
                                          <p:attrName>ppt_w</p:attrName>
                                        </p:attrNameLst>
                                      </p:cBhvr>
                                      <p:tavLst>
                                        <p:tav tm="0">
                                          <p:val>
                                            <p:strVal val="4*#ppt_w"/>
                                          </p:val>
                                        </p:tav>
                                        <p:tav tm="100000">
                                          <p:val>
                                            <p:strVal val="#ppt_w"/>
                                          </p:val>
                                        </p:tav>
                                      </p:tavLst>
                                    </p:anim>
                                    <p:anim calcmode="lin" valueType="num">
                                      <p:cBhvr>
                                        <p:cTn id="114" dur="2000" fill="hold"/>
                                        <p:tgtEl>
                                          <p:spTgt spid="48166"/>
                                        </p:tgtEl>
                                        <p:attrNameLst>
                                          <p:attrName>ppt_h</p:attrName>
                                        </p:attrNameLst>
                                      </p:cBhvr>
                                      <p:tavLst>
                                        <p:tav tm="0">
                                          <p:val>
                                            <p:strVal val="4*#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8" presetClass="entr" presetSubtype="3" fill="hold" nodeType="clickEffect">
                                  <p:stCondLst>
                                    <p:cond delay="0"/>
                                  </p:stCondLst>
                                  <p:childTnLst>
                                    <p:set>
                                      <p:cBhvr>
                                        <p:cTn id="118" dur="1" fill="hold">
                                          <p:stCondLst>
                                            <p:cond delay="0"/>
                                          </p:stCondLst>
                                        </p:cTn>
                                        <p:tgtEl>
                                          <p:spTgt spid="48141"/>
                                        </p:tgtEl>
                                        <p:attrNameLst>
                                          <p:attrName>style.visibility</p:attrName>
                                        </p:attrNameLst>
                                      </p:cBhvr>
                                      <p:to>
                                        <p:strVal val="visible"/>
                                      </p:to>
                                    </p:set>
                                    <p:animEffect transition="in" filter="strips(upRight)">
                                      <p:cBhvr>
                                        <p:cTn id="119" dur="500"/>
                                        <p:tgtEl>
                                          <p:spTgt spid="48141"/>
                                        </p:tgtEl>
                                      </p:cBhvr>
                                    </p:animEffect>
                                  </p:childTnLst>
                                </p:cTn>
                              </p:par>
                            </p:childTnLst>
                          </p:cTn>
                        </p:par>
                        <p:par>
                          <p:cTn id="120" fill="hold">
                            <p:stCondLst>
                              <p:cond delay="500"/>
                            </p:stCondLst>
                            <p:childTnLst>
                              <p:par>
                                <p:cTn id="121" presetID="18" presetClass="entr" presetSubtype="9" fill="hold" nodeType="afterEffect">
                                  <p:stCondLst>
                                    <p:cond delay="0"/>
                                  </p:stCondLst>
                                  <p:childTnLst>
                                    <p:set>
                                      <p:cBhvr>
                                        <p:cTn id="122" dur="1" fill="hold">
                                          <p:stCondLst>
                                            <p:cond delay="0"/>
                                          </p:stCondLst>
                                        </p:cTn>
                                        <p:tgtEl>
                                          <p:spTgt spid="48167"/>
                                        </p:tgtEl>
                                        <p:attrNameLst>
                                          <p:attrName>style.visibility</p:attrName>
                                        </p:attrNameLst>
                                      </p:cBhvr>
                                      <p:to>
                                        <p:strVal val="visible"/>
                                      </p:to>
                                    </p:set>
                                    <p:animEffect transition="in" filter="strips(upLeft)">
                                      <p:cBhvr>
                                        <p:cTn id="123" dur="1000"/>
                                        <p:tgtEl>
                                          <p:spTgt spid="48167"/>
                                        </p:tgtEl>
                                      </p:cBhvr>
                                    </p:animEffect>
                                  </p:childTnLst>
                                </p:cTn>
                              </p:par>
                            </p:childTnLst>
                          </p:cTn>
                        </p:par>
                        <p:par>
                          <p:cTn id="124" fill="hold">
                            <p:stCondLst>
                              <p:cond delay="1500"/>
                            </p:stCondLst>
                            <p:childTnLst>
                              <p:par>
                                <p:cTn id="125" presetID="1" presetClass="entr" presetSubtype="0" fill="hold" nodeType="afterEffect">
                                  <p:stCondLst>
                                    <p:cond delay="0"/>
                                  </p:stCondLst>
                                  <p:childTnLst>
                                    <p:set>
                                      <p:cBhvr>
                                        <p:cTn id="126" dur="1" fill="hold">
                                          <p:stCondLst>
                                            <p:cond delay="499"/>
                                          </p:stCondLst>
                                        </p:cTn>
                                        <p:tgtEl>
                                          <p:spTgt spid="4818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48168"/>
                                        </p:tgtEl>
                                        <p:attrNameLst>
                                          <p:attrName>style.visibility</p:attrName>
                                        </p:attrNameLst>
                                      </p:cBhvr>
                                      <p:to>
                                        <p:strVal val="visible"/>
                                      </p:to>
                                    </p:set>
                                    <p:animEffect transition="in" filter="wipe(left)">
                                      <p:cBhvr>
                                        <p:cTn id="131" dur="500"/>
                                        <p:tgtEl>
                                          <p:spTgt spid="48168"/>
                                        </p:tgtEl>
                                      </p:cBhvr>
                                    </p:animEffect>
                                  </p:childTnLst>
                                </p:cTn>
                              </p:par>
                            </p:childTnLst>
                          </p:cTn>
                        </p:par>
                        <p:par>
                          <p:cTn id="132" fill="hold">
                            <p:stCondLst>
                              <p:cond delay="500"/>
                            </p:stCondLst>
                            <p:childTnLst>
                              <p:par>
                                <p:cTn id="133" presetID="1" presetClass="entr" presetSubtype="0" fill="hold" nodeType="afterEffect">
                                  <p:stCondLst>
                                    <p:cond delay="0"/>
                                  </p:stCondLst>
                                  <p:childTnLst>
                                    <p:set>
                                      <p:cBhvr>
                                        <p:cTn id="134" dur="1" fill="hold">
                                          <p:stCondLst>
                                            <p:cond delay="499"/>
                                          </p:stCondLst>
                                        </p:cTn>
                                        <p:tgtEl>
                                          <p:spTgt spid="48180"/>
                                        </p:tgtEl>
                                        <p:attrNameLst>
                                          <p:attrName>style.visibility</p:attrName>
                                        </p:attrNameLst>
                                      </p:cBhvr>
                                      <p:to>
                                        <p:strVal val="visible"/>
                                      </p:to>
                                    </p:set>
                                  </p:childTnLst>
                                </p:cTn>
                              </p:par>
                            </p:childTnLst>
                          </p:cTn>
                        </p:par>
                        <p:par>
                          <p:cTn id="135" fill="hold">
                            <p:stCondLst>
                              <p:cond delay="1000"/>
                            </p:stCondLst>
                            <p:childTnLst>
                              <p:par>
                                <p:cTn id="136" presetID="1" presetClass="entr" presetSubtype="0" fill="hold" nodeType="afterEffect">
                                  <p:stCondLst>
                                    <p:cond delay="0"/>
                                  </p:stCondLst>
                                  <p:childTnLst>
                                    <p:set>
                                      <p:cBhvr>
                                        <p:cTn id="137" dur="1" fill="hold">
                                          <p:stCondLst>
                                            <p:cond delay="0"/>
                                          </p:stCondLst>
                                        </p:cTn>
                                        <p:tgtEl>
                                          <p:spTgt spid="48177"/>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50" presetClass="entr" presetSubtype="0" decel="100000" fill="hold" nodeType="clickEffect">
                                  <p:stCondLst>
                                    <p:cond delay="0"/>
                                  </p:stCondLst>
                                  <p:childTnLst>
                                    <p:set>
                                      <p:cBhvr>
                                        <p:cTn id="141" dur="1" fill="hold">
                                          <p:stCondLst>
                                            <p:cond delay="0"/>
                                          </p:stCondLst>
                                        </p:cTn>
                                        <p:tgtEl>
                                          <p:spTgt spid="48159"/>
                                        </p:tgtEl>
                                        <p:attrNameLst>
                                          <p:attrName>style.visibility</p:attrName>
                                        </p:attrNameLst>
                                      </p:cBhvr>
                                      <p:to>
                                        <p:strVal val="visible"/>
                                      </p:to>
                                    </p:set>
                                    <p:anim calcmode="lin" valueType="num">
                                      <p:cBhvr>
                                        <p:cTn id="142" dur="1000" fill="hold"/>
                                        <p:tgtEl>
                                          <p:spTgt spid="48159"/>
                                        </p:tgtEl>
                                        <p:attrNameLst>
                                          <p:attrName>ppt_w</p:attrName>
                                        </p:attrNameLst>
                                      </p:cBhvr>
                                      <p:tavLst>
                                        <p:tav tm="0">
                                          <p:val>
                                            <p:strVal val="#ppt_w+.3"/>
                                          </p:val>
                                        </p:tav>
                                        <p:tav tm="100000">
                                          <p:val>
                                            <p:strVal val="#ppt_w"/>
                                          </p:val>
                                        </p:tav>
                                      </p:tavLst>
                                    </p:anim>
                                    <p:anim calcmode="lin" valueType="num">
                                      <p:cBhvr>
                                        <p:cTn id="143" dur="1000" fill="hold"/>
                                        <p:tgtEl>
                                          <p:spTgt spid="48159"/>
                                        </p:tgtEl>
                                        <p:attrNameLst>
                                          <p:attrName>ppt_h</p:attrName>
                                        </p:attrNameLst>
                                      </p:cBhvr>
                                      <p:tavLst>
                                        <p:tav tm="0">
                                          <p:val>
                                            <p:strVal val="#ppt_h"/>
                                          </p:val>
                                        </p:tav>
                                        <p:tav tm="100000">
                                          <p:val>
                                            <p:strVal val="#ppt_h"/>
                                          </p:val>
                                        </p:tav>
                                      </p:tavLst>
                                    </p:anim>
                                    <p:animEffect transition="in" filter="fade">
                                      <p:cBhvr>
                                        <p:cTn id="144" dur="1000"/>
                                        <p:tgtEl>
                                          <p:spTgt spid="4815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48165"/>
                                        </p:tgtEl>
                                        <p:attrNameLst>
                                          <p:attrName>style.visibility</p:attrName>
                                        </p:attrNameLst>
                                      </p:cBhvr>
                                      <p:to>
                                        <p:strVal val="visible"/>
                                      </p:to>
                                    </p:set>
                                    <p:animEffect transition="in" filter="wipe(left)">
                                      <p:cBhvr>
                                        <p:cTn id="149" dur="500"/>
                                        <p:tgtEl>
                                          <p:spTgt spid="48165"/>
                                        </p:tgtEl>
                                      </p:cBhvr>
                                    </p:animEffect>
                                  </p:childTnLst>
                                </p:cTn>
                              </p:par>
                            </p:childTnLst>
                          </p:cTn>
                        </p:par>
                        <p:par>
                          <p:cTn id="150" fill="hold">
                            <p:stCondLst>
                              <p:cond delay="500"/>
                            </p:stCondLst>
                            <p:childTnLst>
                              <p:par>
                                <p:cTn id="151" presetID="1" presetClass="entr" presetSubtype="0" fill="hold" nodeType="afterEffect">
                                  <p:stCondLst>
                                    <p:cond delay="0"/>
                                  </p:stCondLst>
                                  <p:childTnLst>
                                    <p:set>
                                      <p:cBhvr>
                                        <p:cTn id="152" dur="1" fill="hold">
                                          <p:stCondLst>
                                            <p:cond delay="499"/>
                                          </p:stCondLst>
                                        </p:cTn>
                                        <p:tgtEl>
                                          <p:spTgt spid="4818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nodeType="clickEffect">
                                  <p:stCondLst>
                                    <p:cond delay="0"/>
                                  </p:stCondLst>
                                  <p:childTnLst>
                                    <p:set>
                                      <p:cBhvr>
                                        <p:cTn id="156" dur="1" fill="hold">
                                          <p:stCondLst>
                                            <p:cond delay="0"/>
                                          </p:stCondLst>
                                        </p:cTn>
                                        <p:tgtEl>
                                          <p:spTgt spid="48175"/>
                                        </p:tgtEl>
                                        <p:attrNameLst>
                                          <p:attrName>style.visibility</p:attrName>
                                        </p:attrNameLst>
                                      </p:cBhvr>
                                      <p:to>
                                        <p:strVal val="visible"/>
                                      </p:to>
                                    </p:set>
                                    <p:animEffect transition="in" filter="wipe(left)">
                                      <p:cBhvr>
                                        <p:cTn id="157" dur="500"/>
                                        <p:tgtEl>
                                          <p:spTgt spid="48175"/>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nodeType="clickEffect">
                                  <p:stCondLst>
                                    <p:cond delay="0"/>
                                  </p:stCondLst>
                                  <p:childTnLst>
                                    <p:set>
                                      <p:cBhvr>
                                        <p:cTn id="161" dur="1" fill="hold">
                                          <p:stCondLst>
                                            <p:cond delay="0"/>
                                          </p:stCondLst>
                                        </p:cTn>
                                        <p:tgtEl>
                                          <p:spTgt spid="48171"/>
                                        </p:tgtEl>
                                        <p:attrNameLst>
                                          <p:attrName>style.visibility</p:attrName>
                                        </p:attrNameLst>
                                      </p:cBhvr>
                                      <p:to>
                                        <p:strVal val="visible"/>
                                      </p:to>
                                    </p:set>
                                    <p:animEffect transition="in" filter="wipe(left)">
                                      <p:cBhvr>
                                        <p:cTn id="162" dur="500"/>
                                        <p:tgtEl>
                                          <p:spTgt spid="48171"/>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48172"/>
                                        </p:tgtEl>
                                        <p:attrNameLst>
                                          <p:attrName>style.visibility</p:attrName>
                                        </p:attrNameLst>
                                      </p:cBhvr>
                                      <p:to>
                                        <p:strVal val="visible"/>
                                      </p:to>
                                    </p:set>
                                    <p:animEffect transition="in" filter="wipe(left)">
                                      <p:cBhvr>
                                        <p:cTn id="167" dur="500"/>
                                        <p:tgtEl>
                                          <p:spTgt spid="48172"/>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nodeType="clickEffect">
                                  <p:stCondLst>
                                    <p:cond delay="0"/>
                                  </p:stCondLst>
                                  <p:childTnLst>
                                    <p:set>
                                      <p:cBhvr>
                                        <p:cTn id="171" dur="1" fill="hold">
                                          <p:stCondLst>
                                            <p:cond delay="0"/>
                                          </p:stCondLst>
                                        </p:cTn>
                                        <p:tgtEl>
                                          <p:spTgt spid="48183"/>
                                        </p:tgtEl>
                                        <p:attrNameLst>
                                          <p:attrName>style.visibility</p:attrName>
                                        </p:attrNameLst>
                                      </p:cBhvr>
                                      <p:to>
                                        <p:strVal val="visible"/>
                                      </p:to>
                                    </p:set>
                                    <p:animEffect transition="in" filter="wipe(left)">
                                      <p:cBhvr>
                                        <p:cTn id="172" dur="500"/>
                                        <p:tgtEl>
                                          <p:spTgt spid="48183"/>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48184"/>
                                        </p:tgtEl>
                                        <p:attrNameLst>
                                          <p:attrName>style.visibility</p:attrName>
                                        </p:attrNameLst>
                                      </p:cBhvr>
                                      <p:to>
                                        <p:strVal val="visible"/>
                                      </p:to>
                                    </p:set>
                                    <p:animEffect transition="in" filter="wipe(left)">
                                      <p:cBhvr>
                                        <p:cTn id="177" dur="500"/>
                                        <p:tgtEl>
                                          <p:spTgt spid="48184"/>
                                        </p:tgtEl>
                                      </p:cBhvr>
                                    </p:animEffect>
                                  </p:childTnLst>
                                </p:cTn>
                              </p:par>
                            </p:childTnLst>
                          </p:cTn>
                        </p:par>
                        <p:par>
                          <p:cTn id="178" fill="hold">
                            <p:stCondLst>
                              <p:cond delay="500"/>
                            </p:stCondLst>
                            <p:childTnLst>
                              <p:par>
                                <p:cTn id="179" presetID="22" presetClass="entr" presetSubtype="8" fill="hold" nodeType="afterEffect">
                                  <p:stCondLst>
                                    <p:cond delay="0"/>
                                  </p:stCondLst>
                                  <p:childTnLst>
                                    <p:set>
                                      <p:cBhvr>
                                        <p:cTn id="180" dur="1" fill="hold">
                                          <p:stCondLst>
                                            <p:cond delay="0"/>
                                          </p:stCondLst>
                                        </p:cTn>
                                        <p:tgtEl>
                                          <p:spTgt spid="48185"/>
                                        </p:tgtEl>
                                        <p:attrNameLst>
                                          <p:attrName>style.visibility</p:attrName>
                                        </p:attrNameLst>
                                      </p:cBhvr>
                                      <p:to>
                                        <p:strVal val="visible"/>
                                      </p:to>
                                    </p:set>
                                    <p:animEffect transition="in" filter="wipe(left)">
                                      <p:cBhvr>
                                        <p:cTn id="181" dur="500"/>
                                        <p:tgtEl>
                                          <p:spTgt spid="48185"/>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8" fill="hold" nodeType="clickEffect">
                                  <p:stCondLst>
                                    <p:cond delay="0"/>
                                  </p:stCondLst>
                                  <p:childTnLst>
                                    <p:set>
                                      <p:cBhvr>
                                        <p:cTn id="185" dur="1" fill="hold">
                                          <p:stCondLst>
                                            <p:cond delay="0"/>
                                          </p:stCondLst>
                                        </p:cTn>
                                        <p:tgtEl>
                                          <p:spTgt spid="48187"/>
                                        </p:tgtEl>
                                        <p:attrNameLst>
                                          <p:attrName>style.visibility</p:attrName>
                                        </p:attrNameLst>
                                      </p:cBhvr>
                                      <p:to>
                                        <p:strVal val="visible"/>
                                      </p:to>
                                    </p:set>
                                    <p:animEffect transition="in" filter="wipe(left)">
                                      <p:cBhvr>
                                        <p:cTn id="186" dur="500"/>
                                        <p:tgtEl>
                                          <p:spTgt spid="48187"/>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nodeType="clickEffect">
                                  <p:stCondLst>
                                    <p:cond delay="0"/>
                                  </p:stCondLst>
                                  <p:childTnLst>
                                    <p:set>
                                      <p:cBhvr>
                                        <p:cTn id="190" dur="1" fill="hold">
                                          <p:stCondLst>
                                            <p:cond delay="0"/>
                                          </p:stCondLst>
                                        </p:cTn>
                                        <p:tgtEl>
                                          <p:spTgt spid="48186"/>
                                        </p:tgtEl>
                                        <p:attrNameLst>
                                          <p:attrName>style.visibility</p:attrName>
                                        </p:attrNameLst>
                                      </p:cBhvr>
                                      <p:to>
                                        <p:strVal val="visible"/>
                                      </p:to>
                                    </p:set>
                                    <p:animEffect transition="in" filter="wipe(left)">
                                      <p:cBhvr>
                                        <p:cTn id="191" dur="500"/>
                                        <p:tgtEl>
                                          <p:spTgt spid="48186"/>
                                        </p:tgtEl>
                                      </p:cBhvr>
                                    </p:animEffec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nodeType="clickEffect">
                                  <p:stCondLst>
                                    <p:cond delay="0"/>
                                  </p:stCondLst>
                                  <p:childTnLst>
                                    <p:set>
                                      <p:cBhvr>
                                        <p:cTn id="195" dur="1" fill="hold">
                                          <p:stCondLst>
                                            <p:cond delay="0"/>
                                          </p:stCondLst>
                                        </p:cTn>
                                        <p:tgtEl>
                                          <p:spTgt spid="48188"/>
                                        </p:tgtEl>
                                        <p:attrNameLst>
                                          <p:attrName>style.visibility</p:attrName>
                                        </p:attrNameLst>
                                      </p:cBhvr>
                                      <p:to>
                                        <p:strVal val="visible"/>
                                      </p:to>
                                    </p:set>
                                  </p:childTnLst>
                                </p:cTn>
                              </p:par>
                              <p:par>
                                <p:cTn id="196" presetID="22" presetClass="entr" presetSubtype="1" fill="hold" nodeType="withEffect">
                                  <p:stCondLst>
                                    <p:cond delay="0"/>
                                  </p:stCondLst>
                                  <p:childTnLst>
                                    <p:set>
                                      <p:cBhvr>
                                        <p:cTn id="197" dur="1" fill="hold">
                                          <p:stCondLst>
                                            <p:cond delay="0"/>
                                          </p:stCondLst>
                                        </p:cTn>
                                        <p:tgtEl>
                                          <p:spTgt spid="48195"/>
                                        </p:tgtEl>
                                        <p:attrNameLst>
                                          <p:attrName>style.visibility</p:attrName>
                                        </p:attrNameLst>
                                      </p:cBhvr>
                                      <p:to>
                                        <p:strVal val="visible"/>
                                      </p:to>
                                    </p:set>
                                    <p:animEffect transition="in" filter="wipe(up)">
                                      <p:cBhvr>
                                        <p:cTn id="198" dur="500"/>
                                        <p:tgtEl>
                                          <p:spTgt spid="48195"/>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nodeType="clickEffect">
                                  <p:stCondLst>
                                    <p:cond delay="0"/>
                                  </p:stCondLst>
                                  <p:childTnLst>
                                    <p:set>
                                      <p:cBhvr>
                                        <p:cTn id="202" dur="1" fill="hold">
                                          <p:stCondLst>
                                            <p:cond delay="0"/>
                                          </p:stCondLst>
                                        </p:cTn>
                                        <p:tgtEl>
                                          <p:spTgt spid="48196"/>
                                        </p:tgtEl>
                                        <p:attrNameLst>
                                          <p:attrName>style.visibility</p:attrName>
                                        </p:attrNameLst>
                                      </p:cBhvr>
                                      <p:to>
                                        <p:strVal val="visible"/>
                                      </p:to>
                                    </p:set>
                                    <p:animEffect transition="in" filter="wipe(left)">
                                      <p:cBhvr>
                                        <p:cTn id="203" dur="500"/>
                                        <p:tgtEl>
                                          <p:spTgt spid="48196"/>
                                        </p:tgtEl>
                                      </p:cBhvr>
                                    </p:animEffect>
                                  </p:childTnLst>
                                </p:cTn>
                              </p:par>
                              <p:par>
                                <p:cTn id="204" presetID="22" presetClass="entr" presetSubtype="2" fill="hold" nodeType="withEffect">
                                  <p:stCondLst>
                                    <p:cond delay="0"/>
                                  </p:stCondLst>
                                  <p:childTnLst>
                                    <p:set>
                                      <p:cBhvr>
                                        <p:cTn id="205" dur="1" fill="hold">
                                          <p:stCondLst>
                                            <p:cond delay="0"/>
                                          </p:stCondLst>
                                        </p:cTn>
                                        <p:tgtEl>
                                          <p:spTgt spid="48197"/>
                                        </p:tgtEl>
                                        <p:attrNameLst>
                                          <p:attrName>style.visibility</p:attrName>
                                        </p:attrNameLst>
                                      </p:cBhvr>
                                      <p:to>
                                        <p:strVal val="visible"/>
                                      </p:to>
                                    </p:set>
                                    <p:animEffect transition="in" filter="wipe(right)">
                                      <p:cBhvr>
                                        <p:cTn id="206" dur="500"/>
                                        <p:tgtEl>
                                          <p:spTgt spid="4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2" grpId="0"/>
      <p:bldP spid="48133" grpId="0"/>
      <p:bldP spid="48135" grpId="0"/>
      <p:bldP spid="48136" grpId="0"/>
      <p:bldP spid="48172" grpId="0"/>
      <p:bldP spid="48173" grpId="0"/>
      <p:bldP spid="48174" grpId="0"/>
      <p:bldP spid="48176" grpId="0"/>
      <p:bldP spid="48184"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49154" name="组合 49153"/>
          <p:cNvGrpSpPr/>
          <p:nvPr/>
        </p:nvGrpSpPr>
        <p:grpSpPr>
          <a:xfrm>
            <a:off x="6410325" y="2449513"/>
            <a:ext cx="863600" cy="936625"/>
            <a:chOff x="0" y="0"/>
            <a:chExt cx="544" cy="590"/>
          </a:xfrm>
        </p:grpSpPr>
        <p:sp>
          <p:nvSpPr>
            <p:cNvPr id="50178" name="矩形 49154"/>
            <p:cNvSpPr/>
            <p:nvPr/>
          </p:nvSpPr>
          <p:spPr>
            <a:xfrm>
              <a:off x="46" y="0"/>
              <a:ext cx="452" cy="590"/>
            </a:xfrm>
            <a:prstGeom prst="rect">
              <a:avLst/>
            </a:prstGeom>
            <a:noFill/>
            <a:ln w="19050" cap="flat" cmpd="sng">
              <a:solidFill>
                <a:srgbClr val="FF7C80"/>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0179" name="椭圆 49155"/>
            <p:cNvSpPr/>
            <p:nvPr/>
          </p:nvSpPr>
          <p:spPr>
            <a:xfrm>
              <a:off x="0" y="0"/>
              <a:ext cx="90" cy="590"/>
            </a:xfrm>
            <a:prstGeom prst="ellipse">
              <a:avLst/>
            </a:prstGeom>
            <a:gradFill rotWithShape="1">
              <a:gsLst>
                <a:gs pos="0">
                  <a:schemeClr val="accent1">
                    <a:alpha val="89999"/>
                  </a:schemeClr>
                </a:gs>
                <a:gs pos="100000">
                  <a:srgbClr val="005E47">
                    <a:alpha val="89999"/>
                  </a:srgbClr>
                </a:gs>
              </a:gsLst>
              <a:path path="shape">
                <a:fillToRect l="50000" t="50000" r="50000" b="50000"/>
              </a:path>
              <a:tileRect/>
            </a:gradFill>
            <a:ln w="19050" cap="flat" cmpd="sng">
              <a:solidFill>
                <a:srgbClr val="FF7C8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0180" name="矩形 49156"/>
            <p:cNvSpPr/>
            <p:nvPr/>
          </p:nvSpPr>
          <p:spPr>
            <a:xfrm>
              <a:off x="66" y="0"/>
              <a:ext cx="432" cy="590"/>
            </a:xfrm>
            <a:prstGeom prst="rect">
              <a:avLst/>
            </a:prstGeom>
            <a:gradFill rotWithShape="1">
              <a:gsLst>
                <a:gs pos="0">
                  <a:srgbClr val="005E47">
                    <a:alpha val="70000"/>
                  </a:srgbClr>
                </a:gs>
                <a:gs pos="50000">
                  <a:srgbClr val="00CC99">
                    <a:alpha val="70000"/>
                  </a:srgbClr>
                </a:gs>
                <a:gs pos="100000">
                  <a:srgbClr val="005E47">
                    <a:alpha val="70000"/>
                  </a:srgbClr>
                </a:gs>
              </a:gsLst>
              <a:lin ang="5400000" scaled="1"/>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0181" name="椭圆 49157"/>
            <p:cNvSpPr/>
            <p:nvPr/>
          </p:nvSpPr>
          <p:spPr>
            <a:xfrm>
              <a:off x="454" y="0"/>
              <a:ext cx="90" cy="590"/>
            </a:xfrm>
            <a:prstGeom prst="ellipse">
              <a:avLst/>
            </a:prstGeom>
            <a:gradFill rotWithShape="1">
              <a:gsLst>
                <a:gs pos="0">
                  <a:schemeClr val="accent1">
                    <a:alpha val="89999"/>
                  </a:schemeClr>
                </a:gs>
                <a:gs pos="100000">
                  <a:srgbClr val="005E47">
                    <a:alpha val="89999"/>
                  </a:srgbClr>
                </a:gs>
              </a:gsLst>
              <a:path path="shape">
                <a:fillToRect l="50000" t="50000" r="50000" b="50000"/>
              </a:path>
              <a:tileRect/>
            </a:gradFill>
            <a:ln w="19050" cap="flat" cmpd="sng">
              <a:solidFill>
                <a:srgbClr val="FF7C8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49159" name="平行四边形 49158"/>
          <p:cNvSpPr/>
          <p:nvPr/>
        </p:nvSpPr>
        <p:spPr>
          <a:xfrm>
            <a:off x="6375400" y="1443038"/>
            <a:ext cx="1800225" cy="504825"/>
          </a:xfrm>
          <a:prstGeom prst="parallelogram">
            <a:avLst>
              <a:gd name="adj" fmla="val 138611"/>
            </a:avLst>
          </a:prstGeom>
          <a:gradFill rotWithShape="1">
            <a:gsLst>
              <a:gs pos="0">
                <a:srgbClr val="3399FF">
                  <a:alpha val="50000"/>
                </a:srgbClr>
              </a:gs>
              <a:gs pos="100000">
                <a:srgbClr val="184776">
                  <a:alpha val="50000"/>
                </a:srgbClr>
              </a:gs>
            </a:gsLst>
            <a:lin ang="2700000" scaled="1"/>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160" name="矩形 49159"/>
          <p:cNvSpPr/>
          <p:nvPr/>
        </p:nvSpPr>
        <p:spPr>
          <a:xfrm>
            <a:off x="5656263" y="2451100"/>
            <a:ext cx="2303462" cy="936625"/>
          </a:xfrm>
          <a:prstGeom prst="rect">
            <a:avLst/>
          </a:prstGeom>
          <a:noFill/>
          <a:ln w="9525" cap="flat" cmpd="sng">
            <a:solidFill>
              <a:srgbClr val="FF7C80"/>
            </a:solidFill>
            <a:prstDash val="dash"/>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161" name="文本框 49160"/>
          <p:cNvSpPr txBox="1"/>
          <p:nvPr/>
        </p:nvSpPr>
        <p:spPr>
          <a:xfrm>
            <a:off x="755650" y="836613"/>
            <a:ext cx="6048375" cy="822325"/>
          </a:xfrm>
          <a:prstGeom prst="rect">
            <a:avLst/>
          </a:prstGeom>
          <a:noFill/>
          <a:ln w="9525">
            <a:noFill/>
          </a:ln>
        </p:spPr>
        <p:txBody>
          <a:bodyPr anchor="t">
            <a:spAutoFit/>
          </a:bodyPr>
          <a:p>
            <a:pPr lvl="0" indent="0"/>
            <a:r>
              <a:rPr lang="zh-CN" altLang="en-US" dirty="0">
                <a:latin typeface="Times New Roman" panose="02020603050405020304" pitchFamily="2" charset="0"/>
                <a:ea typeface="楷体_GB2312" pitchFamily="1" charset="-122"/>
              </a:rPr>
              <a:t>“无限大”均匀带电平板  </a:t>
            </a:r>
            <a:r>
              <a:rPr lang="en-US" altLang="x-none" dirty="0">
                <a:latin typeface="Times New Roman" panose="02020603050405020304" pitchFamily="2" charset="0"/>
                <a:ea typeface="楷体_GB2312" pitchFamily="1" charset="-122"/>
              </a:rPr>
              <a:t>(</a:t>
            </a:r>
            <a:r>
              <a:rPr lang="zh-CN" altLang="en-US" dirty="0">
                <a:latin typeface="Times New Roman" panose="02020603050405020304" pitchFamily="2" charset="0"/>
                <a:ea typeface="楷体_GB2312" pitchFamily="1" charset="-122"/>
              </a:rPr>
              <a:t>电荷体密度为</a:t>
            </a:r>
            <a:r>
              <a:rPr lang="zh-CN" altLang="en-US" i="1" dirty="0">
                <a:latin typeface="Times New Roman" panose="02020603050405020304" pitchFamily="2" charset="0"/>
                <a:ea typeface="宋体" panose="02010600030101010101" pitchFamily="2" charset="-122"/>
                <a:sym typeface="Symbol" panose="05050102010706020507" pitchFamily="2" charset="2"/>
              </a:rPr>
              <a:t></a:t>
            </a:r>
            <a:r>
              <a:rPr lang="zh-CN" altLang="en-US" dirty="0">
                <a:latin typeface="Times New Roman" panose="02020603050405020304" pitchFamily="2" charset="0"/>
                <a:ea typeface="楷体_GB2312" pitchFamily="1" charset="-122"/>
              </a:rPr>
              <a:t> ，厚度为</a:t>
            </a:r>
            <a:r>
              <a:rPr lang="en-US" altLang="x-none" i="1" dirty="0">
                <a:latin typeface="Times New Roman" panose="02020603050405020304" pitchFamily="2" charset="0"/>
                <a:ea typeface="楷体_GB2312" pitchFamily="1" charset="-122"/>
              </a:rPr>
              <a:t>d </a:t>
            </a:r>
            <a:r>
              <a:rPr lang="en-US" altLang="x-none" dirty="0">
                <a:latin typeface="Times New Roman" panose="02020603050405020304" pitchFamily="2" charset="0"/>
                <a:ea typeface="楷体_GB2312" pitchFamily="1" charset="-122"/>
              </a:rPr>
              <a:t>)</a:t>
            </a:r>
            <a:endParaRPr lang="en-US" altLang="x-none" dirty="0">
              <a:latin typeface="Times New Roman" panose="02020603050405020304" pitchFamily="2" charset="0"/>
              <a:ea typeface="楷体_GB2312" pitchFamily="1" charset="-122"/>
            </a:endParaRPr>
          </a:p>
        </p:txBody>
      </p:sp>
      <p:sp>
        <p:nvSpPr>
          <p:cNvPr id="49162" name="文本框 49161"/>
          <p:cNvSpPr txBox="1"/>
          <p:nvPr/>
        </p:nvSpPr>
        <p:spPr>
          <a:xfrm>
            <a:off x="900113" y="4025900"/>
            <a:ext cx="1350962"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楷体_GB2312" pitchFamily="1" charset="-122"/>
              </a:rPr>
              <a:t>板外：</a:t>
            </a:r>
            <a:endParaRPr lang="zh-CN" altLang="en-US" dirty="0">
              <a:latin typeface="Times New Roman" panose="02020603050405020304" pitchFamily="2" charset="0"/>
              <a:ea typeface="楷体_GB2312" pitchFamily="1" charset="-122"/>
            </a:endParaRPr>
          </a:p>
        </p:txBody>
      </p:sp>
      <p:graphicFrame>
        <p:nvGraphicFramePr>
          <p:cNvPr id="49163" name="对象 49162"/>
          <p:cNvGraphicFramePr>
            <a:graphicFrameLocks noChangeAspect="1"/>
          </p:cNvGraphicFramePr>
          <p:nvPr/>
        </p:nvGraphicFramePr>
        <p:xfrm>
          <a:off x="2014538" y="3165475"/>
          <a:ext cx="1360487" cy="479425"/>
        </p:xfrm>
        <a:graphic>
          <a:graphicData uri="http://schemas.openxmlformats.org/presentationml/2006/ole">
            <mc:AlternateContent xmlns:mc="http://schemas.openxmlformats.org/markup-compatibility/2006">
              <mc:Choice xmlns:v="urn:schemas-microsoft-com:vml" Requires="v">
                <p:oleObj spid="_x0000_s3382" name="" r:id="rId1" imgW="652780" imgH="230505" progId="Equation.3">
                  <p:embed/>
                </p:oleObj>
              </mc:Choice>
              <mc:Fallback>
                <p:oleObj name="" r:id="rId1" imgW="652780" imgH="230505" progId="Equation.3">
                  <p:embed/>
                  <p:pic>
                    <p:nvPicPr>
                      <p:cNvPr id="0" name="图片 3381"/>
                      <p:cNvPicPr/>
                      <p:nvPr/>
                    </p:nvPicPr>
                    <p:blipFill>
                      <a:blip r:embed="rId2"/>
                      <a:stretch>
                        <a:fillRect/>
                      </a:stretch>
                    </p:blipFill>
                    <p:spPr>
                      <a:xfrm>
                        <a:off x="2014538" y="3165475"/>
                        <a:ext cx="1360487" cy="479425"/>
                      </a:xfrm>
                      <a:prstGeom prst="rect">
                        <a:avLst/>
                      </a:prstGeom>
                      <a:noFill/>
                      <a:ln w="38100">
                        <a:noFill/>
                        <a:miter/>
                      </a:ln>
                    </p:spPr>
                  </p:pic>
                </p:oleObj>
              </mc:Fallback>
            </mc:AlternateContent>
          </a:graphicData>
        </a:graphic>
      </p:graphicFrame>
      <p:graphicFrame>
        <p:nvGraphicFramePr>
          <p:cNvPr id="49164" name="对象 49163"/>
          <p:cNvGraphicFramePr>
            <a:graphicFrameLocks noChangeAspect="1"/>
          </p:cNvGraphicFramePr>
          <p:nvPr/>
        </p:nvGraphicFramePr>
        <p:xfrm>
          <a:off x="4168775" y="3906838"/>
          <a:ext cx="1146175" cy="906462"/>
        </p:xfrm>
        <a:graphic>
          <a:graphicData uri="http://schemas.openxmlformats.org/presentationml/2006/ole">
            <mc:AlternateContent xmlns:mc="http://schemas.openxmlformats.org/markup-compatibility/2006">
              <mc:Choice xmlns:v="urn:schemas-microsoft-com:vml" Requires="v">
                <p:oleObj spid="_x0000_s3383" name="" r:id="rId3" imgW="549910" imgH="434975" progId="Equation.3">
                  <p:embed/>
                </p:oleObj>
              </mc:Choice>
              <mc:Fallback>
                <p:oleObj name="" r:id="rId3" imgW="549910" imgH="434975" progId="Equation.3">
                  <p:embed/>
                  <p:pic>
                    <p:nvPicPr>
                      <p:cNvPr id="0" name="图片 3382"/>
                      <p:cNvPicPr/>
                      <p:nvPr/>
                    </p:nvPicPr>
                    <p:blipFill>
                      <a:blip r:embed="rId4"/>
                      <a:stretch>
                        <a:fillRect/>
                      </a:stretch>
                    </p:blipFill>
                    <p:spPr>
                      <a:xfrm>
                        <a:off x="4168775" y="3906838"/>
                        <a:ext cx="1146175" cy="906462"/>
                      </a:xfrm>
                      <a:prstGeom prst="rect">
                        <a:avLst/>
                      </a:prstGeom>
                      <a:noFill/>
                      <a:ln w="38100">
                        <a:noFill/>
                        <a:miter/>
                      </a:ln>
                    </p:spPr>
                  </p:pic>
                </p:oleObj>
              </mc:Fallback>
            </mc:AlternateContent>
          </a:graphicData>
        </a:graphic>
      </p:graphicFrame>
      <p:sp>
        <p:nvSpPr>
          <p:cNvPr id="49165" name="文本框 49164"/>
          <p:cNvSpPr txBox="1"/>
          <p:nvPr/>
        </p:nvSpPr>
        <p:spPr>
          <a:xfrm>
            <a:off x="890588" y="5327650"/>
            <a:ext cx="150495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楷体_GB2312" pitchFamily="1" charset="-122"/>
              </a:rPr>
              <a:t>板内：</a:t>
            </a:r>
            <a:endParaRPr lang="zh-CN" altLang="en-US" dirty="0">
              <a:latin typeface="Times New Roman" panose="02020603050405020304" pitchFamily="2" charset="0"/>
              <a:ea typeface="楷体_GB2312" pitchFamily="1" charset="-122"/>
            </a:endParaRPr>
          </a:p>
        </p:txBody>
      </p:sp>
      <p:graphicFrame>
        <p:nvGraphicFramePr>
          <p:cNvPr id="49166" name="对象 49165"/>
          <p:cNvGraphicFramePr>
            <a:graphicFrameLocks noChangeAspect="1"/>
          </p:cNvGraphicFramePr>
          <p:nvPr/>
        </p:nvGraphicFramePr>
        <p:xfrm>
          <a:off x="4168775" y="5186363"/>
          <a:ext cx="1039813" cy="906462"/>
        </p:xfrm>
        <a:graphic>
          <a:graphicData uri="http://schemas.openxmlformats.org/presentationml/2006/ole">
            <mc:AlternateContent xmlns:mc="http://schemas.openxmlformats.org/markup-compatibility/2006">
              <mc:Choice xmlns:v="urn:schemas-microsoft-com:vml" Requires="v">
                <p:oleObj spid="_x0000_s3384" name="" r:id="rId5" imgW="498475" imgH="434975" progId="Equation.3">
                  <p:embed/>
                </p:oleObj>
              </mc:Choice>
              <mc:Fallback>
                <p:oleObj name="" r:id="rId5" imgW="498475" imgH="434975" progId="Equation.3">
                  <p:embed/>
                  <p:pic>
                    <p:nvPicPr>
                      <p:cNvPr id="0" name="图片 3383"/>
                      <p:cNvPicPr/>
                      <p:nvPr/>
                    </p:nvPicPr>
                    <p:blipFill>
                      <a:blip r:embed="rId6"/>
                      <a:stretch>
                        <a:fillRect/>
                      </a:stretch>
                    </p:blipFill>
                    <p:spPr>
                      <a:xfrm>
                        <a:off x="4168775" y="5186363"/>
                        <a:ext cx="1039813" cy="906462"/>
                      </a:xfrm>
                      <a:prstGeom prst="rect">
                        <a:avLst/>
                      </a:prstGeom>
                      <a:noFill/>
                      <a:ln w="38100">
                        <a:noFill/>
                        <a:miter/>
                      </a:ln>
                    </p:spPr>
                  </p:pic>
                </p:oleObj>
              </mc:Fallback>
            </mc:AlternateContent>
          </a:graphicData>
        </a:graphic>
      </p:graphicFrame>
      <p:sp>
        <p:nvSpPr>
          <p:cNvPr id="49167" name="未知"/>
          <p:cNvSpPr/>
          <p:nvPr/>
        </p:nvSpPr>
        <p:spPr>
          <a:xfrm>
            <a:off x="6259513" y="1811338"/>
            <a:ext cx="1155700" cy="185737"/>
          </a:xfrm>
          <a:custGeom>
            <a:avLst/>
            <a:gdLst/>
            <a:ahLst/>
            <a:cxnLst/>
            <a:pathLst>
              <a:path w="728" h="131">
                <a:moveTo>
                  <a:pt x="0" y="131"/>
                </a:moveTo>
                <a:cubicBezTo>
                  <a:pt x="12" y="95"/>
                  <a:pt x="5" y="93"/>
                  <a:pt x="44" y="76"/>
                </a:cubicBezTo>
                <a:cubicBezTo>
                  <a:pt x="65" y="67"/>
                  <a:pt x="109" y="55"/>
                  <a:pt x="109" y="55"/>
                </a:cubicBezTo>
                <a:cubicBezTo>
                  <a:pt x="134" y="59"/>
                  <a:pt x="160" y="59"/>
                  <a:pt x="185" y="66"/>
                </a:cubicBezTo>
                <a:cubicBezTo>
                  <a:pt x="197" y="70"/>
                  <a:pt x="205" y="82"/>
                  <a:pt x="217" y="87"/>
                </a:cubicBezTo>
                <a:cubicBezTo>
                  <a:pt x="231" y="93"/>
                  <a:pt x="246" y="94"/>
                  <a:pt x="261" y="98"/>
                </a:cubicBezTo>
                <a:cubicBezTo>
                  <a:pt x="394" y="85"/>
                  <a:pt x="341" y="107"/>
                  <a:pt x="435" y="44"/>
                </a:cubicBezTo>
                <a:cubicBezTo>
                  <a:pt x="446" y="37"/>
                  <a:pt x="455" y="26"/>
                  <a:pt x="467" y="22"/>
                </a:cubicBezTo>
                <a:cubicBezTo>
                  <a:pt x="489" y="15"/>
                  <a:pt x="533" y="0"/>
                  <a:pt x="533" y="0"/>
                </a:cubicBezTo>
                <a:cubicBezTo>
                  <a:pt x="555" y="7"/>
                  <a:pt x="579" y="9"/>
                  <a:pt x="598" y="22"/>
                </a:cubicBezTo>
                <a:cubicBezTo>
                  <a:pt x="641" y="51"/>
                  <a:pt x="682" y="85"/>
                  <a:pt x="728" y="109"/>
                </a:cubicBezTo>
              </a:path>
            </a:pathLst>
          </a:custGeom>
          <a:gradFill rotWithShape="1">
            <a:gsLst>
              <a:gs pos="0">
                <a:srgbClr val="184776">
                  <a:alpha val="39999"/>
                </a:srgbClr>
              </a:gs>
              <a:gs pos="100000">
                <a:srgbClr val="3399FF">
                  <a:alpha val="37999"/>
                </a:srgbClr>
              </a:gs>
            </a:gsLst>
            <a:lin ang="2700000" scaled="1"/>
            <a:tileRect/>
          </a:gradFill>
          <a:ln w="38100" cap="flat" cmpd="sng">
            <a:solidFill>
              <a:srgbClr val="969696"/>
            </a:solidFill>
            <a:prstDash val="solid"/>
            <a:round/>
            <a:headEnd type="none" w="med" len="med"/>
            <a:tailEnd type="none" w="med" len="med"/>
          </a:ln>
        </p:spPr>
        <p:txBody>
          <a:bodyPr/>
          <a:p>
            <a:endParaRPr lang="zh-CN" altLang="en-US"/>
          </a:p>
        </p:txBody>
      </p:sp>
      <p:sp>
        <p:nvSpPr>
          <p:cNvPr id="49168" name="直接连接符 49167"/>
          <p:cNvSpPr/>
          <p:nvPr/>
        </p:nvSpPr>
        <p:spPr>
          <a:xfrm flipH="1">
            <a:off x="6243638" y="1947863"/>
            <a:ext cx="381000" cy="339725"/>
          </a:xfrm>
          <a:prstGeom prst="line">
            <a:avLst/>
          </a:prstGeom>
          <a:ln w="19050" cap="flat" cmpd="sng">
            <a:solidFill>
              <a:srgbClr val="B2B2B2"/>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169" name="直接连接符 49168"/>
          <p:cNvSpPr/>
          <p:nvPr/>
        </p:nvSpPr>
        <p:spPr>
          <a:xfrm flipH="1">
            <a:off x="6261100" y="1941513"/>
            <a:ext cx="990600" cy="885825"/>
          </a:xfrm>
          <a:prstGeom prst="line">
            <a:avLst/>
          </a:prstGeom>
          <a:ln w="19050" cap="flat" cmpd="sng">
            <a:solidFill>
              <a:srgbClr val="B2B2B2"/>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170" name="直接连接符 49169"/>
          <p:cNvSpPr/>
          <p:nvPr/>
        </p:nvSpPr>
        <p:spPr>
          <a:xfrm flipH="1">
            <a:off x="6607175" y="3241675"/>
            <a:ext cx="838200" cy="750888"/>
          </a:xfrm>
          <a:prstGeom prst="line">
            <a:avLst/>
          </a:prstGeom>
          <a:ln w="9525" cap="flat" cmpd="sng">
            <a:solidFill>
              <a:srgbClr val="B2B2B2"/>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171" name="未知"/>
          <p:cNvSpPr/>
          <p:nvPr/>
        </p:nvSpPr>
        <p:spPr>
          <a:xfrm>
            <a:off x="7405688" y="1443038"/>
            <a:ext cx="769937" cy="512762"/>
          </a:xfrm>
          <a:custGeom>
            <a:avLst/>
            <a:gdLst/>
            <a:ahLst/>
            <a:cxnLst/>
            <a:pathLst>
              <a:path w="282" h="217">
                <a:moveTo>
                  <a:pt x="0" y="217"/>
                </a:moveTo>
                <a:cubicBezTo>
                  <a:pt x="11" y="210"/>
                  <a:pt x="21" y="202"/>
                  <a:pt x="32" y="196"/>
                </a:cubicBezTo>
                <a:cubicBezTo>
                  <a:pt x="42" y="191"/>
                  <a:pt x="56" y="192"/>
                  <a:pt x="65" y="185"/>
                </a:cubicBezTo>
                <a:cubicBezTo>
                  <a:pt x="75" y="177"/>
                  <a:pt x="78" y="161"/>
                  <a:pt x="87" y="152"/>
                </a:cubicBezTo>
                <a:cubicBezTo>
                  <a:pt x="96" y="143"/>
                  <a:pt x="108" y="137"/>
                  <a:pt x="119" y="130"/>
                </a:cubicBezTo>
                <a:cubicBezTo>
                  <a:pt x="147" y="89"/>
                  <a:pt x="191" y="48"/>
                  <a:pt x="239" y="33"/>
                </a:cubicBezTo>
                <a:cubicBezTo>
                  <a:pt x="275" y="8"/>
                  <a:pt x="262" y="20"/>
                  <a:pt x="282" y="0"/>
                </a:cubicBezTo>
              </a:path>
            </a:pathLst>
          </a:custGeom>
          <a:noFill/>
          <a:ln w="38100" cap="flat" cmpd="sng">
            <a:solidFill>
              <a:srgbClr val="969696"/>
            </a:solidFill>
            <a:prstDash val="solid"/>
            <a:round/>
            <a:headEnd type="none" w="med" len="med"/>
            <a:tailEnd type="none" w="med" len="med"/>
          </a:ln>
        </p:spPr>
        <p:txBody>
          <a:bodyPr/>
          <a:p>
            <a:endParaRPr lang="zh-CN" altLang="en-US"/>
          </a:p>
        </p:txBody>
      </p:sp>
      <p:sp>
        <p:nvSpPr>
          <p:cNvPr id="49172" name="未知"/>
          <p:cNvSpPr/>
          <p:nvPr/>
        </p:nvSpPr>
        <p:spPr>
          <a:xfrm>
            <a:off x="6232525" y="1460500"/>
            <a:ext cx="863600" cy="504825"/>
          </a:xfrm>
          <a:custGeom>
            <a:avLst/>
            <a:gdLst/>
            <a:ahLst/>
            <a:cxnLst/>
            <a:pathLst>
              <a:path w="435" h="283">
                <a:moveTo>
                  <a:pt x="0" y="283"/>
                </a:moveTo>
                <a:cubicBezTo>
                  <a:pt x="52" y="263"/>
                  <a:pt x="81" y="260"/>
                  <a:pt x="120" y="228"/>
                </a:cubicBezTo>
                <a:cubicBezTo>
                  <a:pt x="225" y="142"/>
                  <a:pt x="91" y="247"/>
                  <a:pt x="174" y="163"/>
                </a:cubicBezTo>
                <a:cubicBezTo>
                  <a:pt x="218" y="118"/>
                  <a:pt x="310" y="64"/>
                  <a:pt x="370" y="44"/>
                </a:cubicBezTo>
                <a:cubicBezTo>
                  <a:pt x="392" y="29"/>
                  <a:pt x="435" y="0"/>
                  <a:pt x="435" y="0"/>
                </a:cubicBezTo>
              </a:path>
            </a:pathLst>
          </a:custGeom>
          <a:noFill/>
          <a:ln w="38100" cap="flat" cmpd="sng">
            <a:solidFill>
              <a:srgbClr val="969696"/>
            </a:solidFill>
            <a:prstDash val="solid"/>
            <a:round/>
            <a:headEnd type="none" w="med" len="med"/>
            <a:tailEnd type="none" w="med" len="med"/>
          </a:ln>
        </p:spPr>
        <p:txBody>
          <a:bodyPr/>
          <a:p>
            <a:endParaRPr lang="zh-CN" altLang="en-US"/>
          </a:p>
        </p:txBody>
      </p:sp>
      <p:sp>
        <p:nvSpPr>
          <p:cNvPr id="49173" name="未知"/>
          <p:cNvSpPr/>
          <p:nvPr/>
        </p:nvSpPr>
        <p:spPr>
          <a:xfrm>
            <a:off x="7405688" y="3530600"/>
            <a:ext cx="769937" cy="539750"/>
          </a:xfrm>
          <a:custGeom>
            <a:avLst/>
            <a:gdLst/>
            <a:ahLst/>
            <a:cxnLst/>
            <a:pathLst>
              <a:path w="289" h="279">
                <a:moveTo>
                  <a:pt x="0" y="279"/>
                </a:moveTo>
                <a:cubicBezTo>
                  <a:pt x="35" y="256"/>
                  <a:pt x="63" y="227"/>
                  <a:pt x="98" y="203"/>
                </a:cubicBezTo>
                <a:cubicBezTo>
                  <a:pt x="110" y="163"/>
                  <a:pt x="161" y="99"/>
                  <a:pt x="195" y="73"/>
                </a:cubicBezTo>
                <a:cubicBezTo>
                  <a:pt x="289" y="0"/>
                  <a:pt x="239" y="53"/>
                  <a:pt x="271" y="18"/>
                </a:cubicBezTo>
              </a:path>
            </a:pathLst>
          </a:custGeom>
          <a:noFill/>
          <a:ln w="38100" cap="flat" cmpd="sng">
            <a:solidFill>
              <a:srgbClr val="969696"/>
            </a:solidFill>
            <a:prstDash val="solid"/>
            <a:round/>
            <a:headEnd type="none" w="med" len="med"/>
            <a:tailEnd type="none" w="med" len="med"/>
          </a:ln>
        </p:spPr>
        <p:txBody>
          <a:bodyPr/>
          <a:p>
            <a:endParaRPr lang="zh-CN" altLang="en-US"/>
          </a:p>
        </p:txBody>
      </p:sp>
      <p:sp>
        <p:nvSpPr>
          <p:cNvPr id="49174" name="矩形 49173"/>
          <p:cNvSpPr/>
          <p:nvPr/>
        </p:nvSpPr>
        <p:spPr>
          <a:xfrm>
            <a:off x="7769225" y="1533525"/>
            <a:ext cx="352425" cy="457200"/>
          </a:xfrm>
          <a:prstGeom prst="rect">
            <a:avLst/>
          </a:prstGeom>
          <a:noFill/>
          <a:ln w="9525">
            <a:noFill/>
          </a:ln>
        </p:spPr>
        <p:txBody>
          <a:bodyPr wrap="none" anchor="t">
            <a:spAutoFit/>
          </a:bodyPr>
          <a:p>
            <a:pPr lvl="0" indent="0"/>
            <a:r>
              <a:rPr lang="zh-CN" altLang="en-US" i="1" dirty="0">
                <a:solidFill>
                  <a:srgbClr val="66FFFF"/>
                </a:solidFill>
                <a:latin typeface="Times New Roman" panose="02020603050405020304" pitchFamily="2" charset="0"/>
                <a:ea typeface="宋体" panose="02010600030101010101" pitchFamily="2" charset="-122"/>
                <a:sym typeface="Symbol" panose="05050102010706020507" pitchFamily="2" charset="2"/>
              </a:rPr>
              <a:t></a:t>
            </a:r>
            <a:endParaRPr lang="zh-CN" altLang="en-US" i="1" dirty="0">
              <a:solidFill>
                <a:srgbClr val="66FFFF"/>
              </a:solidFill>
              <a:latin typeface="Times New Roman" panose="02020603050405020304" pitchFamily="2" charset="0"/>
              <a:ea typeface="宋体" panose="02010600030101010101" pitchFamily="2" charset="-122"/>
              <a:sym typeface="Symbol" panose="05050102010706020507" pitchFamily="2" charset="2"/>
            </a:endParaRPr>
          </a:p>
        </p:txBody>
      </p:sp>
      <p:grpSp>
        <p:nvGrpSpPr>
          <p:cNvPr id="49175" name="组合 49174"/>
          <p:cNvGrpSpPr/>
          <p:nvPr/>
        </p:nvGrpSpPr>
        <p:grpSpPr>
          <a:xfrm>
            <a:off x="5367338" y="2451100"/>
            <a:ext cx="2520950" cy="995363"/>
            <a:chOff x="0" y="0"/>
            <a:chExt cx="1588" cy="627"/>
          </a:xfrm>
        </p:grpSpPr>
        <p:sp>
          <p:nvSpPr>
            <p:cNvPr id="50199" name="矩形 49175"/>
            <p:cNvSpPr/>
            <p:nvPr/>
          </p:nvSpPr>
          <p:spPr>
            <a:xfrm>
              <a:off x="545" y="0"/>
              <a:ext cx="1043" cy="590"/>
            </a:xfrm>
            <a:prstGeom prst="rect">
              <a:avLst/>
            </a:prstGeom>
            <a:gradFill rotWithShape="1">
              <a:gsLst>
                <a:gs pos="0">
                  <a:srgbClr val="005E47">
                    <a:alpha val="39999"/>
                  </a:srgbClr>
                </a:gs>
                <a:gs pos="50000">
                  <a:srgbClr val="00CC99">
                    <a:alpha val="39999"/>
                  </a:srgbClr>
                </a:gs>
                <a:gs pos="100000">
                  <a:srgbClr val="005E47">
                    <a:alpha val="39999"/>
                  </a:srgbClr>
                </a:gs>
              </a:gsLst>
              <a:lin ang="5400000" scaled="1"/>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0200" name="矩形 49176"/>
            <p:cNvSpPr/>
            <p:nvPr/>
          </p:nvSpPr>
          <p:spPr>
            <a:xfrm>
              <a:off x="181" y="0"/>
              <a:ext cx="409" cy="590"/>
            </a:xfrm>
            <a:prstGeom prst="rect">
              <a:avLst/>
            </a:prstGeom>
            <a:noFill/>
            <a:ln w="9525" cap="flat" cmpd="sng">
              <a:solidFill>
                <a:srgbClr val="FF7C80"/>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0201" name="直接连接符 49177"/>
            <p:cNvSpPr/>
            <p:nvPr/>
          </p:nvSpPr>
          <p:spPr>
            <a:xfrm flipH="1">
              <a:off x="600" y="26"/>
              <a:ext cx="672" cy="601"/>
            </a:xfrm>
            <a:prstGeom prst="line">
              <a:avLst/>
            </a:prstGeom>
            <a:ln w="19050" cap="flat" cmpd="sng">
              <a:solidFill>
                <a:srgbClr val="B2B2B2"/>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0202" name="椭圆 49178"/>
            <p:cNvSpPr/>
            <p:nvPr/>
          </p:nvSpPr>
          <p:spPr>
            <a:xfrm>
              <a:off x="0" y="0"/>
              <a:ext cx="317" cy="590"/>
            </a:xfrm>
            <a:prstGeom prst="ellipse">
              <a:avLst/>
            </a:prstGeom>
            <a:gradFill rotWithShape="1">
              <a:gsLst>
                <a:gs pos="0">
                  <a:srgbClr val="00CC99">
                    <a:alpha val="89999"/>
                  </a:srgbClr>
                </a:gs>
                <a:gs pos="100000">
                  <a:srgbClr val="005E47">
                    <a:alpha val="89999"/>
                  </a:srgbClr>
                </a:gs>
              </a:gsLst>
              <a:path path="shape">
                <a:fillToRect l="50000" t="50000" r="50000" b="50000"/>
              </a:path>
              <a:tileRect/>
            </a:gradFill>
            <a:ln w="19050" cap="flat" cmpd="sng">
              <a:solidFill>
                <a:srgbClr val="FF7C8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0203" name="矩形 49179"/>
            <p:cNvSpPr/>
            <p:nvPr/>
          </p:nvSpPr>
          <p:spPr>
            <a:xfrm>
              <a:off x="181" y="0"/>
              <a:ext cx="409" cy="590"/>
            </a:xfrm>
            <a:prstGeom prst="rect">
              <a:avLst/>
            </a:prstGeom>
            <a:gradFill rotWithShape="1">
              <a:gsLst>
                <a:gs pos="0">
                  <a:srgbClr val="005E47">
                    <a:alpha val="70000"/>
                  </a:srgbClr>
                </a:gs>
                <a:gs pos="50000">
                  <a:srgbClr val="00CC99">
                    <a:alpha val="70000"/>
                  </a:srgbClr>
                </a:gs>
                <a:gs pos="100000">
                  <a:srgbClr val="005E47">
                    <a:alpha val="70000"/>
                  </a:srgbClr>
                </a:gs>
              </a:gsLst>
              <a:lin ang="5400000" scaled="1"/>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49181" name="未知"/>
          <p:cNvSpPr/>
          <p:nvPr/>
        </p:nvSpPr>
        <p:spPr>
          <a:xfrm rot="10800000">
            <a:off x="6237288" y="4035425"/>
            <a:ext cx="1155700" cy="185738"/>
          </a:xfrm>
          <a:custGeom>
            <a:avLst/>
            <a:gdLst/>
            <a:ahLst/>
            <a:cxnLst/>
            <a:pathLst>
              <a:path w="728" h="131">
                <a:moveTo>
                  <a:pt x="0" y="131"/>
                </a:moveTo>
                <a:cubicBezTo>
                  <a:pt x="12" y="95"/>
                  <a:pt x="5" y="93"/>
                  <a:pt x="44" y="76"/>
                </a:cubicBezTo>
                <a:cubicBezTo>
                  <a:pt x="65" y="67"/>
                  <a:pt x="109" y="55"/>
                  <a:pt x="109" y="55"/>
                </a:cubicBezTo>
                <a:cubicBezTo>
                  <a:pt x="134" y="59"/>
                  <a:pt x="160" y="59"/>
                  <a:pt x="185" y="66"/>
                </a:cubicBezTo>
                <a:cubicBezTo>
                  <a:pt x="197" y="70"/>
                  <a:pt x="205" y="82"/>
                  <a:pt x="217" y="87"/>
                </a:cubicBezTo>
                <a:cubicBezTo>
                  <a:pt x="231" y="93"/>
                  <a:pt x="246" y="94"/>
                  <a:pt x="261" y="98"/>
                </a:cubicBezTo>
                <a:cubicBezTo>
                  <a:pt x="394" y="85"/>
                  <a:pt x="341" y="107"/>
                  <a:pt x="435" y="44"/>
                </a:cubicBezTo>
                <a:cubicBezTo>
                  <a:pt x="446" y="37"/>
                  <a:pt x="455" y="26"/>
                  <a:pt x="467" y="22"/>
                </a:cubicBezTo>
                <a:cubicBezTo>
                  <a:pt x="489" y="15"/>
                  <a:pt x="533" y="0"/>
                  <a:pt x="533" y="0"/>
                </a:cubicBezTo>
                <a:cubicBezTo>
                  <a:pt x="555" y="7"/>
                  <a:pt x="579" y="9"/>
                  <a:pt x="598" y="22"/>
                </a:cubicBezTo>
                <a:cubicBezTo>
                  <a:pt x="641" y="51"/>
                  <a:pt x="682" y="85"/>
                  <a:pt x="728" y="109"/>
                </a:cubicBezTo>
              </a:path>
            </a:pathLst>
          </a:custGeom>
          <a:gradFill rotWithShape="1">
            <a:gsLst>
              <a:gs pos="0">
                <a:srgbClr val="3399FF">
                  <a:alpha val="37999"/>
                </a:srgbClr>
              </a:gs>
              <a:gs pos="50000">
                <a:srgbClr val="184776">
                  <a:alpha val="39999"/>
                </a:srgbClr>
              </a:gs>
              <a:gs pos="100000">
                <a:srgbClr val="3399FF">
                  <a:alpha val="37999"/>
                </a:srgbClr>
              </a:gs>
            </a:gsLst>
            <a:lin ang="2700000" scaled="1"/>
            <a:tileRect/>
          </a:gradFill>
          <a:ln w="38100" cap="flat" cmpd="sng">
            <a:solidFill>
              <a:srgbClr val="969696"/>
            </a:solidFill>
            <a:prstDash val="solid"/>
            <a:round/>
            <a:headEnd type="none" w="med" len="med"/>
            <a:tailEnd type="none" w="med" len="med"/>
          </a:ln>
        </p:spPr>
        <p:txBody>
          <a:bodyPr/>
          <a:p>
            <a:endParaRPr lang="zh-CN" altLang="en-US"/>
          </a:p>
        </p:txBody>
      </p:sp>
      <p:sp>
        <p:nvSpPr>
          <p:cNvPr id="49182" name="矩形 49181"/>
          <p:cNvSpPr/>
          <p:nvPr/>
        </p:nvSpPr>
        <p:spPr>
          <a:xfrm>
            <a:off x="6276975" y="1973263"/>
            <a:ext cx="1079500" cy="2087562"/>
          </a:xfrm>
          <a:prstGeom prst="rect">
            <a:avLst/>
          </a:prstGeom>
          <a:gradFill rotWithShape="1">
            <a:gsLst>
              <a:gs pos="0">
                <a:srgbClr val="3399FF">
                  <a:alpha val="39000"/>
                </a:srgbClr>
              </a:gs>
              <a:gs pos="100000">
                <a:srgbClr val="184776">
                  <a:alpha val="39999"/>
                </a:srgbClr>
              </a:gs>
            </a:gsLst>
            <a:lin ang="2700000" scaled="1"/>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183" name="直接连接符 49182"/>
          <p:cNvSpPr/>
          <p:nvPr/>
        </p:nvSpPr>
        <p:spPr>
          <a:xfrm>
            <a:off x="6243638" y="3787775"/>
            <a:ext cx="1143000" cy="0"/>
          </a:xfrm>
          <a:prstGeom prst="line">
            <a:avLst/>
          </a:prstGeom>
          <a:ln w="19050" cap="flat" cmpd="sng">
            <a:solidFill>
              <a:srgbClr val="66FF33"/>
            </a:solidFill>
            <a:prstDash val="solid"/>
            <a:round/>
            <a:headEnd type="triangl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184" name="文本框 49183"/>
          <p:cNvSpPr txBox="1"/>
          <p:nvPr/>
        </p:nvSpPr>
        <p:spPr>
          <a:xfrm>
            <a:off x="6816725" y="3373438"/>
            <a:ext cx="336550" cy="457200"/>
          </a:xfrm>
          <a:prstGeom prst="rect">
            <a:avLst/>
          </a:prstGeom>
          <a:noFill/>
          <a:ln w="9525">
            <a:noFill/>
          </a:ln>
        </p:spPr>
        <p:txBody>
          <a:bodyPr wrap="none" anchor="t">
            <a:spAutoFit/>
          </a:bodyPr>
          <a:p>
            <a:pPr lvl="0" indent="0"/>
            <a:r>
              <a:rPr lang="en-US" altLang="x-none" i="1" dirty="0">
                <a:solidFill>
                  <a:srgbClr val="66FF33"/>
                </a:solidFill>
                <a:latin typeface="Times New Roman" panose="02020603050405020304" pitchFamily="2" charset="0"/>
                <a:ea typeface="宋体" panose="02010600030101010101" pitchFamily="2" charset="-122"/>
              </a:rPr>
              <a:t>d</a:t>
            </a:r>
            <a:endParaRPr lang="en-US" altLang="x-none" i="1" dirty="0">
              <a:solidFill>
                <a:srgbClr val="66FF33"/>
              </a:solidFill>
              <a:latin typeface="Times New Roman" panose="02020603050405020304" pitchFamily="2" charset="0"/>
              <a:ea typeface="宋体" panose="02010600030101010101" pitchFamily="2" charset="-122"/>
            </a:endParaRPr>
          </a:p>
        </p:txBody>
      </p:sp>
      <p:sp>
        <p:nvSpPr>
          <p:cNvPr id="49185" name="平行四边形 49184"/>
          <p:cNvSpPr/>
          <p:nvPr/>
        </p:nvSpPr>
        <p:spPr>
          <a:xfrm rot="-5400000" flipH="1">
            <a:off x="6437313" y="2368550"/>
            <a:ext cx="2663825" cy="792163"/>
          </a:xfrm>
          <a:prstGeom prst="parallelogram">
            <a:avLst>
              <a:gd name="adj" fmla="val 74336"/>
            </a:avLst>
          </a:prstGeom>
          <a:gradFill rotWithShape="1">
            <a:gsLst>
              <a:gs pos="0">
                <a:srgbClr val="3399FF">
                  <a:alpha val="37000"/>
                </a:srgbClr>
              </a:gs>
              <a:gs pos="100000">
                <a:srgbClr val="184776">
                  <a:alpha val="37000"/>
                </a:srgbClr>
              </a:gs>
            </a:gsLst>
            <a:path path="shape">
              <a:fillToRect l="50000" t="50000" r="50000" b="50000"/>
            </a:path>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49186" name="组合 49185"/>
          <p:cNvGrpSpPr/>
          <p:nvPr/>
        </p:nvGrpSpPr>
        <p:grpSpPr>
          <a:xfrm>
            <a:off x="7527925" y="2451100"/>
            <a:ext cx="933450" cy="936625"/>
            <a:chOff x="0" y="0"/>
            <a:chExt cx="588" cy="590"/>
          </a:xfrm>
        </p:grpSpPr>
        <p:sp>
          <p:nvSpPr>
            <p:cNvPr id="50210" name="矩形 49186"/>
            <p:cNvSpPr/>
            <p:nvPr/>
          </p:nvSpPr>
          <p:spPr>
            <a:xfrm>
              <a:off x="156" y="0"/>
              <a:ext cx="432" cy="590"/>
            </a:xfrm>
            <a:prstGeom prst="rect">
              <a:avLst/>
            </a:prstGeom>
            <a:noFill/>
            <a:ln w="19050" cap="flat" cmpd="sng">
              <a:solidFill>
                <a:srgbClr val="FF7C80"/>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0211" name="椭圆 49187"/>
            <p:cNvSpPr/>
            <p:nvPr/>
          </p:nvSpPr>
          <p:spPr>
            <a:xfrm>
              <a:off x="0" y="0"/>
              <a:ext cx="317" cy="590"/>
            </a:xfrm>
            <a:prstGeom prst="ellipse">
              <a:avLst/>
            </a:prstGeom>
            <a:gradFill rotWithShape="1">
              <a:gsLst>
                <a:gs pos="0">
                  <a:srgbClr val="00CC99">
                    <a:alpha val="89999"/>
                  </a:srgbClr>
                </a:gs>
                <a:gs pos="100000">
                  <a:srgbClr val="005E47">
                    <a:alpha val="89999"/>
                  </a:srgbClr>
                </a:gs>
              </a:gsLst>
              <a:path path="shape">
                <a:fillToRect l="50000" t="50000" r="50000" b="50000"/>
              </a:path>
              <a:tileRect/>
            </a:gradFill>
            <a:ln w="19050" cap="flat" cmpd="sng">
              <a:solidFill>
                <a:srgbClr val="FF7C8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0212" name="矩形 49188"/>
            <p:cNvSpPr/>
            <p:nvPr/>
          </p:nvSpPr>
          <p:spPr>
            <a:xfrm>
              <a:off x="156" y="0"/>
              <a:ext cx="432" cy="590"/>
            </a:xfrm>
            <a:prstGeom prst="rect">
              <a:avLst/>
            </a:prstGeom>
            <a:gradFill rotWithShape="1">
              <a:gsLst>
                <a:gs pos="0">
                  <a:srgbClr val="005E47">
                    <a:alpha val="70000"/>
                  </a:srgbClr>
                </a:gs>
                <a:gs pos="50000">
                  <a:srgbClr val="00CC99">
                    <a:alpha val="70000"/>
                  </a:srgbClr>
                </a:gs>
                <a:gs pos="100000">
                  <a:srgbClr val="005E47">
                    <a:alpha val="70000"/>
                  </a:srgbClr>
                </a:gs>
              </a:gsLst>
              <a:lin ang="5400000" scaled="1"/>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49190" name="椭圆 49189"/>
          <p:cNvSpPr/>
          <p:nvPr/>
        </p:nvSpPr>
        <p:spPr>
          <a:xfrm>
            <a:off x="8245475" y="2451100"/>
            <a:ext cx="503238" cy="936625"/>
          </a:xfrm>
          <a:prstGeom prst="ellipse">
            <a:avLst/>
          </a:prstGeom>
          <a:gradFill rotWithShape="1">
            <a:gsLst>
              <a:gs pos="0">
                <a:schemeClr val="accent1">
                  <a:alpha val="89999"/>
                </a:schemeClr>
              </a:gs>
              <a:gs pos="100000">
                <a:srgbClr val="005E47">
                  <a:alpha val="89999"/>
                </a:srgbClr>
              </a:gs>
            </a:gsLst>
            <a:path path="shape">
              <a:fillToRect l="50000" t="50000" r="50000" b="50000"/>
            </a:path>
            <a:tileRect/>
          </a:gradFill>
          <a:ln w="19050" cap="flat" cmpd="sng">
            <a:solidFill>
              <a:srgbClr val="FF7C8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191" name="直接连接符 49190"/>
          <p:cNvSpPr/>
          <p:nvPr/>
        </p:nvSpPr>
        <p:spPr>
          <a:xfrm>
            <a:off x="6261100" y="1992313"/>
            <a:ext cx="0" cy="2114550"/>
          </a:xfrm>
          <a:prstGeom prst="line">
            <a:avLst/>
          </a:prstGeom>
          <a:ln w="38100" cap="flat" cmpd="sng">
            <a:solidFill>
              <a:srgbClr val="969696"/>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192" name="直接连接符 49191"/>
          <p:cNvSpPr/>
          <p:nvPr/>
        </p:nvSpPr>
        <p:spPr>
          <a:xfrm>
            <a:off x="7404100" y="1925638"/>
            <a:ext cx="0" cy="2111375"/>
          </a:xfrm>
          <a:prstGeom prst="line">
            <a:avLst/>
          </a:prstGeom>
          <a:ln w="38100" cap="flat" cmpd="sng">
            <a:solidFill>
              <a:srgbClr val="969696"/>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193" name="直接连接符 49192"/>
          <p:cNvSpPr/>
          <p:nvPr/>
        </p:nvSpPr>
        <p:spPr>
          <a:xfrm>
            <a:off x="6804025" y="1947863"/>
            <a:ext cx="0" cy="2154237"/>
          </a:xfrm>
          <a:prstGeom prst="line">
            <a:avLst/>
          </a:prstGeom>
          <a:ln w="38100" cap="flat" cmpd="sng">
            <a:solidFill>
              <a:srgbClr val="FFCC66"/>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194" name="直接连接符 49193"/>
          <p:cNvSpPr/>
          <p:nvPr/>
        </p:nvSpPr>
        <p:spPr>
          <a:xfrm flipH="1">
            <a:off x="6804025" y="1443038"/>
            <a:ext cx="720725" cy="504825"/>
          </a:xfrm>
          <a:prstGeom prst="line">
            <a:avLst/>
          </a:prstGeom>
          <a:ln w="38100" cap="flat" cmpd="sng">
            <a:solidFill>
              <a:srgbClr val="FFCC66"/>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195" name="文本框 49194"/>
          <p:cNvSpPr txBox="1"/>
          <p:nvPr/>
        </p:nvSpPr>
        <p:spPr>
          <a:xfrm>
            <a:off x="5060950" y="2682875"/>
            <a:ext cx="354013" cy="457200"/>
          </a:xfrm>
          <a:prstGeom prst="rect">
            <a:avLst/>
          </a:prstGeom>
          <a:noFill/>
          <a:ln w="9525">
            <a:noFill/>
          </a:ln>
        </p:spPr>
        <p:txBody>
          <a:bodyPr wrap="none" anchor="t">
            <a:spAutoFit/>
          </a:bodyPr>
          <a:p>
            <a:pPr lvl="0" indent="0" algn="ctr"/>
            <a:r>
              <a:rPr lang="en-US" altLang="x-none" i="1" dirty="0">
                <a:solidFill>
                  <a:schemeClr val="bg1"/>
                </a:solidFill>
                <a:latin typeface="Times New Roman" panose="02020603050405020304" pitchFamily="2" charset="0"/>
                <a:ea typeface="宋体" panose="02010600030101010101" pitchFamily="2" charset="-122"/>
              </a:rPr>
              <a:t>S</a:t>
            </a:r>
            <a:endParaRPr lang="en-US" altLang="x-none" i="1" dirty="0">
              <a:solidFill>
                <a:schemeClr val="bg1"/>
              </a:solidFill>
              <a:latin typeface="Times New Roman" panose="02020603050405020304" pitchFamily="2" charset="0"/>
              <a:ea typeface="宋体" panose="02010600030101010101" pitchFamily="2" charset="-122"/>
            </a:endParaRPr>
          </a:p>
        </p:txBody>
      </p:sp>
      <p:graphicFrame>
        <p:nvGraphicFramePr>
          <p:cNvPr id="49196" name="对象 49195"/>
          <p:cNvGraphicFramePr>
            <a:graphicFrameLocks noChangeAspect="1"/>
          </p:cNvGraphicFramePr>
          <p:nvPr/>
        </p:nvGraphicFramePr>
        <p:xfrm>
          <a:off x="1841500" y="4025900"/>
          <a:ext cx="1517650" cy="533400"/>
        </p:xfrm>
        <a:graphic>
          <a:graphicData uri="http://schemas.openxmlformats.org/presentationml/2006/ole">
            <mc:AlternateContent xmlns:mc="http://schemas.openxmlformats.org/markup-compatibility/2006">
              <mc:Choice xmlns:v="urn:schemas-microsoft-com:vml" Requires="v">
                <p:oleObj spid="_x0000_s3385" name="" r:id="rId7" imgW="728345" imgH="255905" progId="Equation.3">
                  <p:embed/>
                </p:oleObj>
              </mc:Choice>
              <mc:Fallback>
                <p:oleObj name="" r:id="rId7" imgW="728345" imgH="255905" progId="Equation.3">
                  <p:embed/>
                  <p:pic>
                    <p:nvPicPr>
                      <p:cNvPr id="0" name="图片 3384"/>
                      <p:cNvPicPr/>
                      <p:nvPr/>
                    </p:nvPicPr>
                    <p:blipFill>
                      <a:blip r:embed="rId8"/>
                      <a:stretch>
                        <a:fillRect/>
                      </a:stretch>
                    </p:blipFill>
                    <p:spPr>
                      <a:xfrm>
                        <a:off x="1841500" y="4025900"/>
                        <a:ext cx="1517650" cy="533400"/>
                      </a:xfrm>
                      <a:prstGeom prst="rect">
                        <a:avLst/>
                      </a:prstGeom>
                      <a:noFill/>
                      <a:ln w="38100">
                        <a:noFill/>
                        <a:miter/>
                      </a:ln>
                    </p:spPr>
                  </p:pic>
                </p:oleObj>
              </mc:Fallback>
            </mc:AlternateContent>
          </a:graphicData>
        </a:graphic>
      </p:graphicFrame>
      <p:graphicFrame>
        <p:nvGraphicFramePr>
          <p:cNvPr id="49197" name="对象 49196"/>
          <p:cNvGraphicFramePr>
            <a:graphicFrameLocks noChangeAspect="1"/>
          </p:cNvGraphicFramePr>
          <p:nvPr/>
        </p:nvGraphicFramePr>
        <p:xfrm>
          <a:off x="1841500" y="5330825"/>
          <a:ext cx="1839913" cy="533400"/>
        </p:xfrm>
        <a:graphic>
          <a:graphicData uri="http://schemas.openxmlformats.org/presentationml/2006/ole">
            <mc:AlternateContent xmlns:mc="http://schemas.openxmlformats.org/markup-compatibility/2006">
              <mc:Choice xmlns:v="urn:schemas-microsoft-com:vml" Requires="v">
                <p:oleObj spid="_x0000_s3386" name="" r:id="rId9" imgW="882015" imgH="255905" progId="Equation.3">
                  <p:embed/>
                </p:oleObj>
              </mc:Choice>
              <mc:Fallback>
                <p:oleObj name="" r:id="rId9" imgW="882015" imgH="255905" progId="Equation.3">
                  <p:embed/>
                  <p:pic>
                    <p:nvPicPr>
                      <p:cNvPr id="0" name="图片 3385"/>
                      <p:cNvPicPr/>
                      <p:nvPr/>
                    </p:nvPicPr>
                    <p:blipFill>
                      <a:blip r:embed="rId10"/>
                      <a:stretch>
                        <a:fillRect/>
                      </a:stretch>
                    </p:blipFill>
                    <p:spPr>
                      <a:xfrm>
                        <a:off x="1841500" y="5330825"/>
                        <a:ext cx="1839913" cy="533400"/>
                      </a:xfrm>
                      <a:prstGeom prst="rect">
                        <a:avLst/>
                      </a:prstGeom>
                      <a:noFill/>
                      <a:ln w="38100">
                        <a:noFill/>
                        <a:miter/>
                      </a:ln>
                    </p:spPr>
                  </p:pic>
                </p:oleObj>
              </mc:Fallback>
            </mc:AlternateContent>
          </a:graphicData>
        </a:graphic>
      </p:graphicFrame>
      <p:grpSp>
        <p:nvGrpSpPr>
          <p:cNvPr id="49198" name="组合 49197"/>
          <p:cNvGrpSpPr/>
          <p:nvPr/>
        </p:nvGrpSpPr>
        <p:grpSpPr>
          <a:xfrm>
            <a:off x="6816725" y="1785938"/>
            <a:ext cx="404813" cy="630237"/>
            <a:chOff x="0" y="0"/>
            <a:chExt cx="255" cy="397"/>
          </a:xfrm>
        </p:grpSpPr>
        <p:sp>
          <p:nvSpPr>
            <p:cNvPr id="50222" name="文本框 49198"/>
            <p:cNvSpPr txBox="1"/>
            <p:nvPr/>
          </p:nvSpPr>
          <p:spPr>
            <a:xfrm>
              <a:off x="43" y="0"/>
              <a:ext cx="212" cy="288"/>
            </a:xfrm>
            <a:prstGeom prst="rect">
              <a:avLst/>
            </a:prstGeom>
            <a:noFill/>
            <a:ln w="9525">
              <a:noFill/>
            </a:ln>
          </p:spPr>
          <p:txBody>
            <a:bodyPr wrap="none" anchor="t">
              <a:spAutoFit/>
            </a:bodyPr>
            <a:p>
              <a:pPr lvl="0" indent="0" algn="ctr"/>
              <a:r>
                <a:rPr lang="en-US" altLang="x-none" i="1" dirty="0">
                  <a:solidFill>
                    <a:srgbClr val="FFFF66"/>
                  </a:solidFill>
                  <a:latin typeface="Times New Roman" panose="02020603050405020304" pitchFamily="2" charset="0"/>
                  <a:ea typeface="宋体" panose="02010600030101010101" pitchFamily="2" charset="-122"/>
                </a:rPr>
                <a:t>x</a:t>
              </a:r>
              <a:endParaRPr lang="en-US" altLang="x-none" i="1" dirty="0">
                <a:solidFill>
                  <a:srgbClr val="FFFF66"/>
                </a:solidFill>
                <a:latin typeface="Times New Roman" panose="02020603050405020304" pitchFamily="2" charset="0"/>
                <a:ea typeface="宋体" panose="02010600030101010101" pitchFamily="2" charset="-122"/>
              </a:endParaRPr>
            </a:p>
          </p:txBody>
        </p:sp>
        <p:sp>
          <p:nvSpPr>
            <p:cNvPr id="50223" name="直接连接符 49199"/>
            <p:cNvSpPr/>
            <p:nvPr/>
          </p:nvSpPr>
          <p:spPr>
            <a:xfrm flipV="1">
              <a:off x="255" y="142"/>
              <a:ext cx="0" cy="255"/>
            </a:xfrm>
            <a:prstGeom prst="line">
              <a:avLst/>
            </a:prstGeom>
            <a:ln w="9525" cap="flat" cmpd="sng">
              <a:solidFill>
                <a:srgbClr val="FFFF66"/>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0224" name="直接连接符 49200"/>
            <p:cNvSpPr/>
            <p:nvPr/>
          </p:nvSpPr>
          <p:spPr>
            <a:xfrm>
              <a:off x="0" y="283"/>
              <a:ext cx="255" cy="0"/>
            </a:xfrm>
            <a:prstGeom prst="line">
              <a:avLst/>
            </a:prstGeom>
            <a:ln w="9525" cap="flat" cmpd="sng">
              <a:solidFill>
                <a:srgbClr val="FFFF66"/>
              </a:solidFill>
              <a:prstDash val="solid"/>
              <a:round/>
              <a:headEnd type="triangl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49202" name="直接连接符 49201"/>
          <p:cNvSpPr/>
          <p:nvPr/>
        </p:nvSpPr>
        <p:spPr>
          <a:xfrm>
            <a:off x="7831138" y="2163763"/>
            <a:ext cx="863600" cy="0"/>
          </a:xfrm>
          <a:prstGeom prst="line">
            <a:avLst/>
          </a:prstGeom>
          <a:ln w="38100" cap="flat" cmpd="sng">
            <a:solidFill>
              <a:srgbClr val="FF33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203" name="直接连接符 49202"/>
          <p:cNvSpPr/>
          <p:nvPr/>
        </p:nvSpPr>
        <p:spPr>
          <a:xfrm>
            <a:off x="5240338" y="2163763"/>
            <a:ext cx="863600" cy="0"/>
          </a:xfrm>
          <a:prstGeom prst="line">
            <a:avLst/>
          </a:prstGeom>
          <a:ln w="38100" cap="flat" cmpd="sng">
            <a:solidFill>
              <a:srgbClr val="FF3300"/>
            </a:solidFill>
            <a:prstDash val="solid"/>
            <a:round/>
            <a:headEnd type="triangle" w="med" len="lg"/>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204" name="矩形 49203"/>
          <p:cNvSpPr/>
          <p:nvPr/>
        </p:nvSpPr>
        <p:spPr>
          <a:xfrm>
            <a:off x="900113" y="2060575"/>
            <a:ext cx="3914775" cy="860425"/>
          </a:xfrm>
          <a:prstGeom prst="rect">
            <a:avLst/>
          </a:prstGeom>
          <a:noFill/>
          <a:ln w="9525">
            <a:noFill/>
          </a:ln>
        </p:spPr>
        <p:txBody>
          <a:bodyPr anchor="t">
            <a:spAutoFit/>
          </a:bodyPr>
          <a:p>
            <a:pPr lvl="0" indent="0">
              <a:lnSpc>
                <a:spcPct val="105000"/>
              </a:lnSpc>
            </a:pPr>
            <a:r>
              <a:rPr lang="zh-CN" altLang="en-US" dirty="0">
                <a:latin typeface="Times New Roman" panose="02020603050405020304" pitchFamily="2" charset="0"/>
                <a:ea typeface="楷体_GB2312" pitchFamily="1" charset="-122"/>
              </a:rPr>
              <a:t>取关于平板对称的圆柱面为高斯面。</a:t>
            </a:r>
            <a:endParaRPr lang="zh-CN" altLang="en-US" dirty="0">
              <a:latin typeface="Times New Roman" panose="02020603050405020304" pitchFamily="2" charset="0"/>
              <a:ea typeface="楷体_GB2312" pitchFamily="1" charset="-122"/>
            </a:endParaRPr>
          </a:p>
        </p:txBody>
      </p:sp>
      <p:sp>
        <p:nvSpPr>
          <p:cNvPr id="49205" name="矩形 49204"/>
          <p:cNvSpPr/>
          <p:nvPr/>
        </p:nvSpPr>
        <p:spPr>
          <a:xfrm>
            <a:off x="250825" y="404813"/>
            <a:ext cx="1289050" cy="457200"/>
          </a:xfrm>
          <a:prstGeom prst="rect">
            <a:avLst/>
          </a:prstGeom>
          <a:noFill/>
          <a:ln w="9525">
            <a:noFill/>
          </a:ln>
        </p:spPr>
        <p:txBody>
          <a:bodyPr anchor="t">
            <a:spAutoFit/>
          </a:bodyPr>
          <a:p>
            <a:pPr lvl="0" indent="0">
              <a:buClr>
                <a:srgbClr val="66FFFF"/>
              </a:buClr>
              <a:buFont typeface="Wingdings" panose="05000000000000000000" pitchFamily="2" charset="2"/>
              <a:buChar char="Ø"/>
            </a:pPr>
            <a:r>
              <a:rPr lang="zh-CN" altLang="en-US" dirty="0">
                <a:latin typeface="Times New Roman" panose="02020603050405020304" pitchFamily="2" charset="0"/>
                <a:ea typeface="宋体" panose="02010600030101010101" pitchFamily="2" charset="-122"/>
              </a:rPr>
              <a:t> 讨论</a:t>
            </a:r>
            <a:endParaRPr lang="zh-CN" altLang="en-US" dirty="0">
              <a:latin typeface="Times New Roman" panose="02020603050405020304" pitchFamily="2" charset="0"/>
              <a:ea typeface="宋体" panose="02010600030101010101" pitchFamily="2" charset="-122"/>
            </a:endParaRPr>
          </a:p>
        </p:txBody>
      </p:sp>
      <p:graphicFrame>
        <p:nvGraphicFramePr>
          <p:cNvPr id="49206" name="对象 49205"/>
          <p:cNvGraphicFramePr>
            <a:graphicFrameLocks noChangeAspect="1"/>
          </p:cNvGraphicFramePr>
          <p:nvPr/>
        </p:nvGraphicFramePr>
        <p:xfrm>
          <a:off x="3533775" y="4065588"/>
          <a:ext cx="571500" cy="458787"/>
        </p:xfrm>
        <a:graphic>
          <a:graphicData uri="http://schemas.openxmlformats.org/presentationml/2006/ole">
            <mc:AlternateContent xmlns:mc="http://schemas.openxmlformats.org/markup-compatibility/2006">
              <mc:Choice xmlns:v="urn:schemas-microsoft-com:vml" Requires="v">
                <p:oleObj spid="_x0000_s3387" name="" r:id="rId11" imgW="196215" imgH="156845" progId="Equation.3">
                  <p:embed/>
                </p:oleObj>
              </mc:Choice>
              <mc:Fallback>
                <p:oleObj name="" r:id="rId11" imgW="196215" imgH="156845" progId="Equation.3">
                  <p:embed/>
                  <p:pic>
                    <p:nvPicPr>
                      <p:cNvPr id="0" name="图片 3386"/>
                      <p:cNvPicPr/>
                      <p:nvPr/>
                    </p:nvPicPr>
                    <p:blipFill>
                      <a:blip r:embed="rId12"/>
                      <a:stretch>
                        <a:fillRect/>
                      </a:stretch>
                    </p:blipFill>
                    <p:spPr>
                      <a:xfrm>
                        <a:off x="3533775" y="4065588"/>
                        <a:ext cx="571500" cy="458787"/>
                      </a:xfrm>
                      <a:prstGeom prst="rect">
                        <a:avLst/>
                      </a:prstGeom>
                      <a:noFill/>
                      <a:ln w="38100">
                        <a:noFill/>
                        <a:miter/>
                      </a:ln>
                    </p:spPr>
                  </p:pic>
                </p:oleObj>
              </mc:Fallback>
            </mc:AlternateContent>
          </a:graphicData>
        </a:graphic>
      </p:graphicFrame>
      <p:graphicFrame>
        <p:nvGraphicFramePr>
          <p:cNvPr id="49207" name="对象 49206"/>
          <p:cNvGraphicFramePr>
            <a:graphicFrameLocks noChangeAspect="1"/>
          </p:cNvGraphicFramePr>
          <p:nvPr/>
        </p:nvGraphicFramePr>
        <p:xfrm>
          <a:off x="3660775" y="5378450"/>
          <a:ext cx="571500" cy="458788"/>
        </p:xfrm>
        <a:graphic>
          <a:graphicData uri="http://schemas.openxmlformats.org/presentationml/2006/ole">
            <mc:AlternateContent xmlns:mc="http://schemas.openxmlformats.org/markup-compatibility/2006">
              <mc:Choice xmlns:v="urn:schemas-microsoft-com:vml" Requires="v">
                <p:oleObj spid="_x0000_s3388" name="" r:id="rId13" imgW="196215" imgH="156845" progId="Equation.3">
                  <p:embed/>
                </p:oleObj>
              </mc:Choice>
              <mc:Fallback>
                <p:oleObj name="" r:id="rId13" imgW="196215" imgH="156845" progId="Equation.3">
                  <p:embed/>
                  <p:pic>
                    <p:nvPicPr>
                      <p:cNvPr id="0" name="图片 3387"/>
                      <p:cNvPicPr/>
                      <p:nvPr/>
                    </p:nvPicPr>
                    <p:blipFill>
                      <a:blip r:embed="rId12"/>
                      <a:stretch>
                        <a:fillRect/>
                      </a:stretch>
                    </p:blipFill>
                    <p:spPr>
                      <a:xfrm>
                        <a:off x="3660775" y="5378450"/>
                        <a:ext cx="571500" cy="458788"/>
                      </a:xfrm>
                      <a:prstGeom prst="rect">
                        <a:avLst/>
                      </a:prstGeom>
                      <a:noFill/>
                      <a:ln w="38100">
                        <a:noFill/>
                        <a:miter/>
                      </a:ln>
                    </p:spPr>
                  </p:pic>
                </p:oleObj>
              </mc:Fallback>
            </mc:AlternateContent>
          </a:graphicData>
        </a:graphic>
      </p:graphicFrame>
      <p:graphicFrame>
        <p:nvGraphicFramePr>
          <p:cNvPr id="49208" name="对象 49207"/>
          <p:cNvGraphicFramePr/>
          <p:nvPr/>
        </p:nvGraphicFramePr>
        <p:xfrm>
          <a:off x="8391525" y="1712913"/>
          <a:ext cx="280988" cy="341312"/>
        </p:xfrm>
        <a:graphic>
          <a:graphicData uri="http://schemas.openxmlformats.org/presentationml/2006/ole">
            <mc:AlternateContent xmlns:mc="http://schemas.openxmlformats.org/markup-compatibility/2006">
              <mc:Choice xmlns:v="urn:schemas-microsoft-com:vml" Requires="v">
                <p:oleObj spid="_x0000_s3389" name="" r:id="rId14" imgW="283210" imgH="347980" progId="Equation.3">
                  <p:embed/>
                </p:oleObj>
              </mc:Choice>
              <mc:Fallback>
                <p:oleObj name="" r:id="rId14" imgW="283210" imgH="347980" progId="Equation.3">
                  <p:embed/>
                  <p:pic>
                    <p:nvPicPr>
                      <p:cNvPr id="0" name="图片 3388"/>
                      <p:cNvPicPr/>
                      <p:nvPr/>
                    </p:nvPicPr>
                    <p:blipFill>
                      <a:blip r:embed="rId15"/>
                      <a:stretch>
                        <a:fillRect/>
                      </a:stretch>
                    </p:blipFill>
                    <p:spPr>
                      <a:xfrm>
                        <a:off x="8391525" y="1712913"/>
                        <a:ext cx="280988" cy="341312"/>
                      </a:xfrm>
                      <a:prstGeom prst="rect">
                        <a:avLst/>
                      </a:prstGeom>
                      <a:noFill/>
                      <a:ln w="38100">
                        <a:noFill/>
                        <a:miter/>
                      </a:ln>
                    </p:spPr>
                  </p:pic>
                </p:oleObj>
              </mc:Fallback>
            </mc:AlternateContent>
          </a:graphicData>
        </a:graphic>
      </p:graphicFrame>
      <p:graphicFrame>
        <p:nvGraphicFramePr>
          <p:cNvPr id="49209" name="对象 49208"/>
          <p:cNvGraphicFramePr/>
          <p:nvPr/>
        </p:nvGraphicFramePr>
        <p:xfrm>
          <a:off x="5275263" y="1728788"/>
          <a:ext cx="280987" cy="341312"/>
        </p:xfrm>
        <a:graphic>
          <a:graphicData uri="http://schemas.openxmlformats.org/presentationml/2006/ole">
            <mc:AlternateContent xmlns:mc="http://schemas.openxmlformats.org/markup-compatibility/2006">
              <mc:Choice xmlns:v="urn:schemas-microsoft-com:vml" Requires="v">
                <p:oleObj spid="_x0000_s3390" name="" r:id="rId16" imgW="283210" imgH="347980" progId="Equation.3">
                  <p:embed/>
                </p:oleObj>
              </mc:Choice>
              <mc:Fallback>
                <p:oleObj name="" r:id="rId16" imgW="283210" imgH="347980" progId="Equation.3">
                  <p:embed/>
                  <p:pic>
                    <p:nvPicPr>
                      <p:cNvPr id="0" name="图片 3389"/>
                      <p:cNvPicPr/>
                      <p:nvPr/>
                    </p:nvPicPr>
                    <p:blipFill>
                      <a:blip r:embed="rId15"/>
                      <a:stretch>
                        <a:fillRect/>
                      </a:stretch>
                    </p:blipFill>
                    <p:spPr>
                      <a:xfrm>
                        <a:off x="5275263" y="1728788"/>
                        <a:ext cx="280987" cy="341312"/>
                      </a:xfrm>
                      <a:prstGeom prst="rect">
                        <a:avLst/>
                      </a:prstGeom>
                      <a:noFill/>
                      <a:ln w="38100">
                        <a:noFill/>
                        <a:miter/>
                      </a:ln>
                    </p:spPr>
                  </p:pic>
                </p:oleObj>
              </mc:Fallback>
            </mc:AlternateContent>
          </a:graphicData>
        </a:graphic>
      </p:graphicFrame>
      <p:grpSp>
        <p:nvGrpSpPr>
          <p:cNvPr id="49210" name="组合 49209"/>
          <p:cNvGrpSpPr/>
          <p:nvPr/>
        </p:nvGrpSpPr>
        <p:grpSpPr>
          <a:xfrm>
            <a:off x="5508625" y="4559300"/>
            <a:ext cx="3030538" cy="1841500"/>
            <a:chOff x="0" y="0"/>
            <a:chExt cx="1909" cy="1160"/>
          </a:xfrm>
        </p:grpSpPr>
        <p:sp>
          <p:nvSpPr>
            <p:cNvPr id="50234" name="直接连接符 49210"/>
            <p:cNvSpPr/>
            <p:nvPr/>
          </p:nvSpPr>
          <p:spPr>
            <a:xfrm flipV="1">
              <a:off x="804" y="72"/>
              <a:ext cx="19" cy="1088"/>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0235" name="直接连接符 49211"/>
            <p:cNvSpPr/>
            <p:nvPr/>
          </p:nvSpPr>
          <p:spPr>
            <a:xfrm>
              <a:off x="0" y="720"/>
              <a:ext cx="1824" cy="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0236" name="矩形 49212"/>
            <p:cNvSpPr/>
            <p:nvPr/>
          </p:nvSpPr>
          <p:spPr>
            <a:xfrm>
              <a:off x="577" y="0"/>
              <a:ext cx="223" cy="250"/>
            </a:xfrm>
            <a:prstGeom prst="rect">
              <a:avLst/>
            </a:prstGeom>
            <a:noFill/>
            <a:ln w="9525">
              <a:noFill/>
            </a:ln>
          </p:spPr>
          <p:txBody>
            <a:bodyPr wrap="none" anchor="t">
              <a:spAutoFit/>
            </a:bodyPr>
            <a:p>
              <a:pPr lvl="0" indent="0"/>
              <a:r>
                <a:rPr lang="en-US" altLang="x-none" sz="2000" i="1" dirty="0">
                  <a:latin typeface="Times New Roman" panose="02020603050405020304" pitchFamily="2" charset="0"/>
                  <a:ea typeface="宋体" panose="02010600030101010101" pitchFamily="2" charset="-122"/>
                </a:rPr>
                <a:t>E</a:t>
              </a:r>
              <a:endParaRPr lang="en-US" altLang="x-none" sz="2000" i="1" dirty="0">
                <a:latin typeface="Times New Roman" panose="02020603050405020304" pitchFamily="2" charset="0"/>
                <a:ea typeface="宋体" panose="02010600030101010101" pitchFamily="2" charset="-122"/>
              </a:endParaRPr>
            </a:p>
          </p:txBody>
        </p:sp>
        <p:sp>
          <p:nvSpPr>
            <p:cNvPr id="50237" name="矩形 49213"/>
            <p:cNvSpPr/>
            <p:nvPr/>
          </p:nvSpPr>
          <p:spPr>
            <a:xfrm>
              <a:off x="794" y="697"/>
              <a:ext cx="232" cy="250"/>
            </a:xfrm>
            <a:prstGeom prst="rect">
              <a:avLst/>
            </a:prstGeom>
            <a:noFill/>
            <a:ln w="9525">
              <a:noFill/>
            </a:ln>
          </p:spPr>
          <p:txBody>
            <a:bodyPr wrap="none" anchor="t">
              <a:spAutoFit/>
            </a:bodyPr>
            <a:p>
              <a:pPr lvl="0" indent="0"/>
              <a:r>
                <a:rPr lang="en-US" altLang="x-none" sz="2000" i="1" dirty="0">
                  <a:latin typeface="Times New Roman" panose="02020603050405020304" pitchFamily="2" charset="0"/>
                  <a:ea typeface="宋体" panose="02010600030101010101" pitchFamily="2" charset="-122"/>
                </a:rPr>
                <a:t>O</a:t>
              </a:r>
              <a:endParaRPr lang="en-US" altLang="x-none" sz="2000" i="1" dirty="0">
                <a:latin typeface="Times New Roman" panose="02020603050405020304" pitchFamily="2" charset="0"/>
                <a:ea typeface="宋体" panose="02010600030101010101" pitchFamily="2" charset="-122"/>
              </a:endParaRPr>
            </a:p>
          </p:txBody>
        </p:sp>
        <p:sp>
          <p:nvSpPr>
            <p:cNvPr id="50238" name="矩形 49214"/>
            <p:cNvSpPr/>
            <p:nvPr/>
          </p:nvSpPr>
          <p:spPr>
            <a:xfrm>
              <a:off x="1646" y="681"/>
              <a:ext cx="263" cy="288"/>
            </a:xfrm>
            <a:prstGeom prst="rect">
              <a:avLst/>
            </a:prstGeom>
            <a:noFill/>
            <a:ln w="9525">
              <a:noFill/>
            </a:ln>
          </p:spPr>
          <p:txBody>
            <a:bodyPr anchor="t">
              <a:spAutoFit/>
            </a:bodyPr>
            <a:p>
              <a:pPr lvl="0" indent="0"/>
              <a:r>
                <a:rPr lang="en-US" altLang="x-none" i="1" dirty="0">
                  <a:latin typeface="Times New Roman" panose="02020603050405020304" pitchFamily="2" charset="0"/>
                  <a:ea typeface="宋体" panose="02010600030101010101" pitchFamily="2" charset="-122"/>
                </a:rPr>
                <a:t>x</a:t>
              </a:r>
              <a:endParaRPr lang="en-US" altLang="x-none" i="1" dirty="0">
                <a:latin typeface="Times New Roman" panose="02020603050405020304" pitchFamily="2" charset="0"/>
                <a:ea typeface="宋体" panose="02010600030101010101" pitchFamily="2" charset="-122"/>
              </a:endParaRPr>
            </a:p>
          </p:txBody>
        </p:sp>
      </p:grpSp>
      <p:sp>
        <p:nvSpPr>
          <p:cNvPr id="49216" name="直接连接符 49215"/>
          <p:cNvSpPr/>
          <p:nvPr/>
        </p:nvSpPr>
        <p:spPr>
          <a:xfrm>
            <a:off x="6804025" y="3048000"/>
            <a:ext cx="0" cy="2057400"/>
          </a:xfrm>
          <a:prstGeom prst="line">
            <a:avLst/>
          </a:prstGeom>
          <a:ln w="19050" cap="rnd" cmpd="sng">
            <a:solidFill>
              <a:srgbClr val="66FFFF"/>
            </a:solidFill>
            <a:prstDash val="sys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217" name="直接连接符 49216"/>
          <p:cNvSpPr/>
          <p:nvPr/>
        </p:nvSpPr>
        <p:spPr>
          <a:xfrm>
            <a:off x="5472113" y="6176963"/>
            <a:ext cx="790575" cy="0"/>
          </a:xfrm>
          <a:prstGeom prst="line">
            <a:avLst/>
          </a:prstGeom>
          <a:ln w="38100" cap="flat" cmpd="sng">
            <a:solidFill>
              <a:srgbClr val="FF66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218" name="直接连接符 49217"/>
          <p:cNvSpPr/>
          <p:nvPr/>
        </p:nvSpPr>
        <p:spPr>
          <a:xfrm flipH="1">
            <a:off x="6249988" y="3263900"/>
            <a:ext cx="9525" cy="2927350"/>
          </a:xfrm>
          <a:prstGeom prst="line">
            <a:avLst/>
          </a:prstGeom>
          <a:ln w="19050" cap="rnd" cmpd="sng">
            <a:solidFill>
              <a:srgbClr val="66FFFF"/>
            </a:solidFill>
            <a:prstDash val="sys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219" name="直接连接符 49218"/>
          <p:cNvSpPr/>
          <p:nvPr/>
        </p:nvSpPr>
        <p:spPr>
          <a:xfrm>
            <a:off x="7394575" y="3479800"/>
            <a:ext cx="0" cy="2224088"/>
          </a:xfrm>
          <a:prstGeom prst="line">
            <a:avLst/>
          </a:prstGeom>
          <a:ln w="19050" cap="rnd" cmpd="sng">
            <a:solidFill>
              <a:srgbClr val="66FFFF"/>
            </a:solidFill>
            <a:prstDash val="sys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220" name="直接连接符 49219"/>
          <p:cNvSpPr/>
          <p:nvPr/>
        </p:nvSpPr>
        <p:spPr>
          <a:xfrm flipV="1">
            <a:off x="6807200" y="5173663"/>
            <a:ext cx="596900" cy="523875"/>
          </a:xfrm>
          <a:prstGeom prst="line">
            <a:avLst/>
          </a:prstGeom>
          <a:ln w="38100" cap="flat" cmpd="sng">
            <a:solidFill>
              <a:srgbClr val="FF66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221" name="直接连接符 49220"/>
          <p:cNvSpPr/>
          <p:nvPr/>
        </p:nvSpPr>
        <p:spPr>
          <a:xfrm flipV="1">
            <a:off x="6253163" y="5697538"/>
            <a:ext cx="554037" cy="479425"/>
          </a:xfrm>
          <a:prstGeom prst="line">
            <a:avLst/>
          </a:prstGeom>
          <a:ln w="38100" cap="flat" cmpd="sng">
            <a:solidFill>
              <a:srgbClr val="FF66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49222" name="直接连接符 49221"/>
          <p:cNvSpPr/>
          <p:nvPr/>
        </p:nvSpPr>
        <p:spPr>
          <a:xfrm>
            <a:off x="7392988" y="5172075"/>
            <a:ext cx="790575" cy="0"/>
          </a:xfrm>
          <a:prstGeom prst="line">
            <a:avLst/>
          </a:prstGeom>
          <a:ln w="38100" cap="flat" cmpd="sng">
            <a:solidFill>
              <a:srgbClr val="FF66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205"/>
                                        </p:tgtEl>
                                        <p:attrNameLst>
                                          <p:attrName>style.visibility</p:attrName>
                                        </p:attrNameLst>
                                      </p:cBhvr>
                                      <p:to>
                                        <p:strVal val="visible"/>
                                      </p:to>
                                    </p:set>
                                    <p:animEffect transition="in" filter="wipe(left)">
                                      <p:cBhvr>
                                        <p:cTn id="7" dur="500"/>
                                        <p:tgtEl>
                                          <p:spTgt spid="492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61"/>
                                        </p:tgtEl>
                                        <p:attrNameLst>
                                          <p:attrName>style.visibility</p:attrName>
                                        </p:attrNameLst>
                                      </p:cBhvr>
                                      <p:to>
                                        <p:strVal val="visible"/>
                                      </p:to>
                                    </p:set>
                                    <p:animEffect transition="in" filter="wipe(left)">
                                      <p:cBhvr>
                                        <p:cTn id="12" dur="500"/>
                                        <p:tgtEl>
                                          <p:spTgt spid="4916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1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16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1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1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17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1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1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1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18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18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1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18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18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19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919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19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19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49203"/>
                                        </p:tgtEl>
                                        <p:attrNameLst>
                                          <p:attrName>style.visibility</p:attrName>
                                        </p:attrNameLst>
                                      </p:cBhvr>
                                      <p:to>
                                        <p:strVal val="visible"/>
                                      </p:to>
                                    </p:set>
                                    <p:animEffect transition="in" filter="wipe(right)">
                                      <p:cBhvr>
                                        <p:cTn id="55" dur="500"/>
                                        <p:tgtEl>
                                          <p:spTgt spid="49203"/>
                                        </p:tgtEl>
                                      </p:cBhvr>
                                    </p:animEffec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499"/>
                                          </p:stCondLst>
                                        </p:cTn>
                                        <p:tgtEl>
                                          <p:spTgt spid="49209"/>
                                        </p:tgtEl>
                                        <p:attrNameLst>
                                          <p:attrName>style.visibility</p:attrName>
                                        </p:attrNameLst>
                                      </p:cBhvr>
                                      <p:to>
                                        <p:strVal val="visible"/>
                                      </p:to>
                                    </p:set>
                                  </p:childTnLst>
                                </p:cTn>
                              </p:par>
                            </p:childTnLst>
                          </p:cTn>
                        </p:par>
                        <p:par>
                          <p:cTn id="59" fill="hold">
                            <p:stCondLst>
                              <p:cond delay="1000"/>
                            </p:stCondLst>
                            <p:childTnLst>
                              <p:par>
                                <p:cTn id="60" presetID="22" presetClass="entr" presetSubtype="8" fill="hold" nodeType="afterEffect">
                                  <p:stCondLst>
                                    <p:cond delay="0"/>
                                  </p:stCondLst>
                                  <p:childTnLst>
                                    <p:set>
                                      <p:cBhvr>
                                        <p:cTn id="61" dur="1" fill="hold">
                                          <p:stCondLst>
                                            <p:cond delay="0"/>
                                          </p:stCondLst>
                                        </p:cTn>
                                        <p:tgtEl>
                                          <p:spTgt spid="49202"/>
                                        </p:tgtEl>
                                        <p:attrNameLst>
                                          <p:attrName>style.visibility</p:attrName>
                                        </p:attrNameLst>
                                      </p:cBhvr>
                                      <p:to>
                                        <p:strVal val="visible"/>
                                      </p:to>
                                    </p:set>
                                    <p:animEffect transition="in" filter="wipe(left)">
                                      <p:cBhvr>
                                        <p:cTn id="62" dur="500"/>
                                        <p:tgtEl>
                                          <p:spTgt spid="49202"/>
                                        </p:tgtEl>
                                      </p:cBhvr>
                                    </p:animEffect>
                                  </p:childTnLst>
                                </p:cTn>
                              </p:par>
                            </p:childTnLst>
                          </p:cTn>
                        </p:par>
                        <p:par>
                          <p:cTn id="63" fill="hold">
                            <p:stCondLst>
                              <p:cond delay="1500"/>
                            </p:stCondLst>
                            <p:childTnLst>
                              <p:par>
                                <p:cTn id="64" presetID="1" presetClass="entr" presetSubtype="0" fill="hold" nodeType="afterEffect">
                                  <p:stCondLst>
                                    <p:cond delay="0"/>
                                  </p:stCondLst>
                                  <p:childTnLst>
                                    <p:set>
                                      <p:cBhvr>
                                        <p:cTn id="65" dur="1" fill="hold">
                                          <p:stCondLst>
                                            <p:cond delay="499"/>
                                          </p:stCondLst>
                                        </p:cTn>
                                        <p:tgtEl>
                                          <p:spTgt spid="4920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9204"/>
                                        </p:tgtEl>
                                        <p:attrNameLst>
                                          <p:attrName>style.visibility</p:attrName>
                                        </p:attrNameLst>
                                      </p:cBhvr>
                                      <p:to>
                                        <p:strVal val="visible"/>
                                      </p:to>
                                    </p:set>
                                    <p:animEffect transition="in" filter="wipe(left)">
                                      <p:cBhvr>
                                        <p:cTn id="70" dur="500"/>
                                        <p:tgtEl>
                                          <p:spTgt spid="49204"/>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49190"/>
                                        </p:tgtEl>
                                        <p:attrNameLst>
                                          <p:attrName>style.visibility</p:attrName>
                                        </p:attrNameLst>
                                      </p:cBhvr>
                                      <p:to>
                                        <p:strVal val="visible"/>
                                      </p:to>
                                    </p:set>
                                    <p:animEffect transition="in" filter="dissolve">
                                      <p:cBhvr>
                                        <p:cTn id="75" dur="500"/>
                                        <p:tgtEl>
                                          <p:spTgt spid="49190"/>
                                        </p:tgtEl>
                                      </p:cBhvr>
                                    </p:animEffect>
                                  </p:childTnLst>
                                </p:cTn>
                              </p:par>
                            </p:childTnLst>
                          </p:cTn>
                        </p:par>
                        <p:par>
                          <p:cTn id="76" fill="hold">
                            <p:stCondLst>
                              <p:cond delay="500"/>
                            </p:stCondLst>
                            <p:childTnLst>
                              <p:par>
                                <p:cTn id="77" presetID="22" presetClass="entr" presetSubtype="2" fill="hold" nodeType="afterEffect">
                                  <p:stCondLst>
                                    <p:cond delay="0"/>
                                  </p:stCondLst>
                                  <p:childTnLst>
                                    <p:set>
                                      <p:cBhvr>
                                        <p:cTn id="78" dur="1" fill="hold">
                                          <p:stCondLst>
                                            <p:cond delay="0"/>
                                          </p:stCondLst>
                                        </p:cTn>
                                        <p:tgtEl>
                                          <p:spTgt spid="49186"/>
                                        </p:tgtEl>
                                        <p:attrNameLst>
                                          <p:attrName>style.visibility</p:attrName>
                                        </p:attrNameLst>
                                      </p:cBhvr>
                                      <p:to>
                                        <p:strVal val="visible"/>
                                      </p:to>
                                    </p:set>
                                    <p:animEffect transition="in" filter="wipe(right)">
                                      <p:cBhvr>
                                        <p:cTn id="79" dur="500"/>
                                        <p:tgtEl>
                                          <p:spTgt spid="49186"/>
                                        </p:tgtEl>
                                      </p:cBhvr>
                                    </p:animEffect>
                                  </p:childTnLst>
                                </p:cTn>
                              </p:par>
                            </p:childTnLst>
                          </p:cTn>
                        </p:par>
                        <p:par>
                          <p:cTn id="80" fill="hold">
                            <p:stCondLst>
                              <p:cond delay="1000"/>
                            </p:stCondLst>
                            <p:childTnLst>
                              <p:par>
                                <p:cTn id="81" presetID="22" presetClass="entr" presetSubtype="2" fill="hold" nodeType="afterEffect">
                                  <p:stCondLst>
                                    <p:cond delay="0"/>
                                  </p:stCondLst>
                                  <p:childTnLst>
                                    <p:set>
                                      <p:cBhvr>
                                        <p:cTn id="82" dur="1" fill="hold">
                                          <p:stCondLst>
                                            <p:cond delay="0"/>
                                          </p:stCondLst>
                                        </p:cTn>
                                        <p:tgtEl>
                                          <p:spTgt spid="49175"/>
                                        </p:tgtEl>
                                        <p:attrNameLst>
                                          <p:attrName>style.visibility</p:attrName>
                                        </p:attrNameLst>
                                      </p:cBhvr>
                                      <p:to>
                                        <p:strVal val="visible"/>
                                      </p:to>
                                    </p:set>
                                    <p:animEffect transition="in" filter="wipe(right)">
                                      <p:cBhvr>
                                        <p:cTn id="83" dur="1000"/>
                                        <p:tgtEl>
                                          <p:spTgt spid="49175"/>
                                        </p:tgtEl>
                                      </p:cBhvr>
                                    </p:animEffect>
                                  </p:childTnLst>
                                </p:cTn>
                              </p:par>
                            </p:childTnLst>
                          </p:cTn>
                        </p:par>
                        <p:par>
                          <p:cTn id="84" fill="hold">
                            <p:stCondLst>
                              <p:cond delay="2000"/>
                            </p:stCondLst>
                            <p:childTnLst>
                              <p:par>
                                <p:cTn id="85" presetID="9" presetClass="entr" presetSubtype="0" fill="hold" grpId="0" nodeType="afterEffect">
                                  <p:stCondLst>
                                    <p:cond delay="0"/>
                                  </p:stCondLst>
                                  <p:childTnLst>
                                    <p:set>
                                      <p:cBhvr>
                                        <p:cTn id="86" dur="1" fill="hold">
                                          <p:stCondLst>
                                            <p:cond delay="0"/>
                                          </p:stCondLst>
                                        </p:cTn>
                                        <p:tgtEl>
                                          <p:spTgt spid="49195"/>
                                        </p:tgtEl>
                                        <p:attrNameLst>
                                          <p:attrName>style.visibility</p:attrName>
                                        </p:attrNameLst>
                                      </p:cBhvr>
                                      <p:to>
                                        <p:strVal val="visible"/>
                                      </p:to>
                                    </p:set>
                                    <p:animEffect transition="in" filter="dissolve">
                                      <p:cBhvr>
                                        <p:cTn id="87" dur="500"/>
                                        <p:tgtEl>
                                          <p:spTgt spid="49195"/>
                                        </p:tgtEl>
                                      </p:cBhvr>
                                    </p:animEffect>
                                  </p:childTnLst>
                                </p:cTn>
                              </p:par>
                              <p:par>
                                <p:cTn id="88" presetID="22" presetClass="entr" presetSubtype="2" fill="hold" nodeType="withEffect">
                                  <p:stCondLst>
                                    <p:cond delay="0"/>
                                  </p:stCondLst>
                                  <p:childTnLst>
                                    <p:set>
                                      <p:cBhvr>
                                        <p:cTn id="89" dur="1" fill="hold">
                                          <p:stCondLst>
                                            <p:cond delay="0"/>
                                          </p:stCondLst>
                                        </p:cTn>
                                        <p:tgtEl>
                                          <p:spTgt spid="49160"/>
                                        </p:tgtEl>
                                        <p:attrNameLst>
                                          <p:attrName>style.visibility</p:attrName>
                                        </p:attrNameLst>
                                      </p:cBhvr>
                                      <p:to>
                                        <p:strVal val="visible"/>
                                      </p:to>
                                    </p:set>
                                    <p:animEffect transition="in" filter="wipe(right)">
                                      <p:cBhvr>
                                        <p:cTn id="90" dur="1000"/>
                                        <p:tgtEl>
                                          <p:spTgt spid="4916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49163"/>
                                        </p:tgtEl>
                                        <p:attrNameLst>
                                          <p:attrName>style.visibility</p:attrName>
                                        </p:attrNameLst>
                                      </p:cBhvr>
                                      <p:to>
                                        <p:strVal val="visible"/>
                                      </p:to>
                                    </p:set>
                                    <p:animEffect transition="in" filter="wipe(left)">
                                      <p:cBhvr>
                                        <p:cTn id="95" dur="500"/>
                                        <p:tgtEl>
                                          <p:spTgt spid="49163"/>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4916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49196"/>
                                        </p:tgtEl>
                                        <p:attrNameLst>
                                          <p:attrName>style.visibility</p:attrName>
                                        </p:attrNameLst>
                                      </p:cBhvr>
                                      <p:to>
                                        <p:strVal val="visible"/>
                                      </p:to>
                                    </p:set>
                                    <p:animEffect transition="in" filter="wipe(left)">
                                      <p:cBhvr>
                                        <p:cTn id="104" dur="500"/>
                                        <p:tgtEl>
                                          <p:spTgt spid="49196"/>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49206"/>
                                        </p:tgtEl>
                                        <p:attrNameLst>
                                          <p:attrName>style.visibility</p:attrName>
                                        </p:attrNameLst>
                                      </p:cBhvr>
                                      <p:to>
                                        <p:strVal val="visible"/>
                                      </p:to>
                                    </p:set>
                                    <p:animEffect transition="in" filter="wipe(left)">
                                      <p:cBhvr>
                                        <p:cTn id="109" dur="500"/>
                                        <p:tgtEl>
                                          <p:spTgt spid="49206"/>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childTnLst>
                                    <p:set>
                                      <p:cBhvr>
                                        <p:cTn id="113" dur="1" fill="hold">
                                          <p:stCondLst>
                                            <p:cond delay="0"/>
                                          </p:stCondLst>
                                        </p:cTn>
                                        <p:tgtEl>
                                          <p:spTgt spid="49164"/>
                                        </p:tgtEl>
                                        <p:attrNameLst>
                                          <p:attrName>style.visibility</p:attrName>
                                        </p:attrNameLst>
                                      </p:cBhvr>
                                      <p:to>
                                        <p:strVal val="visible"/>
                                      </p:to>
                                    </p:set>
                                    <p:animEffect transition="in" filter="wipe(left)">
                                      <p:cBhvr>
                                        <p:cTn id="114" dur="500"/>
                                        <p:tgtEl>
                                          <p:spTgt spid="49164"/>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4916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7" presetClass="entr" presetSubtype="10" fill="hold" nodeType="clickEffect">
                                  <p:stCondLst>
                                    <p:cond delay="0"/>
                                  </p:stCondLst>
                                  <p:childTnLst>
                                    <p:set>
                                      <p:cBhvr>
                                        <p:cTn id="122" dur="1" fill="hold">
                                          <p:stCondLst>
                                            <p:cond delay="0"/>
                                          </p:stCondLst>
                                        </p:cTn>
                                        <p:tgtEl>
                                          <p:spTgt spid="49154"/>
                                        </p:tgtEl>
                                        <p:attrNameLst>
                                          <p:attrName>style.visibility</p:attrName>
                                        </p:attrNameLst>
                                      </p:cBhvr>
                                      <p:to>
                                        <p:strVal val="visible"/>
                                      </p:to>
                                    </p:set>
                                    <p:anim calcmode="lin" valueType="num">
                                      <p:cBhvr>
                                        <p:cTn id="123" dur="500" fill="hold"/>
                                        <p:tgtEl>
                                          <p:spTgt spid="49154"/>
                                        </p:tgtEl>
                                        <p:attrNameLst>
                                          <p:attrName>ppt_w</p:attrName>
                                        </p:attrNameLst>
                                      </p:cBhvr>
                                      <p:tavLst>
                                        <p:tav tm="0">
                                          <p:val>
                                            <p:fltVal val="0.000000"/>
                                          </p:val>
                                        </p:tav>
                                        <p:tav tm="100000">
                                          <p:val>
                                            <p:strVal val="#ppt_w"/>
                                          </p:val>
                                        </p:tav>
                                      </p:tavLst>
                                    </p:anim>
                                    <p:anim calcmode="lin" valueType="num">
                                      <p:cBhvr>
                                        <p:cTn id="124" dur="500" fill="hold"/>
                                        <p:tgtEl>
                                          <p:spTgt spid="49154"/>
                                        </p:tgtEl>
                                        <p:attrNameLst>
                                          <p:attrName>ppt_h</p:attrName>
                                        </p:attrNameLst>
                                      </p:cBhvr>
                                      <p:tavLst>
                                        <p:tav tm="0">
                                          <p:val>
                                            <p:strVal val="#ppt_h"/>
                                          </p:val>
                                        </p:tav>
                                        <p:tav tm="100000">
                                          <p:val>
                                            <p:strVal val="#ppt_h"/>
                                          </p:val>
                                        </p:tav>
                                      </p:tavLst>
                                    </p:anim>
                                  </p:childTnLst>
                                </p:cTn>
                              </p:par>
                            </p:childTnLst>
                          </p:cTn>
                        </p:par>
                        <p:par>
                          <p:cTn id="125" fill="hold">
                            <p:stCondLst>
                              <p:cond delay="500"/>
                            </p:stCondLst>
                            <p:childTnLst>
                              <p:par>
                                <p:cTn id="126" presetID="9" presetClass="entr" presetSubtype="0" fill="hold" nodeType="afterEffect">
                                  <p:stCondLst>
                                    <p:cond delay="0"/>
                                  </p:stCondLst>
                                  <p:childTnLst>
                                    <p:set>
                                      <p:cBhvr>
                                        <p:cTn id="127" dur="1" fill="hold">
                                          <p:stCondLst>
                                            <p:cond delay="0"/>
                                          </p:stCondLst>
                                        </p:cTn>
                                        <p:tgtEl>
                                          <p:spTgt spid="49198"/>
                                        </p:tgtEl>
                                        <p:attrNameLst>
                                          <p:attrName>style.visibility</p:attrName>
                                        </p:attrNameLst>
                                      </p:cBhvr>
                                      <p:to>
                                        <p:strVal val="visible"/>
                                      </p:to>
                                    </p:set>
                                    <p:animEffect transition="in" filter="dissolve">
                                      <p:cBhvr>
                                        <p:cTn id="128" dur="500"/>
                                        <p:tgtEl>
                                          <p:spTgt spid="49198"/>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49197"/>
                                        </p:tgtEl>
                                        <p:attrNameLst>
                                          <p:attrName>style.visibility</p:attrName>
                                        </p:attrNameLst>
                                      </p:cBhvr>
                                      <p:to>
                                        <p:strVal val="visible"/>
                                      </p:to>
                                    </p:set>
                                    <p:animEffect transition="in" filter="wipe(left)">
                                      <p:cBhvr>
                                        <p:cTn id="133" dur="500"/>
                                        <p:tgtEl>
                                          <p:spTgt spid="49197"/>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49207"/>
                                        </p:tgtEl>
                                        <p:attrNameLst>
                                          <p:attrName>style.visibility</p:attrName>
                                        </p:attrNameLst>
                                      </p:cBhvr>
                                      <p:to>
                                        <p:strVal val="visible"/>
                                      </p:to>
                                    </p:set>
                                    <p:animEffect transition="in" filter="wipe(left)">
                                      <p:cBhvr>
                                        <p:cTn id="138" dur="500"/>
                                        <p:tgtEl>
                                          <p:spTgt spid="49207"/>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49166"/>
                                        </p:tgtEl>
                                        <p:attrNameLst>
                                          <p:attrName>style.visibility</p:attrName>
                                        </p:attrNameLst>
                                      </p:cBhvr>
                                      <p:to>
                                        <p:strVal val="visible"/>
                                      </p:to>
                                    </p:set>
                                    <p:animEffect transition="in" filter="wipe(left)">
                                      <p:cBhvr>
                                        <p:cTn id="143" dur="500"/>
                                        <p:tgtEl>
                                          <p:spTgt spid="49166"/>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nodeType="clickEffect">
                                  <p:stCondLst>
                                    <p:cond delay="0"/>
                                  </p:stCondLst>
                                  <p:childTnLst>
                                    <p:set>
                                      <p:cBhvr>
                                        <p:cTn id="147" dur="1" fill="hold">
                                          <p:stCondLst>
                                            <p:cond delay="0"/>
                                          </p:stCondLst>
                                        </p:cTn>
                                        <p:tgtEl>
                                          <p:spTgt spid="49210"/>
                                        </p:tgtEl>
                                        <p:attrNameLst>
                                          <p:attrName>style.visibility</p:attrName>
                                        </p:attrNameLst>
                                      </p:cBhvr>
                                      <p:to>
                                        <p:strVal val="visible"/>
                                      </p:to>
                                    </p:set>
                                  </p:childTnLst>
                                </p:cTn>
                              </p:par>
                              <p:par>
                                <p:cTn id="148" presetID="22" presetClass="entr" presetSubtype="1" fill="hold" nodeType="withEffect">
                                  <p:stCondLst>
                                    <p:cond delay="0"/>
                                  </p:stCondLst>
                                  <p:childTnLst>
                                    <p:set>
                                      <p:cBhvr>
                                        <p:cTn id="149" dur="1" fill="hold">
                                          <p:stCondLst>
                                            <p:cond delay="0"/>
                                          </p:stCondLst>
                                        </p:cTn>
                                        <p:tgtEl>
                                          <p:spTgt spid="49216"/>
                                        </p:tgtEl>
                                        <p:attrNameLst>
                                          <p:attrName>style.visibility</p:attrName>
                                        </p:attrNameLst>
                                      </p:cBhvr>
                                      <p:to>
                                        <p:strVal val="visible"/>
                                      </p:to>
                                    </p:set>
                                    <p:animEffect transition="in" filter="wipe(up)">
                                      <p:cBhvr>
                                        <p:cTn id="150" dur="500"/>
                                        <p:tgtEl>
                                          <p:spTgt spid="49216"/>
                                        </p:tgtEl>
                                      </p:cBhvr>
                                    </p:animEffect>
                                  </p:childTnLst>
                                </p:cTn>
                              </p:par>
                              <p:par>
                                <p:cTn id="151" presetID="22" presetClass="entr" presetSubtype="1" fill="hold" nodeType="withEffect">
                                  <p:stCondLst>
                                    <p:cond delay="0"/>
                                  </p:stCondLst>
                                  <p:childTnLst>
                                    <p:set>
                                      <p:cBhvr>
                                        <p:cTn id="152" dur="1" fill="hold">
                                          <p:stCondLst>
                                            <p:cond delay="0"/>
                                          </p:stCondLst>
                                        </p:cTn>
                                        <p:tgtEl>
                                          <p:spTgt spid="49219"/>
                                        </p:tgtEl>
                                        <p:attrNameLst>
                                          <p:attrName>style.visibility</p:attrName>
                                        </p:attrNameLst>
                                      </p:cBhvr>
                                      <p:to>
                                        <p:strVal val="visible"/>
                                      </p:to>
                                    </p:set>
                                    <p:animEffect transition="in" filter="wipe(up)">
                                      <p:cBhvr>
                                        <p:cTn id="153" dur="500"/>
                                        <p:tgtEl>
                                          <p:spTgt spid="49219"/>
                                        </p:tgtEl>
                                      </p:cBhvr>
                                    </p:animEffect>
                                  </p:childTnLst>
                                </p:cTn>
                              </p:par>
                              <p:par>
                                <p:cTn id="154" presetID="22" presetClass="entr" presetSubtype="1" fill="hold" nodeType="withEffect">
                                  <p:stCondLst>
                                    <p:cond delay="0"/>
                                  </p:stCondLst>
                                  <p:childTnLst>
                                    <p:set>
                                      <p:cBhvr>
                                        <p:cTn id="155" dur="1" fill="hold">
                                          <p:stCondLst>
                                            <p:cond delay="0"/>
                                          </p:stCondLst>
                                        </p:cTn>
                                        <p:tgtEl>
                                          <p:spTgt spid="49218"/>
                                        </p:tgtEl>
                                        <p:attrNameLst>
                                          <p:attrName>style.visibility</p:attrName>
                                        </p:attrNameLst>
                                      </p:cBhvr>
                                      <p:to>
                                        <p:strVal val="visible"/>
                                      </p:to>
                                    </p:set>
                                    <p:animEffect transition="in" filter="wipe(up)">
                                      <p:cBhvr>
                                        <p:cTn id="156" dur="500"/>
                                        <p:tgtEl>
                                          <p:spTgt spid="49218"/>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nodeType="clickEffect">
                                  <p:stCondLst>
                                    <p:cond delay="0"/>
                                  </p:stCondLst>
                                  <p:childTnLst>
                                    <p:set>
                                      <p:cBhvr>
                                        <p:cTn id="160" dur="1" fill="hold">
                                          <p:stCondLst>
                                            <p:cond delay="0"/>
                                          </p:stCondLst>
                                        </p:cTn>
                                        <p:tgtEl>
                                          <p:spTgt spid="49220"/>
                                        </p:tgtEl>
                                        <p:attrNameLst>
                                          <p:attrName>style.visibility</p:attrName>
                                        </p:attrNameLst>
                                      </p:cBhvr>
                                      <p:to>
                                        <p:strVal val="visible"/>
                                      </p:to>
                                    </p:set>
                                    <p:animEffect transition="in" filter="wipe(left)">
                                      <p:cBhvr>
                                        <p:cTn id="161" dur="2000"/>
                                        <p:tgtEl>
                                          <p:spTgt spid="49220"/>
                                        </p:tgtEl>
                                      </p:cBhvr>
                                    </p:animEffect>
                                  </p:childTnLst>
                                </p:cTn>
                              </p:par>
                              <p:par>
                                <p:cTn id="162" presetID="22" presetClass="entr" presetSubtype="2" fill="hold" nodeType="withEffect">
                                  <p:stCondLst>
                                    <p:cond delay="0"/>
                                  </p:stCondLst>
                                  <p:childTnLst>
                                    <p:set>
                                      <p:cBhvr>
                                        <p:cTn id="163" dur="1" fill="hold">
                                          <p:stCondLst>
                                            <p:cond delay="0"/>
                                          </p:stCondLst>
                                        </p:cTn>
                                        <p:tgtEl>
                                          <p:spTgt spid="49221"/>
                                        </p:tgtEl>
                                        <p:attrNameLst>
                                          <p:attrName>style.visibility</p:attrName>
                                        </p:attrNameLst>
                                      </p:cBhvr>
                                      <p:to>
                                        <p:strVal val="visible"/>
                                      </p:to>
                                    </p:set>
                                    <p:animEffect transition="in" filter="wipe(right)">
                                      <p:cBhvr>
                                        <p:cTn id="164" dur="2000"/>
                                        <p:tgtEl>
                                          <p:spTgt spid="49221"/>
                                        </p:tgtEl>
                                      </p:cBhvr>
                                    </p:animEffect>
                                  </p:childTnLst>
                                </p:cTn>
                              </p:par>
                            </p:childTnLst>
                          </p:cTn>
                        </p:par>
                        <p:par>
                          <p:cTn id="165" fill="hold">
                            <p:stCondLst>
                              <p:cond delay="2000"/>
                            </p:stCondLst>
                            <p:childTnLst>
                              <p:par>
                                <p:cTn id="166" presetID="22" presetClass="entr" presetSubtype="8" fill="hold" nodeType="afterEffect">
                                  <p:stCondLst>
                                    <p:cond delay="0"/>
                                  </p:stCondLst>
                                  <p:childTnLst>
                                    <p:set>
                                      <p:cBhvr>
                                        <p:cTn id="167" dur="1" fill="hold">
                                          <p:stCondLst>
                                            <p:cond delay="0"/>
                                          </p:stCondLst>
                                        </p:cTn>
                                        <p:tgtEl>
                                          <p:spTgt spid="49222"/>
                                        </p:tgtEl>
                                        <p:attrNameLst>
                                          <p:attrName>style.visibility</p:attrName>
                                        </p:attrNameLst>
                                      </p:cBhvr>
                                      <p:to>
                                        <p:strVal val="visible"/>
                                      </p:to>
                                    </p:set>
                                    <p:animEffect transition="in" filter="wipe(left)">
                                      <p:cBhvr>
                                        <p:cTn id="168" dur="2000"/>
                                        <p:tgtEl>
                                          <p:spTgt spid="49222"/>
                                        </p:tgtEl>
                                      </p:cBhvr>
                                    </p:animEffect>
                                  </p:childTnLst>
                                </p:cTn>
                              </p:par>
                              <p:par>
                                <p:cTn id="169" presetID="22" presetClass="entr" presetSubtype="2" fill="hold" nodeType="withEffect">
                                  <p:stCondLst>
                                    <p:cond delay="0"/>
                                  </p:stCondLst>
                                  <p:childTnLst>
                                    <p:set>
                                      <p:cBhvr>
                                        <p:cTn id="170" dur="1" fill="hold">
                                          <p:stCondLst>
                                            <p:cond delay="0"/>
                                          </p:stCondLst>
                                        </p:cTn>
                                        <p:tgtEl>
                                          <p:spTgt spid="49217"/>
                                        </p:tgtEl>
                                        <p:attrNameLst>
                                          <p:attrName>style.visibility</p:attrName>
                                        </p:attrNameLst>
                                      </p:cBhvr>
                                      <p:to>
                                        <p:strVal val="visible"/>
                                      </p:to>
                                    </p:set>
                                    <p:animEffect transition="in" filter="wipe(right)">
                                      <p:cBhvr>
                                        <p:cTn id="171" dur="2000"/>
                                        <p:tgtEl>
                                          <p:spTgt spid="49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p:bldP spid="49162" grpId="0"/>
      <p:bldP spid="49165" grpId="0"/>
      <p:bldP spid="49174" grpId="0"/>
      <p:bldP spid="49184" grpId="0"/>
      <p:bldP spid="49195" grpId="0"/>
      <p:bldP spid="49204" grpId="0"/>
      <p:bldP spid="49205"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0178" name="文本框 50177"/>
          <p:cNvSpPr txBox="1"/>
          <p:nvPr/>
        </p:nvSpPr>
        <p:spPr>
          <a:xfrm>
            <a:off x="628650" y="365125"/>
            <a:ext cx="6735763"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“无限长” 均匀带电直线，电荷线密度为</a:t>
            </a:r>
            <a:r>
              <a:rPr lang="en-US" altLang="x-none" dirty="0">
                <a:latin typeface="Times New Roman" panose="02020603050405020304" pitchFamily="2" charset="0"/>
                <a:ea typeface="宋体" panose="02010600030101010101" pitchFamily="2" charset="-122"/>
              </a:rPr>
              <a:t>+</a:t>
            </a:r>
            <a:r>
              <a:rPr lang="en-US" altLang="x-none" i="1" dirty="0">
                <a:latin typeface="Times New Roman" panose="02020603050405020304" pitchFamily="2" charset="0"/>
                <a:ea typeface="宋体" panose="02010600030101010101" pitchFamily="2" charset="-122"/>
                <a:sym typeface="Symbol" panose="05050102010706020507" pitchFamily="2" charset="2"/>
              </a:rPr>
              <a:t></a:t>
            </a:r>
            <a:r>
              <a:rPr lang="en-US" altLang="x-none" dirty="0">
                <a:latin typeface="宋体" panose="02010600030101010101" pitchFamily="2" charset="-122"/>
                <a:ea typeface="宋体" panose="02010600030101010101" pitchFamily="2" charset="-122"/>
              </a:rPr>
              <a:t>     </a:t>
            </a:r>
            <a:r>
              <a:rPr lang="en-US" altLang="x-none" dirty="0">
                <a:solidFill>
                  <a:schemeClr val="bg1"/>
                </a:solidFill>
                <a:latin typeface="宋体" panose="02010600030101010101" pitchFamily="2" charset="-122"/>
                <a:ea typeface="宋体" panose="02010600030101010101" pitchFamily="2" charset="-122"/>
              </a:rPr>
              <a:t>       </a:t>
            </a:r>
            <a:endParaRPr lang="en-US" altLang="x-none" dirty="0">
              <a:solidFill>
                <a:schemeClr val="bg1"/>
              </a:solidFill>
              <a:latin typeface="宋体" panose="02010600030101010101" pitchFamily="2" charset="-122"/>
              <a:ea typeface="宋体" panose="02010600030101010101" pitchFamily="2" charset="-122"/>
            </a:endParaRPr>
          </a:p>
        </p:txBody>
      </p:sp>
      <p:sp>
        <p:nvSpPr>
          <p:cNvPr id="50179" name="文本框 50178"/>
          <p:cNvSpPr txBox="1"/>
          <p:nvPr/>
        </p:nvSpPr>
        <p:spPr>
          <a:xfrm>
            <a:off x="228600" y="1477963"/>
            <a:ext cx="592138"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宋体" panose="02010600030101010101" pitchFamily="2" charset="-122"/>
              </a:rPr>
              <a:t>解</a:t>
            </a:r>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p:txBody>
      </p:sp>
      <p:sp>
        <p:nvSpPr>
          <p:cNvPr id="50180" name="矩形 50179"/>
          <p:cNvSpPr/>
          <p:nvPr/>
        </p:nvSpPr>
        <p:spPr>
          <a:xfrm>
            <a:off x="228600" y="344488"/>
            <a:ext cx="490538"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rPr>
              <a:t>例</a:t>
            </a:r>
            <a:endParaRPr lang="zh-CN" altLang="en-US" dirty="0">
              <a:latin typeface="Times New Roman" panose="02020603050405020304" pitchFamily="2" charset="0"/>
              <a:ea typeface="宋体" panose="02010600030101010101" pitchFamily="2" charset="-122"/>
            </a:endParaRPr>
          </a:p>
        </p:txBody>
      </p:sp>
      <p:sp>
        <p:nvSpPr>
          <p:cNvPr id="50181" name="矩形 50180"/>
          <p:cNvSpPr/>
          <p:nvPr/>
        </p:nvSpPr>
        <p:spPr>
          <a:xfrm>
            <a:off x="646113" y="901700"/>
            <a:ext cx="2936875" cy="457200"/>
          </a:xfrm>
          <a:prstGeom prst="rect">
            <a:avLst/>
          </a:prstGeom>
          <a:noFill/>
          <a:ln w="9525">
            <a:noFill/>
          </a:ln>
        </p:spPr>
        <p:txBody>
          <a:bodyPr anchor="t">
            <a:spAutoFit/>
          </a:bodyPr>
          <a:p>
            <a:pPr lvl="0" indent="0"/>
            <a:r>
              <a:rPr lang="zh-CN" altLang="en-US" dirty="0">
                <a:latin typeface="宋体" panose="02010600030101010101" pitchFamily="2" charset="-122"/>
                <a:ea typeface="仿宋_GB2312" pitchFamily="1" charset="-122"/>
              </a:rPr>
              <a:t>电场强度</a:t>
            </a:r>
            <a:r>
              <a:rPr lang="zh-CN" altLang="en-US" dirty="0">
                <a:latin typeface="Times New Roman" panose="02020603050405020304" pitchFamily="2" charset="0"/>
                <a:ea typeface="仿宋_GB2312" pitchFamily="1" charset="-122"/>
                <a:sym typeface="Symbol" panose="05050102010706020507" pitchFamily="2" charset="2"/>
              </a:rPr>
              <a:t>分布</a:t>
            </a:r>
            <a:endParaRPr lang="zh-CN" altLang="en-US" dirty="0">
              <a:latin typeface="Times New Roman" panose="02020603050405020304" pitchFamily="2" charset="0"/>
              <a:ea typeface="仿宋_GB2312" pitchFamily="1" charset="-122"/>
              <a:sym typeface="Symbol" panose="05050102010706020507" pitchFamily="2" charset="2"/>
            </a:endParaRPr>
          </a:p>
        </p:txBody>
      </p:sp>
      <p:sp>
        <p:nvSpPr>
          <p:cNvPr id="50182" name="矩形 50181"/>
          <p:cNvSpPr/>
          <p:nvPr/>
        </p:nvSpPr>
        <p:spPr>
          <a:xfrm>
            <a:off x="228600" y="877888"/>
            <a:ext cx="492125"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rPr>
              <a:t>求</a:t>
            </a:r>
            <a:endParaRPr lang="zh-CN" altLang="en-US" dirty="0">
              <a:latin typeface="Times New Roman" panose="02020603050405020304" pitchFamily="2" charset="0"/>
              <a:ea typeface="宋体" panose="02010600030101010101" pitchFamily="2" charset="-122"/>
            </a:endParaRPr>
          </a:p>
        </p:txBody>
      </p:sp>
      <p:sp>
        <p:nvSpPr>
          <p:cNvPr id="50183" name="椭圆 50182"/>
          <p:cNvSpPr/>
          <p:nvPr/>
        </p:nvSpPr>
        <p:spPr>
          <a:xfrm>
            <a:off x="6735763" y="4476750"/>
            <a:ext cx="214312" cy="82550"/>
          </a:xfrm>
          <a:prstGeom prst="ellipse">
            <a:avLst/>
          </a:prstGeom>
          <a:gradFill rotWithShape="1">
            <a:gsLst>
              <a:gs pos="0">
                <a:srgbClr val="FFFF66">
                  <a:alpha val="89999"/>
                </a:srgbClr>
              </a:gs>
              <a:gs pos="100000">
                <a:srgbClr val="76762F">
                  <a:alpha val="89999"/>
                </a:srgbClr>
              </a:gs>
            </a:gsLst>
            <a:path path="shape">
              <a:fillToRect l="50000" t="50000" r="50000" b="50000"/>
            </a:path>
            <a:tileRect/>
          </a:gradFill>
          <a:ln w="9525" cap="flat" cmpd="sng">
            <a:solidFill>
              <a:schemeClr val="tx2"/>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50184" name="组合 50183"/>
          <p:cNvGrpSpPr/>
          <p:nvPr/>
        </p:nvGrpSpPr>
        <p:grpSpPr>
          <a:xfrm>
            <a:off x="6738938" y="3236913"/>
            <a:ext cx="215900" cy="1284287"/>
            <a:chOff x="0" y="0"/>
            <a:chExt cx="136" cy="974"/>
          </a:xfrm>
        </p:grpSpPr>
        <p:sp>
          <p:nvSpPr>
            <p:cNvPr id="51208" name="直接连接符 50184"/>
            <p:cNvSpPr/>
            <p:nvPr/>
          </p:nvSpPr>
          <p:spPr>
            <a:xfrm flipH="1">
              <a:off x="0" y="0"/>
              <a:ext cx="0" cy="974"/>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1209" name="直接连接符 50185"/>
            <p:cNvSpPr/>
            <p:nvPr/>
          </p:nvSpPr>
          <p:spPr>
            <a:xfrm>
              <a:off x="136" y="23"/>
              <a:ext cx="0" cy="951"/>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50187" name="组合 50186"/>
          <p:cNvGrpSpPr/>
          <p:nvPr/>
        </p:nvGrpSpPr>
        <p:grpSpPr>
          <a:xfrm>
            <a:off x="6745288" y="436563"/>
            <a:ext cx="212725" cy="1952625"/>
            <a:chOff x="0" y="0"/>
            <a:chExt cx="136" cy="974"/>
          </a:xfrm>
        </p:grpSpPr>
        <p:sp>
          <p:nvSpPr>
            <p:cNvPr id="51211" name="直接连接符 50187"/>
            <p:cNvSpPr/>
            <p:nvPr/>
          </p:nvSpPr>
          <p:spPr>
            <a:xfrm flipH="1">
              <a:off x="0" y="0"/>
              <a:ext cx="0" cy="974"/>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1212" name="直接连接符 50188"/>
            <p:cNvSpPr/>
            <p:nvPr/>
          </p:nvSpPr>
          <p:spPr>
            <a:xfrm>
              <a:off x="136" y="23"/>
              <a:ext cx="0" cy="951"/>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50190" name="矩形 50189"/>
          <p:cNvSpPr/>
          <p:nvPr/>
        </p:nvSpPr>
        <p:spPr>
          <a:xfrm>
            <a:off x="6740525" y="434975"/>
            <a:ext cx="220663" cy="4087813"/>
          </a:xfrm>
          <a:prstGeom prst="rect">
            <a:avLst/>
          </a:prstGeom>
          <a:gradFill rotWithShape="1">
            <a:gsLst>
              <a:gs pos="0">
                <a:srgbClr val="76762F">
                  <a:alpha val="79999"/>
                </a:srgbClr>
              </a:gs>
              <a:gs pos="50000">
                <a:srgbClr val="FFFF66">
                  <a:alpha val="79999"/>
                </a:srgbClr>
              </a:gs>
              <a:gs pos="100000">
                <a:srgbClr val="76762F">
                  <a:alpha val="79999"/>
                </a:srgbClr>
              </a:gs>
            </a:gsLst>
            <a:lin ang="0" scaled="1"/>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0191" name="椭圆 50190"/>
          <p:cNvSpPr/>
          <p:nvPr/>
        </p:nvSpPr>
        <p:spPr>
          <a:xfrm>
            <a:off x="6742113" y="388938"/>
            <a:ext cx="214312" cy="82550"/>
          </a:xfrm>
          <a:prstGeom prst="ellipse">
            <a:avLst/>
          </a:prstGeom>
          <a:gradFill rotWithShape="1">
            <a:gsLst>
              <a:gs pos="0">
                <a:srgbClr val="FFFF66">
                  <a:alpha val="89999"/>
                </a:srgbClr>
              </a:gs>
              <a:gs pos="100000">
                <a:srgbClr val="76762F">
                  <a:alpha val="89999"/>
                </a:srgbClr>
              </a:gs>
            </a:gsLst>
            <a:path path="shape">
              <a:fillToRect l="50000" t="50000" r="50000" b="50000"/>
            </a:path>
            <a:tileRect/>
          </a:gradFill>
          <a:ln w="9525" cap="flat" cmpd="sng">
            <a:solidFill>
              <a:schemeClr val="tx2"/>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0192" name="椭圆 50191"/>
          <p:cNvSpPr/>
          <p:nvPr/>
        </p:nvSpPr>
        <p:spPr>
          <a:xfrm>
            <a:off x="6740525" y="4484688"/>
            <a:ext cx="214313" cy="82550"/>
          </a:xfrm>
          <a:prstGeom prst="ellipse">
            <a:avLst/>
          </a:prstGeom>
          <a:gradFill rotWithShape="1">
            <a:gsLst>
              <a:gs pos="0">
                <a:srgbClr val="FFFF66">
                  <a:alpha val="89999"/>
                </a:srgbClr>
              </a:gs>
              <a:gs pos="100000">
                <a:srgbClr val="76762F">
                  <a:alpha val="89999"/>
                </a:srgbClr>
              </a:gs>
            </a:gsLst>
            <a:path path="shape">
              <a:fillToRect l="50000" t="50000" r="50000" b="50000"/>
            </a:path>
            <a:tileRect/>
          </a:gradFill>
          <a:ln w="9525" cap="flat" cmpd="sng">
            <a:solidFill>
              <a:schemeClr val="tx2"/>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0193" name="矩形 50192"/>
          <p:cNvSpPr/>
          <p:nvPr/>
        </p:nvSpPr>
        <p:spPr>
          <a:xfrm>
            <a:off x="6735763" y="2593975"/>
            <a:ext cx="225425" cy="1935163"/>
          </a:xfrm>
          <a:prstGeom prst="rect">
            <a:avLst/>
          </a:prstGeom>
          <a:gradFill rotWithShape="1">
            <a:gsLst>
              <a:gs pos="0">
                <a:srgbClr val="76762F">
                  <a:alpha val="79999"/>
                </a:srgbClr>
              </a:gs>
              <a:gs pos="50000">
                <a:srgbClr val="FFFF66">
                  <a:alpha val="79999"/>
                </a:srgbClr>
              </a:gs>
              <a:gs pos="100000">
                <a:srgbClr val="76762F">
                  <a:alpha val="79999"/>
                </a:srgbClr>
              </a:gs>
            </a:gsLst>
            <a:lin ang="0" scaled="1"/>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50194" name="组合 50193"/>
          <p:cNvGrpSpPr/>
          <p:nvPr/>
        </p:nvGrpSpPr>
        <p:grpSpPr>
          <a:xfrm>
            <a:off x="6740525" y="3201988"/>
            <a:ext cx="215900" cy="1284287"/>
            <a:chOff x="0" y="0"/>
            <a:chExt cx="136" cy="974"/>
          </a:xfrm>
        </p:grpSpPr>
        <p:sp>
          <p:nvSpPr>
            <p:cNvPr id="51218" name="直接连接符 50194"/>
            <p:cNvSpPr/>
            <p:nvPr/>
          </p:nvSpPr>
          <p:spPr>
            <a:xfrm flipH="1">
              <a:off x="0" y="0"/>
              <a:ext cx="0" cy="974"/>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1219" name="直接连接符 50195"/>
            <p:cNvSpPr/>
            <p:nvPr/>
          </p:nvSpPr>
          <p:spPr>
            <a:xfrm>
              <a:off x="136" y="23"/>
              <a:ext cx="0" cy="951"/>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50197" name="组合 50196"/>
          <p:cNvGrpSpPr/>
          <p:nvPr/>
        </p:nvGrpSpPr>
        <p:grpSpPr>
          <a:xfrm>
            <a:off x="6740525" y="1544638"/>
            <a:ext cx="215900" cy="1546225"/>
            <a:chOff x="0" y="0"/>
            <a:chExt cx="136" cy="974"/>
          </a:xfrm>
        </p:grpSpPr>
        <p:sp>
          <p:nvSpPr>
            <p:cNvPr id="51221" name="直接连接符 50197"/>
            <p:cNvSpPr/>
            <p:nvPr/>
          </p:nvSpPr>
          <p:spPr>
            <a:xfrm flipH="1">
              <a:off x="0" y="0"/>
              <a:ext cx="0" cy="974"/>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1222" name="直接连接符 50198"/>
            <p:cNvSpPr/>
            <p:nvPr/>
          </p:nvSpPr>
          <p:spPr>
            <a:xfrm>
              <a:off x="136" y="23"/>
              <a:ext cx="0" cy="951"/>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50200" name="组合 50199"/>
          <p:cNvGrpSpPr/>
          <p:nvPr/>
        </p:nvGrpSpPr>
        <p:grpSpPr>
          <a:xfrm>
            <a:off x="6743700" y="500063"/>
            <a:ext cx="209550" cy="2770187"/>
            <a:chOff x="0" y="0"/>
            <a:chExt cx="136" cy="974"/>
          </a:xfrm>
        </p:grpSpPr>
        <p:sp>
          <p:nvSpPr>
            <p:cNvPr id="51224" name="直接连接符 50200"/>
            <p:cNvSpPr/>
            <p:nvPr/>
          </p:nvSpPr>
          <p:spPr>
            <a:xfrm flipH="1">
              <a:off x="0" y="0"/>
              <a:ext cx="0" cy="974"/>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1225" name="直接连接符 50201"/>
            <p:cNvSpPr/>
            <p:nvPr/>
          </p:nvSpPr>
          <p:spPr>
            <a:xfrm>
              <a:off x="136" y="23"/>
              <a:ext cx="0" cy="951"/>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50203" name="平行四边形 50202"/>
          <p:cNvSpPr/>
          <p:nvPr/>
        </p:nvSpPr>
        <p:spPr>
          <a:xfrm>
            <a:off x="4891088" y="1866900"/>
            <a:ext cx="3870325" cy="1441450"/>
          </a:xfrm>
          <a:prstGeom prst="parallelogram">
            <a:avLst>
              <a:gd name="adj" fmla="val 46241"/>
            </a:avLst>
          </a:prstGeom>
          <a:gradFill rotWithShape="1">
            <a:gsLst>
              <a:gs pos="0">
                <a:srgbClr val="008080">
                  <a:alpha val="70000"/>
                </a:srgbClr>
              </a:gs>
              <a:gs pos="100000">
                <a:srgbClr val="003B3B"/>
              </a:gs>
            </a:gsLst>
            <a:lin ang="18900000" scaled="1"/>
            <a:tileRect/>
          </a:gradFill>
          <a:ln w="9525" cap="flat" cmpd="sng">
            <a:solidFill>
              <a:schemeClr val="folHlink"/>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0204" name="椭圆 50203"/>
          <p:cNvSpPr/>
          <p:nvPr/>
        </p:nvSpPr>
        <p:spPr>
          <a:xfrm>
            <a:off x="5430838" y="2047875"/>
            <a:ext cx="2835275" cy="1079500"/>
          </a:xfrm>
          <a:prstGeom prst="ellipse">
            <a:avLst/>
          </a:prstGeom>
          <a:noFill/>
          <a:ln w="9525" cap="flat" cmpd="sng">
            <a:solidFill>
              <a:schemeClr val="folHlink"/>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50205" name="组合 50204"/>
          <p:cNvGrpSpPr/>
          <p:nvPr/>
        </p:nvGrpSpPr>
        <p:grpSpPr>
          <a:xfrm>
            <a:off x="5430838" y="1776413"/>
            <a:ext cx="2835275" cy="1639887"/>
            <a:chOff x="0" y="0"/>
            <a:chExt cx="1786" cy="1033"/>
          </a:xfrm>
        </p:grpSpPr>
        <p:sp>
          <p:nvSpPr>
            <p:cNvPr id="51229" name="直接连接符 50205"/>
            <p:cNvSpPr/>
            <p:nvPr/>
          </p:nvSpPr>
          <p:spPr>
            <a:xfrm flipH="1">
              <a:off x="539" y="199"/>
              <a:ext cx="709" cy="624"/>
            </a:xfrm>
            <a:prstGeom prst="line">
              <a:avLst/>
            </a:prstGeom>
            <a:ln w="9525" cap="flat" cmpd="sng">
              <a:solidFill>
                <a:srgbClr val="FF9900"/>
              </a:solidFill>
              <a:prstDash val="solid"/>
              <a:round/>
              <a:headEnd type="triangle" w="med" len="lg"/>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1230" name="直接连接符 50206"/>
            <p:cNvSpPr/>
            <p:nvPr/>
          </p:nvSpPr>
          <p:spPr>
            <a:xfrm rot="-5109897" flipH="1">
              <a:off x="567" y="217"/>
              <a:ext cx="624" cy="549"/>
            </a:xfrm>
            <a:prstGeom prst="line">
              <a:avLst/>
            </a:prstGeom>
            <a:ln w="9525" cap="flat" cmpd="sng">
              <a:solidFill>
                <a:srgbClr val="FF9900"/>
              </a:solidFill>
              <a:prstDash val="solid"/>
              <a:round/>
              <a:headEnd type="triangle" w="med" len="lg"/>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1231" name="直接连接符 50207"/>
            <p:cNvSpPr/>
            <p:nvPr/>
          </p:nvSpPr>
          <p:spPr>
            <a:xfrm>
              <a:off x="0" y="511"/>
              <a:ext cx="1786" cy="0"/>
            </a:xfrm>
            <a:prstGeom prst="line">
              <a:avLst/>
            </a:prstGeom>
            <a:ln w="9525" cap="flat" cmpd="sng">
              <a:solidFill>
                <a:srgbClr val="FF9900"/>
              </a:solidFill>
              <a:prstDash val="solid"/>
              <a:round/>
              <a:headEnd type="triangle" w="med" len="lg"/>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1232" name="直接连接符 50208"/>
            <p:cNvSpPr/>
            <p:nvPr/>
          </p:nvSpPr>
          <p:spPr>
            <a:xfrm rot="1577758" flipH="1">
              <a:off x="292" y="0"/>
              <a:ext cx="1169" cy="1030"/>
            </a:xfrm>
            <a:prstGeom prst="line">
              <a:avLst/>
            </a:prstGeom>
            <a:ln w="9525" cap="flat" cmpd="sng">
              <a:solidFill>
                <a:srgbClr val="FF9900"/>
              </a:solidFill>
              <a:prstDash val="solid"/>
              <a:round/>
              <a:headEnd type="triangle" w="med" len="lg"/>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1233" name="直接连接符 50209"/>
            <p:cNvSpPr/>
            <p:nvPr/>
          </p:nvSpPr>
          <p:spPr>
            <a:xfrm rot="-7071096" flipH="1">
              <a:off x="387" y="70"/>
              <a:ext cx="1024" cy="902"/>
            </a:xfrm>
            <a:prstGeom prst="line">
              <a:avLst/>
            </a:prstGeom>
            <a:ln w="9525" cap="flat" cmpd="sng">
              <a:solidFill>
                <a:srgbClr val="FF9900"/>
              </a:solidFill>
              <a:prstDash val="solid"/>
              <a:round/>
              <a:headEnd type="triangle" w="med" len="lg"/>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50211" name="椭圆 50210"/>
          <p:cNvSpPr/>
          <p:nvPr/>
        </p:nvSpPr>
        <p:spPr>
          <a:xfrm>
            <a:off x="6740525" y="2546350"/>
            <a:ext cx="214313" cy="82550"/>
          </a:xfrm>
          <a:prstGeom prst="ellipse">
            <a:avLst/>
          </a:prstGeom>
          <a:gradFill rotWithShape="1">
            <a:gsLst>
              <a:gs pos="0">
                <a:srgbClr val="FFFF66">
                  <a:alpha val="89999"/>
                </a:srgbClr>
              </a:gs>
              <a:gs pos="100000">
                <a:srgbClr val="76762F">
                  <a:alpha val="89999"/>
                </a:srgbClr>
              </a:gs>
            </a:gsLst>
            <a:path path="shape">
              <a:fillToRect l="50000" t="50000" r="50000" b="50000"/>
            </a:path>
            <a:tileRect/>
          </a:gradFill>
          <a:ln w="9525" cap="flat" cmpd="sng">
            <a:solidFill>
              <a:schemeClr val="tx2"/>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0212" name="矩形 50211"/>
          <p:cNvSpPr/>
          <p:nvPr/>
        </p:nvSpPr>
        <p:spPr>
          <a:xfrm>
            <a:off x="6738938" y="434975"/>
            <a:ext cx="219075" cy="2159000"/>
          </a:xfrm>
          <a:prstGeom prst="rect">
            <a:avLst/>
          </a:prstGeom>
          <a:gradFill rotWithShape="1">
            <a:gsLst>
              <a:gs pos="0">
                <a:srgbClr val="76762F">
                  <a:alpha val="79999"/>
                </a:srgbClr>
              </a:gs>
              <a:gs pos="50000">
                <a:srgbClr val="FFFF66">
                  <a:alpha val="79999"/>
                </a:srgbClr>
              </a:gs>
              <a:gs pos="100000">
                <a:srgbClr val="76762F">
                  <a:alpha val="79999"/>
                </a:srgbClr>
              </a:gs>
            </a:gsLst>
            <a:lin ang="0" scaled="1"/>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0213" name="椭圆 50212"/>
          <p:cNvSpPr/>
          <p:nvPr/>
        </p:nvSpPr>
        <p:spPr>
          <a:xfrm>
            <a:off x="6742113" y="388938"/>
            <a:ext cx="214312" cy="82550"/>
          </a:xfrm>
          <a:prstGeom prst="ellipse">
            <a:avLst/>
          </a:prstGeom>
          <a:gradFill rotWithShape="1">
            <a:gsLst>
              <a:gs pos="0">
                <a:srgbClr val="FFFF66">
                  <a:alpha val="89999"/>
                </a:srgbClr>
              </a:gs>
              <a:gs pos="100000">
                <a:srgbClr val="76762F">
                  <a:alpha val="89999"/>
                </a:srgbClr>
              </a:gs>
            </a:gsLst>
            <a:path path="shape">
              <a:fillToRect l="50000" t="50000" r="50000" b="50000"/>
            </a:path>
            <a:tileRect/>
          </a:gradFill>
          <a:ln w="9525" cap="flat" cmpd="sng">
            <a:solidFill>
              <a:schemeClr val="tx2"/>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0214" name="文本框 50213"/>
          <p:cNvSpPr txBox="1"/>
          <p:nvPr/>
        </p:nvSpPr>
        <p:spPr>
          <a:xfrm>
            <a:off x="706438" y="1457325"/>
            <a:ext cx="422592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电场分布具有轴对称性</a:t>
            </a:r>
            <a:endParaRPr lang="zh-CN" altLang="en-US" dirty="0">
              <a:latin typeface="Times New Roman" panose="02020603050405020304" pitchFamily="2"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wipe(left)">
                                      <p:cBhvr>
                                        <p:cTn id="7" dur="500"/>
                                        <p:tgtEl>
                                          <p:spTgt spid="5018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178"/>
                                        </p:tgtEl>
                                        <p:attrNameLst>
                                          <p:attrName>style.visibility</p:attrName>
                                        </p:attrNameLst>
                                      </p:cBhvr>
                                      <p:to>
                                        <p:strVal val="visible"/>
                                      </p:to>
                                    </p:set>
                                    <p:animEffect transition="in" filter="wipe(left)">
                                      <p:cBhvr>
                                        <p:cTn id="11" dur="500"/>
                                        <p:tgtEl>
                                          <p:spTgt spid="5017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0190"/>
                                        </p:tgtEl>
                                        <p:attrNameLst>
                                          <p:attrName>style.visibility</p:attrName>
                                        </p:attrNameLst>
                                      </p:cBhvr>
                                      <p:to>
                                        <p:strVal val="visible"/>
                                      </p:to>
                                    </p:set>
                                    <p:animEffect transition="in" filter="wipe(down)">
                                      <p:cBhvr>
                                        <p:cTn id="16" dur="500"/>
                                        <p:tgtEl>
                                          <p:spTgt spid="50190"/>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5018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0192"/>
                                        </p:tgtEl>
                                        <p:attrNameLst>
                                          <p:attrName>style.visibility</p:attrName>
                                        </p:attrNameLst>
                                      </p:cBhvr>
                                      <p:to>
                                        <p:strVal val="visible"/>
                                      </p:to>
                                    </p:se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50184"/>
                                        </p:tgtEl>
                                        <p:attrNameLst>
                                          <p:attrName>style.visibility</p:attrName>
                                        </p:attrNameLst>
                                      </p:cBhvr>
                                      <p:to>
                                        <p:strVal val="visible"/>
                                      </p:to>
                                    </p:set>
                                    <p:animEffect transition="in" filter="wipe(down)">
                                      <p:cBhvr>
                                        <p:cTn id="25" dur="500"/>
                                        <p:tgtEl>
                                          <p:spTgt spid="50184"/>
                                        </p:tgtEl>
                                      </p:cBhvr>
                                    </p:animEffect>
                                  </p:childTnLst>
                                </p:cTn>
                              </p:par>
                            </p:childTnLst>
                          </p:cTn>
                        </p:par>
                        <p:par>
                          <p:cTn id="26" fill="hold">
                            <p:stCondLst>
                              <p:cond delay="1000"/>
                            </p:stCondLst>
                            <p:childTnLst>
                              <p:par>
                                <p:cTn id="27" presetID="22" presetClass="entr" presetSubtype="4" fill="hold" nodeType="afterEffect">
                                  <p:stCondLst>
                                    <p:cond delay="0"/>
                                  </p:stCondLst>
                                  <p:childTnLst>
                                    <p:set>
                                      <p:cBhvr>
                                        <p:cTn id="28" dur="1" fill="hold">
                                          <p:stCondLst>
                                            <p:cond delay="0"/>
                                          </p:stCondLst>
                                        </p:cTn>
                                        <p:tgtEl>
                                          <p:spTgt spid="50187"/>
                                        </p:tgtEl>
                                        <p:attrNameLst>
                                          <p:attrName>style.visibility</p:attrName>
                                        </p:attrNameLst>
                                      </p:cBhvr>
                                      <p:to>
                                        <p:strVal val="visible"/>
                                      </p:to>
                                    </p:set>
                                    <p:animEffect transition="in" filter="wipe(down)">
                                      <p:cBhvr>
                                        <p:cTn id="29" dur="500"/>
                                        <p:tgtEl>
                                          <p:spTgt spid="50187"/>
                                        </p:tgtEl>
                                      </p:cBhvr>
                                    </p:animEffect>
                                  </p:childTnLst>
                                </p:cTn>
                              </p:par>
                            </p:childTnLst>
                          </p:cTn>
                        </p:par>
                        <p:par>
                          <p:cTn id="30" fill="hold">
                            <p:stCondLst>
                              <p:cond delay="1500"/>
                            </p:stCondLst>
                            <p:childTnLst>
                              <p:par>
                                <p:cTn id="31" presetID="1" presetClass="entr" presetSubtype="0" fill="hold" nodeType="afterEffect">
                                  <p:stCondLst>
                                    <p:cond delay="0"/>
                                  </p:stCondLst>
                                  <p:childTnLst>
                                    <p:set>
                                      <p:cBhvr>
                                        <p:cTn id="32" dur="1" fill="hold">
                                          <p:stCondLst>
                                            <p:cond delay="0"/>
                                          </p:stCondLst>
                                        </p:cTn>
                                        <p:tgtEl>
                                          <p:spTgt spid="5019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2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0182"/>
                                        </p:tgtEl>
                                        <p:attrNameLst>
                                          <p:attrName>style.visibility</p:attrName>
                                        </p:attrNameLst>
                                      </p:cBhvr>
                                      <p:to>
                                        <p:strVal val="visible"/>
                                      </p:to>
                                    </p:set>
                                    <p:animEffect transition="in" filter="wipe(left)">
                                      <p:cBhvr>
                                        <p:cTn id="39" dur="500"/>
                                        <p:tgtEl>
                                          <p:spTgt spid="50182"/>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50181"/>
                                        </p:tgtEl>
                                        <p:attrNameLst>
                                          <p:attrName>style.visibility</p:attrName>
                                        </p:attrNameLst>
                                      </p:cBhvr>
                                      <p:to>
                                        <p:strVal val="visible"/>
                                      </p:to>
                                    </p:set>
                                    <p:animEffect transition="in" filter="wipe(left)">
                                      <p:cBhvr>
                                        <p:cTn id="43" dur="500"/>
                                        <p:tgtEl>
                                          <p:spTgt spid="5018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0179"/>
                                        </p:tgtEl>
                                        <p:attrNameLst>
                                          <p:attrName>style.visibility</p:attrName>
                                        </p:attrNameLst>
                                      </p:cBhvr>
                                      <p:to>
                                        <p:strVal val="visible"/>
                                      </p:to>
                                    </p:set>
                                    <p:animEffect transition="in" filter="wipe(left)">
                                      <p:cBhvr>
                                        <p:cTn id="48" dur="500"/>
                                        <p:tgtEl>
                                          <p:spTgt spid="5017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0214"/>
                                        </p:tgtEl>
                                        <p:attrNameLst>
                                          <p:attrName>style.visibility</p:attrName>
                                        </p:attrNameLst>
                                      </p:cBhvr>
                                      <p:to>
                                        <p:strVal val="visible"/>
                                      </p:to>
                                    </p:set>
                                    <p:animEffect transition="in" filter="wipe(left)">
                                      <p:cBhvr>
                                        <p:cTn id="53" dur="500"/>
                                        <p:tgtEl>
                                          <p:spTgt spid="50214"/>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nodeType="clickEffect">
                                  <p:stCondLst>
                                    <p:cond delay="0"/>
                                  </p:stCondLst>
                                  <p:childTnLst>
                                    <p:set>
                                      <p:cBhvr>
                                        <p:cTn id="57" dur="1" fill="hold">
                                          <p:stCondLst>
                                            <p:cond delay="0"/>
                                          </p:stCondLst>
                                        </p:cTn>
                                        <p:tgtEl>
                                          <p:spTgt spid="50203"/>
                                        </p:tgtEl>
                                        <p:attrNameLst>
                                          <p:attrName>style.visibility</p:attrName>
                                        </p:attrNameLst>
                                      </p:cBhvr>
                                      <p:to>
                                        <p:strVal val="visible"/>
                                      </p:to>
                                    </p:set>
                                    <p:anim calcmode="lin" valueType="num">
                                      <p:cBhvr additive="base">
                                        <p:cTn id="58" dur="2000" fill="hold"/>
                                        <p:tgtEl>
                                          <p:spTgt spid="50203"/>
                                        </p:tgtEl>
                                        <p:attrNameLst>
                                          <p:attrName>ppt_x</p:attrName>
                                        </p:attrNameLst>
                                      </p:cBhvr>
                                      <p:tavLst>
                                        <p:tav tm="0">
                                          <p:val>
                                            <p:strVal val="1+#ppt_w/2"/>
                                          </p:val>
                                        </p:tav>
                                        <p:tav tm="100000">
                                          <p:val>
                                            <p:strVal val="#ppt_x"/>
                                          </p:val>
                                        </p:tav>
                                      </p:tavLst>
                                    </p:anim>
                                    <p:anim calcmode="lin" valueType="num">
                                      <p:cBhvr additive="base">
                                        <p:cTn id="59" dur="2000" fill="hold"/>
                                        <p:tgtEl>
                                          <p:spTgt spid="50203"/>
                                        </p:tgtEl>
                                        <p:attrNameLst>
                                          <p:attrName>ppt_y</p:attrName>
                                        </p:attrNameLst>
                                      </p:cBhvr>
                                      <p:tavLst>
                                        <p:tav tm="0">
                                          <p:val>
                                            <p:strVal val="#ppt_y"/>
                                          </p:val>
                                        </p:tav>
                                        <p:tav tm="100000">
                                          <p:val>
                                            <p:strVal val="#ppt_y"/>
                                          </p:val>
                                        </p:tav>
                                      </p:tavLst>
                                    </p:anim>
                                  </p:childTnLst>
                                </p:cTn>
                              </p:par>
                              <p:par>
                                <p:cTn id="60" presetID="1" presetClass="exit" presetSubtype="0" fill="hold" nodeType="withEffect">
                                  <p:stCondLst>
                                    <p:cond delay="1000"/>
                                  </p:stCondLst>
                                  <p:childTnLst>
                                    <p:set>
                                      <p:cBhvr>
                                        <p:cTn id="61" dur="1" fill="hold">
                                          <p:stCondLst>
                                            <p:cond delay="0"/>
                                          </p:stCondLst>
                                        </p:cTn>
                                        <p:tgtEl>
                                          <p:spTgt spid="50183"/>
                                        </p:tgtEl>
                                        <p:attrNameLst>
                                          <p:attrName>style.visibility</p:attrName>
                                        </p:attrNameLst>
                                      </p:cBhvr>
                                      <p:to>
                                        <p:strVal val="hidden"/>
                                      </p:to>
                                    </p:set>
                                  </p:childTnLst>
                                </p:cTn>
                              </p:par>
                              <p:par>
                                <p:cTn id="62" presetID="1" presetClass="exit" presetSubtype="0" fill="hold" nodeType="withEffect">
                                  <p:stCondLst>
                                    <p:cond delay="1000"/>
                                  </p:stCondLst>
                                  <p:childTnLst>
                                    <p:set>
                                      <p:cBhvr>
                                        <p:cTn id="63" dur="1" fill="hold">
                                          <p:stCondLst>
                                            <p:cond delay="0"/>
                                          </p:stCondLst>
                                        </p:cTn>
                                        <p:tgtEl>
                                          <p:spTgt spid="50184"/>
                                        </p:tgtEl>
                                        <p:attrNameLst>
                                          <p:attrName>style.visibility</p:attrName>
                                        </p:attrNameLst>
                                      </p:cBhvr>
                                      <p:to>
                                        <p:strVal val="hidden"/>
                                      </p:to>
                                    </p:set>
                                  </p:childTnLst>
                                </p:cTn>
                              </p:par>
                              <p:par>
                                <p:cTn id="64" presetID="1" presetClass="exit" presetSubtype="0" fill="hold" nodeType="withEffect">
                                  <p:stCondLst>
                                    <p:cond delay="1000"/>
                                  </p:stCondLst>
                                  <p:childTnLst>
                                    <p:set>
                                      <p:cBhvr>
                                        <p:cTn id="65" dur="1" fill="hold">
                                          <p:stCondLst>
                                            <p:cond delay="0"/>
                                          </p:stCondLst>
                                        </p:cTn>
                                        <p:tgtEl>
                                          <p:spTgt spid="50187"/>
                                        </p:tgtEl>
                                        <p:attrNameLst>
                                          <p:attrName>style.visibility</p:attrName>
                                        </p:attrNameLst>
                                      </p:cBhvr>
                                      <p:to>
                                        <p:strVal val="hidden"/>
                                      </p:to>
                                    </p:set>
                                  </p:childTnLst>
                                </p:cTn>
                              </p:par>
                              <p:par>
                                <p:cTn id="66" presetID="1" presetClass="exit" presetSubtype="0" fill="hold" nodeType="withEffect">
                                  <p:stCondLst>
                                    <p:cond delay="1000"/>
                                  </p:stCondLst>
                                  <p:childTnLst>
                                    <p:set>
                                      <p:cBhvr>
                                        <p:cTn id="67" dur="1" fill="hold">
                                          <p:stCondLst>
                                            <p:cond delay="0"/>
                                          </p:stCondLst>
                                        </p:cTn>
                                        <p:tgtEl>
                                          <p:spTgt spid="50190"/>
                                        </p:tgtEl>
                                        <p:attrNameLst>
                                          <p:attrName>style.visibility</p:attrName>
                                        </p:attrNameLst>
                                      </p:cBhvr>
                                      <p:to>
                                        <p:strVal val="hidden"/>
                                      </p:to>
                                    </p:set>
                                  </p:childTnLst>
                                </p:cTn>
                              </p:par>
                              <p:par>
                                <p:cTn id="68" presetID="1" presetClass="exit" presetSubtype="0" fill="hold" nodeType="withEffect">
                                  <p:stCondLst>
                                    <p:cond delay="1000"/>
                                  </p:stCondLst>
                                  <p:childTnLst>
                                    <p:set>
                                      <p:cBhvr>
                                        <p:cTn id="69" dur="1" fill="hold">
                                          <p:stCondLst>
                                            <p:cond delay="0"/>
                                          </p:stCondLst>
                                        </p:cTn>
                                        <p:tgtEl>
                                          <p:spTgt spid="50191"/>
                                        </p:tgtEl>
                                        <p:attrNameLst>
                                          <p:attrName>style.visibility</p:attrName>
                                        </p:attrNameLst>
                                      </p:cBhvr>
                                      <p:to>
                                        <p:strVal val="hidden"/>
                                      </p:to>
                                    </p:set>
                                  </p:childTnLst>
                                </p:cTn>
                              </p:par>
                              <p:par>
                                <p:cTn id="70" presetID="1" presetClass="entr" presetSubtype="0" fill="hold" nodeType="withEffect">
                                  <p:stCondLst>
                                    <p:cond delay="1000"/>
                                  </p:stCondLst>
                                  <p:childTnLst>
                                    <p:set>
                                      <p:cBhvr>
                                        <p:cTn id="71" dur="1" fill="hold">
                                          <p:stCondLst>
                                            <p:cond delay="0"/>
                                          </p:stCondLst>
                                        </p:cTn>
                                        <p:tgtEl>
                                          <p:spTgt spid="50192"/>
                                        </p:tgtEl>
                                        <p:attrNameLst>
                                          <p:attrName>style.visibility</p:attrName>
                                        </p:attrNameLst>
                                      </p:cBhvr>
                                      <p:to>
                                        <p:strVal val="visible"/>
                                      </p:to>
                                    </p:set>
                                  </p:childTnLst>
                                </p:cTn>
                              </p:par>
                              <p:par>
                                <p:cTn id="72" presetID="1" presetClass="entr" presetSubtype="0" fill="hold" nodeType="withEffect">
                                  <p:stCondLst>
                                    <p:cond delay="1000"/>
                                  </p:stCondLst>
                                  <p:childTnLst>
                                    <p:set>
                                      <p:cBhvr>
                                        <p:cTn id="73" dur="1" fill="hold">
                                          <p:stCondLst>
                                            <p:cond delay="0"/>
                                          </p:stCondLst>
                                        </p:cTn>
                                        <p:tgtEl>
                                          <p:spTgt spid="50193"/>
                                        </p:tgtEl>
                                        <p:attrNameLst>
                                          <p:attrName>style.visibility</p:attrName>
                                        </p:attrNameLst>
                                      </p:cBhvr>
                                      <p:to>
                                        <p:strVal val="visible"/>
                                      </p:to>
                                    </p:set>
                                  </p:childTnLst>
                                </p:cTn>
                              </p:par>
                              <p:par>
                                <p:cTn id="74" presetID="1" presetClass="entr" presetSubtype="0" fill="hold" nodeType="withEffect">
                                  <p:stCondLst>
                                    <p:cond delay="1000"/>
                                  </p:stCondLst>
                                  <p:childTnLst>
                                    <p:set>
                                      <p:cBhvr>
                                        <p:cTn id="75" dur="1" fill="hold">
                                          <p:stCondLst>
                                            <p:cond delay="0"/>
                                          </p:stCondLst>
                                        </p:cTn>
                                        <p:tgtEl>
                                          <p:spTgt spid="50194"/>
                                        </p:tgtEl>
                                        <p:attrNameLst>
                                          <p:attrName>style.visibility</p:attrName>
                                        </p:attrNameLst>
                                      </p:cBhvr>
                                      <p:to>
                                        <p:strVal val="visible"/>
                                      </p:to>
                                    </p:set>
                                  </p:childTnLst>
                                </p:cTn>
                              </p:par>
                              <p:par>
                                <p:cTn id="76" presetID="1" presetClass="entr" presetSubtype="0" fill="hold" nodeType="withEffect">
                                  <p:stCondLst>
                                    <p:cond delay="1000"/>
                                  </p:stCondLst>
                                  <p:childTnLst>
                                    <p:set>
                                      <p:cBhvr>
                                        <p:cTn id="77" dur="1" fill="hold">
                                          <p:stCondLst>
                                            <p:cond delay="0"/>
                                          </p:stCondLst>
                                        </p:cTn>
                                        <p:tgtEl>
                                          <p:spTgt spid="50197"/>
                                        </p:tgtEl>
                                        <p:attrNameLst>
                                          <p:attrName>style.visibility</p:attrName>
                                        </p:attrNameLst>
                                      </p:cBhvr>
                                      <p:to>
                                        <p:strVal val="visible"/>
                                      </p:to>
                                    </p:set>
                                  </p:childTnLst>
                                </p:cTn>
                              </p:par>
                              <p:par>
                                <p:cTn id="78" presetID="1" presetClass="entr" presetSubtype="0" fill="hold" nodeType="withEffect">
                                  <p:stCondLst>
                                    <p:cond delay="1000"/>
                                  </p:stCondLst>
                                  <p:childTnLst>
                                    <p:set>
                                      <p:cBhvr>
                                        <p:cTn id="79" dur="1" fill="hold">
                                          <p:stCondLst>
                                            <p:cond delay="0"/>
                                          </p:stCondLst>
                                        </p:cTn>
                                        <p:tgtEl>
                                          <p:spTgt spid="50200"/>
                                        </p:tgtEl>
                                        <p:attrNameLst>
                                          <p:attrName>style.visibility</p:attrName>
                                        </p:attrNameLst>
                                      </p:cBhvr>
                                      <p:to>
                                        <p:strVal val="visible"/>
                                      </p:to>
                                    </p:set>
                                  </p:childTnLst>
                                </p:cTn>
                              </p:par>
                              <p:par>
                                <p:cTn id="80" presetID="1" presetClass="entr" presetSubtype="0" fill="hold" nodeType="withEffect">
                                  <p:stCondLst>
                                    <p:cond delay="1000"/>
                                  </p:stCondLst>
                                  <p:childTnLst>
                                    <p:set>
                                      <p:cBhvr>
                                        <p:cTn id="81" dur="1" fill="hold">
                                          <p:stCondLst>
                                            <p:cond delay="0"/>
                                          </p:stCondLst>
                                        </p:cTn>
                                        <p:tgtEl>
                                          <p:spTgt spid="50212"/>
                                        </p:tgtEl>
                                        <p:attrNameLst>
                                          <p:attrName>style.visibility</p:attrName>
                                        </p:attrNameLst>
                                      </p:cBhvr>
                                      <p:to>
                                        <p:strVal val="visible"/>
                                      </p:to>
                                    </p:set>
                                  </p:childTnLst>
                                </p:cTn>
                              </p:par>
                              <p:par>
                                <p:cTn id="82" presetID="1" presetClass="entr" presetSubtype="0" fill="hold" nodeType="withEffect">
                                  <p:stCondLst>
                                    <p:cond delay="1000"/>
                                  </p:stCondLst>
                                  <p:childTnLst>
                                    <p:set>
                                      <p:cBhvr>
                                        <p:cTn id="83" dur="1" fill="hold">
                                          <p:stCondLst>
                                            <p:cond delay="0"/>
                                          </p:stCondLst>
                                        </p:cTn>
                                        <p:tgtEl>
                                          <p:spTgt spid="50213"/>
                                        </p:tgtEl>
                                        <p:attrNameLst>
                                          <p:attrName>style.visibility</p:attrName>
                                        </p:attrNameLst>
                                      </p:cBhvr>
                                      <p:to>
                                        <p:strVal val="visible"/>
                                      </p:to>
                                    </p:set>
                                  </p:childTnLst>
                                </p:cTn>
                              </p:par>
                              <p:par>
                                <p:cTn id="84" presetID="9" presetClass="entr" presetSubtype="0" fill="hold" nodeType="withEffect">
                                  <p:stCondLst>
                                    <p:cond delay="1000"/>
                                  </p:stCondLst>
                                  <p:childTnLst>
                                    <p:set>
                                      <p:cBhvr>
                                        <p:cTn id="85" dur="1" fill="hold">
                                          <p:stCondLst>
                                            <p:cond delay="0"/>
                                          </p:stCondLst>
                                        </p:cTn>
                                        <p:tgtEl>
                                          <p:spTgt spid="50211"/>
                                        </p:tgtEl>
                                        <p:attrNameLst>
                                          <p:attrName>style.visibility</p:attrName>
                                        </p:attrNameLst>
                                      </p:cBhvr>
                                      <p:to>
                                        <p:strVal val="visible"/>
                                      </p:to>
                                    </p:set>
                                    <p:animEffect transition="in" filter="dissolve">
                                      <p:cBhvr>
                                        <p:cTn id="86" dur="1000"/>
                                        <p:tgtEl>
                                          <p:spTgt spid="50211"/>
                                        </p:tgtEl>
                                      </p:cBhvr>
                                    </p:animEffect>
                                  </p:childTnLst>
                                </p:cTn>
                              </p:par>
                            </p:childTnLst>
                          </p:cTn>
                        </p:par>
                      </p:childTnLst>
                    </p:cTn>
                  </p:par>
                  <p:par>
                    <p:cTn id="87" fill="hold">
                      <p:stCondLst>
                        <p:cond delay="indefinite"/>
                      </p:stCondLst>
                      <p:childTnLst>
                        <p:par>
                          <p:cTn id="88" fill="hold">
                            <p:stCondLst>
                              <p:cond delay="0"/>
                            </p:stCondLst>
                            <p:childTnLst>
                              <p:par>
                                <p:cTn id="89" presetID="6" presetClass="entr" presetSubtype="32" fill="hold" nodeType="clickEffect">
                                  <p:stCondLst>
                                    <p:cond delay="0"/>
                                  </p:stCondLst>
                                  <p:childTnLst>
                                    <p:set>
                                      <p:cBhvr>
                                        <p:cTn id="90" dur="1" fill="hold">
                                          <p:stCondLst>
                                            <p:cond delay="0"/>
                                          </p:stCondLst>
                                        </p:cTn>
                                        <p:tgtEl>
                                          <p:spTgt spid="50205"/>
                                        </p:tgtEl>
                                        <p:attrNameLst>
                                          <p:attrName>style.visibility</p:attrName>
                                        </p:attrNameLst>
                                      </p:cBhvr>
                                      <p:to>
                                        <p:strVal val="visible"/>
                                      </p:to>
                                    </p:set>
                                    <p:animEffect transition="in" filter="circle(out)">
                                      <p:cBhvr>
                                        <p:cTn id="91" dur="3000"/>
                                        <p:tgtEl>
                                          <p:spTgt spid="50205"/>
                                        </p:tgtEl>
                                      </p:cBhvr>
                                    </p:animEffect>
                                  </p:childTnLst>
                                </p:cTn>
                              </p:par>
                              <p:par>
                                <p:cTn id="92" presetID="9" presetClass="entr" presetSubtype="0" fill="hold" nodeType="withEffect">
                                  <p:stCondLst>
                                    <p:cond delay="1500"/>
                                  </p:stCondLst>
                                  <p:childTnLst>
                                    <p:set>
                                      <p:cBhvr>
                                        <p:cTn id="93" dur="1" fill="hold">
                                          <p:stCondLst>
                                            <p:cond delay="0"/>
                                          </p:stCondLst>
                                        </p:cTn>
                                        <p:tgtEl>
                                          <p:spTgt spid="50204"/>
                                        </p:tgtEl>
                                        <p:attrNameLst>
                                          <p:attrName>style.visibility</p:attrName>
                                        </p:attrNameLst>
                                      </p:cBhvr>
                                      <p:to>
                                        <p:strVal val="visible"/>
                                      </p:to>
                                    </p:set>
                                    <p:animEffect transition="in" filter="dissolve">
                                      <p:cBhvr>
                                        <p:cTn id="94" dur="500"/>
                                        <p:tgtEl>
                                          <p:spTgt spid="50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50179" grpId="0"/>
      <p:bldP spid="50180" grpId="0"/>
      <p:bldP spid="50181" grpId="0"/>
      <p:bldP spid="50182" grpId="0"/>
      <p:bldP spid="50214" grpId="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02" name="文本框 51201"/>
          <p:cNvSpPr txBox="1"/>
          <p:nvPr/>
        </p:nvSpPr>
        <p:spPr>
          <a:xfrm>
            <a:off x="522288" y="1403350"/>
            <a:ext cx="5086350" cy="1006475"/>
          </a:xfrm>
          <a:prstGeom prst="rect">
            <a:avLst/>
          </a:prstGeom>
          <a:noFill/>
          <a:ln w="9525">
            <a:noFill/>
          </a:ln>
        </p:spPr>
        <p:txBody>
          <a:bodyPr anchor="t">
            <a:spAutoFit/>
          </a:bodyPr>
          <a:p>
            <a:pPr marL="93980" lvl="0" indent="0">
              <a:lnSpc>
                <a:spcPct val="125000"/>
              </a:lnSpc>
            </a:pPr>
            <a:r>
              <a:rPr lang="zh-CN" altLang="en-US" dirty="0">
                <a:solidFill>
                  <a:schemeClr val="bg1"/>
                </a:solidFill>
                <a:latin typeface="Times New Roman" panose="02020603050405020304" pitchFamily="2" charset="0"/>
                <a:ea typeface="仿宋_GB2312" pitchFamily="1" charset="-122"/>
              </a:rPr>
              <a:t>                                        ，</a:t>
            </a:r>
            <a:r>
              <a:rPr lang="zh-CN" altLang="en-US" dirty="0">
                <a:latin typeface="Times New Roman" panose="02020603050405020304" pitchFamily="2" charset="0"/>
                <a:ea typeface="仿宋_GB2312" pitchFamily="1" charset="-122"/>
              </a:rPr>
              <a:t>以高为</a:t>
            </a:r>
            <a:r>
              <a:rPr lang="en-US" altLang="x-none" i="1" dirty="0">
                <a:latin typeface="Times New Roman" panose="02020603050405020304" pitchFamily="2" charset="0"/>
                <a:ea typeface="仿宋_GB2312" pitchFamily="1" charset="-122"/>
              </a:rPr>
              <a:t>l</a:t>
            </a:r>
            <a:r>
              <a:rPr lang="en-US" altLang="x-none" i="1" dirty="0">
                <a:solidFill>
                  <a:srgbClr val="66FFFF"/>
                </a:solidFill>
                <a:latin typeface="Times New Roman" panose="02020603050405020304" pitchFamily="2" charset="0"/>
                <a:ea typeface="仿宋_GB2312" pitchFamily="1" charset="-122"/>
              </a:rPr>
              <a:t>  </a:t>
            </a:r>
            <a:endParaRPr lang="en-US" altLang="x-none" i="1" dirty="0">
              <a:solidFill>
                <a:srgbClr val="66FFFF"/>
              </a:solidFill>
              <a:latin typeface="Times New Roman" panose="02020603050405020304" pitchFamily="2" charset="0"/>
              <a:ea typeface="仿宋_GB2312" pitchFamily="1" charset="-122"/>
            </a:endParaRPr>
          </a:p>
          <a:p>
            <a:pPr marL="93980" lvl="0" indent="0">
              <a:lnSpc>
                <a:spcPct val="125000"/>
              </a:lnSpc>
            </a:pPr>
            <a:r>
              <a:rPr lang="zh-CN" altLang="en-US" dirty="0">
                <a:latin typeface="Times New Roman" panose="02020603050405020304" pitchFamily="2" charset="0"/>
                <a:ea typeface="仿宋_GB2312" pitchFamily="1" charset="-122"/>
              </a:rPr>
              <a:t>的同轴圆柱面为高斯面，电通量</a:t>
            </a:r>
            <a:endParaRPr lang="zh-CN" altLang="en-US" dirty="0">
              <a:latin typeface="Times New Roman" panose="02020603050405020304" pitchFamily="2" charset="0"/>
              <a:ea typeface="仿宋_GB2312" pitchFamily="1" charset="-122"/>
            </a:endParaRPr>
          </a:p>
        </p:txBody>
      </p:sp>
      <p:sp>
        <p:nvSpPr>
          <p:cNvPr id="52226" name="文本框 51202"/>
          <p:cNvSpPr txBox="1"/>
          <p:nvPr/>
        </p:nvSpPr>
        <p:spPr>
          <a:xfrm>
            <a:off x="628650" y="365125"/>
            <a:ext cx="6735763"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“无限长” 均匀带电直线，电荷线密度为</a:t>
            </a:r>
            <a:r>
              <a:rPr lang="en-US" altLang="x-none" dirty="0">
                <a:latin typeface="Times New Roman" panose="02020603050405020304" pitchFamily="2" charset="0"/>
                <a:ea typeface="宋体" panose="02010600030101010101" pitchFamily="2" charset="-122"/>
              </a:rPr>
              <a:t>+</a:t>
            </a:r>
            <a:r>
              <a:rPr lang="en-US" altLang="x-none" i="1" dirty="0">
                <a:latin typeface="Times New Roman" panose="02020603050405020304" pitchFamily="2" charset="0"/>
                <a:ea typeface="宋体" panose="02010600030101010101" pitchFamily="2" charset="-122"/>
                <a:sym typeface="Symbol" panose="05050102010706020507" pitchFamily="2" charset="2"/>
              </a:rPr>
              <a:t></a:t>
            </a:r>
            <a:r>
              <a:rPr lang="en-US" altLang="x-none" dirty="0">
                <a:latin typeface="宋体" panose="02010600030101010101" pitchFamily="2" charset="-122"/>
                <a:ea typeface="宋体" panose="02010600030101010101" pitchFamily="2" charset="-122"/>
              </a:rPr>
              <a:t>   </a:t>
            </a:r>
            <a:r>
              <a:rPr lang="en-US" altLang="x-none" dirty="0">
                <a:solidFill>
                  <a:schemeClr val="bg1"/>
                </a:solidFill>
                <a:latin typeface="宋体" panose="02010600030101010101" pitchFamily="2" charset="-122"/>
                <a:ea typeface="宋体" panose="02010600030101010101" pitchFamily="2" charset="-122"/>
              </a:rPr>
              <a:t>         </a:t>
            </a:r>
            <a:endParaRPr lang="en-US" altLang="x-none" dirty="0">
              <a:solidFill>
                <a:schemeClr val="bg1"/>
              </a:solidFill>
              <a:latin typeface="宋体" panose="02010600030101010101" pitchFamily="2" charset="-122"/>
              <a:ea typeface="宋体" panose="02010600030101010101" pitchFamily="2" charset="-122"/>
            </a:endParaRPr>
          </a:p>
        </p:txBody>
      </p:sp>
      <p:sp>
        <p:nvSpPr>
          <p:cNvPr id="52227" name="文本框 51203"/>
          <p:cNvSpPr txBox="1"/>
          <p:nvPr/>
        </p:nvSpPr>
        <p:spPr>
          <a:xfrm>
            <a:off x="228600" y="1477963"/>
            <a:ext cx="592138"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宋体" panose="02010600030101010101" pitchFamily="2" charset="-122"/>
              </a:rPr>
              <a:t>解</a:t>
            </a:r>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p:txBody>
      </p:sp>
      <p:sp>
        <p:nvSpPr>
          <p:cNvPr id="52228" name="矩形 51204"/>
          <p:cNvSpPr/>
          <p:nvPr/>
        </p:nvSpPr>
        <p:spPr>
          <a:xfrm>
            <a:off x="228600" y="344488"/>
            <a:ext cx="490538"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rPr>
              <a:t>例</a:t>
            </a:r>
            <a:endParaRPr lang="zh-CN" altLang="en-US" dirty="0">
              <a:latin typeface="Times New Roman" panose="02020603050405020304" pitchFamily="2" charset="0"/>
              <a:ea typeface="宋体" panose="02010600030101010101" pitchFamily="2" charset="-122"/>
            </a:endParaRPr>
          </a:p>
        </p:txBody>
      </p:sp>
      <p:sp>
        <p:nvSpPr>
          <p:cNvPr id="52229" name="矩形 51205"/>
          <p:cNvSpPr/>
          <p:nvPr/>
        </p:nvSpPr>
        <p:spPr>
          <a:xfrm>
            <a:off x="646113" y="901700"/>
            <a:ext cx="2936875" cy="457200"/>
          </a:xfrm>
          <a:prstGeom prst="rect">
            <a:avLst/>
          </a:prstGeom>
          <a:noFill/>
          <a:ln w="9525">
            <a:noFill/>
          </a:ln>
        </p:spPr>
        <p:txBody>
          <a:bodyPr anchor="t">
            <a:spAutoFit/>
          </a:bodyPr>
          <a:p>
            <a:pPr lvl="0" indent="0"/>
            <a:r>
              <a:rPr lang="zh-CN" altLang="en-US" dirty="0">
                <a:latin typeface="宋体" panose="02010600030101010101" pitchFamily="2" charset="-122"/>
                <a:ea typeface="仿宋_GB2312" pitchFamily="1" charset="-122"/>
              </a:rPr>
              <a:t>电场强度</a:t>
            </a:r>
            <a:r>
              <a:rPr lang="zh-CN" altLang="en-US" dirty="0">
                <a:latin typeface="Times New Roman" panose="02020603050405020304" pitchFamily="2" charset="0"/>
                <a:ea typeface="仿宋_GB2312" pitchFamily="1" charset="-122"/>
                <a:sym typeface="Symbol" panose="05050102010706020507" pitchFamily="2" charset="2"/>
              </a:rPr>
              <a:t>分布</a:t>
            </a:r>
            <a:endParaRPr lang="zh-CN" altLang="en-US" dirty="0">
              <a:latin typeface="Times New Roman" panose="02020603050405020304" pitchFamily="2" charset="0"/>
              <a:ea typeface="仿宋_GB2312" pitchFamily="1" charset="-122"/>
              <a:sym typeface="Symbol" panose="05050102010706020507" pitchFamily="2" charset="2"/>
            </a:endParaRPr>
          </a:p>
        </p:txBody>
      </p:sp>
      <p:sp>
        <p:nvSpPr>
          <p:cNvPr id="52230" name="矩形 51206"/>
          <p:cNvSpPr/>
          <p:nvPr/>
        </p:nvSpPr>
        <p:spPr>
          <a:xfrm>
            <a:off x="228600" y="877888"/>
            <a:ext cx="492125"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rPr>
              <a:t>求</a:t>
            </a:r>
            <a:endParaRPr lang="zh-CN" altLang="en-US" dirty="0">
              <a:latin typeface="Times New Roman" panose="02020603050405020304" pitchFamily="2" charset="0"/>
              <a:ea typeface="宋体" panose="02010600030101010101" pitchFamily="2" charset="-122"/>
            </a:endParaRPr>
          </a:p>
        </p:txBody>
      </p:sp>
      <p:sp>
        <p:nvSpPr>
          <p:cNvPr id="52231" name="文本框 51207"/>
          <p:cNvSpPr txBox="1"/>
          <p:nvPr/>
        </p:nvSpPr>
        <p:spPr>
          <a:xfrm>
            <a:off x="706438" y="1457325"/>
            <a:ext cx="422592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电场分布具有轴对称性</a:t>
            </a:r>
            <a:endParaRPr lang="zh-CN" altLang="en-US" dirty="0">
              <a:latin typeface="Times New Roman" panose="02020603050405020304" pitchFamily="2" charset="0"/>
              <a:ea typeface="仿宋_GB2312" pitchFamily="1" charset="-122"/>
            </a:endParaRPr>
          </a:p>
        </p:txBody>
      </p:sp>
      <p:sp>
        <p:nvSpPr>
          <p:cNvPr id="52232" name="直接连接符 51208"/>
          <p:cNvSpPr/>
          <p:nvPr/>
        </p:nvSpPr>
        <p:spPr>
          <a:xfrm>
            <a:off x="7847013" y="1884363"/>
            <a:ext cx="360362" cy="0"/>
          </a:xfrm>
          <a:prstGeom prst="line">
            <a:avLst/>
          </a:prstGeom>
          <a:ln w="9525" cap="flat" cmpd="sng">
            <a:solidFill>
              <a:schemeClr val="folHlink"/>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2233" name="椭圆 51209"/>
          <p:cNvSpPr/>
          <p:nvPr/>
        </p:nvSpPr>
        <p:spPr>
          <a:xfrm>
            <a:off x="6731000" y="4554538"/>
            <a:ext cx="215900" cy="71437"/>
          </a:xfrm>
          <a:prstGeom prst="ellipse">
            <a:avLst/>
          </a:prstGeom>
          <a:gradFill rotWithShape="1">
            <a:gsLst>
              <a:gs pos="0">
                <a:srgbClr val="FFFF66">
                  <a:alpha val="89999"/>
                </a:srgbClr>
              </a:gs>
              <a:gs pos="100000">
                <a:srgbClr val="76762F">
                  <a:alpha val="89999"/>
                </a:srgbClr>
              </a:gs>
            </a:gsLst>
            <a:path path="shape">
              <a:fillToRect l="50000" t="50000" r="50000" b="50000"/>
            </a:path>
            <a:tileRect/>
          </a:gradFill>
          <a:ln w="19050" cap="flat" cmpd="sng">
            <a:solidFill>
              <a:schemeClr val="tx2"/>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2234" name="矩形 51210"/>
          <p:cNvSpPr/>
          <p:nvPr/>
        </p:nvSpPr>
        <p:spPr>
          <a:xfrm>
            <a:off x="6727825" y="3314700"/>
            <a:ext cx="220663" cy="1285875"/>
          </a:xfrm>
          <a:prstGeom prst="rect">
            <a:avLst/>
          </a:prstGeom>
          <a:gradFill rotWithShape="1">
            <a:gsLst>
              <a:gs pos="0">
                <a:srgbClr val="76762F">
                  <a:alpha val="79999"/>
                </a:srgbClr>
              </a:gs>
              <a:gs pos="50000">
                <a:srgbClr val="FFFF66">
                  <a:alpha val="79999"/>
                </a:srgbClr>
              </a:gs>
              <a:gs pos="100000">
                <a:srgbClr val="76762F">
                  <a:alpha val="79999"/>
                </a:srgbClr>
              </a:gs>
            </a:gsLst>
            <a:lin ang="0" scaled="1"/>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52235" name="组合 51211"/>
          <p:cNvGrpSpPr/>
          <p:nvPr/>
        </p:nvGrpSpPr>
        <p:grpSpPr>
          <a:xfrm>
            <a:off x="6732588" y="3316288"/>
            <a:ext cx="215900" cy="1284287"/>
            <a:chOff x="0" y="0"/>
            <a:chExt cx="136" cy="974"/>
          </a:xfrm>
        </p:grpSpPr>
        <p:sp>
          <p:nvSpPr>
            <p:cNvPr id="52236" name="直接连接符 51212"/>
            <p:cNvSpPr/>
            <p:nvPr/>
          </p:nvSpPr>
          <p:spPr>
            <a:xfrm flipH="1">
              <a:off x="0" y="0"/>
              <a:ext cx="0" cy="974"/>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2237" name="直接连接符 51213"/>
            <p:cNvSpPr/>
            <p:nvPr/>
          </p:nvSpPr>
          <p:spPr>
            <a:xfrm>
              <a:off x="136" y="23"/>
              <a:ext cx="0" cy="951"/>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52238" name="椭圆 51214"/>
          <p:cNvSpPr/>
          <p:nvPr/>
        </p:nvSpPr>
        <p:spPr>
          <a:xfrm rot="-5400000">
            <a:off x="6588125" y="2209800"/>
            <a:ext cx="503238" cy="1995488"/>
          </a:xfrm>
          <a:prstGeom prst="ellipse">
            <a:avLst/>
          </a:prstGeom>
          <a:gradFill rotWithShape="1">
            <a:gsLst>
              <a:gs pos="0">
                <a:srgbClr val="00CC99">
                  <a:alpha val="92999"/>
                </a:srgbClr>
              </a:gs>
              <a:gs pos="100000">
                <a:srgbClr val="005E47">
                  <a:alpha val="92999"/>
                </a:srgbClr>
              </a:gs>
            </a:gsLst>
            <a:path path="shape">
              <a:fillToRect l="50000" t="50000" r="50000" b="50000"/>
            </a:path>
            <a:tileRect/>
          </a:gradFill>
          <a:ln w="3175" cap="flat" cmpd="sng">
            <a:solidFill>
              <a:schemeClr val="folHlink"/>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2239" name="矩形 51215"/>
          <p:cNvSpPr/>
          <p:nvPr/>
        </p:nvSpPr>
        <p:spPr>
          <a:xfrm>
            <a:off x="6732588" y="2001838"/>
            <a:ext cx="215900" cy="1223962"/>
          </a:xfrm>
          <a:prstGeom prst="rect">
            <a:avLst/>
          </a:prstGeom>
          <a:solidFill>
            <a:srgbClr val="FFFF66"/>
          </a:soli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52240" name="组合 51216"/>
          <p:cNvGrpSpPr/>
          <p:nvPr/>
        </p:nvGrpSpPr>
        <p:grpSpPr>
          <a:xfrm>
            <a:off x="6732588" y="1658938"/>
            <a:ext cx="215900" cy="1546225"/>
            <a:chOff x="0" y="0"/>
            <a:chExt cx="136" cy="974"/>
          </a:xfrm>
        </p:grpSpPr>
        <p:sp>
          <p:nvSpPr>
            <p:cNvPr id="52241" name="直接连接符 51217"/>
            <p:cNvSpPr/>
            <p:nvPr/>
          </p:nvSpPr>
          <p:spPr>
            <a:xfrm flipH="1">
              <a:off x="0" y="0"/>
              <a:ext cx="0" cy="974"/>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2242" name="直接连接符 51218"/>
            <p:cNvSpPr/>
            <p:nvPr/>
          </p:nvSpPr>
          <p:spPr>
            <a:xfrm>
              <a:off x="136" y="23"/>
              <a:ext cx="0" cy="951"/>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51220" name="直接连接符 51219"/>
          <p:cNvSpPr/>
          <p:nvPr/>
        </p:nvSpPr>
        <p:spPr>
          <a:xfrm flipH="1">
            <a:off x="6048375" y="2533650"/>
            <a:ext cx="792163" cy="133350"/>
          </a:xfrm>
          <a:prstGeom prst="line">
            <a:avLst/>
          </a:prstGeom>
          <a:ln w="3810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51221" name="对象 51220"/>
          <p:cNvGraphicFramePr>
            <a:graphicFrameLocks noChangeAspect="1"/>
          </p:cNvGraphicFramePr>
          <p:nvPr/>
        </p:nvGraphicFramePr>
        <p:xfrm>
          <a:off x="971550" y="2565400"/>
          <a:ext cx="1679575" cy="612775"/>
        </p:xfrm>
        <a:graphic>
          <a:graphicData uri="http://schemas.openxmlformats.org/presentationml/2006/ole">
            <mc:AlternateContent xmlns:mc="http://schemas.openxmlformats.org/markup-compatibility/2006">
              <mc:Choice xmlns:v="urn:schemas-microsoft-com:vml" Requires="v">
                <p:oleObj spid="_x0000_s3391" name="" r:id="rId1" imgW="805815" imgH="294005" progId="Equation.3">
                  <p:embed/>
                </p:oleObj>
              </mc:Choice>
              <mc:Fallback>
                <p:oleObj name="" r:id="rId1" imgW="805815" imgH="294005" progId="Equation.3">
                  <p:embed/>
                  <p:pic>
                    <p:nvPicPr>
                      <p:cNvPr id="0" name="图片 3390"/>
                      <p:cNvPicPr/>
                      <p:nvPr/>
                    </p:nvPicPr>
                    <p:blipFill>
                      <a:blip r:embed="rId2"/>
                      <a:stretch>
                        <a:fillRect/>
                      </a:stretch>
                    </p:blipFill>
                    <p:spPr>
                      <a:xfrm>
                        <a:off x="971550" y="2565400"/>
                        <a:ext cx="1679575" cy="612775"/>
                      </a:xfrm>
                      <a:prstGeom prst="rect">
                        <a:avLst/>
                      </a:prstGeom>
                      <a:noFill/>
                      <a:ln w="38100">
                        <a:noFill/>
                        <a:miter/>
                      </a:ln>
                    </p:spPr>
                  </p:pic>
                </p:oleObj>
              </mc:Fallback>
            </mc:AlternateContent>
          </a:graphicData>
        </a:graphic>
      </p:graphicFrame>
      <p:graphicFrame>
        <p:nvGraphicFramePr>
          <p:cNvPr id="51222" name="对象 51221"/>
          <p:cNvGraphicFramePr>
            <a:graphicFrameLocks noChangeAspect="1"/>
          </p:cNvGraphicFramePr>
          <p:nvPr/>
        </p:nvGraphicFramePr>
        <p:xfrm>
          <a:off x="1331913" y="4221163"/>
          <a:ext cx="2346325" cy="639762"/>
        </p:xfrm>
        <a:graphic>
          <a:graphicData uri="http://schemas.openxmlformats.org/presentationml/2006/ole">
            <mc:AlternateContent xmlns:mc="http://schemas.openxmlformats.org/markup-compatibility/2006">
              <mc:Choice xmlns:v="urn:schemas-microsoft-com:vml" Requires="v">
                <p:oleObj spid="_x0000_s3392" name="" r:id="rId3" imgW="1125220" imgH="306705" progId="Equation.3">
                  <p:embed/>
                </p:oleObj>
              </mc:Choice>
              <mc:Fallback>
                <p:oleObj name="" r:id="rId3" imgW="1125220" imgH="306705" progId="Equation.3">
                  <p:embed/>
                  <p:pic>
                    <p:nvPicPr>
                      <p:cNvPr id="0" name="图片 3391"/>
                      <p:cNvPicPr/>
                      <p:nvPr/>
                    </p:nvPicPr>
                    <p:blipFill>
                      <a:blip r:embed="rId4"/>
                      <a:stretch>
                        <a:fillRect/>
                      </a:stretch>
                    </p:blipFill>
                    <p:spPr>
                      <a:xfrm>
                        <a:off x="1331913" y="4221163"/>
                        <a:ext cx="2346325" cy="639762"/>
                      </a:xfrm>
                      <a:prstGeom prst="rect">
                        <a:avLst/>
                      </a:prstGeom>
                      <a:noFill/>
                      <a:ln w="38100">
                        <a:noFill/>
                        <a:miter/>
                      </a:ln>
                    </p:spPr>
                  </p:pic>
                </p:oleObj>
              </mc:Fallback>
            </mc:AlternateContent>
          </a:graphicData>
        </a:graphic>
      </p:graphicFrame>
      <p:sp>
        <p:nvSpPr>
          <p:cNvPr id="51223" name="文本框 51222"/>
          <p:cNvSpPr txBox="1"/>
          <p:nvPr/>
        </p:nvSpPr>
        <p:spPr>
          <a:xfrm>
            <a:off x="655638" y="5013325"/>
            <a:ext cx="2657475" cy="457200"/>
          </a:xfrm>
          <a:prstGeom prst="rect">
            <a:avLst/>
          </a:prstGeom>
          <a:noFill/>
          <a:ln w="9525">
            <a:noFill/>
          </a:ln>
        </p:spPr>
        <p:txBody>
          <a:bodyPr anchor="t">
            <a:spAutoFit/>
          </a:bodyPr>
          <a:p>
            <a:pPr lvl="0" indent="0"/>
            <a:r>
              <a:rPr lang="zh-CN" altLang="en-US" dirty="0">
                <a:solidFill>
                  <a:schemeClr val="bg1"/>
                </a:solidFill>
                <a:latin typeface="Times New Roman" panose="02020603050405020304" pitchFamily="2" charset="0"/>
                <a:ea typeface="仿宋_GB2312" pitchFamily="1" charset="-122"/>
              </a:rPr>
              <a:t>根据高斯定理</a:t>
            </a:r>
            <a:endParaRPr lang="zh-CN" altLang="en-US" dirty="0">
              <a:solidFill>
                <a:srgbClr val="FFFF66"/>
              </a:solidFill>
              <a:latin typeface="Times New Roman" panose="02020603050405020304" pitchFamily="2" charset="0"/>
              <a:ea typeface="仿宋_GB2312" pitchFamily="1" charset="-122"/>
            </a:endParaRPr>
          </a:p>
        </p:txBody>
      </p:sp>
      <p:sp>
        <p:nvSpPr>
          <p:cNvPr id="52247" name="椭圆 51223"/>
          <p:cNvSpPr/>
          <p:nvPr/>
        </p:nvSpPr>
        <p:spPr>
          <a:xfrm>
            <a:off x="6732588" y="3171825"/>
            <a:ext cx="215900" cy="71438"/>
          </a:xfrm>
          <a:prstGeom prst="ellipse">
            <a:avLst/>
          </a:prstGeom>
          <a:gradFill rotWithShape="1">
            <a:gsLst>
              <a:gs pos="0">
                <a:srgbClr val="FFFF66">
                  <a:alpha val="89999"/>
                </a:srgbClr>
              </a:gs>
              <a:gs pos="100000">
                <a:srgbClr val="76762F">
                  <a:alpha val="89999"/>
                </a:srgbClr>
              </a:gs>
            </a:gsLst>
            <a:path path="shape">
              <a:fillToRect l="50000" t="50000" r="50000" b="50000"/>
            </a:path>
            <a:tileRect/>
          </a:gradFill>
          <a:ln w="9525" cap="flat" cmpd="sng">
            <a:solidFill>
              <a:schemeClr val="tx2"/>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2248" name="矩形 51224"/>
          <p:cNvSpPr/>
          <p:nvPr/>
        </p:nvSpPr>
        <p:spPr>
          <a:xfrm rot="-5400000">
            <a:off x="6151563" y="1535113"/>
            <a:ext cx="1336675" cy="1995487"/>
          </a:xfrm>
          <a:prstGeom prst="rect">
            <a:avLst/>
          </a:prstGeom>
          <a:gradFill rotWithShape="1">
            <a:gsLst>
              <a:gs pos="0">
                <a:srgbClr val="005E47">
                  <a:alpha val="70000"/>
                </a:srgbClr>
              </a:gs>
              <a:gs pos="50000">
                <a:srgbClr val="00CC99">
                  <a:alpha val="70000"/>
                </a:srgbClr>
              </a:gs>
              <a:gs pos="100000">
                <a:srgbClr val="005E47">
                  <a:alpha val="70000"/>
                </a:srgbClr>
              </a:gs>
            </a:gsLst>
            <a:lin ang="5400000" scaled="1"/>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52249" name="组合 51225"/>
          <p:cNvGrpSpPr/>
          <p:nvPr/>
        </p:nvGrpSpPr>
        <p:grpSpPr>
          <a:xfrm>
            <a:off x="5832475" y="1927225"/>
            <a:ext cx="2016125" cy="1276350"/>
            <a:chOff x="0" y="0"/>
            <a:chExt cx="1270" cy="804"/>
          </a:xfrm>
        </p:grpSpPr>
        <p:sp>
          <p:nvSpPr>
            <p:cNvPr id="52250" name="直接连接符 51226"/>
            <p:cNvSpPr/>
            <p:nvPr/>
          </p:nvSpPr>
          <p:spPr>
            <a:xfrm>
              <a:off x="1270" y="0"/>
              <a:ext cx="0" cy="804"/>
            </a:xfrm>
            <a:prstGeom prst="line">
              <a:avLst/>
            </a:prstGeom>
            <a:ln w="9525" cap="flat" cmpd="sng">
              <a:solidFill>
                <a:schemeClr val="folHlink"/>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2251" name="直接连接符 51227"/>
            <p:cNvSpPr/>
            <p:nvPr/>
          </p:nvSpPr>
          <p:spPr>
            <a:xfrm>
              <a:off x="0" y="0"/>
              <a:ext cx="0" cy="804"/>
            </a:xfrm>
            <a:prstGeom prst="line">
              <a:avLst/>
            </a:prstGeom>
            <a:ln w="9525" cap="flat" cmpd="sng">
              <a:solidFill>
                <a:schemeClr val="folHlink"/>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52252" name="椭圆 51228"/>
          <p:cNvSpPr/>
          <p:nvPr/>
        </p:nvSpPr>
        <p:spPr>
          <a:xfrm rot="-5400000">
            <a:off x="6588125" y="912813"/>
            <a:ext cx="503238" cy="1995487"/>
          </a:xfrm>
          <a:prstGeom prst="ellipse">
            <a:avLst/>
          </a:prstGeom>
          <a:gradFill rotWithShape="1">
            <a:gsLst>
              <a:gs pos="0">
                <a:schemeClr val="accent1">
                  <a:alpha val="89999"/>
                </a:schemeClr>
              </a:gs>
              <a:gs pos="100000">
                <a:srgbClr val="005E47">
                  <a:alpha val="89999"/>
                </a:srgbClr>
              </a:gs>
            </a:gsLst>
            <a:path path="shape">
              <a:fillToRect l="50000" t="50000" r="50000" b="50000"/>
            </a:path>
            <a:tileRect/>
          </a:gradFill>
          <a:ln w="6350" cap="flat" cmpd="sng">
            <a:solidFill>
              <a:schemeClr val="folHlink"/>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1230" name="未知"/>
          <p:cNvSpPr/>
          <p:nvPr/>
        </p:nvSpPr>
        <p:spPr>
          <a:xfrm>
            <a:off x="5832475" y="2306638"/>
            <a:ext cx="360363" cy="649287"/>
          </a:xfrm>
          <a:custGeom>
            <a:avLst/>
            <a:gdLst/>
            <a:ahLst/>
            <a:cxnLst/>
            <a:pathLst>
              <a:path w="1204" h="2401">
                <a:moveTo>
                  <a:pt x="12" y="12"/>
                </a:moveTo>
                <a:cubicBezTo>
                  <a:pt x="40" y="92"/>
                  <a:pt x="10" y="0"/>
                  <a:pt x="37" y="123"/>
                </a:cubicBezTo>
                <a:cubicBezTo>
                  <a:pt x="61" y="233"/>
                  <a:pt x="36" y="42"/>
                  <a:pt x="98" y="233"/>
                </a:cubicBezTo>
                <a:cubicBezTo>
                  <a:pt x="118" y="293"/>
                  <a:pt x="145" y="334"/>
                  <a:pt x="196" y="368"/>
                </a:cubicBezTo>
                <a:cubicBezTo>
                  <a:pt x="259" y="458"/>
                  <a:pt x="417" y="528"/>
                  <a:pt x="515" y="576"/>
                </a:cubicBezTo>
                <a:cubicBezTo>
                  <a:pt x="605" y="620"/>
                  <a:pt x="502" y="584"/>
                  <a:pt x="588" y="613"/>
                </a:cubicBezTo>
                <a:cubicBezTo>
                  <a:pt x="613" y="621"/>
                  <a:pt x="662" y="637"/>
                  <a:pt x="662" y="637"/>
                </a:cubicBezTo>
                <a:cubicBezTo>
                  <a:pt x="721" y="677"/>
                  <a:pt x="683" y="656"/>
                  <a:pt x="772" y="686"/>
                </a:cubicBezTo>
                <a:cubicBezTo>
                  <a:pt x="784" y="690"/>
                  <a:pt x="797" y="695"/>
                  <a:pt x="809" y="699"/>
                </a:cubicBezTo>
                <a:cubicBezTo>
                  <a:pt x="821" y="703"/>
                  <a:pt x="846" y="711"/>
                  <a:pt x="846" y="711"/>
                </a:cubicBezTo>
                <a:cubicBezTo>
                  <a:pt x="911" y="754"/>
                  <a:pt x="992" y="772"/>
                  <a:pt x="1066" y="797"/>
                </a:cubicBezTo>
                <a:cubicBezTo>
                  <a:pt x="1091" y="805"/>
                  <a:pt x="1115" y="813"/>
                  <a:pt x="1140" y="821"/>
                </a:cubicBezTo>
                <a:cubicBezTo>
                  <a:pt x="1152" y="825"/>
                  <a:pt x="1177" y="833"/>
                  <a:pt x="1177" y="833"/>
                </a:cubicBezTo>
                <a:cubicBezTo>
                  <a:pt x="1185" y="845"/>
                  <a:pt x="1199" y="855"/>
                  <a:pt x="1201" y="870"/>
                </a:cubicBezTo>
                <a:cubicBezTo>
                  <a:pt x="1204" y="895"/>
                  <a:pt x="1191" y="919"/>
                  <a:pt x="1189" y="944"/>
                </a:cubicBezTo>
                <a:cubicBezTo>
                  <a:pt x="1183" y="1009"/>
                  <a:pt x="1181" y="1075"/>
                  <a:pt x="1177" y="1140"/>
                </a:cubicBezTo>
                <a:cubicBezTo>
                  <a:pt x="1198" y="1496"/>
                  <a:pt x="1184" y="1851"/>
                  <a:pt x="1164" y="2206"/>
                </a:cubicBezTo>
                <a:cubicBezTo>
                  <a:pt x="1169" y="2246"/>
                  <a:pt x="1192" y="2348"/>
                  <a:pt x="1164" y="2390"/>
                </a:cubicBezTo>
                <a:cubicBezTo>
                  <a:pt x="1157" y="2401"/>
                  <a:pt x="1139" y="2383"/>
                  <a:pt x="1128" y="2377"/>
                </a:cubicBezTo>
                <a:cubicBezTo>
                  <a:pt x="1102" y="2362"/>
                  <a:pt x="1079" y="2344"/>
                  <a:pt x="1054" y="2328"/>
                </a:cubicBezTo>
                <a:cubicBezTo>
                  <a:pt x="1021" y="2306"/>
                  <a:pt x="914" y="2281"/>
                  <a:pt x="870" y="2267"/>
                </a:cubicBezTo>
                <a:cubicBezTo>
                  <a:pt x="858" y="2263"/>
                  <a:pt x="845" y="2259"/>
                  <a:pt x="833" y="2255"/>
                </a:cubicBezTo>
                <a:cubicBezTo>
                  <a:pt x="821" y="2251"/>
                  <a:pt x="797" y="2243"/>
                  <a:pt x="797" y="2243"/>
                </a:cubicBezTo>
                <a:cubicBezTo>
                  <a:pt x="745" y="2208"/>
                  <a:pt x="697" y="2189"/>
                  <a:pt x="637" y="2169"/>
                </a:cubicBezTo>
                <a:cubicBezTo>
                  <a:pt x="605" y="2158"/>
                  <a:pt x="555" y="2151"/>
                  <a:pt x="527" y="2132"/>
                </a:cubicBezTo>
                <a:cubicBezTo>
                  <a:pt x="432" y="2069"/>
                  <a:pt x="482" y="2092"/>
                  <a:pt x="380" y="2059"/>
                </a:cubicBezTo>
                <a:cubicBezTo>
                  <a:pt x="368" y="2055"/>
                  <a:pt x="343" y="2047"/>
                  <a:pt x="343" y="2047"/>
                </a:cubicBezTo>
                <a:cubicBezTo>
                  <a:pt x="319" y="2031"/>
                  <a:pt x="286" y="2022"/>
                  <a:pt x="270" y="1998"/>
                </a:cubicBezTo>
                <a:cubicBezTo>
                  <a:pt x="237" y="1949"/>
                  <a:pt x="257" y="1969"/>
                  <a:pt x="208" y="1936"/>
                </a:cubicBezTo>
                <a:cubicBezTo>
                  <a:pt x="142" y="1837"/>
                  <a:pt x="230" y="1960"/>
                  <a:pt x="147" y="1875"/>
                </a:cubicBezTo>
                <a:cubicBezTo>
                  <a:pt x="109" y="1836"/>
                  <a:pt x="134" y="1844"/>
                  <a:pt x="110" y="1801"/>
                </a:cubicBezTo>
                <a:cubicBezTo>
                  <a:pt x="96" y="1775"/>
                  <a:pt x="61" y="1728"/>
                  <a:pt x="61" y="1728"/>
                </a:cubicBezTo>
                <a:cubicBezTo>
                  <a:pt x="57" y="1716"/>
                  <a:pt x="55" y="1703"/>
                  <a:pt x="49" y="1691"/>
                </a:cubicBezTo>
                <a:cubicBezTo>
                  <a:pt x="43" y="1678"/>
                  <a:pt x="30" y="1668"/>
                  <a:pt x="25" y="1654"/>
                </a:cubicBezTo>
                <a:cubicBezTo>
                  <a:pt x="13" y="1622"/>
                  <a:pt x="10" y="1588"/>
                  <a:pt x="0" y="1556"/>
                </a:cubicBezTo>
                <a:cubicBezTo>
                  <a:pt x="25" y="1044"/>
                  <a:pt x="12" y="524"/>
                  <a:pt x="12" y="12"/>
                </a:cubicBezTo>
                <a:close/>
              </a:path>
            </a:pathLst>
          </a:custGeom>
          <a:solidFill>
            <a:schemeClr val="tx1"/>
          </a:solidFill>
          <a:ln w="9525" cap="flat" cmpd="sng">
            <a:solidFill>
              <a:schemeClr val="bg1"/>
            </a:solidFill>
            <a:prstDash val="solid"/>
            <a:round/>
            <a:headEnd type="none" w="med" len="med"/>
            <a:tailEnd type="none" w="med" len="med"/>
          </a:ln>
        </p:spPr>
        <p:txBody>
          <a:bodyPr/>
          <a:p>
            <a:endParaRPr lang="zh-CN" altLang="en-US"/>
          </a:p>
        </p:txBody>
      </p:sp>
      <p:sp>
        <p:nvSpPr>
          <p:cNvPr id="51231" name="任意多边形 51230"/>
          <p:cNvSpPr/>
          <p:nvPr/>
        </p:nvSpPr>
        <p:spPr>
          <a:xfrm>
            <a:off x="6083300" y="1730375"/>
            <a:ext cx="1512888" cy="360363"/>
          </a:xfrm>
          <a:custGeom>
            <a:avLst/>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99" y="10800"/>
                </a:moveTo>
                <a:cubicBezTo>
                  <a:pt x="2199" y="15550"/>
                  <a:pt x="6050" y="19401"/>
                  <a:pt x="10800" y="19401"/>
                </a:cubicBezTo>
                <a:cubicBezTo>
                  <a:pt x="15550" y="19401"/>
                  <a:pt x="19401" y="15550"/>
                  <a:pt x="19401" y="10800"/>
                </a:cubicBezTo>
                <a:cubicBezTo>
                  <a:pt x="19401" y="6050"/>
                  <a:pt x="15550" y="2199"/>
                  <a:pt x="10800" y="2199"/>
                </a:cubicBezTo>
                <a:cubicBezTo>
                  <a:pt x="6050" y="2199"/>
                  <a:pt x="2199" y="6050"/>
                  <a:pt x="2199" y="10800"/>
                </a:cubicBezTo>
                <a:close/>
              </a:path>
            </a:pathLst>
          </a:custGeom>
          <a:solidFill>
            <a:schemeClr val="tx1"/>
          </a:solidFill>
          <a:ln w="9525">
            <a:noFill/>
          </a:ln>
        </p:spPr>
        <p:txBody>
          <a:bodyPr/>
          <a:p>
            <a:endParaRPr lang="zh-CN" altLang="en-US"/>
          </a:p>
        </p:txBody>
      </p:sp>
      <p:sp>
        <p:nvSpPr>
          <p:cNvPr id="52255" name="椭圆 51231"/>
          <p:cNvSpPr/>
          <p:nvPr/>
        </p:nvSpPr>
        <p:spPr>
          <a:xfrm>
            <a:off x="6732588" y="1874838"/>
            <a:ext cx="215900" cy="71437"/>
          </a:xfrm>
          <a:prstGeom prst="ellipse">
            <a:avLst/>
          </a:prstGeom>
          <a:gradFill rotWithShape="1">
            <a:gsLst>
              <a:gs pos="0">
                <a:srgbClr val="FFFF66">
                  <a:alpha val="89999"/>
                </a:srgbClr>
              </a:gs>
              <a:gs pos="100000">
                <a:srgbClr val="76762F">
                  <a:alpha val="89999"/>
                </a:srgbClr>
              </a:gs>
            </a:gsLst>
            <a:path path="shape">
              <a:fillToRect l="50000" t="50000" r="50000" b="50000"/>
            </a:path>
            <a:tileRect/>
          </a:gradFill>
          <a:ln w="19050" cap="flat" cmpd="sng">
            <a:solidFill>
              <a:schemeClr val="tx2"/>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52256" name="组合 51232"/>
          <p:cNvGrpSpPr/>
          <p:nvPr/>
        </p:nvGrpSpPr>
        <p:grpSpPr>
          <a:xfrm>
            <a:off x="6727825" y="549275"/>
            <a:ext cx="220663" cy="1368425"/>
            <a:chOff x="0" y="0"/>
            <a:chExt cx="142" cy="997"/>
          </a:xfrm>
        </p:grpSpPr>
        <p:sp>
          <p:nvSpPr>
            <p:cNvPr id="52257" name="矩形 51233"/>
            <p:cNvSpPr/>
            <p:nvPr/>
          </p:nvSpPr>
          <p:spPr>
            <a:xfrm>
              <a:off x="0" y="0"/>
              <a:ext cx="142" cy="987"/>
            </a:xfrm>
            <a:prstGeom prst="rect">
              <a:avLst/>
            </a:prstGeom>
            <a:gradFill rotWithShape="1">
              <a:gsLst>
                <a:gs pos="0">
                  <a:srgbClr val="76762F">
                    <a:alpha val="79999"/>
                  </a:srgbClr>
                </a:gs>
                <a:gs pos="50000">
                  <a:srgbClr val="FFFF66">
                    <a:alpha val="79999"/>
                  </a:srgbClr>
                </a:gs>
                <a:gs pos="100000">
                  <a:srgbClr val="76762F">
                    <a:alpha val="79999"/>
                  </a:srgbClr>
                </a:gs>
              </a:gsLst>
              <a:lin ang="0" scaled="1"/>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2258" name="椭圆 51234"/>
            <p:cNvSpPr/>
            <p:nvPr/>
          </p:nvSpPr>
          <p:spPr>
            <a:xfrm>
              <a:off x="3" y="0"/>
              <a:ext cx="136" cy="45"/>
            </a:xfrm>
            <a:prstGeom prst="ellipse">
              <a:avLst/>
            </a:prstGeom>
            <a:gradFill rotWithShape="1">
              <a:gsLst>
                <a:gs pos="0">
                  <a:srgbClr val="FFFF66">
                    <a:alpha val="89999"/>
                  </a:srgbClr>
                </a:gs>
                <a:gs pos="100000">
                  <a:srgbClr val="76762F">
                    <a:alpha val="89999"/>
                  </a:srgbClr>
                </a:gs>
              </a:gsLst>
              <a:path path="shape">
                <a:fillToRect l="50000" t="50000" r="50000" b="50000"/>
              </a:path>
              <a:tileRect/>
            </a:gradFill>
            <a:ln w="9525" cap="flat" cmpd="sng">
              <a:solidFill>
                <a:schemeClr val="tx2"/>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52259" name="组合 51235"/>
            <p:cNvGrpSpPr/>
            <p:nvPr/>
          </p:nvGrpSpPr>
          <p:grpSpPr>
            <a:xfrm>
              <a:off x="3" y="23"/>
              <a:ext cx="136" cy="974"/>
              <a:chOff x="0" y="0"/>
              <a:chExt cx="136" cy="974"/>
            </a:xfrm>
          </p:grpSpPr>
          <p:sp>
            <p:nvSpPr>
              <p:cNvPr id="52260" name="直接连接符 51236"/>
              <p:cNvSpPr/>
              <p:nvPr/>
            </p:nvSpPr>
            <p:spPr>
              <a:xfrm flipH="1">
                <a:off x="0" y="0"/>
                <a:ext cx="0" cy="974"/>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2261" name="直接连接符 51237"/>
              <p:cNvSpPr/>
              <p:nvPr/>
            </p:nvSpPr>
            <p:spPr>
              <a:xfrm>
                <a:off x="136" y="23"/>
                <a:ext cx="0" cy="951"/>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sp>
        <p:nvSpPr>
          <p:cNvPr id="51239" name="直接连接符 51238"/>
          <p:cNvSpPr/>
          <p:nvPr/>
        </p:nvSpPr>
        <p:spPr>
          <a:xfrm flipH="1">
            <a:off x="5976938" y="2044700"/>
            <a:ext cx="1587" cy="635000"/>
          </a:xfrm>
          <a:prstGeom prst="line">
            <a:avLst/>
          </a:prstGeom>
          <a:ln w="9525" cap="flat" cmpd="sng">
            <a:solidFill>
              <a:schemeClr val="hlink"/>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51240" name="组合 51239"/>
          <p:cNvGrpSpPr/>
          <p:nvPr/>
        </p:nvGrpSpPr>
        <p:grpSpPr>
          <a:xfrm>
            <a:off x="5761038" y="2540000"/>
            <a:ext cx="215900" cy="180975"/>
            <a:chOff x="0" y="0"/>
            <a:chExt cx="136" cy="114"/>
          </a:xfrm>
        </p:grpSpPr>
        <p:sp>
          <p:nvSpPr>
            <p:cNvPr id="52264" name="直接连接符 51240"/>
            <p:cNvSpPr/>
            <p:nvPr/>
          </p:nvSpPr>
          <p:spPr>
            <a:xfrm flipH="1">
              <a:off x="0" y="0"/>
              <a:ext cx="136" cy="23"/>
            </a:xfrm>
            <a:prstGeom prst="line">
              <a:avLst/>
            </a:prstGeom>
            <a:ln w="12700" cap="flat" cmpd="sng">
              <a:solidFill>
                <a:schemeClr val="bg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2265" name="直接连接符 51241"/>
            <p:cNvSpPr/>
            <p:nvPr/>
          </p:nvSpPr>
          <p:spPr>
            <a:xfrm>
              <a:off x="0" y="23"/>
              <a:ext cx="0" cy="91"/>
            </a:xfrm>
            <a:prstGeom prst="line">
              <a:avLst/>
            </a:prstGeom>
            <a:ln w="9525" cap="flat" cmpd="sng">
              <a:solidFill>
                <a:schemeClr val="bg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52266" name="组合 51242"/>
          <p:cNvGrpSpPr/>
          <p:nvPr/>
        </p:nvGrpSpPr>
        <p:grpSpPr>
          <a:xfrm>
            <a:off x="5981700" y="1343025"/>
            <a:ext cx="862013" cy="701675"/>
            <a:chOff x="0" y="0"/>
            <a:chExt cx="543" cy="442"/>
          </a:xfrm>
        </p:grpSpPr>
        <p:sp>
          <p:nvSpPr>
            <p:cNvPr id="52267" name="直接连接符 51243"/>
            <p:cNvSpPr/>
            <p:nvPr/>
          </p:nvSpPr>
          <p:spPr>
            <a:xfrm flipH="1">
              <a:off x="0" y="351"/>
              <a:ext cx="543" cy="91"/>
            </a:xfrm>
            <a:prstGeom prst="line">
              <a:avLst/>
            </a:prstGeom>
            <a:ln w="12700" cap="flat" cmpd="sng">
              <a:solidFill>
                <a:schemeClr val="hlink"/>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2268" name="文本框 51244"/>
            <p:cNvSpPr txBox="1"/>
            <p:nvPr/>
          </p:nvSpPr>
          <p:spPr>
            <a:xfrm>
              <a:off x="135" y="0"/>
              <a:ext cx="250" cy="288"/>
            </a:xfrm>
            <a:prstGeom prst="rect">
              <a:avLst/>
            </a:prstGeom>
            <a:noFill/>
            <a:ln w="9525">
              <a:noFill/>
            </a:ln>
          </p:spPr>
          <p:txBody>
            <a:bodyPr anchor="t">
              <a:spAutoFit/>
            </a:bodyPr>
            <a:p>
              <a:pPr lvl="0" indent="0"/>
              <a:r>
                <a:rPr lang="en-US" altLang="x-none" i="1" dirty="0">
                  <a:solidFill>
                    <a:schemeClr val="bg1"/>
                  </a:solidFill>
                  <a:latin typeface="Times New Roman" panose="02020603050405020304" pitchFamily="2" charset="0"/>
                  <a:ea typeface="宋体" panose="02010600030101010101" pitchFamily="2" charset="-122"/>
                </a:rPr>
                <a:t>r</a:t>
              </a:r>
              <a:endParaRPr lang="en-US" altLang="x-none" i="1" dirty="0">
                <a:solidFill>
                  <a:schemeClr val="bg1"/>
                </a:solidFill>
                <a:latin typeface="Times New Roman" panose="02020603050405020304" pitchFamily="2" charset="0"/>
                <a:ea typeface="宋体" panose="02010600030101010101" pitchFamily="2" charset="-122"/>
              </a:endParaRPr>
            </a:p>
          </p:txBody>
        </p:sp>
      </p:grpSp>
      <p:graphicFrame>
        <p:nvGraphicFramePr>
          <p:cNvPr id="51246" name="对象 51245"/>
          <p:cNvGraphicFramePr>
            <a:graphicFrameLocks noChangeAspect="1"/>
          </p:cNvGraphicFramePr>
          <p:nvPr/>
        </p:nvGraphicFramePr>
        <p:xfrm>
          <a:off x="5345113" y="2808288"/>
          <a:ext cx="357187" cy="465137"/>
        </p:xfrm>
        <a:graphic>
          <a:graphicData uri="http://schemas.openxmlformats.org/presentationml/2006/ole">
            <mc:AlternateContent xmlns:mc="http://schemas.openxmlformats.org/markup-compatibility/2006">
              <mc:Choice xmlns:v="urn:schemas-microsoft-com:vml" Requires="v">
                <p:oleObj spid="_x0000_s3393" name="" r:id="rId5" imgW="130810" imgH="169545" progId="Equation.3">
                  <p:embed/>
                </p:oleObj>
              </mc:Choice>
              <mc:Fallback>
                <p:oleObj name="" r:id="rId5" imgW="130810" imgH="169545" progId="Equation.3">
                  <p:embed/>
                  <p:pic>
                    <p:nvPicPr>
                      <p:cNvPr id="0" name="图片 3392"/>
                      <p:cNvPicPr/>
                      <p:nvPr/>
                    </p:nvPicPr>
                    <p:blipFill>
                      <a:blip r:embed="rId6"/>
                      <a:stretch>
                        <a:fillRect/>
                      </a:stretch>
                    </p:blipFill>
                    <p:spPr>
                      <a:xfrm>
                        <a:off x="5345113" y="2808288"/>
                        <a:ext cx="357187" cy="465137"/>
                      </a:xfrm>
                      <a:prstGeom prst="rect">
                        <a:avLst/>
                      </a:prstGeom>
                      <a:noFill/>
                      <a:ln w="38100">
                        <a:noFill/>
                        <a:miter/>
                      </a:ln>
                    </p:spPr>
                  </p:pic>
                </p:oleObj>
              </mc:Fallback>
            </mc:AlternateContent>
          </a:graphicData>
        </a:graphic>
      </p:graphicFrame>
      <p:sp>
        <p:nvSpPr>
          <p:cNvPr id="51247" name="直接连接符 51246"/>
          <p:cNvSpPr/>
          <p:nvPr/>
        </p:nvSpPr>
        <p:spPr>
          <a:xfrm flipH="1">
            <a:off x="5113338" y="2667000"/>
            <a:ext cx="1081087" cy="180975"/>
          </a:xfrm>
          <a:prstGeom prst="line">
            <a:avLst/>
          </a:prstGeom>
          <a:ln w="38100" cap="flat" cmpd="sng">
            <a:solidFill>
              <a:srgbClr val="FF3399"/>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1248" name="直接连接符 51247"/>
          <p:cNvSpPr/>
          <p:nvPr/>
        </p:nvSpPr>
        <p:spPr>
          <a:xfrm flipH="1">
            <a:off x="5429250" y="2701925"/>
            <a:ext cx="558800" cy="100013"/>
          </a:xfrm>
          <a:prstGeom prst="line">
            <a:avLst/>
          </a:prstGeom>
          <a:ln w="38100" cap="flat" cmpd="sng">
            <a:solidFill>
              <a:srgbClr val="00FFFF"/>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51249" name="对象 51248"/>
          <p:cNvGraphicFramePr>
            <a:graphicFrameLocks noChangeAspect="1"/>
          </p:cNvGraphicFramePr>
          <p:nvPr/>
        </p:nvGraphicFramePr>
        <p:xfrm>
          <a:off x="2862263" y="5065713"/>
          <a:ext cx="2079625" cy="479425"/>
        </p:xfrm>
        <a:graphic>
          <a:graphicData uri="http://schemas.openxmlformats.org/presentationml/2006/ole">
            <mc:AlternateContent xmlns:mc="http://schemas.openxmlformats.org/markup-compatibility/2006">
              <mc:Choice xmlns:v="urn:schemas-microsoft-com:vml" Requires="v">
                <p:oleObj spid="_x0000_s3394" name="" r:id="rId7" imgW="997585" imgH="230505" progId="Equation.3">
                  <p:embed/>
                </p:oleObj>
              </mc:Choice>
              <mc:Fallback>
                <p:oleObj name="" r:id="rId7" imgW="997585" imgH="230505" progId="Equation.3">
                  <p:embed/>
                  <p:pic>
                    <p:nvPicPr>
                      <p:cNvPr id="0" name="图片 3393"/>
                      <p:cNvPicPr/>
                      <p:nvPr/>
                    </p:nvPicPr>
                    <p:blipFill>
                      <a:blip r:embed="rId8"/>
                      <a:stretch>
                        <a:fillRect/>
                      </a:stretch>
                    </p:blipFill>
                    <p:spPr>
                      <a:xfrm>
                        <a:off x="2862263" y="5065713"/>
                        <a:ext cx="2079625" cy="479425"/>
                      </a:xfrm>
                      <a:prstGeom prst="rect">
                        <a:avLst/>
                      </a:prstGeom>
                      <a:noFill/>
                      <a:ln w="38100">
                        <a:noFill/>
                        <a:miter/>
                      </a:ln>
                    </p:spPr>
                  </p:pic>
                </p:oleObj>
              </mc:Fallback>
            </mc:AlternateContent>
          </a:graphicData>
        </a:graphic>
      </p:graphicFrame>
      <p:graphicFrame>
        <p:nvGraphicFramePr>
          <p:cNvPr id="51250" name="对象 51249"/>
          <p:cNvGraphicFramePr>
            <a:graphicFrameLocks noChangeAspect="1"/>
          </p:cNvGraphicFramePr>
          <p:nvPr/>
        </p:nvGraphicFramePr>
        <p:xfrm>
          <a:off x="1979613" y="5589588"/>
          <a:ext cx="1519237" cy="906462"/>
        </p:xfrm>
        <a:graphic>
          <a:graphicData uri="http://schemas.openxmlformats.org/presentationml/2006/ole">
            <mc:AlternateContent xmlns:mc="http://schemas.openxmlformats.org/markup-compatibility/2006">
              <mc:Choice xmlns:v="urn:schemas-microsoft-com:vml" Requires="v">
                <p:oleObj spid="_x0000_s3395" name="" r:id="rId9" imgW="728980" imgH="434975" progId="Equation.3">
                  <p:embed/>
                </p:oleObj>
              </mc:Choice>
              <mc:Fallback>
                <p:oleObj name="" r:id="rId9" imgW="728980" imgH="434975" progId="Equation.3">
                  <p:embed/>
                  <p:pic>
                    <p:nvPicPr>
                      <p:cNvPr id="0" name="图片 3394"/>
                      <p:cNvPicPr/>
                      <p:nvPr/>
                    </p:nvPicPr>
                    <p:blipFill>
                      <a:blip r:embed="rId10"/>
                      <a:stretch>
                        <a:fillRect/>
                      </a:stretch>
                    </p:blipFill>
                    <p:spPr>
                      <a:xfrm>
                        <a:off x="1979613" y="5589588"/>
                        <a:ext cx="1519237" cy="906462"/>
                      </a:xfrm>
                      <a:prstGeom prst="rect">
                        <a:avLst/>
                      </a:prstGeom>
                      <a:noFill/>
                      <a:ln w="28575" cap="flat" cmpd="sng">
                        <a:solidFill>
                          <a:srgbClr val="FF0000"/>
                        </a:solidFill>
                        <a:prstDash val="solid"/>
                        <a:miter/>
                        <a:headEnd type="none" w="med" len="med"/>
                        <a:tailEnd type="none" w="med" len="med"/>
                      </a:ln>
                    </p:spPr>
                  </p:pic>
                </p:oleObj>
              </mc:Fallback>
            </mc:AlternateContent>
          </a:graphicData>
        </a:graphic>
      </p:graphicFrame>
      <p:graphicFrame>
        <p:nvGraphicFramePr>
          <p:cNvPr id="51251" name="对象 51250"/>
          <p:cNvGraphicFramePr>
            <a:graphicFrameLocks noChangeAspect="1"/>
          </p:cNvGraphicFramePr>
          <p:nvPr/>
        </p:nvGraphicFramePr>
        <p:xfrm>
          <a:off x="1365250" y="3357563"/>
          <a:ext cx="3998913" cy="639762"/>
        </p:xfrm>
        <a:graphic>
          <a:graphicData uri="http://schemas.openxmlformats.org/presentationml/2006/ole">
            <mc:AlternateContent xmlns:mc="http://schemas.openxmlformats.org/markup-compatibility/2006">
              <mc:Choice xmlns:v="urn:schemas-microsoft-com:vml" Requires="v">
                <p:oleObj spid="_x0000_s3396" name="" r:id="rId11" imgW="1903095" imgH="304800" progId="Equation.3">
                  <p:embed/>
                </p:oleObj>
              </mc:Choice>
              <mc:Fallback>
                <p:oleObj name="" r:id="rId11" imgW="1903095" imgH="304800" progId="Equation.3">
                  <p:embed/>
                  <p:pic>
                    <p:nvPicPr>
                      <p:cNvPr id="0" name="图片 3395"/>
                      <p:cNvPicPr/>
                      <p:nvPr/>
                    </p:nvPicPr>
                    <p:blipFill>
                      <a:blip r:embed="rId12"/>
                      <a:stretch>
                        <a:fillRect/>
                      </a:stretch>
                    </p:blipFill>
                    <p:spPr>
                      <a:xfrm>
                        <a:off x="1365250" y="3357563"/>
                        <a:ext cx="3998913" cy="639762"/>
                      </a:xfrm>
                      <a:prstGeom prst="rect">
                        <a:avLst/>
                      </a:prstGeom>
                      <a:noFill/>
                      <a:ln w="38100">
                        <a:noFill/>
                        <a:miter/>
                      </a:ln>
                    </p:spPr>
                  </p:pic>
                </p:oleObj>
              </mc:Fallback>
            </mc:AlternateContent>
          </a:graphicData>
        </a:graphic>
      </p:graphicFrame>
      <p:sp>
        <p:nvSpPr>
          <p:cNvPr id="51252" name="未知"/>
          <p:cNvSpPr/>
          <p:nvPr/>
        </p:nvSpPr>
        <p:spPr>
          <a:xfrm rot="-5400000">
            <a:off x="5686425" y="5132388"/>
            <a:ext cx="944563" cy="898525"/>
          </a:xfrm>
          <a:custGeom>
            <a:avLst/>
            <a:gdLst/>
            <a:ahLst/>
            <a:cxnLst/>
            <a:pathLst>
              <a:path w="1008" h="816">
                <a:moveTo>
                  <a:pt x="0" y="0"/>
                </a:moveTo>
                <a:cubicBezTo>
                  <a:pt x="60" y="220"/>
                  <a:pt x="120" y="440"/>
                  <a:pt x="288" y="576"/>
                </a:cubicBezTo>
                <a:cubicBezTo>
                  <a:pt x="456" y="712"/>
                  <a:pt x="732" y="764"/>
                  <a:pt x="1008" y="816"/>
                </a:cubicBezTo>
              </a:path>
            </a:pathLst>
          </a:custGeom>
          <a:noFill/>
          <a:ln w="38100" cap="flat" cmpd="sng">
            <a:solidFill>
              <a:srgbClr val="FF6600"/>
            </a:solidFill>
            <a:prstDash val="solid"/>
            <a:round/>
            <a:headEnd type="none" w="med" len="med"/>
            <a:tailEnd type="none" w="med" len="med"/>
          </a:ln>
        </p:spPr>
        <p:txBody>
          <a:bodyPr/>
          <a:p>
            <a:endParaRPr lang="zh-CN" altLang="en-US"/>
          </a:p>
        </p:txBody>
      </p:sp>
      <p:sp>
        <p:nvSpPr>
          <p:cNvPr id="51253" name="未知"/>
          <p:cNvSpPr/>
          <p:nvPr/>
        </p:nvSpPr>
        <p:spPr>
          <a:xfrm rot="5400000" flipH="1">
            <a:off x="7035800" y="5132388"/>
            <a:ext cx="944563" cy="898525"/>
          </a:xfrm>
          <a:custGeom>
            <a:avLst/>
            <a:gdLst/>
            <a:ahLst/>
            <a:cxnLst/>
            <a:pathLst>
              <a:path w="1008" h="816">
                <a:moveTo>
                  <a:pt x="0" y="0"/>
                </a:moveTo>
                <a:cubicBezTo>
                  <a:pt x="60" y="220"/>
                  <a:pt x="120" y="440"/>
                  <a:pt x="288" y="576"/>
                </a:cubicBezTo>
                <a:cubicBezTo>
                  <a:pt x="456" y="712"/>
                  <a:pt x="732" y="764"/>
                  <a:pt x="1008" y="816"/>
                </a:cubicBezTo>
              </a:path>
            </a:pathLst>
          </a:custGeom>
          <a:noFill/>
          <a:ln w="38100" cap="flat" cmpd="sng">
            <a:solidFill>
              <a:srgbClr val="FF6600"/>
            </a:solidFill>
            <a:prstDash val="solid"/>
            <a:round/>
            <a:headEnd type="none" w="med" len="med"/>
            <a:tailEnd type="none" w="med" len="med"/>
          </a:ln>
        </p:spPr>
        <p:txBody>
          <a:bodyPr/>
          <a:p>
            <a:endParaRPr lang="zh-CN" altLang="en-US"/>
          </a:p>
        </p:txBody>
      </p:sp>
      <p:grpSp>
        <p:nvGrpSpPr>
          <p:cNvPr id="52277" name="组合 51253"/>
          <p:cNvGrpSpPr/>
          <p:nvPr/>
        </p:nvGrpSpPr>
        <p:grpSpPr>
          <a:xfrm>
            <a:off x="7847013" y="1898650"/>
            <a:ext cx="630237" cy="1350963"/>
            <a:chOff x="0" y="0"/>
            <a:chExt cx="397" cy="851"/>
          </a:xfrm>
        </p:grpSpPr>
        <p:sp>
          <p:nvSpPr>
            <p:cNvPr id="52278" name="直接连接符 51254"/>
            <p:cNvSpPr/>
            <p:nvPr/>
          </p:nvSpPr>
          <p:spPr>
            <a:xfrm>
              <a:off x="0" y="851"/>
              <a:ext cx="227" cy="0"/>
            </a:xfrm>
            <a:prstGeom prst="line">
              <a:avLst/>
            </a:prstGeom>
            <a:ln w="9525" cap="flat" cmpd="sng">
              <a:solidFill>
                <a:schemeClr val="folHlink"/>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2279" name="直接连接符 51255"/>
            <p:cNvSpPr/>
            <p:nvPr/>
          </p:nvSpPr>
          <p:spPr>
            <a:xfrm>
              <a:off x="142" y="0"/>
              <a:ext cx="0" cy="851"/>
            </a:xfrm>
            <a:prstGeom prst="line">
              <a:avLst/>
            </a:prstGeom>
            <a:ln w="9525" cap="flat" cmpd="sng">
              <a:solidFill>
                <a:schemeClr val="folHlink"/>
              </a:solidFill>
              <a:prstDash val="solid"/>
              <a:round/>
              <a:headEnd type="triangle" w="med" len="lg"/>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2280" name="文本框 51256"/>
            <p:cNvSpPr txBox="1"/>
            <p:nvPr/>
          </p:nvSpPr>
          <p:spPr>
            <a:xfrm>
              <a:off x="114" y="222"/>
              <a:ext cx="283" cy="288"/>
            </a:xfrm>
            <a:prstGeom prst="rect">
              <a:avLst/>
            </a:prstGeom>
            <a:noFill/>
            <a:ln w="9525">
              <a:noFill/>
            </a:ln>
          </p:spPr>
          <p:txBody>
            <a:bodyPr anchor="t">
              <a:spAutoFit/>
            </a:bodyPr>
            <a:p>
              <a:pPr lvl="0" indent="0" algn="ctr"/>
              <a:r>
                <a:rPr lang="en-US" altLang="x-none" i="1" dirty="0">
                  <a:latin typeface="Times New Roman" panose="02020603050405020304" pitchFamily="2" charset="0"/>
                  <a:ea typeface="宋体" panose="02010600030101010101" pitchFamily="2" charset="-122"/>
                </a:rPr>
                <a:t>l</a:t>
              </a:r>
              <a:endParaRPr lang="en-US" altLang="x-none" i="1" dirty="0">
                <a:latin typeface="Times New Roman" panose="02020603050405020304" pitchFamily="2" charset="0"/>
                <a:ea typeface="宋体" panose="02010600030101010101" pitchFamily="2" charset="-122"/>
              </a:endParaRPr>
            </a:p>
          </p:txBody>
        </p:sp>
      </p:grpSp>
      <p:sp>
        <p:nvSpPr>
          <p:cNvPr id="51258" name="直接连接符 51257"/>
          <p:cNvSpPr/>
          <p:nvPr/>
        </p:nvSpPr>
        <p:spPr>
          <a:xfrm>
            <a:off x="6846888" y="3548063"/>
            <a:ext cx="0" cy="2057400"/>
          </a:xfrm>
          <a:prstGeom prst="line">
            <a:avLst/>
          </a:prstGeom>
          <a:ln w="19050" cap="rnd" cmpd="sng">
            <a:solidFill>
              <a:srgbClr val="66FFFF"/>
            </a:solidFill>
            <a:prstDash val="sys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51259" name="组合 51258"/>
          <p:cNvGrpSpPr/>
          <p:nvPr/>
        </p:nvGrpSpPr>
        <p:grpSpPr>
          <a:xfrm>
            <a:off x="5462588" y="4700588"/>
            <a:ext cx="2925762" cy="1885950"/>
            <a:chOff x="0" y="0"/>
            <a:chExt cx="1843" cy="1188"/>
          </a:xfrm>
        </p:grpSpPr>
        <p:sp>
          <p:nvSpPr>
            <p:cNvPr id="52283" name="直接连接符 51259"/>
            <p:cNvSpPr/>
            <p:nvPr/>
          </p:nvSpPr>
          <p:spPr>
            <a:xfrm>
              <a:off x="0" y="924"/>
              <a:ext cx="1751" cy="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2284" name="直接连接符 51260"/>
            <p:cNvSpPr/>
            <p:nvPr/>
          </p:nvSpPr>
          <p:spPr>
            <a:xfrm flipV="1">
              <a:off x="871" y="69"/>
              <a:ext cx="0" cy="855"/>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2285" name="文本框 51261"/>
            <p:cNvSpPr txBox="1"/>
            <p:nvPr/>
          </p:nvSpPr>
          <p:spPr>
            <a:xfrm>
              <a:off x="1568" y="900"/>
              <a:ext cx="275" cy="288"/>
            </a:xfrm>
            <a:prstGeom prst="rect">
              <a:avLst/>
            </a:prstGeom>
            <a:noFill/>
            <a:ln w="9525">
              <a:noFill/>
            </a:ln>
          </p:spPr>
          <p:txBody>
            <a:bodyPr anchor="t">
              <a:spAutoFit/>
            </a:bodyPr>
            <a:p>
              <a:pPr lvl="0" indent="0"/>
              <a:r>
                <a:rPr lang="en-US" altLang="x-none" i="1" dirty="0">
                  <a:latin typeface="Times New Roman" panose="02020603050405020304" pitchFamily="2" charset="0"/>
                  <a:ea typeface="宋体" panose="02010600030101010101" pitchFamily="2" charset="-122"/>
                </a:rPr>
                <a:t>r</a:t>
              </a:r>
              <a:endParaRPr lang="en-US" altLang="x-none" i="1" dirty="0">
                <a:latin typeface="Times New Roman" panose="02020603050405020304" pitchFamily="2" charset="0"/>
                <a:ea typeface="宋体" panose="02010600030101010101" pitchFamily="2" charset="-122"/>
              </a:endParaRPr>
            </a:p>
          </p:txBody>
        </p:sp>
        <p:sp>
          <p:nvSpPr>
            <p:cNvPr id="52286" name="文本框 51262"/>
            <p:cNvSpPr txBox="1"/>
            <p:nvPr/>
          </p:nvSpPr>
          <p:spPr>
            <a:xfrm>
              <a:off x="639" y="0"/>
              <a:ext cx="223" cy="250"/>
            </a:xfrm>
            <a:prstGeom prst="rect">
              <a:avLst/>
            </a:prstGeom>
            <a:noFill/>
            <a:ln w="9525">
              <a:noFill/>
            </a:ln>
          </p:spPr>
          <p:txBody>
            <a:bodyPr wrap="none" anchor="t">
              <a:spAutoFit/>
            </a:bodyPr>
            <a:p>
              <a:pPr lvl="0" indent="0"/>
              <a:r>
                <a:rPr lang="en-US" altLang="x-none" sz="2000" i="1" dirty="0">
                  <a:latin typeface="Times New Roman" panose="02020603050405020304" pitchFamily="2" charset="0"/>
                  <a:ea typeface="宋体" panose="02010600030101010101" pitchFamily="2" charset="-122"/>
                </a:rPr>
                <a:t>E</a:t>
              </a:r>
              <a:endParaRPr lang="en-US" altLang="x-none" sz="2000" i="1" dirty="0">
                <a:latin typeface="Times New Roman" panose="02020603050405020304" pitchFamily="2" charset="0"/>
                <a:ea typeface="宋体" panose="02010600030101010101" pitchFamily="2" charset="-122"/>
              </a:endParaRPr>
            </a:p>
          </p:txBody>
        </p:sp>
        <p:sp>
          <p:nvSpPr>
            <p:cNvPr id="52287" name="文本框 51263"/>
            <p:cNvSpPr txBox="1"/>
            <p:nvPr/>
          </p:nvSpPr>
          <p:spPr>
            <a:xfrm>
              <a:off x="766" y="890"/>
              <a:ext cx="232" cy="250"/>
            </a:xfrm>
            <a:prstGeom prst="rect">
              <a:avLst/>
            </a:prstGeom>
            <a:noFill/>
            <a:ln w="9525">
              <a:noFill/>
            </a:ln>
          </p:spPr>
          <p:txBody>
            <a:bodyPr wrap="none" anchor="t">
              <a:spAutoFit/>
            </a:bodyPr>
            <a:p>
              <a:pPr lvl="0" indent="0"/>
              <a:r>
                <a:rPr lang="en-US" altLang="x-none" sz="2000" i="1" dirty="0">
                  <a:latin typeface="Times New Roman" panose="02020603050405020304" pitchFamily="2" charset="0"/>
                  <a:ea typeface="宋体" panose="02010600030101010101" pitchFamily="2" charset="-122"/>
                </a:rPr>
                <a:t>O</a:t>
              </a:r>
              <a:endParaRPr lang="en-US" altLang="x-none" sz="2000" i="1" dirty="0">
                <a:latin typeface="Times New Roman" panose="02020603050405020304" pitchFamily="2" charset="0"/>
                <a:ea typeface="宋体" panose="02010600030101010101" pitchFamily="2" charset="-122"/>
              </a:endParaRPr>
            </a:p>
          </p:txBody>
        </p:sp>
      </p:grpSp>
      <p:grpSp>
        <p:nvGrpSpPr>
          <p:cNvPr id="51265" name="组合 51264"/>
          <p:cNvGrpSpPr/>
          <p:nvPr/>
        </p:nvGrpSpPr>
        <p:grpSpPr>
          <a:xfrm>
            <a:off x="6846888" y="1814513"/>
            <a:ext cx="744537" cy="165100"/>
            <a:chOff x="0" y="0"/>
            <a:chExt cx="469" cy="104"/>
          </a:xfrm>
        </p:grpSpPr>
        <p:sp>
          <p:nvSpPr>
            <p:cNvPr id="52289" name="直接连接符 51265"/>
            <p:cNvSpPr/>
            <p:nvPr/>
          </p:nvSpPr>
          <p:spPr>
            <a:xfrm rot="5400000">
              <a:off x="173" y="-173"/>
              <a:ext cx="54" cy="400"/>
            </a:xfrm>
            <a:prstGeom prst="line">
              <a:avLst/>
            </a:prstGeom>
            <a:ln w="9525" cap="flat" cmpd="sng">
              <a:solidFill>
                <a:schemeClr val="bg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2290" name="直接连接符 51266"/>
            <p:cNvSpPr/>
            <p:nvPr/>
          </p:nvSpPr>
          <p:spPr>
            <a:xfrm>
              <a:off x="0" y="55"/>
              <a:ext cx="432" cy="49"/>
            </a:xfrm>
            <a:prstGeom prst="line">
              <a:avLst/>
            </a:prstGeom>
            <a:ln w="9525" cap="flat" cmpd="sng">
              <a:solidFill>
                <a:schemeClr val="bg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2291" name="未知"/>
            <p:cNvSpPr/>
            <p:nvPr/>
          </p:nvSpPr>
          <p:spPr>
            <a:xfrm>
              <a:off x="326" y="12"/>
              <a:ext cx="56" cy="83"/>
            </a:xfrm>
            <a:custGeom>
              <a:avLst/>
              <a:gdLst/>
              <a:ahLst/>
              <a:cxnLst/>
              <a:pathLst>
                <a:path w="56" h="83">
                  <a:moveTo>
                    <a:pt x="0" y="0"/>
                  </a:moveTo>
                  <a:cubicBezTo>
                    <a:pt x="3" y="1"/>
                    <a:pt x="16" y="9"/>
                    <a:pt x="22" y="12"/>
                  </a:cubicBezTo>
                  <a:cubicBezTo>
                    <a:pt x="28" y="15"/>
                    <a:pt x="31" y="13"/>
                    <a:pt x="35" y="21"/>
                  </a:cubicBezTo>
                  <a:cubicBezTo>
                    <a:pt x="56" y="42"/>
                    <a:pt x="49" y="53"/>
                    <a:pt x="47" y="63"/>
                  </a:cubicBezTo>
                  <a:cubicBezTo>
                    <a:pt x="38" y="81"/>
                    <a:pt x="22" y="83"/>
                    <a:pt x="22" y="83"/>
                  </a:cubicBezTo>
                </a:path>
              </a:pathLst>
            </a:custGeom>
            <a:noFill/>
            <a:ln w="9525" cap="flat" cmpd="sng">
              <a:solidFill>
                <a:schemeClr val="bg1"/>
              </a:solidFill>
              <a:prstDash val="solid"/>
              <a:round/>
              <a:headEnd type="none" w="med" len="med"/>
              <a:tailEnd type="none" w="med" len="med"/>
            </a:ln>
          </p:spPr>
          <p:txBody>
            <a:bodyPr/>
            <a:p>
              <a:endParaRPr lang="zh-CN" altLang="en-US"/>
            </a:p>
          </p:txBody>
        </p:sp>
        <p:sp>
          <p:nvSpPr>
            <p:cNvPr id="52292" name="未知"/>
            <p:cNvSpPr/>
            <p:nvPr/>
          </p:nvSpPr>
          <p:spPr>
            <a:xfrm>
              <a:off x="400" y="2"/>
              <a:ext cx="69" cy="102"/>
            </a:xfrm>
            <a:custGeom>
              <a:avLst/>
              <a:gdLst/>
              <a:ahLst/>
              <a:cxnLst/>
              <a:pathLst>
                <a:path w="69" h="102">
                  <a:moveTo>
                    <a:pt x="0" y="0"/>
                  </a:moveTo>
                  <a:cubicBezTo>
                    <a:pt x="3" y="4"/>
                    <a:pt x="45" y="17"/>
                    <a:pt x="57" y="28"/>
                  </a:cubicBezTo>
                  <a:cubicBezTo>
                    <a:pt x="68" y="40"/>
                    <a:pt x="69" y="58"/>
                    <a:pt x="65" y="70"/>
                  </a:cubicBezTo>
                  <a:cubicBezTo>
                    <a:pt x="61" y="82"/>
                    <a:pt x="39" y="95"/>
                    <a:pt x="32" y="102"/>
                  </a:cubicBezTo>
                </a:path>
              </a:pathLst>
            </a:custGeom>
            <a:noFill/>
            <a:ln w="9525" cap="flat" cmpd="sng">
              <a:solidFill>
                <a:schemeClr val="bg1"/>
              </a:solidFill>
              <a:prstDash val="solid"/>
              <a:round/>
              <a:headEnd type="none" w="med" len="med"/>
              <a:tailEnd type="none" w="med" len="med"/>
            </a:ln>
          </p:spPr>
          <p:txBody>
            <a:bodyPr/>
            <a:p>
              <a:endParaRPr lang="zh-CN" altLang="en-US"/>
            </a:p>
          </p:txBody>
        </p:sp>
      </p:grpSp>
      <p:grpSp>
        <p:nvGrpSpPr>
          <p:cNvPr id="51270" name="组合 51269"/>
          <p:cNvGrpSpPr/>
          <p:nvPr/>
        </p:nvGrpSpPr>
        <p:grpSpPr>
          <a:xfrm>
            <a:off x="7291388" y="842963"/>
            <a:ext cx="420687" cy="1065212"/>
            <a:chOff x="0" y="0"/>
            <a:chExt cx="265" cy="671"/>
          </a:xfrm>
        </p:grpSpPr>
        <p:sp>
          <p:nvSpPr>
            <p:cNvPr id="52294" name="直接连接符 51270"/>
            <p:cNvSpPr/>
            <p:nvPr/>
          </p:nvSpPr>
          <p:spPr>
            <a:xfrm flipV="1">
              <a:off x="125" y="287"/>
              <a:ext cx="1" cy="384"/>
            </a:xfrm>
            <a:prstGeom prst="line">
              <a:avLst/>
            </a:prstGeom>
            <a:ln w="38100" cap="flat" cmpd="sng">
              <a:solidFill>
                <a:srgbClr val="66FFFF"/>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52295" name="对象 51271"/>
            <p:cNvGraphicFramePr>
              <a:graphicFrameLocks noChangeAspect="1"/>
            </p:cNvGraphicFramePr>
            <p:nvPr/>
          </p:nvGraphicFramePr>
          <p:xfrm>
            <a:off x="0" y="0"/>
            <a:ext cx="265" cy="240"/>
          </p:xfrm>
          <a:graphic>
            <a:graphicData uri="http://schemas.openxmlformats.org/presentationml/2006/ole">
              <mc:AlternateContent xmlns:mc="http://schemas.openxmlformats.org/markup-compatibility/2006">
                <mc:Choice xmlns:v="urn:schemas-microsoft-com:vml" Requires="v">
                  <p:oleObj spid="_x0000_s3397" name="" r:id="rId13" imgW="425450" imgH="386715" progId="Equation.3">
                    <p:embed/>
                  </p:oleObj>
                </mc:Choice>
                <mc:Fallback>
                  <p:oleObj name="" r:id="rId13" imgW="425450" imgH="386715" progId="Equation.3">
                    <p:embed/>
                    <p:pic>
                      <p:nvPicPr>
                        <p:cNvPr id="0" name="图片 3396"/>
                        <p:cNvPicPr/>
                        <p:nvPr/>
                      </p:nvPicPr>
                      <p:blipFill>
                        <a:blip r:embed="rId14"/>
                        <a:stretch>
                          <a:fillRect/>
                        </a:stretch>
                      </p:blipFill>
                      <p:spPr>
                        <a:xfrm>
                          <a:off x="0" y="0"/>
                          <a:ext cx="265" cy="240"/>
                        </a:xfrm>
                        <a:prstGeom prst="rect">
                          <a:avLst/>
                        </a:prstGeom>
                        <a:noFill/>
                        <a:ln w="38100">
                          <a:noFill/>
                          <a:miter/>
                        </a:ln>
                      </p:spPr>
                    </p:pic>
                  </p:oleObj>
                </mc:Fallback>
              </mc:AlternateContent>
            </a:graphicData>
          </a:graphic>
        </p:graphicFrame>
      </p:grpSp>
      <p:grpSp>
        <p:nvGrpSpPr>
          <p:cNvPr id="51273" name="组合 51272"/>
          <p:cNvGrpSpPr/>
          <p:nvPr/>
        </p:nvGrpSpPr>
        <p:grpSpPr>
          <a:xfrm>
            <a:off x="7470775" y="1417638"/>
            <a:ext cx="1042988" cy="476250"/>
            <a:chOff x="0" y="0"/>
            <a:chExt cx="657" cy="300"/>
          </a:xfrm>
        </p:grpSpPr>
        <p:sp>
          <p:nvSpPr>
            <p:cNvPr id="52297" name="直接连接符 51273"/>
            <p:cNvSpPr/>
            <p:nvPr/>
          </p:nvSpPr>
          <p:spPr>
            <a:xfrm>
              <a:off x="0" y="298"/>
              <a:ext cx="657" cy="2"/>
            </a:xfrm>
            <a:prstGeom prst="line">
              <a:avLst/>
            </a:prstGeom>
            <a:ln w="38100" cap="flat" cmpd="sng">
              <a:solidFill>
                <a:srgbClr val="FF3399"/>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52298" name="对象 51274"/>
            <p:cNvGraphicFramePr>
              <a:graphicFrameLocks noChangeAspect="1"/>
            </p:cNvGraphicFramePr>
            <p:nvPr/>
          </p:nvGraphicFramePr>
          <p:xfrm>
            <a:off x="448" y="0"/>
            <a:ext cx="203" cy="232"/>
          </p:xfrm>
          <a:graphic>
            <a:graphicData uri="http://schemas.openxmlformats.org/presentationml/2006/ole">
              <mc:AlternateContent xmlns:mc="http://schemas.openxmlformats.org/markup-compatibility/2006">
                <mc:Choice xmlns:v="urn:schemas-microsoft-com:vml" Requires="v">
                  <p:oleObj spid="_x0000_s3398" name="" r:id="rId15" imgW="283845" imgH="374015" progId="Equation.3">
                    <p:embed/>
                  </p:oleObj>
                </mc:Choice>
                <mc:Fallback>
                  <p:oleObj name="" r:id="rId15" imgW="283845" imgH="374015" progId="Equation.3">
                    <p:embed/>
                    <p:pic>
                      <p:nvPicPr>
                        <p:cNvPr id="0" name="图片 3397"/>
                        <p:cNvPicPr/>
                        <p:nvPr/>
                      </p:nvPicPr>
                      <p:blipFill>
                        <a:blip r:embed="rId16"/>
                        <a:stretch>
                          <a:fillRect/>
                        </a:stretch>
                      </p:blipFill>
                      <p:spPr>
                        <a:xfrm>
                          <a:off x="448" y="0"/>
                          <a:ext cx="203" cy="232"/>
                        </a:xfrm>
                        <a:prstGeom prst="rect">
                          <a:avLst/>
                        </a:prstGeom>
                        <a:noFill/>
                        <a:ln w="38100">
                          <a:noFill/>
                          <a:miter/>
                        </a:ln>
                      </p:spPr>
                    </p:pic>
                  </p:oleObj>
                </mc:Fallback>
              </mc:AlternateContent>
            </a:graphicData>
          </a:graphic>
        </p:graphicFrame>
      </p:grpSp>
      <p:grpSp>
        <p:nvGrpSpPr>
          <p:cNvPr id="51276" name="组合 51275"/>
          <p:cNvGrpSpPr/>
          <p:nvPr/>
        </p:nvGrpSpPr>
        <p:grpSpPr>
          <a:xfrm>
            <a:off x="7489825" y="1730375"/>
            <a:ext cx="142875" cy="144463"/>
            <a:chOff x="0" y="0"/>
            <a:chExt cx="90" cy="91"/>
          </a:xfrm>
        </p:grpSpPr>
        <p:sp>
          <p:nvSpPr>
            <p:cNvPr id="52300" name="直接连接符 51276"/>
            <p:cNvSpPr/>
            <p:nvPr/>
          </p:nvSpPr>
          <p:spPr>
            <a:xfrm>
              <a:off x="0" y="0"/>
              <a:ext cx="90" cy="0"/>
            </a:xfrm>
            <a:prstGeom prst="line">
              <a:avLst/>
            </a:prstGeom>
            <a:ln w="9525" cap="flat" cmpd="sng">
              <a:solidFill>
                <a:srgbClr val="00FF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2301" name="直接连接符 51277"/>
            <p:cNvSpPr/>
            <p:nvPr/>
          </p:nvSpPr>
          <p:spPr>
            <a:xfrm>
              <a:off x="90" y="0"/>
              <a:ext cx="0" cy="91"/>
            </a:xfrm>
            <a:prstGeom prst="line">
              <a:avLst/>
            </a:prstGeom>
            <a:ln w="9525" cap="flat" cmpd="sng">
              <a:solidFill>
                <a:srgbClr val="00FF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aphicFrame>
        <p:nvGraphicFramePr>
          <p:cNvPr id="51279" name="对象 51278"/>
          <p:cNvGraphicFramePr>
            <a:graphicFrameLocks noChangeAspect="1"/>
          </p:cNvGraphicFramePr>
          <p:nvPr/>
        </p:nvGraphicFramePr>
        <p:xfrm>
          <a:off x="5056188" y="2378075"/>
          <a:ext cx="322262" cy="368300"/>
        </p:xfrm>
        <a:graphic>
          <a:graphicData uri="http://schemas.openxmlformats.org/presentationml/2006/ole">
            <mc:AlternateContent xmlns:mc="http://schemas.openxmlformats.org/markup-compatibility/2006">
              <mc:Choice xmlns:v="urn:schemas-microsoft-com:vml" Requires="v">
                <p:oleObj spid="_x0000_s3399" name="" r:id="rId17" imgW="283845" imgH="374015" progId="Equation.3">
                  <p:embed/>
                </p:oleObj>
              </mc:Choice>
              <mc:Fallback>
                <p:oleObj name="" r:id="rId17" imgW="283845" imgH="374015" progId="Equation.3">
                  <p:embed/>
                  <p:pic>
                    <p:nvPicPr>
                      <p:cNvPr id="0" name="图片 3398"/>
                      <p:cNvPicPr/>
                      <p:nvPr/>
                    </p:nvPicPr>
                    <p:blipFill>
                      <a:blip r:embed="rId16"/>
                      <a:stretch>
                        <a:fillRect/>
                      </a:stretch>
                    </p:blipFill>
                    <p:spPr>
                      <a:xfrm>
                        <a:off x="5056188" y="2378075"/>
                        <a:ext cx="322262" cy="3683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wipe(up)">
                                      <p:cBhvr>
                                        <p:cTn id="7" dur="500"/>
                                        <p:tgtEl>
                                          <p:spTgt spid="512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21"/>
                                        </p:tgtEl>
                                        <p:attrNameLst>
                                          <p:attrName>style.visibility</p:attrName>
                                        </p:attrNameLst>
                                      </p:cBhvr>
                                      <p:to>
                                        <p:strVal val="visible"/>
                                      </p:to>
                                    </p:set>
                                    <p:animEffect transition="in" filter="wipe(left)">
                                      <p:cBhvr>
                                        <p:cTn id="12" dur="500"/>
                                        <p:tgtEl>
                                          <p:spTgt spid="512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251"/>
                                        </p:tgtEl>
                                        <p:attrNameLst>
                                          <p:attrName>style.visibility</p:attrName>
                                        </p:attrNameLst>
                                      </p:cBhvr>
                                      <p:to>
                                        <p:strVal val="visible"/>
                                      </p:to>
                                    </p:set>
                                    <p:animEffect transition="in" filter="wipe(left)">
                                      <p:cBhvr>
                                        <p:cTn id="17" dur="500"/>
                                        <p:tgtEl>
                                          <p:spTgt spid="51251"/>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nodeType="clickEffect">
                                  <p:stCondLst>
                                    <p:cond delay="0"/>
                                  </p:stCondLst>
                                  <p:childTnLst>
                                    <p:set>
                                      <p:cBhvr>
                                        <p:cTn id="21" dur="1" fill="hold">
                                          <p:stCondLst>
                                            <p:cond delay="0"/>
                                          </p:stCondLst>
                                        </p:cTn>
                                        <p:tgtEl>
                                          <p:spTgt spid="51231"/>
                                        </p:tgtEl>
                                        <p:attrNameLst>
                                          <p:attrName>style.visibility</p:attrName>
                                        </p:attrNameLst>
                                      </p:cBhvr>
                                      <p:to>
                                        <p:strVal val="visible"/>
                                      </p:to>
                                    </p:set>
                                    <p:animEffect transition="in" filter="wheel(4)">
                                      <p:cBhvr>
                                        <p:cTn id="22" dur="2000"/>
                                        <p:tgtEl>
                                          <p:spTgt spid="51231"/>
                                        </p:tgtEl>
                                      </p:cBhvr>
                                    </p:animEffect>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0"/>
                                          </p:stCondLst>
                                        </p:cTn>
                                        <p:tgtEl>
                                          <p:spTgt spid="5126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1270"/>
                                        </p:tgtEl>
                                        <p:attrNameLst>
                                          <p:attrName>style.visibility</p:attrName>
                                        </p:attrNameLst>
                                      </p:cBhvr>
                                      <p:to>
                                        <p:strVal val="visible"/>
                                      </p:to>
                                    </p:set>
                                    <p:animEffect transition="in" filter="wipe(down)">
                                      <p:cBhvr>
                                        <p:cTn id="30" dur="500"/>
                                        <p:tgtEl>
                                          <p:spTgt spid="5127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1273"/>
                                        </p:tgtEl>
                                        <p:attrNameLst>
                                          <p:attrName>style.visibility</p:attrName>
                                        </p:attrNameLst>
                                      </p:cBhvr>
                                      <p:to>
                                        <p:strVal val="visible"/>
                                      </p:to>
                                    </p:set>
                                    <p:animEffect transition="in" filter="wipe(left)">
                                      <p:cBhvr>
                                        <p:cTn id="35" dur="500"/>
                                        <p:tgtEl>
                                          <p:spTgt spid="5127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1276"/>
                                        </p:tgtEl>
                                        <p:attrNameLst>
                                          <p:attrName>style.visibility</p:attrName>
                                        </p:attrNameLst>
                                      </p:cBhvr>
                                      <p:to>
                                        <p:strVal val="visible"/>
                                      </p:to>
                                    </p:set>
                                    <p:animEffect transition="in" filter="dissolve">
                                      <p:cBhvr>
                                        <p:cTn id="40" dur="500"/>
                                        <p:tgtEl>
                                          <p:spTgt spid="51276"/>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528" fill="hold" nodeType="clickEffect">
                                  <p:stCondLst>
                                    <p:cond delay="0"/>
                                  </p:stCondLst>
                                  <p:childTnLst>
                                    <p:set>
                                      <p:cBhvr>
                                        <p:cTn id="44" dur="1" fill="hold">
                                          <p:stCondLst>
                                            <p:cond delay="0"/>
                                          </p:stCondLst>
                                        </p:cTn>
                                        <p:tgtEl>
                                          <p:spTgt spid="51230"/>
                                        </p:tgtEl>
                                        <p:attrNameLst>
                                          <p:attrName>style.visibility</p:attrName>
                                        </p:attrNameLst>
                                      </p:cBhvr>
                                      <p:to>
                                        <p:strVal val="visible"/>
                                      </p:to>
                                    </p:set>
                                    <p:anim calcmode="lin" valueType="num">
                                      <p:cBhvr>
                                        <p:cTn id="45" dur="500" fill="hold"/>
                                        <p:tgtEl>
                                          <p:spTgt spid="51230"/>
                                        </p:tgtEl>
                                        <p:attrNameLst>
                                          <p:attrName>ppt_w</p:attrName>
                                        </p:attrNameLst>
                                      </p:cBhvr>
                                      <p:tavLst>
                                        <p:tav tm="0">
                                          <p:val>
                                            <p:fltVal val="0.000000"/>
                                          </p:val>
                                        </p:tav>
                                        <p:tav tm="100000">
                                          <p:val>
                                            <p:strVal val="#ppt_w"/>
                                          </p:val>
                                        </p:tav>
                                      </p:tavLst>
                                    </p:anim>
                                    <p:anim calcmode="lin" valueType="num">
                                      <p:cBhvr>
                                        <p:cTn id="46" dur="500" fill="hold"/>
                                        <p:tgtEl>
                                          <p:spTgt spid="51230"/>
                                        </p:tgtEl>
                                        <p:attrNameLst>
                                          <p:attrName>ppt_h</p:attrName>
                                        </p:attrNameLst>
                                      </p:cBhvr>
                                      <p:tavLst>
                                        <p:tav tm="0">
                                          <p:val>
                                            <p:fltVal val="0.000000"/>
                                          </p:val>
                                        </p:tav>
                                        <p:tav tm="100000">
                                          <p:val>
                                            <p:strVal val="#ppt_h"/>
                                          </p:val>
                                        </p:tav>
                                      </p:tavLst>
                                    </p:anim>
                                    <p:anim calcmode="lin" valueType="num">
                                      <p:cBhvr>
                                        <p:cTn id="47" dur="500" fill="hold"/>
                                        <p:tgtEl>
                                          <p:spTgt spid="51230"/>
                                        </p:tgtEl>
                                        <p:attrNameLst>
                                          <p:attrName>ppt_x</p:attrName>
                                        </p:attrNameLst>
                                      </p:cBhvr>
                                      <p:tavLst>
                                        <p:tav tm="0">
                                          <p:val>
                                            <p:fltVal val="0.500000"/>
                                          </p:val>
                                        </p:tav>
                                        <p:tav tm="100000">
                                          <p:val>
                                            <p:strVal val="#ppt_x"/>
                                          </p:val>
                                        </p:tav>
                                      </p:tavLst>
                                    </p:anim>
                                    <p:anim calcmode="lin" valueType="num">
                                      <p:cBhvr>
                                        <p:cTn id="48" dur="500" fill="hold"/>
                                        <p:tgtEl>
                                          <p:spTgt spid="51230"/>
                                        </p:tgtEl>
                                        <p:attrNameLst>
                                          <p:attrName>ppt_y</p:attrName>
                                        </p:attrNameLst>
                                      </p:cBhvr>
                                      <p:tavLst>
                                        <p:tav tm="0">
                                          <p:val>
                                            <p:fltVal val="0.500000"/>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51220"/>
                                        </p:tgtEl>
                                        <p:attrNameLst>
                                          <p:attrName>style.visibility</p:attrName>
                                        </p:attrNameLst>
                                      </p:cBhvr>
                                      <p:to>
                                        <p:strVal val="visible"/>
                                      </p:to>
                                    </p:set>
                                    <p:animEffect transition="in" filter="wipe(right)">
                                      <p:cBhvr>
                                        <p:cTn id="53" dur="500"/>
                                        <p:tgtEl>
                                          <p:spTgt spid="51220"/>
                                        </p:tgtEl>
                                      </p:cBhvr>
                                    </p:animEffect>
                                  </p:childTnLst>
                                </p:cTn>
                              </p:par>
                            </p:childTnLst>
                          </p:cTn>
                        </p:par>
                        <p:par>
                          <p:cTn id="54" fill="hold">
                            <p:stCondLst>
                              <p:cond delay="500"/>
                            </p:stCondLst>
                            <p:childTnLst>
                              <p:par>
                                <p:cTn id="55" presetID="22" presetClass="entr" presetSubtype="2" fill="hold" nodeType="afterEffect">
                                  <p:stCondLst>
                                    <p:cond delay="0"/>
                                  </p:stCondLst>
                                  <p:childTnLst>
                                    <p:set>
                                      <p:cBhvr>
                                        <p:cTn id="56" dur="1" fill="hold">
                                          <p:stCondLst>
                                            <p:cond delay="0"/>
                                          </p:stCondLst>
                                        </p:cTn>
                                        <p:tgtEl>
                                          <p:spTgt spid="51248"/>
                                        </p:tgtEl>
                                        <p:attrNameLst>
                                          <p:attrName>style.visibility</p:attrName>
                                        </p:attrNameLst>
                                      </p:cBhvr>
                                      <p:to>
                                        <p:strVal val="visible"/>
                                      </p:to>
                                    </p:set>
                                    <p:animEffect transition="in" filter="wipe(right)">
                                      <p:cBhvr>
                                        <p:cTn id="57" dur="500"/>
                                        <p:tgtEl>
                                          <p:spTgt spid="51248"/>
                                        </p:tgtEl>
                                      </p:cBhvr>
                                    </p:animEffect>
                                  </p:childTnLst>
                                </p:cTn>
                              </p:par>
                            </p:childTnLst>
                          </p:cTn>
                        </p:par>
                        <p:par>
                          <p:cTn id="58" fill="hold">
                            <p:stCondLst>
                              <p:cond delay="1000"/>
                            </p:stCondLst>
                            <p:childTnLst>
                              <p:par>
                                <p:cTn id="59" presetID="1" presetClass="entr" presetSubtype="0" fill="hold" nodeType="afterEffect">
                                  <p:stCondLst>
                                    <p:cond delay="0"/>
                                  </p:stCondLst>
                                  <p:childTnLst>
                                    <p:set>
                                      <p:cBhvr>
                                        <p:cTn id="60" dur="1" fill="hold">
                                          <p:stCondLst>
                                            <p:cond delay="499"/>
                                          </p:stCondLst>
                                        </p:cTn>
                                        <p:tgtEl>
                                          <p:spTgt spid="5124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51239"/>
                                        </p:tgtEl>
                                        <p:attrNameLst>
                                          <p:attrName>style.visibility</p:attrName>
                                        </p:attrNameLst>
                                      </p:cBhvr>
                                      <p:to>
                                        <p:strVal val="visible"/>
                                      </p:to>
                                    </p:set>
                                    <p:animEffect transition="in" filter="dissolve">
                                      <p:cBhvr>
                                        <p:cTn id="65" dur="500"/>
                                        <p:tgtEl>
                                          <p:spTgt spid="51239"/>
                                        </p:tgtEl>
                                      </p:cBhvr>
                                    </p:animEffect>
                                  </p:childTnLst>
                                </p:cTn>
                              </p:par>
                              <p:par>
                                <p:cTn id="66" presetID="9" presetClass="entr" presetSubtype="0" fill="hold" nodeType="withEffect">
                                  <p:stCondLst>
                                    <p:cond delay="0"/>
                                  </p:stCondLst>
                                  <p:childTnLst>
                                    <p:set>
                                      <p:cBhvr>
                                        <p:cTn id="67" dur="1" fill="hold">
                                          <p:stCondLst>
                                            <p:cond delay="0"/>
                                          </p:stCondLst>
                                        </p:cTn>
                                        <p:tgtEl>
                                          <p:spTgt spid="51240"/>
                                        </p:tgtEl>
                                        <p:attrNameLst>
                                          <p:attrName>style.visibility</p:attrName>
                                        </p:attrNameLst>
                                      </p:cBhvr>
                                      <p:to>
                                        <p:strVal val="visible"/>
                                      </p:to>
                                    </p:set>
                                    <p:animEffect transition="in" filter="dissolve">
                                      <p:cBhvr>
                                        <p:cTn id="68" dur="500"/>
                                        <p:tgtEl>
                                          <p:spTgt spid="51240"/>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12" fill="hold" nodeType="clickEffect">
                                  <p:stCondLst>
                                    <p:cond delay="0"/>
                                  </p:stCondLst>
                                  <p:childTnLst>
                                    <p:set>
                                      <p:cBhvr>
                                        <p:cTn id="72" dur="1" fill="hold">
                                          <p:stCondLst>
                                            <p:cond delay="0"/>
                                          </p:stCondLst>
                                        </p:cTn>
                                        <p:tgtEl>
                                          <p:spTgt spid="51247"/>
                                        </p:tgtEl>
                                        <p:attrNameLst>
                                          <p:attrName>style.visibility</p:attrName>
                                        </p:attrNameLst>
                                      </p:cBhvr>
                                      <p:to>
                                        <p:strVal val="visible"/>
                                      </p:to>
                                    </p:set>
                                    <p:animEffect transition="in" filter="strips(downLeft)">
                                      <p:cBhvr>
                                        <p:cTn id="73" dur="500"/>
                                        <p:tgtEl>
                                          <p:spTgt spid="51247"/>
                                        </p:tgtEl>
                                      </p:cBhvr>
                                    </p:animEffect>
                                  </p:childTnLst>
                                </p:cTn>
                              </p:par>
                            </p:childTnLst>
                          </p:cTn>
                        </p:par>
                        <p:par>
                          <p:cTn id="74" fill="hold">
                            <p:stCondLst>
                              <p:cond delay="500"/>
                            </p:stCondLst>
                            <p:childTnLst>
                              <p:par>
                                <p:cTn id="75" presetID="1" presetClass="entr" presetSubtype="0" fill="hold" nodeType="afterEffect">
                                  <p:stCondLst>
                                    <p:cond delay="0"/>
                                  </p:stCondLst>
                                  <p:childTnLst>
                                    <p:set>
                                      <p:cBhvr>
                                        <p:cTn id="76" dur="1" fill="hold">
                                          <p:stCondLst>
                                            <p:cond delay="0"/>
                                          </p:stCondLst>
                                        </p:cTn>
                                        <p:tgtEl>
                                          <p:spTgt spid="5127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51222"/>
                                        </p:tgtEl>
                                        <p:attrNameLst>
                                          <p:attrName>style.visibility</p:attrName>
                                        </p:attrNameLst>
                                      </p:cBhvr>
                                      <p:to>
                                        <p:strVal val="visible"/>
                                      </p:to>
                                    </p:set>
                                    <p:animEffect transition="in" filter="wipe(left)">
                                      <p:cBhvr>
                                        <p:cTn id="81" dur="500"/>
                                        <p:tgtEl>
                                          <p:spTgt spid="5122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51223"/>
                                        </p:tgtEl>
                                        <p:attrNameLst>
                                          <p:attrName>style.visibility</p:attrName>
                                        </p:attrNameLst>
                                      </p:cBhvr>
                                      <p:to>
                                        <p:strVal val="visible"/>
                                      </p:to>
                                    </p:set>
                                    <p:animEffect transition="in" filter="wipe(left)">
                                      <p:cBhvr>
                                        <p:cTn id="86" dur="500"/>
                                        <p:tgtEl>
                                          <p:spTgt spid="51223"/>
                                        </p:tgtEl>
                                      </p:cBhvr>
                                    </p:animEffect>
                                  </p:childTnLst>
                                </p:cTn>
                              </p:par>
                            </p:childTnLst>
                          </p:cTn>
                        </p:par>
                        <p:par>
                          <p:cTn id="87" fill="hold">
                            <p:stCondLst>
                              <p:cond delay="500"/>
                            </p:stCondLst>
                            <p:childTnLst>
                              <p:par>
                                <p:cTn id="88" presetID="22" presetClass="entr" presetSubtype="8" fill="hold" nodeType="afterEffect">
                                  <p:stCondLst>
                                    <p:cond delay="0"/>
                                  </p:stCondLst>
                                  <p:childTnLst>
                                    <p:set>
                                      <p:cBhvr>
                                        <p:cTn id="89" dur="1" fill="hold">
                                          <p:stCondLst>
                                            <p:cond delay="0"/>
                                          </p:stCondLst>
                                        </p:cTn>
                                        <p:tgtEl>
                                          <p:spTgt spid="51249"/>
                                        </p:tgtEl>
                                        <p:attrNameLst>
                                          <p:attrName>style.visibility</p:attrName>
                                        </p:attrNameLst>
                                      </p:cBhvr>
                                      <p:to>
                                        <p:strVal val="visible"/>
                                      </p:to>
                                    </p:set>
                                    <p:animEffect transition="in" filter="wipe(left)">
                                      <p:cBhvr>
                                        <p:cTn id="90" dur="500"/>
                                        <p:tgtEl>
                                          <p:spTgt spid="5124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51250"/>
                                        </p:tgtEl>
                                        <p:attrNameLst>
                                          <p:attrName>style.visibility</p:attrName>
                                        </p:attrNameLst>
                                      </p:cBhvr>
                                      <p:to>
                                        <p:strVal val="visible"/>
                                      </p:to>
                                    </p:set>
                                    <p:animEffect transition="in" filter="wipe(left)">
                                      <p:cBhvr>
                                        <p:cTn id="95" dur="500"/>
                                        <p:tgtEl>
                                          <p:spTgt spid="51250"/>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51259"/>
                                        </p:tgtEl>
                                        <p:attrNameLst>
                                          <p:attrName>style.visibility</p:attrName>
                                        </p:attrNameLst>
                                      </p:cBhvr>
                                      <p:to>
                                        <p:strVal val="visible"/>
                                      </p:to>
                                    </p:set>
                                  </p:childTnLst>
                                </p:cTn>
                              </p:par>
                              <p:par>
                                <p:cTn id="100" presetID="22" presetClass="entr" presetSubtype="1" fill="hold" nodeType="withEffect">
                                  <p:stCondLst>
                                    <p:cond delay="0"/>
                                  </p:stCondLst>
                                  <p:childTnLst>
                                    <p:set>
                                      <p:cBhvr>
                                        <p:cTn id="101" dur="1" fill="hold">
                                          <p:stCondLst>
                                            <p:cond delay="0"/>
                                          </p:stCondLst>
                                        </p:cTn>
                                        <p:tgtEl>
                                          <p:spTgt spid="51258"/>
                                        </p:tgtEl>
                                        <p:attrNameLst>
                                          <p:attrName>style.visibility</p:attrName>
                                        </p:attrNameLst>
                                      </p:cBhvr>
                                      <p:to>
                                        <p:strVal val="visible"/>
                                      </p:to>
                                    </p:set>
                                    <p:animEffect transition="in" filter="wipe(up)">
                                      <p:cBhvr>
                                        <p:cTn id="102" dur="500"/>
                                        <p:tgtEl>
                                          <p:spTgt spid="51258"/>
                                        </p:tgtEl>
                                      </p:cBhvr>
                                    </p:animEffect>
                                  </p:childTnLst>
                                </p:cTn>
                              </p:par>
                            </p:childTnLst>
                          </p:cTn>
                        </p:par>
                      </p:childTnLst>
                    </p:cTn>
                  </p:par>
                  <p:par>
                    <p:cTn id="103" fill="hold">
                      <p:stCondLst>
                        <p:cond delay="indefinite"/>
                      </p:stCondLst>
                      <p:childTnLst>
                        <p:par>
                          <p:cTn id="104" fill="hold">
                            <p:stCondLst>
                              <p:cond delay="0"/>
                            </p:stCondLst>
                            <p:childTnLst>
                              <p:par>
                                <p:cTn id="105" presetID="18" presetClass="entr" presetSubtype="12" fill="hold" nodeType="clickEffect">
                                  <p:stCondLst>
                                    <p:cond delay="0"/>
                                  </p:stCondLst>
                                  <p:childTnLst>
                                    <p:set>
                                      <p:cBhvr>
                                        <p:cTn id="106" dur="1" fill="hold">
                                          <p:stCondLst>
                                            <p:cond delay="0"/>
                                          </p:stCondLst>
                                        </p:cTn>
                                        <p:tgtEl>
                                          <p:spTgt spid="51252"/>
                                        </p:tgtEl>
                                        <p:attrNameLst>
                                          <p:attrName>style.visibility</p:attrName>
                                        </p:attrNameLst>
                                      </p:cBhvr>
                                      <p:to>
                                        <p:strVal val="visible"/>
                                      </p:to>
                                    </p:set>
                                    <p:animEffect transition="in" filter="strips(downLeft)">
                                      <p:cBhvr>
                                        <p:cTn id="107" dur="3000"/>
                                        <p:tgtEl>
                                          <p:spTgt spid="51252"/>
                                        </p:tgtEl>
                                      </p:cBhvr>
                                    </p:animEffect>
                                  </p:childTnLst>
                                </p:cTn>
                              </p:par>
                              <p:par>
                                <p:cTn id="108" presetID="18" presetClass="entr" presetSubtype="6" fill="hold" nodeType="withEffect">
                                  <p:stCondLst>
                                    <p:cond delay="0"/>
                                  </p:stCondLst>
                                  <p:childTnLst>
                                    <p:set>
                                      <p:cBhvr>
                                        <p:cTn id="109" dur="1" fill="hold">
                                          <p:stCondLst>
                                            <p:cond delay="0"/>
                                          </p:stCondLst>
                                        </p:cTn>
                                        <p:tgtEl>
                                          <p:spTgt spid="51253"/>
                                        </p:tgtEl>
                                        <p:attrNameLst>
                                          <p:attrName>style.visibility</p:attrName>
                                        </p:attrNameLst>
                                      </p:cBhvr>
                                      <p:to>
                                        <p:strVal val="visible"/>
                                      </p:to>
                                    </p:set>
                                    <p:animEffect transition="in" filter="strips(downRight)">
                                      <p:cBhvr>
                                        <p:cTn id="110" dur="3000"/>
                                        <p:tgtEl>
                                          <p:spTgt spid="51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51223"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2226" name="矩形 52225"/>
          <p:cNvSpPr/>
          <p:nvPr/>
        </p:nvSpPr>
        <p:spPr>
          <a:xfrm>
            <a:off x="252413" y="404813"/>
            <a:ext cx="3455987" cy="519112"/>
          </a:xfrm>
          <a:prstGeom prst="rect">
            <a:avLst/>
          </a:prstGeom>
          <a:noFill/>
          <a:ln w="9525">
            <a:noFill/>
          </a:ln>
        </p:spPr>
        <p:txBody>
          <a:bodyPr anchor="t">
            <a:spAutoFit/>
          </a:bodyPr>
          <a:p>
            <a:pPr lvl="0" indent="0">
              <a:buClr>
                <a:srgbClr val="00FFFF"/>
              </a:buClr>
              <a:buSzPct val="85000"/>
              <a:buFont typeface="Wingdings" panose="05000000000000000000" pitchFamily="2" charset="2"/>
              <a:buNone/>
            </a:pPr>
            <a:r>
              <a:rPr lang="zh-CN" altLang="en-US" sz="2800" dirty="0">
                <a:latin typeface="Times New Roman" panose="02020603050405020304" pitchFamily="2" charset="0"/>
                <a:ea typeface="华文楷体" pitchFamily="2" charset="-122"/>
              </a:rPr>
              <a:t>总结：</a:t>
            </a:r>
            <a:endParaRPr lang="zh-CN" altLang="en-US" sz="2800" dirty="0">
              <a:latin typeface="Times New Roman" panose="02020603050405020304" pitchFamily="2" charset="0"/>
              <a:ea typeface="华文楷体" pitchFamily="2" charset="-122"/>
            </a:endParaRPr>
          </a:p>
        </p:txBody>
      </p:sp>
      <p:sp>
        <p:nvSpPr>
          <p:cNvPr id="52227" name="文本框 52226"/>
          <p:cNvSpPr txBox="1"/>
          <p:nvPr/>
        </p:nvSpPr>
        <p:spPr>
          <a:xfrm>
            <a:off x="617538" y="1171575"/>
            <a:ext cx="5538787"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楷体_GB2312" pitchFamily="1" charset="-122"/>
              </a:rPr>
              <a:t>用高斯定理求电场强度的步骤：</a:t>
            </a:r>
            <a:endParaRPr lang="zh-CN" altLang="en-US" dirty="0">
              <a:latin typeface="Times New Roman" panose="02020603050405020304" pitchFamily="2" charset="0"/>
              <a:ea typeface="楷体_GB2312" pitchFamily="1" charset="-122"/>
            </a:endParaRPr>
          </a:p>
        </p:txBody>
      </p:sp>
      <p:sp>
        <p:nvSpPr>
          <p:cNvPr id="52228" name="文本框 52227"/>
          <p:cNvSpPr txBox="1"/>
          <p:nvPr/>
        </p:nvSpPr>
        <p:spPr>
          <a:xfrm>
            <a:off x="890588" y="1827213"/>
            <a:ext cx="7970837" cy="457200"/>
          </a:xfrm>
          <a:prstGeom prst="rect">
            <a:avLst/>
          </a:prstGeom>
          <a:noFill/>
          <a:ln w="9525">
            <a:noFill/>
          </a:ln>
        </p:spPr>
        <p:txBody>
          <a:bodyPr wrap="none" anchor="t">
            <a:spAutoFit/>
          </a:bodyPr>
          <a:p>
            <a:pPr lvl="0" indent="0"/>
            <a:r>
              <a:rPr lang="en-US" altLang="x-none" dirty="0">
                <a:latin typeface="Times New Roman" panose="02020603050405020304" pitchFamily="2" charset="0"/>
                <a:ea typeface="楷体_GB2312" pitchFamily="1" charset="-122"/>
              </a:rPr>
              <a:t>(1) </a:t>
            </a:r>
            <a:r>
              <a:rPr lang="zh-CN" altLang="en-US" dirty="0">
                <a:latin typeface="楷体_GB2312" pitchFamily="1" charset="-122"/>
                <a:ea typeface="楷体_GB2312" pitchFamily="1" charset="-122"/>
              </a:rPr>
              <a:t>由电荷分布的对称性，分析电场强度分布的对称性。  </a:t>
            </a:r>
            <a:endParaRPr lang="zh-CN" altLang="en-US" dirty="0">
              <a:latin typeface="楷体_GB2312" pitchFamily="1" charset="-122"/>
              <a:ea typeface="楷体_GB2312" pitchFamily="1" charset="-122"/>
            </a:endParaRPr>
          </a:p>
        </p:txBody>
      </p:sp>
      <p:sp>
        <p:nvSpPr>
          <p:cNvPr id="52229" name="文本框 52228"/>
          <p:cNvSpPr txBox="1"/>
          <p:nvPr/>
        </p:nvSpPr>
        <p:spPr>
          <a:xfrm>
            <a:off x="890588" y="2493963"/>
            <a:ext cx="4883150" cy="457200"/>
          </a:xfrm>
          <a:prstGeom prst="rect">
            <a:avLst/>
          </a:prstGeom>
          <a:noFill/>
          <a:ln w="9525">
            <a:noFill/>
          </a:ln>
        </p:spPr>
        <p:txBody>
          <a:bodyPr wrap="none" anchor="t">
            <a:spAutoFit/>
          </a:bodyPr>
          <a:p>
            <a:pPr lvl="0" indent="0"/>
            <a:r>
              <a:rPr lang="en-US" altLang="x-none" dirty="0">
                <a:latin typeface="Times New Roman" panose="02020603050405020304" pitchFamily="2" charset="0"/>
                <a:ea typeface="宋体" panose="02010600030101010101" pitchFamily="2" charset="-122"/>
              </a:rPr>
              <a:t>(2) </a:t>
            </a:r>
            <a:r>
              <a:rPr lang="zh-CN" altLang="en-US" dirty="0">
                <a:latin typeface="楷体_GB2312" pitchFamily="1" charset="-122"/>
                <a:ea typeface="楷体_GB2312" pitchFamily="1" charset="-122"/>
              </a:rPr>
              <a:t>根据对称性选取适当的高斯面。</a:t>
            </a:r>
            <a:endParaRPr lang="zh-CN" altLang="en-US" dirty="0">
              <a:latin typeface="楷体_GB2312" pitchFamily="1" charset="-122"/>
              <a:ea typeface="楷体_GB2312" pitchFamily="1" charset="-122"/>
            </a:endParaRPr>
          </a:p>
        </p:txBody>
      </p:sp>
      <p:sp>
        <p:nvSpPr>
          <p:cNvPr id="52230" name="文本框 52229"/>
          <p:cNvSpPr txBox="1"/>
          <p:nvPr/>
        </p:nvSpPr>
        <p:spPr>
          <a:xfrm>
            <a:off x="1490663" y="2998788"/>
            <a:ext cx="4279900" cy="457200"/>
          </a:xfrm>
          <a:prstGeom prst="rect">
            <a:avLst/>
          </a:prstGeom>
          <a:noFill/>
          <a:ln w="9525">
            <a:noFill/>
          </a:ln>
        </p:spPr>
        <p:txBody>
          <a:bodyPr anchor="t">
            <a:spAutoFit/>
          </a:bodyPr>
          <a:p>
            <a:pPr lvl="0" indent="0">
              <a:buSzPct val="65000"/>
              <a:buFont typeface="Wingdings" panose="05000000000000000000" pitchFamily="2" charset="2"/>
              <a:buChar char="l"/>
            </a:pPr>
            <a:r>
              <a:rPr lang="zh-CN" altLang="en-US" dirty="0">
                <a:latin typeface="Times New Roman" panose="02020603050405020304" pitchFamily="2" charset="0"/>
                <a:ea typeface="楷体_GB2312" pitchFamily="1" charset="-122"/>
                <a:sym typeface="Symbol" panose="05050102010706020507" pitchFamily="2" charset="2"/>
              </a:rPr>
              <a:t> 高斯面必须是闭合曲面</a:t>
            </a:r>
            <a:endParaRPr lang="zh-CN" altLang="en-US" dirty="0">
              <a:latin typeface="Times New Roman" panose="02020603050405020304" pitchFamily="2" charset="0"/>
              <a:ea typeface="楷体_GB2312" pitchFamily="1" charset="-122"/>
            </a:endParaRPr>
          </a:p>
        </p:txBody>
      </p:sp>
      <p:sp>
        <p:nvSpPr>
          <p:cNvPr id="52231" name="文本框 52230"/>
          <p:cNvSpPr txBox="1"/>
          <p:nvPr/>
        </p:nvSpPr>
        <p:spPr>
          <a:xfrm>
            <a:off x="1490663" y="3497263"/>
            <a:ext cx="5118100" cy="457200"/>
          </a:xfrm>
          <a:prstGeom prst="rect">
            <a:avLst/>
          </a:prstGeom>
          <a:noFill/>
          <a:ln w="9525">
            <a:noFill/>
          </a:ln>
        </p:spPr>
        <p:txBody>
          <a:bodyPr anchor="t">
            <a:spAutoFit/>
          </a:bodyPr>
          <a:p>
            <a:pPr lvl="0" indent="0">
              <a:buSzPct val="65000"/>
              <a:buFont typeface="Wingdings" panose="05000000000000000000" pitchFamily="2" charset="2"/>
              <a:buChar char="l"/>
            </a:pPr>
            <a:r>
              <a:rPr lang="zh-CN" altLang="en-US" dirty="0">
                <a:latin typeface="Times New Roman" panose="02020603050405020304" pitchFamily="2" charset="0"/>
                <a:ea typeface="楷体_GB2312" pitchFamily="1" charset="-122"/>
                <a:sym typeface="Symbol" panose="05050102010706020507" pitchFamily="2" charset="2"/>
              </a:rPr>
              <a:t> 高斯面必须通过所求的点</a:t>
            </a:r>
            <a:endParaRPr lang="zh-CN" altLang="en-US" dirty="0">
              <a:latin typeface="Times New Roman" panose="02020603050405020304" pitchFamily="2" charset="0"/>
              <a:ea typeface="楷体_GB2312" pitchFamily="1" charset="-122"/>
              <a:sym typeface="Symbol" panose="05050102010706020507" pitchFamily="2" charset="2"/>
            </a:endParaRPr>
          </a:p>
        </p:txBody>
      </p:sp>
      <p:sp>
        <p:nvSpPr>
          <p:cNvPr id="52232" name="文本框 52231"/>
          <p:cNvSpPr txBox="1"/>
          <p:nvPr/>
        </p:nvSpPr>
        <p:spPr>
          <a:xfrm>
            <a:off x="900113" y="4700588"/>
            <a:ext cx="7545387"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宋体" panose="02010600030101010101" pitchFamily="2" charset="-122"/>
              </a:rPr>
              <a:t>(3) </a:t>
            </a:r>
            <a:r>
              <a:rPr lang="zh-CN" altLang="en-US" dirty="0">
                <a:latin typeface="楷体_GB2312" pitchFamily="1" charset="-122"/>
                <a:ea typeface="楷体_GB2312" pitchFamily="1" charset="-122"/>
              </a:rPr>
              <a:t>计算</a:t>
            </a:r>
            <a:r>
              <a:rPr lang="zh-CN" altLang="en-US" dirty="0">
                <a:latin typeface="Times New Roman" panose="02020603050405020304" pitchFamily="2" charset="0"/>
                <a:ea typeface="楷体_GB2312" pitchFamily="1" charset="-122"/>
                <a:sym typeface="Symbol" panose="05050102010706020507" pitchFamily="2" charset="2"/>
              </a:rPr>
              <a:t>通过</a:t>
            </a:r>
            <a:r>
              <a:rPr lang="zh-CN" altLang="en-US" dirty="0">
                <a:latin typeface="楷体_GB2312" pitchFamily="1" charset="-122"/>
                <a:ea typeface="楷体_GB2312" pitchFamily="1" charset="-122"/>
              </a:rPr>
              <a:t>高斯面</a:t>
            </a:r>
            <a:r>
              <a:rPr lang="zh-CN" altLang="en-US" dirty="0">
                <a:latin typeface="Times New Roman" panose="02020603050405020304" pitchFamily="2" charset="0"/>
                <a:ea typeface="楷体_GB2312" pitchFamily="1" charset="-122"/>
                <a:sym typeface="Symbol" panose="05050102010706020507" pitchFamily="2" charset="2"/>
              </a:rPr>
              <a:t>的电通量</a:t>
            </a:r>
            <a:r>
              <a:rPr lang="zh-CN" altLang="en-US" dirty="0">
                <a:latin typeface="楷体_GB2312" pitchFamily="1" charset="-122"/>
                <a:ea typeface="楷体_GB2312" pitchFamily="1" charset="-122"/>
              </a:rPr>
              <a:t>及其内包围的电荷量。</a:t>
            </a:r>
            <a:endParaRPr lang="zh-CN" altLang="en-US" dirty="0">
              <a:latin typeface="楷体_GB2312" pitchFamily="1" charset="-122"/>
              <a:ea typeface="楷体_GB2312" pitchFamily="1" charset="-122"/>
            </a:endParaRPr>
          </a:p>
        </p:txBody>
      </p:sp>
      <p:sp>
        <p:nvSpPr>
          <p:cNvPr id="52233" name="文本框 52232"/>
          <p:cNvSpPr txBox="1"/>
          <p:nvPr/>
        </p:nvSpPr>
        <p:spPr>
          <a:xfrm>
            <a:off x="1490663" y="3989388"/>
            <a:ext cx="7329487" cy="517525"/>
          </a:xfrm>
          <a:prstGeom prst="rect">
            <a:avLst/>
          </a:prstGeom>
          <a:noFill/>
          <a:ln w="9525">
            <a:noFill/>
          </a:ln>
        </p:spPr>
        <p:txBody>
          <a:bodyPr anchor="t">
            <a:spAutoFit/>
          </a:bodyPr>
          <a:p>
            <a:pPr lvl="0" indent="0">
              <a:buSzPct val="65000"/>
              <a:buFont typeface="Wingdings" panose="05000000000000000000" pitchFamily="2" charset="2"/>
              <a:buChar char="l"/>
            </a:pPr>
            <a:r>
              <a:rPr lang="zh-CN" altLang="en-US" sz="2800" dirty="0">
                <a:solidFill>
                  <a:srgbClr val="FFFF00"/>
                </a:solidFill>
                <a:latin typeface="Times New Roman" panose="02020603050405020304" pitchFamily="2" charset="0"/>
                <a:ea typeface="宋体" panose="02010600030101010101" pitchFamily="2" charset="-122"/>
                <a:sym typeface="Symbol" panose="05050102010706020507" pitchFamily="2" charset="2"/>
              </a:rPr>
              <a:t> </a:t>
            </a:r>
            <a:r>
              <a:rPr lang="zh-CN" altLang="en-US" dirty="0">
                <a:latin typeface="Times New Roman" panose="02020603050405020304" pitchFamily="2" charset="0"/>
                <a:ea typeface="楷体_GB2312" pitchFamily="1" charset="-122"/>
                <a:sym typeface="Symbol" panose="05050102010706020507" pitchFamily="2" charset="2"/>
              </a:rPr>
              <a:t>高斯面的选取使通过该面的电通量易于计算</a:t>
            </a:r>
            <a:endParaRPr lang="zh-CN" altLang="en-US" dirty="0">
              <a:latin typeface="Times New Roman" panose="02020603050405020304" pitchFamily="2" charset="0"/>
              <a:ea typeface="楷体_GB2312" pitchFamily="1" charset="-122"/>
              <a:sym typeface="Symbol" panose="05050102010706020507" pitchFamily="2" charset="2"/>
            </a:endParaRPr>
          </a:p>
        </p:txBody>
      </p:sp>
      <p:sp>
        <p:nvSpPr>
          <p:cNvPr id="52234" name="文本框 52233"/>
          <p:cNvSpPr txBox="1"/>
          <p:nvPr/>
        </p:nvSpPr>
        <p:spPr>
          <a:xfrm>
            <a:off x="900113" y="5348288"/>
            <a:ext cx="5819775"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宋体" panose="02010600030101010101" pitchFamily="2" charset="-122"/>
              </a:rPr>
              <a:t>(4) </a:t>
            </a:r>
            <a:r>
              <a:rPr lang="zh-CN" altLang="en-US" dirty="0">
                <a:latin typeface="楷体_GB2312" pitchFamily="1" charset="-122"/>
                <a:ea typeface="楷体_GB2312" pitchFamily="1" charset="-122"/>
              </a:rPr>
              <a:t>根据高斯定理求电场强度。</a:t>
            </a:r>
            <a:endParaRPr lang="zh-CN" altLang="en-US" dirty="0">
              <a:latin typeface="楷体_GB2312" pitchFamily="1" charset="-122"/>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wipe(left)">
                                      <p:cBhvr>
                                        <p:cTn id="7" dur="500"/>
                                        <p:tgtEl>
                                          <p:spTgt spid="522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wipe(left)">
                                      <p:cBhvr>
                                        <p:cTn id="12" dur="500"/>
                                        <p:tgtEl>
                                          <p:spTgt spid="522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28"/>
                                        </p:tgtEl>
                                        <p:attrNameLst>
                                          <p:attrName>style.visibility</p:attrName>
                                        </p:attrNameLst>
                                      </p:cBhvr>
                                      <p:to>
                                        <p:strVal val="visible"/>
                                      </p:to>
                                    </p:set>
                                    <p:animEffect transition="in" filter="wipe(left)">
                                      <p:cBhvr>
                                        <p:cTn id="17" dur="500"/>
                                        <p:tgtEl>
                                          <p:spTgt spid="522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229"/>
                                        </p:tgtEl>
                                        <p:attrNameLst>
                                          <p:attrName>style.visibility</p:attrName>
                                        </p:attrNameLst>
                                      </p:cBhvr>
                                      <p:to>
                                        <p:strVal val="visible"/>
                                      </p:to>
                                    </p:set>
                                    <p:animEffect transition="in" filter="wipe(left)">
                                      <p:cBhvr>
                                        <p:cTn id="22" dur="500"/>
                                        <p:tgtEl>
                                          <p:spTgt spid="522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230"/>
                                        </p:tgtEl>
                                        <p:attrNameLst>
                                          <p:attrName>style.visibility</p:attrName>
                                        </p:attrNameLst>
                                      </p:cBhvr>
                                      <p:to>
                                        <p:strVal val="visible"/>
                                      </p:to>
                                    </p:set>
                                    <p:animEffect transition="in" filter="wipe(left)">
                                      <p:cBhvr>
                                        <p:cTn id="27" dur="500"/>
                                        <p:tgtEl>
                                          <p:spTgt spid="522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231"/>
                                        </p:tgtEl>
                                        <p:attrNameLst>
                                          <p:attrName>style.visibility</p:attrName>
                                        </p:attrNameLst>
                                      </p:cBhvr>
                                      <p:to>
                                        <p:strVal val="visible"/>
                                      </p:to>
                                    </p:set>
                                    <p:animEffect transition="in" filter="wipe(left)">
                                      <p:cBhvr>
                                        <p:cTn id="32" dur="500"/>
                                        <p:tgtEl>
                                          <p:spTgt spid="522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2233"/>
                                        </p:tgtEl>
                                        <p:attrNameLst>
                                          <p:attrName>style.visibility</p:attrName>
                                        </p:attrNameLst>
                                      </p:cBhvr>
                                      <p:to>
                                        <p:strVal val="visible"/>
                                      </p:to>
                                    </p:set>
                                    <p:animEffect transition="in" filter="wipe(left)">
                                      <p:cBhvr>
                                        <p:cTn id="37" dur="500"/>
                                        <p:tgtEl>
                                          <p:spTgt spid="522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2232"/>
                                        </p:tgtEl>
                                        <p:attrNameLst>
                                          <p:attrName>style.visibility</p:attrName>
                                        </p:attrNameLst>
                                      </p:cBhvr>
                                      <p:to>
                                        <p:strVal val="visible"/>
                                      </p:to>
                                    </p:set>
                                    <p:animEffect transition="in" filter="wipe(left)">
                                      <p:cBhvr>
                                        <p:cTn id="42" dur="500"/>
                                        <p:tgtEl>
                                          <p:spTgt spid="5223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2234"/>
                                        </p:tgtEl>
                                        <p:attrNameLst>
                                          <p:attrName>style.visibility</p:attrName>
                                        </p:attrNameLst>
                                      </p:cBhvr>
                                      <p:to>
                                        <p:strVal val="visible"/>
                                      </p:to>
                                    </p:set>
                                    <p:animEffect transition="in" filter="wipe(left)">
                                      <p:cBhvr>
                                        <p:cTn id="47" dur="500"/>
                                        <p:tgtEl>
                                          <p:spTgt spid="52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2227" grpId="0"/>
      <p:bldP spid="52228" grpId="0"/>
      <p:bldP spid="52229" grpId="0"/>
      <p:bldP spid="52230" grpId="0"/>
      <p:bldP spid="52231" grpId="0"/>
      <p:bldP spid="52232" grpId="0"/>
      <p:bldP spid="52233" grpId="0"/>
      <p:bldP spid="52234"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70" name="文本框 7169"/>
          <p:cNvSpPr txBox="1"/>
          <p:nvPr/>
        </p:nvSpPr>
        <p:spPr>
          <a:xfrm>
            <a:off x="1619250" y="854075"/>
            <a:ext cx="5689600" cy="701675"/>
          </a:xfrm>
          <a:prstGeom prst="rect">
            <a:avLst/>
          </a:prstGeom>
          <a:noFill/>
          <a:ln w="9525">
            <a:noFill/>
          </a:ln>
        </p:spPr>
        <p:txBody>
          <a:bodyPr>
            <a:spAutoFit/>
          </a:bodyPr>
          <a:p>
            <a:pPr lvl="0" algn="ctr" eaLnBrk="1" fontAlgn="base" hangingPunct="1"/>
            <a:r>
              <a:rPr lang="zh-CN" altLang="en-US" sz="4000" b="1" strike="noStrike" noProof="1" dirty="0">
                <a:effectLst>
                  <a:outerShdw blurRad="38100" dist="38100" dir="2700000">
                    <a:srgbClr val="C0C0C0"/>
                  </a:outerShdw>
                </a:effectLst>
                <a:latin typeface="Times New Roman" panose="02020603050405020304" pitchFamily="2" charset="0"/>
                <a:ea typeface="华文楷体" pitchFamily="2" charset="-122"/>
                <a:cs typeface="+mn-ea"/>
              </a:rPr>
              <a:t>本章内容</a:t>
            </a:r>
            <a:endParaRPr lang="zh-CN" altLang="en-US" sz="4000" b="1" strike="noStrike" noProof="1" dirty="0">
              <a:effectLst>
                <a:outerShdw blurRad="38100" dist="38100" dir="2700000">
                  <a:srgbClr val="C0C0C0"/>
                </a:outerShdw>
              </a:effectLst>
              <a:latin typeface="Times New Roman" panose="02020603050405020304" pitchFamily="2" charset="0"/>
              <a:ea typeface="华文楷体" pitchFamily="2" charset="-122"/>
            </a:endParaRPr>
          </a:p>
        </p:txBody>
      </p:sp>
      <p:sp>
        <p:nvSpPr>
          <p:cNvPr id="8194" name="直接连接符 7170"/>
          <p:cNvSpPr/>
          <p:nvPr/>
        </p:nvSpPr>
        <p:spPr>
          <a:xfrm>
            <a:off x="611188" y="1987550"/>
            <a:ext cx="8064500" cy="0"/>
          </a:xfrm>
          <a:prstGeom prst="line">
            <a:avLst/>
          </a:prstGeom>
          <a:ln w="57150" cap="flat" cmpd="thickThin">
            <a:solidFill>
              <a:srgbClr val="0099CC"/>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172" name="文本框 7171">
            <a:hlinkClick r:id="rId1" action="ppaction://hlinksldjump"/>
          </p:cNvPr>
          <p:cNvSpPr txBox="1"/>
          <p:nvPr/>
        </p:nvSpPr>
        <p:spPr>
          <a:xfrm>
            <a:off x="971550" y="2276475"/>
            <a:ext cx="4468813" cy="517525"/>
          </a:xfrm>
          <a:prstGeom prst="rect">
            <a:avLst/>
          </a:prstGeom>
          <a:noFill/>
          <a:ln w="9525">
            <a:noFill/>
          </a:ln>
        </p:spPr>
        <p:txBody>
          <a:bodyPr anchor="t">
            <a:spAutoFit/>
          </a:bodyPr>
          <a:p>
            <a:pPr lvl="0" indent="0"/>
            <a:r>
              <a:rPr lang="en-US" altLang="x-none" sz="2800" dirty="0">
                <a:latin typeface="楷体_GB2312" pitchFamily="1" charset="-122"/>
                <a:ea typeface="楷体_GB2312" pitchFamily="1" charset="-122"/>
              </a:rPr>
              <a:t>§1 </a:t>
            </a:r>
            <a:r>
              <a:rPr lang="zh-CN" altLang="en-US" sz="2800" dirty="0">
                <a:latin typeface="楷体_GB2312" pitchFamily="1" charset="-122"/>
                <a:ea typeface="楷体_GB2312" pitchFamily="1" charset="-122"/>
              </a:rPr>
              <a:t>	电荷  库仑定律</a:t>
            </a:r>
            <a:endParaRPr lang="zh-CN" altLang="en-US" sz="2800" b="0" dirty="0">
              <a:latin typeface="楷体_GB2312" pitchFamily="1" charset="-122"/>
              <a:ea typeface="楷体_GB2312" pitchFamily="1" charset="-122"/>
            </a:endParaRPr>
          </a:p>
        </p:txBody>
      </p:sp>
      <p:sp>
        <p:nvSpPr>
          <p:cNvPr id="7173" name="文本框 7172">
            <a:hlinkClick r:id="rId2" action="ppaction://hlinksldjump"/>
          </p:cNvPr>
          <p:cNvSpPr txBox="1"/>
          <p:nvPr/>
        </p:nvSpPr>
        <p:spPr>
          <a:xfrm>
            <a:off x="971550" y="3014663"/>
            <a:ext cx="7129463" cy="519112"/>
          </a:xfrm>
          <a:prstGeom prst="rect">
            <a:avLst/>
          </a:prstGeom>
          <a:noFill/>
          <a:ln w="9525">
            <a:noFill/>
          </a:ln>
        </p:spPr>
        <p:txBody>
          <a:bodyPr anchor="t">
            <a:spAutoFit/>
          </a:bodyPr>
          <a:p>
            <a:pPr lvl="0" indent="0"/>
            <a:r>
              <a:rPr lang="en-US" altLang="x-none" sz="2800" dirty="0">
                <a:latin typeface="楷体_GB2312" pitchFamily="1" charset="-122"/>
                <a:ea typeface="楷体_GB2312" pitchFamily="1" charset="-122"/>
              </a:rPr>
              <a:t>§2  </a:t>
            </a:r>
            <a:r>
              <a:rPr lang="zh-CN" altLang="en-US" sz="2800" dirty="0">
                <a:latin typeface="楷体_GB2312" pitchFamily="1" charset="-122"/>
                <a:ea typeface="楷体_GB2312" pitchFamily="1" charset="-122"/>
              </a:rPr>
              <a:t>真空中的静电场  电场强度</a:t>
            </a:r>
            <a:endParaRPr lang="zh-CN" altLang="en-US" sz="2800" b="0" dirty="0">
              <a:latin typeface="楷体_GB2312" pitchFamily="1" charset="-122"/>
              <a:ea typeface="楷体_GB2312" pitchFamily="1" charset="-122"/>
            </a:endParaRPr>
          </a:p>
        </p:txBody>
      </p:sp>
      <p:sp>
        <p:nvSpPr>
          <p:cNvPr id="7174" name="文本框 7173">
            <a:hlinkClick r:id="rId3" action="ppaction://hlinksldjump"/>
          </p:cNvPr>
          <p:cNvSpPr txBox="1"/>
          <p:nvPr/>
        </p:nvSpPr>
        <p:spPr>
          <a:xfrm>
            <a:off x="971550" y="3773488"/>
            <a:ext cx="7129463" cy="519112"/>
          </a:xfrm>
          <a:prstGeom prst="rect">
            <a:avLst/>
          </a:prstGeom>
          <a:noFill/>
          <a:ln w="9525">
            <a:noFill/>
          </a:ln>
        </p:spPr>
        <p:txBody>
          <a:bodyPr anchor="t">
            <a:spAutoFit/>
          </a:bodyPr>
          <a:p>
            <a:pPr lvl="0" indent="0"/>
            <a:r>
              <a:rPr lang="en-US" altLang="x-none" sz="2800" dirty="0">
                <a:latin typeface="楷体_GB2312" pitchFamily="1" charset="-122"/>
                <a:ea typeface="楷体_GB2312" pitchFamily="1" charset="-122"/>
              </a:rPr>
              <a:t>§3  </a:t>
            </a:r>
            <a:r>
              <a:rPr lang="zh-CN" altLang="en-US" sz="2800" dirty="0">
                <a:latin typeface="楷体_GB2312" pitchFamily="1" charset="-122"/>
                <a:ea typeface="楷体_GB2312" pitchFamily="1" charset="-122"/>
              </a:rPr>
              <a:t>电场强度通量   高斯定理</a:t>
            </a:r>
            <a:endParaRPr lang="zh-CN" altLang="en-US" sz="2800" b="0" dirty="0">
              <a:latin typeface="楷体_GB2312" pitchFamily="1" charset="-122"/>
              <a:ea typeface="楷体_GB2312" pitchFamily="1" charset="-122"/>
            </a:endParaRPr>
          </a:p>
        </p:txBody>
      </p:sp>
      <p:sp>
        <p:nvSpPr>
          <p:cNvPr id="7175" name="文本框 7174">
            <a:hlinkClick r:id="rId4" action="ppaction://hlinksldjump"/>
          </p:cNvPr>
          <p:cNvSpPr txBox="1"/>
          <p:nvPr/>
        </p:nvSpPr>
        <p:spPr>
          <a:xfrm>
            <a:off x="971550" y="4494213"/>
            <a:ext cx="7129463" cy="519112"/>
          </a:xfrm>
          <a:prstGeom prst="rect">
            <a:avLst/>
          </a:prstGeom>
          <a:noFill/>
          <a:ln w="9525">
            <a:noFill/>
          </a:ln>
        </p:spPr>
        <p:txBody>
          <a:bodyPr anchor="t">
            <a:spAutoFit/>
          </a:bodyPr>
          <a:p>
            <a:pPr lvl="0" indent="0"/>
            <a:r>
              <a:rPr lang="en-US" altLang="x-none" sz="2800" dirty="0">
                <a:latin typeface="楷体_GB2312" pitchFamily="1" charset="-122"/>
                <a:ea typeface="楷体_GB2312" pitchFamily="1" charset="-122"/>
              </a:rPr>
              <a:t>§4 </a:t>
            </a:r>
            <a:r>
              <a:rPr lang="zh-CN" altLang="en-US" sz="2800" dirty="0">
                <a:latin typeface="楷体_GB2312" pitchFamily="1" charset="-122"/>
                <a:ea typeface="楷体_GB2312" pitchFamily="1" charset="-122"/>
              </a:rPr>
              <a:t>	静电场的环路定理   电势</a:t>
            </a:r>
            <a:endParaRPr lang="zh-CN" altLang="en-US" sz="2800" b="0" dirty="0">
              <a:latin typeface="楷体_GB2312" pitchFamily="1" charset="-122"/>
              <a:ea typeface="楷体_GB2312" pitchFamily="1" charset="-122"/>
            </a:endParaRPr>
          </a:p>
        </p:txBody>
      </p:sp>
      <p:sp>
        <p:nvSpPr>
          <p:cNvPr id="7176" name="文本框 7175">
            <a:hlinkClick r:id="rId5" action="ppaction://hlinksldjump"/>
          </p:cNvPr>
          <p:cNvSpPr txBox="1"/>
          <p:nvPr/>
        </p:nvSpPr>
        <p:spPr>
          <a:xfrm>
            <a:off x="971550" y="5213350"/>
            <a:ext cx="7129463" cy="517525"/>
          </a:xfrm>
          <a:prstGeom prst="rect">
            <a:avLst/>
          </a:prstGeom>
          <a:noFill/>
          <a:ln w="9525">
            <a:noFill/>
          </a:ln>
        </p:spPr>
        <p:txBody>
          <a:bodyPr anchor="t">
            <a:spAutoFit/>
          </a:bodyPr>
          <a:p>
            <a:pPr lvl="0" indent="0"/>
            <a:r>
              <a:rPr lang="en-US" altLang="x-none" sz="2800" dirty="0">
                <a:latin typeface="楷体_GB2312" pitchFamily="1" charset="-122"/>
                <a:ea typeface="楷体_GB2312" pitchFamily="1" charset="-122"/>
              </a:rPr>
              <a:t>§5  </a:t>
            </a:r>
            <a:r>
              <a:rPr lang="zh-CN" altLang="en-US" sz="2800" dirty="0">
                <a:latin typeface="楷体_GB2312" pitchFamily="1" charset="-122"/>
                <a:ea typeface="楷体_GB2312" pitchFamily="1" charset="-122"/>
              </a:rPr>
              <a:t>等势面  电场强度与电势的微分关系</a:t>
            </a:r>
            <a:endParaRPr lang="zh-CN" altLang="en-US" sz="2800" b="0" dirty="0">
              <a:latin typeface="楷体_GB2312" pitchFamily="1" charset="-122"/>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71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71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100"/>
                                  </p:iterate>
                                  <p:childTnLst>
                                    <p:set>
                                      <p:cBhvr>
                                        <p:cTn id="18" dur="1" fill="hold">
                                          <p:stCondLst>
                                            <p:cond delay="0"/>
                                          </p:stCondLst>
                                        </p:cTn>
                                        <p:tgtEl>
                                          <p:spTgt spid="71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100"/>
                                  </p:iterate>
                                  <p:childTnLst>
                                    <p:set>
                                      <p:cBhvr>
                                        <p:cTn id="22" dur="1" fill="hold">
                                          <p:stCondLst>
                                            <p:cond delay="0"/>
                                          </p:stCondLst>
                                        </p:cTn>
                                        <p:tgtEl>
                                          <p:spTgt spid="7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P spid="7173" grpId="0" bldLvl="0"/>
      <p:bldP spid="7174" grpId="0" bldLvl="0"/>
      <p:bldP spid="7175" grpId="0" bldLvl="0"/>
      <p:bldP spid="7176" grpId="0" bldLvl="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4273" name="文本框 53249"/>
          <p:cNvSpPr txBox="1"/>
          <p:nvPr/>
        </p:nvSpPr>
        <p:spPr>
          <a:xfrm>
            <a:off x="250825" y="1120775"/>
            <a:ext cx="8642350" cy="579438"/>
          </a:xfrm>
          <a:prstGeom prst="rect">
            <a:avLst/>
          </a:prstGeom>
          <a:noFill/>
          <a:ln w="9525">
            <a:noFill/>
          </a:ln>
        </p:spPr>
        <p:txBody>
          <a:bodyPr anchor="t">
            <a:spAutoFit/>
          </a:bodyPr>
          <a:p>
            <a:pPr lvl="0" indent="0" algn="ctr"/>
            <a:r>
              <a:rPr lang="en-US" altLang="x-none" sz="3200" dirty="0">
                <a:latin typeface="Times New Roman" panose="02020603050405020304" pitchFamily="2" charset="0"/>
                <a:ea typeface="黑体" panose="02010609060101010101" pitchFamily="2" charset="-122"/>
              </a:rPr>
              <a:t>§4 静电场的环路定理   电势</a:t>
            </a:r>
            <a:endParaRPr lang="zh-CN" altLang="en-US" sz="3200" dirty="0">
              <a:latin typeface="Times New Roman" panose="02020603050405020304" pitchFamily="2" charset="0"/>
              <a:ea typeface="黑体" panose="02010609060101010101" pitchFamily="2" charset="-122"/>
            </a:endParaRPr>
          </a:p>
        </p:txBody>
      </p:sp>
      <p:sp>
        <p:nvSpPr>
          <p:cNvPr id="54274" name="直接连接符 53250"/>
          <p:cNvSpPr/>
          <p:nvPr/>
        </p:nvSpPr>
        <p:spPr>
          <a:xfrm>
            <a:off x="611188" y="1916113"/>
            <a:ext cx="8064500" cy="0"/>
          </a:xfrm>
          <a:prstGeom prst="line">
            <a:avLst/>
          </a:prstGeom>
          <a:ln w="57150" cap="flat" cmpd="thickThin">
            <a:solidFill>
              <a:srgbClr val="0099CC"/>
            </a:solidFill>
            <a:prstDash val="solid"/>
            <a:round/>
            <a:headEnd type="none" w="med" len="med"/>
            <a:tailEnd type="none" w="med" len="med"/>
          </a:ln>
          <a:effectLst>
            <a:outerShdw dist="35921" dir="2699999" algn="ctr" rotWithShape="0">
              <a:schemeClr val="tx2"/>
            </a:outerShdw>
          </a:effectLst>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3252" name="文本框 53251"/>
          <p:cNvSpPr txBox="1"/>
          <p:nvPr/>
        </p:nvSpPr>
        <p:spPr>
          <a:xfrm>
            <a:off x="611188" y="2405063"/>
            <a:ext cx="1970087" cy="519112"/>
          </a:xfrm>
          <a:prstGeom prst="rect">
            <a:avLst/>
          </a:prstGeom>
          <a:noFill/>
          <a:ln w="9525">
            <a:noFill/>
          </a:ln>
        </p:spPr>
        <p:txBody>
          <a:bodyPr wrap="none" anchor="t">
            <a:spAutoFit/>
          </a:bodyPr>
          <a:p>
            <a:pPr lvl="0" indent="0"/>
            <a:r>
              <a:rPr lang="zh-CN" altLang="en-US" sz="2800" dirty="0">
                <a:latin typeface="宋体" panose="02010600030101010101" pitchFamily="2" charset="-122"/>
                <a:ea typeface="宋体" panose="02010600030101010101" pitchFamily="2" charset="-122"/>
              </a:rPr>
              <a:t>主要内容：</a:t>
            </a:r>
            <a:endParaRPr lang="zh-CN" altLang="en-US" sz="2800" dirty="0">
              <a:latin typeface="宋体" panose="02010600030101010101" pitchFamily="2" charset="-122"/>
              <a:ea typeface="宋体" panose="02010600030101010101" pitchFamily="2" charset="-122"/>
            </a:endParaRPr>
          </a:p>
        </p:txBody>
      </p:sp>
      <p:sp>
        <p:nvSpPr>
          <p:cNvPr id="53253" name="文本框 53252"/>
          <p:cNvSpPr txBox="1"/>
          <p:nvPr/>
        </p:nvSpPr>
        <p:spPr>
          <a:xfrm>
            <a:off x="1044575" y="3090863"/>
            <a:ext cx="6911975"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宋体" panose="02010600030101010101" pitchFamily="2" charset="-122"/>
              </a:rPr>
              <a:t>1. </a:t>
            </a:r>
            <a:r>
              <a:rPr lang="zh-CN" altLang="en-US" dirty="0">
                <a:latin typeface="Times New Roman" panose="02020603050405020304" pitchFamily="2" charset="0"/>
                <a:ea typeface="宋体" panose="02010600030101010101" pitchFamily="2" charset="-122"/>
              </a:rPr>
              <a:t>静电场力的功</a:t>
            </a:r>
            <a:endParaRPr lang="zh-CN" altLang="en-US" dirty="0">
              <a:latin typeface="Times New Roman" panose="02020603050405020304" pitchFamily="2" charset="0"/>
              <a:ea typeface="宋体" panose="02010600030101010101" pitchFamily="2" charset="-122"/>
            </a:endParaRPr>
          </a:p>
        </p:txBody>
      </p:sp>
      <p:sp>
        <p:nvSpPr>
          <p:cNvPr id="53254" name="文本框 53253"/>
          <p:cNvSpPr txBox="1"/>
          <p:nvPr/>
        </p:nvSpPr>
        <p:spPr>
          <a:xfrm>
            <a:off x="1044575" y="3732213"/>
            <a:ext cx="4103688"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宋体" panose="02010600030101010101" pitchFamily="2" charset="-122"/>
              </a:rPr>
              <a:t>2. </a:t>
            </a:r>
            <a:r>
              <a:rPr lang="zh-CN" altLang="en-US" dirty="0">
                <a:latin typeface="Times New Roman" panose="02020603050405020304" pitchFamily="2" charset="0"/>
                <a:ea typeface="宋体" panose="02010600030101010101" pitchFamily="2" charset="-122"/>
              </a:rPr>
              <a:t>静电场的环路定理 </a:t>
            </a:r>
            <a:endParaRPr lang="zh-CN" altLang="en-US" dirty="0">
              <a:latin typeface="Times New Roman" panose="02020603050405020304" pitchFamily="2" charset="0"/>
              <a:ea typeface="宋体" panose="02010600030101010101" pitchFamily="2" charset="-122"/>
            </a:endParaRPr>
          </a:p>
        </p:txBody>
      </p:sp>
      <p:sp>
        <p:nvSpPr>
          <p:cNvPr id="53255" name="文本框 53254"/>
          <p:cNvSpPr txBox="1"/>
          <p:nvPr/>
        </p:nvSpPr>
        <p:spPr>
          <a:xfrm>
            <a:off x="1044575" y="4375150"/>
            <a:ext cx="3960813"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宋体" panose="02010600030101010101" pitchFamily="2" charset="-122"/>
              </a:rPr>
              <a:t>3. </a:t>
            </a:r>
            <a:r>
              <a:rPr lang="zh-CN" altLang="en-US" dirty="0">
                <a:latin typeface="Times New Roman" panose="02020603050405020304" pitchFamily="2" charset="0"/>
                <a:ea typeface="宋体" panose="02010600030101010101" pitchFamily="2" charset="-122"/>
              </a:rPr>
              <a:t>电势能</a:t>
            </a:r>
            <a:endParaRPr lang="zh-CN" altLang="en-US" dirty="0">
              <a:latin typeface="Times New Roman" panose="02020603050405020304" pitchFamily="2" charset="0"/>
              <a:ea typeface="宋体" panose="02010600030101010101" pitchFamily="2" charset="-122"/>
            </a:endParaRPr>
          </a:p>
        </p:txBody>
      </p:sp>
      <p:sp>
        <p:nvSpPr>
          <p:cNvPr id="53256" name="文本框 53255"/>
          <p:cNvSpPr txBox="1"/>
          <p:nvPr/>
        </p:nvSpPr>
        <p:spPr>
          <a:xfrm>
            <a:off x="1044575" y="5018088"/>
            <a:ext cx="4464050"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宋体" panose="02010600030101010101" pitchFamily="2" charset="-122"/>
              </a:rPr>
              <a:t>4. </a:t>
            </a:r>
            <a:r>
              <a:rPr lang="zh-CN" altLang="en-US" dirty="0">
                <a:latin typeface="Times New Roman" panose="02020603050405020304" pitchFamily="2" charset="0"/>
                <a:ea typeface="宋体" panose="02010600030101010101" pitchFamily="2" charset="-122"/>
              </a:rPr>
              <a:t>电势 电势差</a:t>
            </a:r>
            <a:endParaRPr lang="zh-CN" altLang="en-US" dirty="0">
              <a:latin typeface="Times New Roman" panose="02020603050405020304" pitchFamily="2" charset="0"/>
              <a:ea typeface="宋体" panose="02010600030101010101" pitchFamily="2" charset="-122"/>
            </a:endParaRPr>
          </a:p>
        </p:txBody>
      </p:sp>
      <p:sp>
        <p:nvSpPr>
          <p:cNvPr id="53257" name="文本框 53256"/>
          <p:cNvSpPr txBox="1"/>
          <p:nvPr/>
        </p:nvSpPr>
        <p:spPr>
          <a:xfrm>
            <a:off x="1044575" y="5661025"/>
            <a:ext cx="4464050"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宋体" panose="02010600030101010101" pitchFamily="2" charset="-122"/>
              </a:rPr>
              <a:t>5. </a:t>
            </a:r>
            <a:r>
              <a:rPr lang="zh-CN" altLang="en-US" dirty="0">
                <a:latin typeface="Times New Roman" panose="02020603050405020304" pitchFamily="2" charset="0"/>
                <a:ea typeface="宋体" panose="02010600030101010101" pitchFamily="2" charset="-122"/>
              </a:rPr>
              <a:t>电势的计算</a:t>
            </a:r>
            <a:endParaRPr lang="zh-CN" altLang="en-US"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wipe(left)">
                                      <p:cBhvr>
                                        <p:cTn id="7" dur="500"/>
                                        <p:tgtEl>
                                          <p:spTgt spid="532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3"/>
                                        </p:tgtEl>
                                        <p:attrNameLst>
                                          <p:attrName>style.visibility</p:attrName>
                                        </p:attrNameLst>
                                      </p:cBhvr>
                                      <p:to>
                                        <p:strVal val="visible"/>
                                      </p:to>
                                    </p:set>
                                    <p:animEffect transition="in" filter="wipe(left)">
                                      <p:cBhvr>
                                        <p:cTn id="12" dur="500"/>
                                        <p:tgtEl>
                                          <p:spTgt spid="532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4"/>
                                        </p:tgtEl>
                                        <p:attrNameLst>
                                          <p:attrName>style.visibility</p:attrName>
                                        </p:attrNameLst>
                                      </p:cBhvr>
                                      <p:to>
                                        <p:strVal val="visible"/>
                                      </p:to>
                                    </p:set>
                                    <p:animEffect transition="in" filter="wipe(left)">
                                      <p:cBhvr>
                                        <p:cTn id="17" dur="500"/>
                                        <p:tgtEl>
                                          <p:spTgt spid="532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5"/>
                                        </p:tgtEl>
                                        <p:attrNameLst>
                                          <p:attrName>style.visibility</p:attrName>
                                        </p:attrNameLst>
                                      </p:cBhvr>
                                      <p:to>
                                        <p:strVal val="visible"/>
                                      </p:to>
                                    </p:set>
                                    <p:animEffect transition="in" filter="wipe(left)">
                                      <p:cBhvr>
                                        <p:cTn id="22" dur="500"/>
                                        <p:tgtEl>
                                          <p:spTgt spid="532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256"/>
                                        </p:tgtEl>
                                        <p:attrNameLst>
                                          <p:attrName>style.visibility</p:attrName>
                                        </p:attrNameLst>
                                      </p:cBhvr>
                                      <p:to>
                                        <p:strVal val="visible"/>
                                      </p:to>
                                    </p:set>
                                    <p:animEffect transition="in" filter="wipe(left)">
                                      <p:cBhvr>
                                        <p:cTn id="27" dur="500"/>
                                        <p:tgtEl>
                                          <p:spTgt spid="532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3257"/>
                                        </p:tgtEl>
                                        <p:attrNameLst>
                                          <p:attrName>style.visibility</p:attrName>
                                        </p:attrNameLst>
                                      </p:cBhvr>
                                      <p:to>
                                        <p:strVal val="visible"/>
                                      </p:to>
                                    </p:set>
                                    <p:animEffect transition="in" filter="wipe(left)">
                                      <p:cBhvr>
                                        <p:cTn id="32" dur="500"/>
                                        <p:tgtEl>
                                          <p:spTgt spid="53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P spid="53253" grpId="0"/>
      <p:bldP spid="53254" grpId="0"/>
      <p:bldP spid="53255" grpId="0"/>
      <p:bldP spid="53256" grpId="0"/>
      <p:bldP spid="53257"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4274" name="文本框 54273"/>
          <p:cNvSpPr txBox="1"/>
          <p:nvPr/>
        </p:nvSpPr>
        <p:spPr>
          <a:xfrm>
            <a:off x="212725" y="476250"/>
            <a:ext cx="6088063" cy="457200"/>
          </a:xfrm>
          <a:prstGeom prst="rect">
            <a:avLst/>
          </a:prstGeom>
          <a:noFill/>
          <a:ln w="9525">
            <a:noFill/>
          </a:ln>
        </p:spPr>
        <p:txBody>
          <a:bodyPr anchor="t">
            <a:spAutoFit/>
          </a:bodyPr>
          <a:p>
            <a:pPr lvl="0" indent="0" defTabSz="762000" eaLnBrk="0" hangingPunct="0"/>
            <a:r>
              <a:rPr lang="zh-CN" altLang="en-US" dirty="0">
                <a:latin typeface="Times New Roman" panose="02020603050405020304" pitchFamily="2" charset="0"/>
                <a:ea typeface="宋体" panose="02010600030101010101" pitchFamily="2" charset="-122"/>
              </a:rPr>
              <a:t>一、 静电场力的功   </a:t>
            </a:r>
            <a:endParaRPr lang="zh-CN" altLang="en-US" dirty="0">
              <a:latin typeface="Times New Roman" panose="02020603050405020304" pitchFamily="2" charset="0"/>
              <a:ea typeface="宋体" panose="02010600030101010101" pitchFamily="2" charset="-122"/>
            </a:endParaRPr>
          </a:p>
        </p:txBody>
      </p:sp>
      <p:sp>
        <p:nvSpPr>
          <p:cNvPr id="54275" name="文本框 54274"/>
          <p:cNvSpPr txBox="1"/>
          <p:nvPr/>
        </p:nvSpPr>
        <p:spPr>
          <a:xfrm>
            <a:off x="612775" y="1052513"/>
            <a:ext cx="5254625" cy="457200"/>
          </a:xfrm>
          <a:prstGeom prst="rect">
            <a:avLst/>
          </a:prstGeom>
          <a:noFill/>
          <a:ln w="9525">
            <a:noFill/>
          </a:ln>
        </p:spPr>
        <p:txBody>
          <a:bodyPr anchor="t">
            <a:spAutoFit/>
          </a:bodyPr>
          <a:p>
            <a:pPr lvl="0" indent="0" defTabSz="762000"/>
            <a:r>
              <a:rPr lang="zh-CN" altLang="en-US" dirty="0">
                <a:latin typeface="Times New Roman" panose="02020603050405020304" pitchFamily="2" charset="0"/>
                <a:ea typeface="仿宋_GB2312" pitchFamily="1" charset="-122"/>
              </a:rPr>
              <a:t>1. </a:t>
            </a:r>
            <a:r>
              <a:rPr lang="zh-CN" altLang="en-US" dirty="0">
                <a:latin typeface="Arial" panose="020B0604020202020204" pitchFamily="34" charset="0"/>
                <a:ea typeface="宋体" panose="02010600030101010101" pitchFamily="2" charset="-122"/>
              </a:rPr>
              <a:t>单个点电荷产生的</a:t>
            </a:r>
            <a:r>
              <a:rPr lang="zh-CN" altLang="en-US" dirty="0">
                <a:latin typeface="Times New Roman" panose="02020603050405020304" pitchFamily="2" charset="0"/>
                <a:ea typeface="仿宋_GB2312" pitchFamily="1" charset="-122"/>
              </a:rPr>
              <a:t>静电场</a:t>
            </a:r>
            <a:endParaRPr lang="zh-CN" altLang="en-US" dirty="0">
              <a:latin typeface="Times New Roman" panose="02020603050405020304" pitchFamily="2" charset="0"/>
              <a:ea typeface="仿宋_GB2312" pitchFamily="1" charset="-122"/>
            </a:endParaRPr>
          </a:p>
        </p:txBody>
      </p:sp>
      <p:graphicFrame>
        <p:nvGraphicFramePr>
          <p:cNvPr id="54276" name="对象 54275"/>
          <p:cNvGraphicFramePr>
            <a:graphicFrameLocks noChangeAspect="1"/>
          </p:cNvGraphicFramePr>
          <p:nvPr/>
        </p:nvGraphicFramePr>
        <p:xfrm>
          <a:off x="1260475" y="2563813"/>
          <a:ext cx="2770188" cy="533400"/>
        </p:xfrm>
        <a:graphic>
          <a:graphicData uri="http://schemas.openxmlformats.org/presentationml/2006/ole">
            <mc:AlternateContent xmlns:mc="http://schemas.openxmlformats.org/markup-compatibility/2006">
              <mc:Choice xmlns:v="urn:schemas-microsoft-com:vml" Requires="v">
                <p:oleObj spid="_x0000_s3401" name="" r:id="rId1" imgW="1329690" imgH="255905" progId="Equation.3">
                  <p:embed/>
                </p:oleObj>
              </mc:Choice>
              <mc:Fallback>
                <p:oleObj name="" r:id="rId1" imgW="1329690" imgH="255905" progId="Equation.3">
                  <p:embed/>
                  <p:pic>
                    <p:nvPicPr>
                      <p:cNvPr id="0" name="图片 3400"/>
                      <p:cNvPicPr/>
                      <p:nvPr/>
                    </p:nvPicPr>
                    <p:blipFill>
                      <a:blip r:embed="rId2"/>
                      <a:stretch>
                        <a:fillRect/>
                      </a:stretch>
                    </p:blipFill>
                    <p:spPr>
                      <a:xfrm>
                        <a:off x="1260475" y="2563813"/>
                        <a:ext cx="2770188" cy="533400"/>
                      </a:xfrm>
                      <a:prstGeom prst="rect">
                        <a:avLst/>
                      </a:prstGeom>
                      <a:noFill/>
                      <a:ln w="38100">
                        <a:noFill/>
                        <a:miter/>
                      </a:ln>
                    </p:spPr>
                  </p:pic>
                </p:oleObj>
              </mc:Fallback>
            </mc:AlternateContent>
          </a:graphicData>
        </a:graphic>
      </p:graphicFrame>
      <p:graphicFrame>
        <p:nvGraphicFramePr>
          <p:cNvPr id="54277" name="对象 54276"/>
          <p:cNvGraphicFramePr>
            <a:graphicFrameLocks noChangeAspect="1"/>
          </p:cNvGraphicFramePr>
          <p:nvPr/>
        </p:nvGraphicFramePr>
        <p:xfrm>
          <a:off x="4946650" y="5259388"/>
          <a:ext cx="2132013" cy="906462"/>
        </p:xfrm>
        <a:graphic>
          <a:graphicData uri="http://schemas.openxmlformats.org/presentationml/2006/ole">
            <mc:AlternateContent xmlns:mc="http://schemas.openxmlformats.org/markup-compatibility/2006">
              <mc:Choice xmlns:v="urn:schemas-microsoft-com:vml" Requires="v">
                <p:oleObj spid="_x0000_s3402" name="" r:id="rId3" imgW="1022985" imgH="434975" progId="Equation.3">
                  <p:embed/>
                </p:oleObj>
              </mc:Choice>
              <mc:Fallback>
                <p:oleObj name="" r:id="rId3" imgW="1022985" imgH="434975" progId="Equation.3">
                  <p:embed/>
                  <p:pic>
                    <p:nvPicPr>
                      <p:cNvPr id="0" name="图片 3401"/>
                      <p:cNvPicPr/>
                      <p:nvPr/>
                    </p:nvPicPr>
                    <p:blipFill>
                      <a:blip r:embed="rId4"/>
                      <a:stretch>
                        <a:fillRect/>
                      </a:stretch>
                    </p:blipFill>
                    <p:spPr>
                      <a:xfrm>
                        <a:off x="4946650" y="5259388"/>
                        <a:ext cx="2132013" cy="906462"/>
                      </a:xfrm>
                      <a:prstGeom prst="rect">
                        <a:avLst/>
                      </a:prstGeom>
                      <a:noFill/>
                      <a:ln w="38100">
                        <a:noFill/>
                        <a:miter/>
                      </a:ln>
                    </p:spPr>
                  </p:pic>
                </p:oleObj>
              </mc:Fallback>
            </mc:AlternateContent>
          </a:graphicData>
        </a:graphic>
      </p:graphicFrame>
      <p:graphicFrame>
        <p:nvGraphicFramePr>
          <p:cNvPr id="54278" name="对象 54277"/>
          <p:cNvGraphicFramePr>
            <a:graphicFrameLocks noChangeAspect="1"/>
          </p:cNvGraphicFramePr>
          <p:nvPr/>
        </p:nvGraphicFramePr>
        <p:xfrm>
          <a:off x="4002088" y="2608263"/>
          <a:ext cx="1865312" cy="479425"/>
        </p:xfrm>
        <a:graphic>
          <a:graphicData uri="http://schemas.openxmlformats.org/presentationml/2006/ole">
            <mc:AlternateContent xmlns:mc="http://schemas.openxmlformats.org/markup-compatibility/2006">
              <mc:Choice xmlns:v="urn:schemas-microsoft-com:vml" Requires="v">
                <p:oleObj spid="_x0000_s3403" name="" r:id="rId5" imgW="895350" imgH="230505" progId="Equation.3">
                  <p:embed/>
                </p:oleObj>
              </mc:Choice>
              <mc:Fallback>
                <p:oleObj name="" r:id="rId5" imgW="895350" imgH="230505" progId="Equation.3">
                  <p:embed/>
                  <p:pic>
                    <p:nvPicPr>
                      <p:cNvPr id="0" name="图片 3402"/>
                      <p:cNvPicPr/>
                      <p:nvPr/>
                    </p:nvPicPr>
                    <p:blipFill>
                      <a:blip r:embed="rId6"/>
                      <a:stretch>
                        <a:fillRect/>
                      </a:stretch>
                    </p:blipFill>
                    <p:spPr>
                      <a:xfrm>
                        <a:off x="4002088" y="2608263"/>
                        <a:ext cx="1865312" cy="479425"/>
                      </a:xfrm>
                      <a:prstGeom prst="rect">
                        <a:avLst/>
                      </a:prstGeom>
                      <a:noFill/>
                      <a:ln w="38100">
                        <a:noFill/>
                        <a:miter/>
                      </a:ln>
                    </p:spPr>
                  </p:pic>
                </p:oleObj>
              </mc:Fallback>
            </mc:AlternateContent>
          </a:graphicData>
        </a:graphic>
      </p:graphicFrame>
      <p:sp>
        <p:nvSpPr>
          <p:cNvPr id="54279" name="圆角矩形 54278"/>
          <p:cNvSpPr/>
          <p:nvPr/>
        </p:nvSpPr>
        <p:spPr>
          <a:xfrm>
            <a:off x="8261350" y="2233613"/>
            <a:ext cx="304800" cy="381000"/>
          </a:xfrm>
          <a:prstGeom prst="roundRect">
            <a:avLst>
              <a:gd name="adj" fmla="val 16667"/>
            </a:avLst>
          </a:prstGeom>
          <a:noFill/>
          <a:ln w="9525">
            <a:noFill/>
          </a:ln>
        </p:spPr>
        <p:txBody>
          <a:bodyPr lIns="12700" tIns="12700" rIns="12700" bIns="12700" anchor="t"/>
          <a:p>
            <a:pPr lvl="0" indent="0" algn="ctr"/>
            <a:r>
              <a:rPr lang="en-US" altLang="x-none" b="0" i="1" dirty="0">
                <a:latin typeface="Times New Roman" panose="02020603050405020304" pitchFamily="2" charset="0"/>
                <a:ea typeface="宋体" panose="02010600030101010101" pitchFamily="2" charset="-122"/>
              </a:rPr>
              <a:t>b</a:t>
            </a:r>
            <a:endParaRPr lang="en-US" altLang="x-none" b="0" i="1" dirty="0">
              <a:latin typeface="Times New Roman" panose="02020603050405020304" pitchFamily="2" charset="0"/>
              <a:ea typeface="宋体" panose="02010600030101010101" pitchFamily="2" charset="-122"/>
            </a:endParaRPr>
          </a:p>
        </p:txBody>
      </p:sp>
      <p:sp>
        <p:nvSpPr>
          <p:cNvPr id="54280" name="任意多边形 54279"/>
          <p:cNvSpPr/>
          <p:nvPr/>
        </p:nvSpPr>
        <p:spPr>
          <a:xfrm flipV="1">
            <a:off x="6518275" y="2551113"/>
            <a:ext cx="1651000" cy="1752600"/>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38100" cap="flat" cmpd="sng">
            <a:solidFill>
              <a:srgbClr val="00FF00"/>
            </a:solidFill>
            <a:prstDash val="solid"/>
            <a:round/>
            <a:headEnd type="none" w="med" len="med"/>
            <a:tailEnd type="none" w="med" len="med"/>
          </a:ln>
        </p:spPr>
        <p:txBody>
          <a:bodyPr/>
          <a:p>
            <a:endParaRPr lang="zh-CN" altLang="en-US"/>
          </a:p>
        </p:txBody>
      </p:sp>
      <p:sp>
        <p:nvSpPr>
          <p:cNvPr id="54281" name="直接连接符 54280"/>
          <p:cNvSpPr/>
          <p:nvPr/>
        </p:nvSpPr>
        <p:spPr>
          <a:xfrm flipV="1">
            <a:off x="4676775" y="2517775"/>
            <a:ext cx="3517900" cy="1143000"/>
          </a:xfrm>
          <a:prstGeom prst="line">
            <a:avLst/>
          </a:prstGeom>
          <a:ln w="28575" cap="flat" cmpd="sng">
            <a:solidFill>
              <a:schemeClr val="tx1"/>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4282" name="直接连接符 54281"/>
          <p:cNvSpPr/>
          <p:nvPr/>
        </p:nvSpPr>
        <p:spPr>
          <a:xfrm>
            <a:off x="4676775" y="3660775"/>
            <a:ext cx="1828800" cy="660400"/>
          </a:xfrm>
          <a:prstGeom prst="line">
            <a:avLst/>
          </a:prstGeom>
          <a:ln w="28575" cap="flat" cmpd="sng">
            <a:solidFill>
              <a:schemeClr val="tx1"/>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4283" name="直接连接符 54282"/>
          <p:cNvSpPr/>
          <p:nvPr/>
        </p:nvSpPr>
        <p:spPr>
          <a:xfrm>
            <a:off x="4676775" y="3660775"/>
            <a:ext cx="3071813" cy="0"/>
          </a:xfrm>
          <a:prstGeom prst="line">
            <a:avLst/>
          </a:prstGeom>
          <a:ln w="3810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4284" name="直接连接符 54283"/>
          <p:cNvSpPr/>
          <p:nvPr/>
        </p:nvSpPr>
        <p:spPr>
          <a:xfrm flipV="1">
            <a:off x="4740275" y="2974975"/>
            <a:ext cx="3378200" cy="673100"/>
          </a:xfrm>
          <a:prstGeom prst="line">
            <a:avLst/>
          </a:prstGeom>
          <a:ln w="28575" cap="flat" cmpd="sng">
            <a:solidFill>
              <a:schemeClr val="bg1"/>
            </a:solidFill>
            <a:prstDash val="sys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4285" name="圆角矩形 54284"/>
          <p:cNvSpPr/>
          <p:nvPr/>
        </p:nvSpPr>
        <p:spPr>
          <a:xfrm>
            <a:off x="6494463" y="4251325"/>
            <a:ext cx="342900" cy="401638"/>
          </a:xfrm>
          <a:prstGeom prst="roundRect">
            <a:avLst>
              <a:gd name="adj" fmla="val 16667"/>
            </a:avLst>
          </a:prstGeom>
          <a:noFill/>
          <a:ln w="9525">
            <a:noFill/>
          </a:ln>
        </p:spPr>
        <p:txBody>
          <a:bodyPr lIns="12700" tIns="12700" rIns="12700" bIns="12700" anchor="t"/>
          <a:p>
            <a:pPr lvl="0" indent="0" algn="ctr"/>
            <a:r>
              <a:rPr lang="en-US" altLang="x-none" b="0" i="1" dirty="0">
                <a:latin typeface="Times New Roman" panose="02020603050405020304" pitchFamily="2" charset="0"/>
                <a:ea typeface="宋体" panose="02010600030101010101" pitchFamily="2" charset="-122"/>
              </a:rPr>
              <a:t>a</a:t>
            </a:r>
            <a:endParaRPr lang="en-US" altLang="x-none" b="0" i="1" dirty="0">
              <a:latin typeface="Times New Roman" panose="02020603050405020304" pitchFamily="2" charset="0"/>
              <a:ea typeface="宋体" panose="02010600030101010101" pitchFamily="2" charset="-122"/>
            </a:endParaRPr>
          </a:p>
        </p:txBody>
      </p:sp>
      <p:sp>
        <p:nvSpPr>
          <p:cNvPr id="54286" name="圆角矩形 54285"/>
          <p:cNvSpPr/>
          <p:nvPr/>
        </p:nvSpPr>
        <p:spPr>
          <a:xfrm>
            <a:off x="7280275" y="4081463"/>
            <a:ext cx="304800" cy="355600"/>
          </a:xfrm>
          <a:prstGeom prst="roundRect">
            <a:avLst>
              <a:gd name="adj" fmla="val 16667"/>
            </a:avLst>
          </a:prstGeom>
          <a:noFill/>
          <a:ln w="9525">
            <a:noFill/>
          </a:ln>
        </p:spPr>
        <p:txBody>
          <a:bodyPr lIns="12700" tIns="12700" rIns="12700" bIns="12700" anchor="t"/>
          <a:p>
            <a:pPr lvl="0" indent="0" algn="just"/>
            <a:r>
              <a:rPr lang="en-US" altLang="x-none" b="0" i="1" dirty="0">
                <a:latin typeface="Times New Roman" panose="02020603050405020304" pitchFamily="2" charset="0"/>
                <a:ea typeface="宋体" panose="02010600030101010101" pitchFamily="2" charset="-122"/>
              </a:rPr>
              <a:t>L</a:t>
            </a:r>
            <a:endParaRPr lang="en-US" altLang="x-none" b="0" i="1" dirty="0">
              <a:latin typeface="Times New Roman" panose="02020603050405020304" pitchFamily="2" charset="0"/>
              <a:ea typeface="宋体" panose="02010600030101010101" pitchFamily="2" charset="-122"/>
            </a:endParaRPr>
          </a:p>
          <a:p>
            <a:pPr lvl="0" indent="0" algn="just"/>
            <a:endParaRPr lang="zh-CN" altLang="en-US" sz="1000" b="0" dirty="0">
              <a:solidFill>
                <a:srgbClr val="66FF33"/>
              </a:solidFill>
              <a:latin typeface="Times New Roman" panose="02020603050405020304" pitchFamily="2" charset="0"/>
              <a:ea typeface="宋体" panose="02010600030101010101" pitchFamily="2" charset="-122"/>
            </a:endParaRPr>
          </a:p>
        </p:txBody>
      </p:sp>
      <p:graphicFrame>
        <p:nvGraphicFramePr>
          <p:cNvPr id="54287" name="对象 54286"/>
          <p:cNvGraphicFramePr/>
          <p:nvPr/>
        </p:nvGraphicFramePr>
        <p:xfrm>
          <a:off x="6289675" y="2547938"/>
          <a:ext cx="255588" cy="431800"/>
        </p:xfrm>
        <a:graphic>
          <a:graphicData uri="http://schemas.openxmlformats.org/presentationml/2006/ole">
            <mc:AlternateContent xmlns:mc="http://schemas.openxmlformats.org/markup-compatibility/2006">
              <mc:Choice xmlns:v="urn:schemas-microsoft-com:vml" Requires="v">
                <p:oleObj spid="_x0000_s3404" name="" r:id="rId7" imgW="257810" imgH="438150" progId="Equation.3">
                  <p:embed/>
                </p:oleObj>
              </mc:Choice>
              <mc:Fallback>
                <p:oleObj name="" r:id="rId7" imgW="257810" imgH="438150" progId="Equation.3">
                  <p:embed/>
                  <p:pic>
                    <p:nvPicPr>
                      <p:cNvPr id="0" name="图片 3403"/>
                      <p:cNvPicPr/>
                      <p:nvPr/>
                    </p:nvPicPr>
                    <p:blipFill>
                      <a:blip r:embed="rId8"/>
                      <a:stretch>
                        <a:fillRect/>
                      </a:stretch>
                    </p:blipFill>
                    <p:spPr>
                      <a:xfrm>
                        <a:off x="6289675" y="2547938"/>
                        <a:ext cx="255588" cy="431800"/>
                      </a:xfrm>
                      <a:prstGeom prst="rect">
                        <a:avLst/>
                      </a:prstGeom>
                      <a:noFill/>
                      <a:ln w="38100">
                        <a:noFill/>
                        <a:miter/>
                      </a:ln>
                    </p:spPr>
                  </p:pic>
                </p:oleObj>
              </mc:Fallback>
            </mc:AlternateContent>
          </a:graphicData>
        </a:graphic>
      </p:graphicFrame>
      <p:graphicFrame>
        <p:nvGraphicFramePr>
          <p:cNvPr id="54288" name="对象 54287"/>
          <p:cNvGraphicFramePr>
            <a:graphicFrameLocks noChangeAspect="1"/>
          </p:cNvGraphicFramePr>
          <p:nvPr/>
        </p:nvGraphicFramePr>
        <p:xfrm>
          <a:off x="6273800" y="3668713"/>
          <a:ext cx="280988" cy="365125"/>
        </p:xfrm>
        <a:graphic>
          <a:graphicData uri="http://schemas.openxmlformats.org/presentationml/2006/ole">
            <mc:AlternateContent xmlns:mc="http://schemas.openxmlformats.org/markup-compatibility/2006">
              <mc:Choice xmlns:v="urn:schemas-microsoft-com:vml" Requires="v">
                <p:oleObj spid="_x0000_s3405" name="" r:id="rId9" imgW="130810" imgH="169545" progId="Equation.3">
                  <p:embed/>
                </p:oleObj>
              </mc:Choice>
              <mc:Fallback>
                <p:oleObj name="" r:id="rId9" imgW="130810" imgH="169545" progId="Equation.3">
                  <p:embed/>
                  <p:pic>
                    <p:nvPicPr>
                      <p:cNvPr id="0" name="图片 3404"/>
                      <p:cNvPicPr/>
                      <p:nvPr/>
                    </p:nvPicPr>
                    <p:blipFill>
                      <a:blip r:embed="rId10"/>
                      <a:stretch>
                        <a:fillRect/>
                      </a:stretch>
                    </p:blipFill>
                    <p:spPr>
                      <a:xfrm>
                        <a:off x="6273800" y="3668713"/>
                        <a:ext cx="280988" cy="365125"/>
                      </a:xfrm>
                      <a:prstGeom prst="rect">
                        <a:avLst/>
                      </a:prstGeom>
                      <a:noFill/>
                      <a:ln w="38100">
                        <a:noFill/>
                        <a:miter/>
                      </a:ln>
                    </p:spPr>
                  </p:pic>
                </p:oleObj>
              </mc:Fallback>
            </mc:AlternateContent>
          </a:graphicData>
        </a:graphic>
      </p:graphicFrame>
      <p:graphicFrame>
        <p:nvGraphicFramePr>
          <p:cNvPr id="54289" name="对象 54288"/>
          <p:cNvGraphicFramePr/>
          <p:nvPr/>
        </p:nvGraphicFramePr>
        <p:xfrm>
          <a:off x="5503863" y="3962400"/>
          <a:ext cx="266700" cy="431800"/>
        </p:xfrm>
        <a:graphic>
          <a:graphicData uri="http://schemas.openxmlformats.org/presentationml/2006/ole">
            <mc:AlternateContent xmlns:mc="http://schemas.openxmlformats.org/markup-compatibility/2006">
              <mc:Choice xmlns:v="urn:schemas-microsoft-com:vml" Requires="v">
                <p:oleObj spid="_x0000_s3406" name="" r:id="rId11" imgW="270510" imgH="437515" progId="Equation.3">
                  <p:embed/>
                </p:oleObj>
              </mc:Choice>
              <mc:Fallback>
                <p:oleObj name="" r:id="rId11" imgW="270510" imgH="437515" progId="Equation.3">
                  <p:embed/>
                  <p:pic>
                    <p:nvPicPr>
                      <p:cNvPr id="0" name="图片 3405"/>
                      <p:cNvPicPr/>
                      <p:nvPr/>
                    </p:nvPicPr>
                    <p:blipFill>
                      <a:blip r:embed="rId12"/>
                      <a:stretch>
                        <a:fillRect/>
                      </a:stretch>
                    </p:blipFill>
                    <p:spPr>
                      <a:xfrm>
                        <a:off x="5503863" y="3962400"/>
                        <a:ext cx="266700" cy="431800"/>
                      </a:xfrm>
                      <a:prstGeom prst="rect">
                        <a:avLst/>
                      </a:prstGeom>
                      <a:noFill/>
                      <a:ln w="38100">
                        <a:noFill/>
                        <a:miter/>
                      </a:ln>
                    </p:spPr>
                  </p:pic>
                </p:oleObj>
              </mc:Fallback>
            </mc:AlternateContent>
          </a:graphicData>
        </a:graphic>
      </p:graphicFrame>
      <p:sp>
        <p:nvSpPr>
          <p:cNvPr id="54290" name="椭圆 54289"/>
          <p:cNvSpPr/>
          <p:nvPr/>
        </p:nvSpPr>
        <p:spPr>
          <a:xfrm>
            <a:off x="7737475" y="3576638"/>
            <a:ext cx="152400" cy="152400"/>
          </a:xfrm>
          <a:prstGeom prst="ellipse">
            <a:avLst/>
          </a:prstGeom>
          <a:solidFill>
            <a:srgbClr val="FF3300"/>
          </a:soli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4291" name="直接连接符 54290"/>
          <p:cNvSpPr/>
          <p:nvPr/>
        </p:nvSpPr>
        <p:spPr>
          <a:xfrm flipH="1">
            <a:off x="7813675" y="2974975"/>
            <a:ext cx="304800" cy="609600"/>
          </a:xfrm>
          <a:prstGeom prst="line">
            <a:avLst/>
          </a:prstGeom>
          <a:ln w="38100" cap="flat" cmpd="sng">
            <a:solidFill>
              <a:schemeClr val="tx1"/>
            </a:solidFill>
            <a:prstDash val="solid"/>
            <a:round/>
            <a:headEnd type="triangle" w="med" len="sm"/>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54292" name="对象 54291"/>
          <p:cNvGraphicFramePr>
            <a:graphicFrameLocks noChangeAspect="1"/>
          </p:cNvGraphicFramePr>
          <p:nvPr/>
        </p:nvGraphicFramePr>
        <p:xfrm>
          <a:off x="7489825" y="3094038"/>
          <a:ext cx="427038" cy="452437"/>
        </p:xfrm>
        <a:graphic>
          <a:graphicData uri="http://schemas.openxmlformats.org/presentationml/2006/ole">
            <mc:AlternateContent xmlns:mc="http://schemas.openxmlformats.org/markup-compatibility/2006">
              <mc:Choice xmlns:v="urn:schemas-microsoft-com:vml" Requires="v">
                <p:oleObj spid="_x0000_s3407" name="" r:id="rId13" imgW="207645" imgH="220345" progId="Equation.3">
                  <p:embed/>
                </p:oleObj>
              </mc:Choice>
              <mc:Fallback>
                <p:oleObj name="" r:id="rId13" imgW="207645" imgH="220345" progId="Equation.3">
                  <p:embed/>
                  <p:pic>
                    <p:nvPicPr>
                      <p:cNvPr id="0" name="图片 3406"/>
                      <p:cNvPicPr/>
                      <p:nvPr/>
                    </p:nvPicPr>
                    <p:blipFill>
                      <a:blip r:embed="rId14"/>
                      <a:stretch>
                        <a:fillRect/>
                      </a:stretch>
                    </p:blipFill>
                    <p:spPr>
                      <a:xfrm>
                        <a:off x="7489825" y="3094038"/>
                        <a:ext cx="427038" cy="452437"/>
                      </a:xfrm>
                      <a:prstGeom prst="rect">
                        <a:avLst/>
                      </a:prstGeom>
                      <a:noFill/>
                      <a:ln w="38100">
                        <a:noFill/>
                        <a:miter/>
                      </a:ln>
                    </p:spPr>
                  </p:pic>
                </p:oleObj>
              </mc:Fallback>
            </mc:AlternateContent>
          </a:graphicData>
        </a:graphic>
      </p:graphicFrame>
      <p:graphicFrame>
        <p:nvGraphicFramePr>
          <p:cNvPr id="54293" name="对象 54292"/>
          <p:cNvGraphicFramePr/>
          <p:nvPr/>
        </p:nvGraphicFramePr>
        <p:xfrm>
          <a:off x="7808913" y="4060825"/>
          <a:ext cx="366712" cy="315913"/>
        </p:xfrm>
        <a:graphic>
          <a:graphicData uri="http://schemas.openxmlformats.org/presentationml/2006/ole">
            <mc:AlternateContent xmlns:mc="http://schemas.openxmlformats.org/markup-compatibility/2006">
              <mc:Choice xmlns:v="urn:schemas-microsoft-com:vml" Requires="v">
                <p:oleObj spid="_x0000_s3408" name="" r:id="rId15" imgW="373380" imgH="321945" progId="Equation.3">
                  <p:embed/>
                </p:oleObj>
              </mc:Choice>
              <mc:Fallback>
                <p:oleObj name="" r:id="rId15" imgW="373380" imgH="321945" progId="Equation.3">
                  <p:embed/>
                  <p:pic>
                    <p:nvPicPr>
                      <p:cNvPr id="0" name="图片 3407"/>
                      <p:cNvPicPr/>
                      <p:nvPr/>
                    </p:nvPicPr>
                    <p:blipFill>
                      <a:blip r:embed="rId16"/>
                      <a:stretch>
                        <a:fillRect/>
                      </a:stretch>
                    </p:blipFill>
                    <p:spPr>
                      <a:xfrm>
                        <a:off x="7808913" y="4060825"/>
                        <a:ext cx="366712" cy="315913"/>
                      </a:xfrm>
                      <a:prstGeom prst="rect">
                        <a:avLst/>
                      </a:prstGeom>
                      <a:noFill/>
                      <a:ln w="38100">
                        <a:noFill/>
                        <a:miter/>
                      </a:ln>
                    </p:spPr>
                  </p:pic>
                </p:oleObj>
              </mc:Fallback>
            </mc:AlternateContent>
          </a:graphicData>
        </a:graphic>
      </p:graphicFrame>
      <p:grpSp>
        <p:nvGrpSpPr>
          <p:cNvPr id="54294" name="组合 54293"/>
          <p:cNvGrpSpPr/>
          <p:nvPr/>
        </p:nvGrpSpPr>
        <p:grpSpPr>
          <a:xfrm>
            <a:off x="7813675" y="3708400"/>
            <a:ext cx="304800" cy="390525"/>
            <a:chOff x="0" y="0"/>
            <a:chExt cx="192" cy="246"/>
          </a:xfrm>
        </p:grpSpPr>
        <p:sp>
          <p:nvSpPr>
            <p:cNvPr id="55318" name="直接连接符 54294"/>
            <p:cNvSpPr/>
            <p:nvPr/>
          </p:nvSpPr>
          <p:spPr>
            <a:xfrm>
              <a:off x="192" y="0"/>
              <a:ext cx="0" cy="240"/>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5319" name="直接连接符 54295"/>
            <p:cNvSpPr/>
            <p:nvPr/>
          </p:nvSpPr>
          <p:spPr>
            <a:xfrm>
              <a:off x="0" y="162"/>
              <a:ext cx="192" cy="0"/>
            </a:xfrm>
            <a:prstGeom prst="line">
              <a:avLst/>
            </a:prstGeom>
            <a:ln w="19050" cap="flat" cmpd="sng">
              <a:solidFill>
                <a:schemeClr val="tx1"/>
              </a:solidFill>
              <a:prstDash val="solid"/>
              <a:round/>
              <a:headEnd type="triangle" w="sm" len="sm"/>
              <a:tailEnd type="triangle" w="sm" len="sm"/>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5320" name="直接连接符 54296"/>
            <p:cNvSpPr/>
            <p:nvPr/>
          </p:nvSpPr>
          <p:spPr>
            <a:xfrm>
              <a:off x="0" y="6"/>
              <a:ext cx="0" cy="240"/>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54298" name="矩形标注 54297"/>
          <p:cNvSpPr/>
          <p:nvPr/>
        </p:nvSpPr>
        <p:spPr>
          <a:xfrm>
            <a:off x="8023225" y="3081338"/>
            <a:ext cx="609600" cy="609600"/>
          </a:xfrm>
          <a:prstGeom prst="wedgeRectCallout">
            <a:avLst>
              <a:gd name="adj1" fmla="val -100523"/>
              <a:gd name="adj2" fmla="val 69532"/>
            </a:avLst>
          </a:prstGeom>
          <a:noFill/>
          <a:ln w="9525">
            <a:noFill/>
          </a:ln>
        </p:spPr>
        <p:txBody>
          <a:bodyPr wrap="none" anchor="ctr"/>
          <a:p>
            <a:pPr lvl="0" indent="0" defTabSz="762000" eaLnBrk="0" hangingPunct="0"/>
            <a:r>
              <a:rPr lang="zh-CN" altLang="en-US" b="0" i="1" dirty="0">
                <a:latin typeface="Times New Roman" panose="02020603050405020304" pitchFamily="2" charset="0"/>
                <a:ea typeface="宋体" panose="02010600030101010101" pitchFamily="2" charset="-122"/>
                <a:sym typeface="Symbol" panose="05050102010706020507" pitchFamily="2" charset="2"/>
              </a:rPr>
              <a:t></a:t>
            </a:r>
            <a:endParaRPr lang="zh-CN" altLang="en-US" b="0" i="1" dirty="0">
              <a:latin typeface="Times New Roman" panose="02020603050405020304" pitchFamily="2" charset="0"/>
              <a:ea typeface="宋体" panose="02010600030101010101" pitchFamily="2" charset="-122"/>
              <a:sym typeface="Symbol" panose="05050102010706020507" pitchFamily="2" charset="2"/>
            </a:endParaRPr>
          </a:p>
        </p:txBody>
      </p:sp>
      <p:sp>
        <p:nvSpPr>
          <p:cNvPr id="54299" name="椭圆 54298"/>
          <p:cNvSpPr/>
          <p:nvPr/>
        </p:nvSpPr>
        <p:spPr>
          <a:xfrm>
            <a:off x="4613275" y="3617913"/>
            <a:ext cx="125413" cy="125412"/>
          </a:xfrm>
          <a:prstGeom prst="ellipse">
            <a:avLst/>
          </a:prstGeom>
          <a:solidFill>
            <a:srgbClr val="FFFF00"/>
          </a:soli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54300" name="对象 54299"/>
          <p:cNvGraphicFramePr/>
          <p:nvPr/>
        </p:nvGraphicFramePr>
        <p:xfrm>
          <a:off x="4575175" y="3243263"/>
          <a:ext cx="230188" cy="306387"/>
        </p:xfrm>
        <a:graphic>
          <a:graphicData uri="http://schemas.openxmlformats.org/presentationml/2006/ole">
            <mc:AlternateContent xmlns:mc="http://schemas.openxmlformats.org/markup-compatibility/2006">
              <mc:Choice xmlns:v="urn:schemas-microsoft-com:vml" Requires="v">
                <p:oleObj spid="_x0000_s3411" name="" r:id="rId17" imgW="228600" imgH="304800" progId="Equation.3">
                  <p:embed/>
                </p:oleObj>
              </mc:Choice>
              <mc:Fallback>
                <p:oleObj name="" r:id="rId17" imgW="228600" imgH="304800" progId="Equation.3">
                  <p:embed/>
                  <p:pic>
                    <p:nvPicPr>
                      <p:cNvPr id="0" name="图片 3410"/>
                      <p:cNvPicPr/>
                      <p:nvPr/>
                    </p:nvPicPr>
                    <p:blipFill>
                      <a:blip r:embed="rId18"/>
                      <a:stretch>
                        <a:fillRect/>
                      </a:stretch>
                    </p:blipFill>
                    <p:spPr>
                      <a:xfrm>
                        <a:off x="4575175" y="3243263"/>
                        <a:ext cx="230188" cy="306387"/>
                      </a:xfrm>
                      <a:prstGeom prst="rect">
                        <a:avLst/>
                      </a:prstGeom>
                      <a:noFill/>
                      <a:ln w="38100">
                        <a:noFill/>
                        <a:miter/>
                      </a:ln>
                    </p:spPr>
                  </p:pic>
                </p:oleObj>
              </mc:Fallback>
            </mc:AlternateContent>
          </a:graphicData>
        </a:graphic>
      </p:graphicFrame>
      <p:sp>
        <p:nvSpPr>
          <p:cNvPr id="54301" name="直接连接符 54300"/>
          <p:cNvSpPr/>
          <p:nvPr/>
        </p:nvSpPr>
        <p:spPr>
          <a:xfrm>
            <a:off x="7870825" y="3660775"/>
            <a:ext cx="558800" cy="0"/>
          </a:xfrm>
          <a:prstGeom prst="line">
            <a:avLst/>
          </a:prstGeom>
          <a:ln w="3810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54302" name="对象 54301"/>
          <p:cNvGraphicFramePr>
            <a:graphicFrameLocks noChangeAspect="1"/>
          </p:cNvGraphicFramePr>
          <p:nvPr/>
        </p:nvGraphicFramePr>
        <p:xfrm>
          <a:off x="8429625" y="3479800"/>
          <a:ext cx="319088" cy="427038"/>
        </p:xfrm>
        <a:graphic>
          <a:graphicData uri="http://schemas.openxmlformats.org/presentationml/2006/ole">
            <mc:AlternateContent xmlns:mc="http://schemas.openxmlformats.org/markup-compatibility/2006">
              <mc:Choice xmlns:v="urn:schemas-microsoft-com:vml" Requires="v">
                <p:oleObj spid="_x0000_s3412" name="" r:id="rId19" imgW="156210" imgH="208280" progId="Equation.3">
                  <p:embed/>
                </p:oleObj>
              </mc:Choice>
              <mc:Fallback>
                <p:oleObj name="" r:id="rId19" imgW="156210" imgH="208280" progId="Equation.3">
                  <p:embed/>
                  <p:pic>
                    <p:nvPicPr>
                      <p:cNvPr id="0" name="图片 3411"/>
                      <p:cNvPicPr/>
                      <p:nvPr/>
                    </p:nvPicPr>
                    <p:blipFill>
                      <a:blip r:embed="rId20"/>
                      <a:stretch>
                        <a:fillRect/>
                      </a:stretch>
                    </p:blipFill>
                    <p:spPr>
                      <a:xfrm>
                        <a:off x="8429625" y="3479800"/>
                        <a:ext cx="319088" cy="427038"/>
                      </a:xfrm>
                      <a:prstGeom prst="rect">
                        <a:avLst/>
                      </a:prstGeom>
                      <a:noFill/>
                      <a:ln w="38100">
                        <a:noFill/>
                        <a:miter/>
                      </a:ln>
                    </p:spPr>
                  </p:pic>
                </p:oleObj>
              </mc:Fallback>
            </mc:AlternateContent>
          </a:graphicData>
        </a:graphic>
      </p:graphicFrame>
      <p:sp>
        <p:nvSpPr>
          <p:cNvPr id="54303" name="任意多边形 54302"/>
          <p:cNvSpPr/>
          <p:nvPr/>
        </p:nvSpPr>
        <p:spPr>
          <a:xfrm rot="2297410">
            <a:off x="7872413" y="3490913"/>
            <a:ext cx="219075" cy="150812"/>
          </a:xfrm>
          <a:custGeom>
            <a:avLst/>
            <a:gdLst/>
            <a:ahLst/>
            <a:cxnLst>
              <a:cxn ang="270">
                <a:pos x="2283" y="0"/>
              </a:cxn>
              <a:cxn ang="0">
                <a:pos x="20637" y="15104"/>
              </a:cxn>
              <a:cxn ang="180">
                <a:pos x="0" y="21479"/>
              </a:cxn>
            </a:cxnLst>
            <a:pathLst>
              <a:path w="20638" h="21479" fill="none">
                <a:moveTo>
                  <a:pt x="2283" y="0"/>
                </a:moveTo>
                <a:cubicBezTo>
                  <a:pt x="10983" y="916"/>
                  <a:pt x="18138" y="6987"/>
                  <a:pt x="20641" y="15094"/>
                </a:cubicBezTo>
              </a:path>
              <a:path w="20638" h="21479" stroke="0">
                <a:moveTo>
                  <a:pt x="2283" y="0"/>
                </a:moveTo>
                <a:cubicBezTo>
                  <a:pt x="10983" y="916"/>
                  <a:pt x="18138" y="6987"/>
                  <a:pt x="20641" y="15094"/>
                </a:cubicBezTo>
                <a:lnTo>
                  <a:pt x="0" y="21479"/>
                </a:lnTo>
                <a:close/>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54304" name="直接连接符 54303"/>
          <p:cNvSpPr/>
          <p:nvPr/>
        </p:nvSpPr>
        <p:spPr>
          <a:xfrm>
            <a:off x="8118475" y="3051175"/>
            <a:ext cx="0" cy="609600"/>
          </a:xfrm>
          <a:prstGeom prst="line">
            <a:avLst/>
          </a:prstGeom>
          <a:ln w="12700" cap="flat" cmpd="sng">
            <a:solidFill>
              <a:schemeClr val="tx1"/>
            </a:solidFill>
            <a:prstDash val="sys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4305" name="椭圆 54304"/>
          <p:cNvSpPr/>
          <p:nvPr/>
        </p:nvSpPr>
        <p:spPr>
          <a:xfrm>
            <a:off x="6442075" y="4235450"/>
            <a:ext cx="125413" cy="125413"/>
          </a:xfrm>
          <a:prstGeom prst="ellipse">
            <a:avLst/>
          </a:prstGeom>
          <a:solidFill>
            <a:srgbClr val="FFFF00"/>
          </a:soli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4306" name="文本框 54305"/>
          <p:cNvSpPr txBox="1"/>
          <p:nvPr/>
        </p:nvSpPr>
        <p:spPr>
          <a:xfrm>
            <a:off x="7423150" y="3536950"/>
            <a:ext cx="438150" cy="457200"/>
          </a:xfrm>
          <a:prstGeom prst="rect">
            <a:avLst/>
          </a:prstGeom>
          <a:noFill/>
          <a:ln w="9525">
            <a:noFill/>
          </a:ln>
        </p:spPr>
        <p:txBody>
          <a:bodyPr wrap="none" anchor="t">
            <a:spAutoFit/>
          </a:bodyPr>
          <a:p>
            <a:pPr lvl="0" indent="0" defTabSz="762000" eaLnBrk="0" hangingPunct="0">
              <a:spcBef>
                <a:spcPct val="50000"/>
              </a:spcBef>
            </a:pPr>
            <a:r>
              <a:rPr lang="en-US" altLang="x-none" i="1" dirty="0">
                <a:solidFill>
                  <a:srgbClr val="FF3300"/>
                </a:solidFill>
                <a:latin typeface="Times New Roman" panose="02020603050405020304" pitchFamily="2" charset="0"/>
                <a:ea typeface="宋体" panose="02010600030101010101" pitchFamily="2" charset="-122"/>
              </a:rPr>
              <a:t>q</a:t>
            </a:r>
            <a:r>
              <a:rPr lang="en-US" altLang="x-none" baseline="-25000" dirty="0">
                <a:solidFill>
                  <a:srgbClr val="FF3300"/>
                </a:solidFill>
                <a:latin typeface="Times New Roman" panose="02020603050405020304" pitchFamily="2" charset="0"/>
                <a:ea typeface="宋体" panose="02010600030101010101" pitchFamily="2" charset="-122"/>
              </a:rPr>
              <a:t>0</a:t>
            </a:r>
            <a:endParaRPr lang="en-US" altLang="x-none" baseline="-25000" dirty="0">
              <a:solidFill>
                <a:srgbClr val="FF3300"/>
              </a:solidFill>
              <a:latin typeface="Times New Roman" panose="02020603050405020304" pitchFamily="2" charset="0"/>
              <a:ea typeface="宋体" panose="02010600030101010101" pitchFamily="2" charset="-122"/>
            </a:endParaRPr>
          </a:p>
        </p:txBody>
      </p:sp>
      <p:sp>
        <p:nvSpPr>
          <p:cNvPr id="54307" name="矩形 54306"/>
          <p:cNvSpPr/>
          <p:nvPr/>
        </p:nvSpPr>
        <p:spPr>
          <a:xfrm>
            <a:off x="900113" y="6127750"/>
            <a:ext cx="2514600" cy="457200"/>
          </a:xfrm>
          <a:prstGeom prst="rect">
            <a:avLst/>
          </a:prstGeom>
          <a:noFill/>
          <a:ln w="9525">
            <a:noFill/>
          </a:ln>
        </p:spPr>
        <p:txBody>
          <a:bodyPr anchor="t">
            <a:spAutoFit/>
          </a:bodyPr>
          <a:p>
            <a:pPr lvl="0" indent="0"/>
            <a:r>
              <a:rPr lang="zh-CN" altLang="en-US" dirty="0">
                <a:latin typeface="楷体_GB2312" pitchFamily="1" charset="-122"/>
                <a:ea typeface="仿宋_GB2312" pitchFamily="1" charset="-122"/>
              </a:rPr>
              <a:t>与路径无关</a:t>
            </a:r>
            <a:endParaRPr lang="zh-CN" altLang="en-US" dirty="0">
              <a:latin typeface="Times New Roman" panose="02020603050405020304" pitchFamily="2" charset="0"/>
              <a:ea typeface="仿宋_GB2312" pitchFamily="1" charset="-122"/>
            </a:endParaRPr>
          </a:p>
        </p:txBody>
      </p:sp>
      <p:sp>
        <p:nvSpPr>
          <p:cNvPr id="54308" name="文本框 54307"/>
          <p:cNvSpPr txBox="1"/>
          <p:nvPr/>
        </p:nvSpPr>
        <p:spPr>
          <a:xfrm>
            <a:off x="4502150" y="3703638"/>
            <a:ext cx="404813" cy="457200"/>
          </a:xfrm>
          <a:prstGeom prst="rect">
            <a:avLst/>
          </a:prstGeom>
          <a:noFill/>
          <a:ln w="9525">
            <a:noFill/>
          </a:ln>
        </p:spPr>
        <p:txBody>
          <a:bodyPr wrap="none" anchor="t">
            <a:spAutoFit/>
          </a:bodyPr>
          <a:p>
            <a:pPr lvl="0" indent="0" algn="ctr"/>
            <a:r>
              <a:rPr lang="en-US" altLang="x-none" i="1" dirty="0">
                <a:latin typeface="Times New Roman" panose="02020603050405020304" pitchFamily="2" charset="0"/>
                <a:ea typeface="宋体" panose="02010600030101010101" pitchFamily="2" charset="-122"/>
              </a:rPr>
              <a:t>O</a:t>
            </a:r>
            <a:endParaRPr lang="en-US" altLang="x-none" i="1" dirty="0">
              <a:latin typeface="Times New Roman" panose="02020603050405020304" pitchFamily="2" charset="0"/>
              <a:ea typeface="宋体" panose="02010600030101010101" pitchFamily="2" charset="-122"/>
            </a:endParaRPr>
          </a:p>
        </p:txBody>
      </p:sp>
      <p:sp>
        <p:nvSpPr>
          <p:cNvPr id="54309" name="椭圆 54308"/>
          <p:cNvSpPr/>
          <p:nvPr/>
        </p:nvSpPr>
        <p:spPr>
          <a:xfrm>
            <a:off x="8096250" y="2452688"/>
            <a:ext cx="125413" cy="125412"/>
          </a:xfrm>
          <a:prstGeom prst="ellipse">
            <a:avLst/>
          </a:prstGeom>
          <a:solidFill>
            <a:srgbClr val="FFFF00"/>
          </a:soli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54310" name="对象 54309"/>
          <p:cNvGraphicFramePr>
            <a:graphicFrameLocks noChangeAspect="1"/>
          </p:cNvGraphicFramePr>
          <p:nvPr/>
        </p:nvGraphicFramePr>
        <p:xfrm>
          <a:off x="1477963" y="5330825"/>
          <a:ext cx="1492250" cy="746125"/>
        </p:xfrm>
        <a:graphic>
          <a:graphicData uri="http://schemas.openxmlformats.org/presentationml/2006/ole">
            <mc:AlternateContent xmlns:mc="http://schemas.openxmlformats.org/markup-compatibility/2006">
              <mc:Choice xmlns:v="urn:schemas-microsoft-com:vml" Requires="v">
                <p:oleObj spid="_x0000_s3413" name="" r:id="rId21" imgW="715645" imgH="358140" progId="Equation.3">
                  <p:embed/>
                </p:oleObj>
              </mc:Choice>
              <mc:Fallback>
                <p:oleObj name="" r:id="rId21" imgW="715645" imgH="358140" progId="Equation.3">
                  <p:embed/>
                  <p:pic>
                    <p:nvPicPr>
                      <p:cNvPr id="0" name="图片 3412"/>
                      <p:cNvPicPr/>
                      <p:nvPr/>
                    </p:nvPicPr>
                    <p:blipFill>
                      <a:blip r:embed="rId22"/>
                      <a:stretch>
                        <a:fillRect/>
                      </a:stretch>
                    </p:blipFill>
                    <p:spPr>
                      <a:xfrm>
                        <a:off x="1477963" y="5330825"/>
                        <a:ext cx="1492250" cy="746125"/>
                      </a:xfrm>
                      <a:prstGeom prst="rect">
                        <a:avLst/>
                      </a:prstGeom>
                      <a:noFill/>
                      <a:ln w="38100">
                        <a:noFill/>
                        <a:miter/>
                      </a:ln>
                    </p:spPr>
                  </p:pic>
                </p:oleObj>
              </mc:Fallback>
            </mc:AlternateContent>
          </a:graphicData>
        </a:graphic>
      </p:graphicFrame>
      <p:graphicFrame>
        <p:nvGraphicFramePr>
          <p:cNvPr id="54311" name="对象 54310"/>
          <p:cNvGraphicFramePr>
            <a:graphicFrameLocks noChangeAspect="1"/>
          </p:cNvGraphicFramePr>
          <p:nvPr/>
        </p:nvGraphicFramePr>
        <p:xfrm>
          <a:off x="2051050" y="3298825"/>
          <a:ext cx="1757363" cy="373063"/>
        </p:xfrm>
        <a:graphic>
          <a:graphicData uri="http://schemas.openxmlformats.org/presentationml/2006/ole">
            <mc:AlternateContent xmlns:mc="http://schemas.openxmlformats.org/markup-compatibility/2006">
              <mc:Choice xmlns:v="urn:schemas-microsoft-com:vml" Requires="v">
                <p:oleObj spid="_x0000_s3414" name="" r:id="rId23" imgW="842645" imgH="179070" progId="Equation.3">
                  <p:embed/>
                </p:oleObj>
              </mc:Choice>
              <mc:Fallback>
                <p:oleObj name="" r:id="rId23" imgW="842645" imgH="179070" progId="Equation.3">
                  <p:embed/>
                  <p:pic>
                    <p:nvPicPr>
                      <p:cNvPr id="0" name="图片 3413"/>
                      <p:cNvPicPr/>
                      <p:nvPr/>
                    </p:nvPicPr>
                    <p:blipFill>
                      <a:blip r:embed="rId24"/>
                      <a:stretch>
                        <a:fillRect/>
                      </a:stretch>
                    </p:blipFill>
                    <p:spPr>
                      <a:xfrm>
                        <a:off x="2051050" y="3298825"/>
                        <a:ext cx="1757363" cy="373063"/>
                      </a:xfrm>
                      <a:prstGeom prst="rect">
                        <a:avLst/>
                      </a:prstGeom>
                      <a:noFill/>
                      <a:ln w="38100">
                        <a:noFill/>
                        <a:miter/>
                      </a:ln>
                    </p:spPr>
                  </p:pic>
                </p:oleObj>
              </mc:Fallback>
            </mc:AlternateContent>
          </a:graphicData>
        </a:graphic>
      </p:graphicFrame>
      <p:graphicFrame>
        <p:nvGraphicFramePr>
          <p:cNvPr id="54312" name="对象 54311"/>
          <p:cNvGraphicFramePr>
            <a:graphicFrameLocks noChangeAspect="1"/>
          </p:cNvGraphicFramePr>
          <p:nvPr/>
        </p:nvGraphicFramePr>
        <p:xfrm>
          <a:off x="1547813" y="3760788"/>
          <a:ext cx="2397125" cy="906462"/>
        </p:xfrm>
        <a:graphic>
          <a:graphicData uri="http://schemas.openxmlformats.org/presentationml/2006/ole">
            <mc:AlternateContent xmlns:mc="http://schemas.openxmlformats.org/markup-compatibility/2006">
              <mc:Choice xmlns:v="urn:schemas-microsoft-com:vml" Requires="v">
                <p:oleObj spid="_x0000_s3415" name="" r:id="rId25" imgW="1151255" imgH="434975" progId="Equation.3">
                  <p:embed/>
                </p:oleObj>
              </mc:Choice>
              <mc:Fallback>
                <p:oleObj name="" r:id="rId25" imgW="1151255" imgH="434975" progId="Equation.3">
                  <p:embed/>
                  <p:pic>
                    <p:nvPicPr>
                      <p:cNvPr id="0" name="图片 3414"/>
                      <p:cNvPicPr/>
                      <p:nvPr/>
                    </p:nvPicPr>
                    <p:blipFill>
                      <a:blip r:embed="rId26"/>
                      <a:stretch>
                        <a:fillRect/>
                      </a:stretch>
                    </p:blipFill>
                    <p:spPr>
                      <a:xfrm>
                        <a:off x="1547813" y="3760788"/>
                        <a:ext cx="2397125" cy="906462"/>
                      </a:xfrm>
                      <a:prstGeom prst="rect">
                        <a:avLst/>
                      </a:prstGeom>
                      <a:noFill/>
                      <a:ln w="38100">
                        <a:noFill/>
                        <a:miter/>
                      </a:ln>
                    </p:spPr>
                  </p:pic>
                </p:oleObj>
              </mc:Fallback>
            </mc:AlternateContent>
          </a:graphicData>
        </a:graphic>
      </p:graphicFrame>
      <p:graphicFrame>
        <p:nvGraphicFramePr>
          <p:cNvPr id="54313" name="对象 54312"/>
          <p:cNvGraphicFramePr>
            <a:graphicFrameLocks noChangeAspect="1"/>
          </p:cNvGraphicFramePr>
          <p:nvPr/>
        </p:nvGraphicFramePr>
        <p:xfrm>
          <a:off x="3003550" y="5259388"/>
          <a:ext cx="1944688" cy="906462"/>
        </p:xfrm>
        <a:graphic>
          <a:graphicData uri="http://schemas.openxmlformats.org/presentationml/2006/ole">
            <mc:AlternateContent xmlns:mc="http://schemas.openxmlformats.org/markup-compatibility/2006">
              <mc:Choice xmlns:v="urn:schemas-microsoft-com:vml" Requires="v">
                <p:oleObj spid="_x0000_s3416" name="" r:id="rId27" imgW="933450" imgH="434975" progId="Equation.3">
                  <p:embed/>
                </p:oleObj>
              </mc:Choice>
              <mc:Fallback>
                <p:oleObj name="" r:id="rId27" imgW="933450" imgH="434975" progId="Equation.3">
                  <p:embed/>
                  <p:pic>
                    <p:nvPicPr>
                      <p:cNvPr id="0" name="图片 3415"/>
                      <p:cNvPicPr/>
                      <p:nvPr/>
                    </p:nvPicPr>
                    <p:blipFill>
                      <a:blip r:embed="rId28"/>
                      <a:stretch>
                        <a:fillRect/>
                      </a:stretch>
                    </p:blipFill>
                    <p:spPr>
                      <a:xfrm>
                        <a:off x="3003550" y="5259388"/>
                        <a:ext cx="1944688" cy="906462"/>
                      </a:xfrm>
                      <a:prstGeom prst="rect">
                        <a:avLst/>
                      </a:prstGeom>
                      <a:noFill/>
                      <a:ln w="38100">
                        <a:noFill/>
                        <a:miter/>
                      </a:ln>
                    </p:spPr>
                  </p:pic>
                </p:oleObj>
              </mc:Fallback>
            </mc:AlternateContent>
          </a:graphicData>
        </a:graphic>
      </p:graphicFrame>
      <p:sp>
        <p:nvSpPr>
          <p:cNvPr id="54314" name="文本框 54313"/>
          <p:cNvSpPr txBox="1"/>
          <p:nvPr/>
        </p:nvSpPr>
        <p:spPr>
          <a:xfrm>
            <a:off x="928688" y="2035175"/>
            <a:ext cx="5054600" cy="457200"/>
          </a:xfrm>
          <a:prstGeom prst="rect">
            <a:avLst/>
          </a:prstGeom>
          <a:noFill/>
          <a:ln w="9525">
            <a:noFill/>
          </a:ln>
        </p:spPr>
        <p:txBody>
          <a:bodyPr wrap="none" anchor="t">
            <a:spAutoFit/>
          </a:bodyPr>
          <a:p>
            <a:pPr lvl="0" indent="0" defTabSz="762000"/>
            <a:r>
              <a:rPr lang="zh-CN" altLang="en-US" dirty="0">
                <a:latin typeface="Times New Roman" panose="02020603050405020304" pitchFamily="2" charset="0"/>
                <a:ea typeface="仿宋_GB2312" pitchFamily="1" charset="-122"/>
              </a:rPr>
              <a:t>点电荷 </a:t>
            </a:r>
            <a:r>
              <a:rPr lang="en-US" altLang="x-none" i="1" dirty="0">
                <a:latin typeface="Times New Roman" panose="02020603050405020304" pitchFamily="2" charset="0"/>
                <a:ea typeface="仿宋_GB2312" pitchFamily="1" charset="-122"/>
              </a:rPr>
              <a:t>q</a:t>
            </a:r>
            <a:r>
              <a:rPr lang="en-US" altLang="x-none" baseline="-25000" dirty="0">
                <a:latin typeface="Times New Roman" panose="02020603050405020304" pitchFamily="2" charset="0"/>
                <a:ea typeface="仿宋_GB2312" pitchFamily="1" charset="-122"/>
              </a:rPr>
              <a:t> </a:t>
            </a:r>
            <a:r>
              <a:rPr lang="zh-CN" altLang="en-US" dirty="0">
                <a:latin typeface="Times New Roman" panose="02020603050405020304" pitchFamily="2" charset="0"/>
                <a:ea typeface="仿宋_GB2312" pitchFamily="1" charset="-122"/>
              </a:rPr>
              <a:t>的电场对 </a:t>
            </a:r>
            <a:r>
              <a:rPr lang="en-US" altLang="x-none" i="1" dirty="0">
                <a:latin typeface="Times New Roman" panose="02020603050405020304" pitchFamily="2" charset="0"/>
                <a:ea typeface="仿宋_GB2312" pitchFamily="1" charset="-122"/>
              </a:rPr>
              <a:t>q</a:t>
            </a:r>
            <a:r>
              <a:rPr lang="en-US" altLang="x-none" baseline="-25000" dirty="0">
                <a:latin typeface="Times New Roman" panose="02020603050405020304" pitchFamily="2" charset="0"/>
                <a:ea typeface="仿宋_GB2312" pitchFamily="1" charset="-122"/>
              </a:rPr>
              <a:t>0 </a:t>
            </a:r>
            <a:r>
              <a:rPr lang="zh-CN" altLang="en-US" dirty="0">
                <a:latin typeface="Times New Roman" panose="02020603050405020304" pitchFamily="2" charset="0"/>
                <a:ea typeface="仿宋_GB2312" pitchFamily="1" charset="-122"/>
              </a:rPr>
              <a:t>所作的元功       </a:t>
            </a:r>
            <a:endParaRPr lang="zh-CN" altLang="en-US" dirty="0">
              <a:latin typeface="Times New Roman" panose="02020603050405020304" pitchFamily="2" charset="0"/>
              <a:ea typeface="仿宋_GB2312" pitchFamily="1" charset="-122"/>
            </a:endParaRPr>
          </a:p>
        </p:txBody>
      </p:sp>
      <p:sp>
        <p:nvSpPr>
          <p:cNvPr id="54315" name="文本框 54314"/>
          <p:cNvSpPr txBox="1"/>
          <p:nvPr/>
        </p:nvSpPr>
        <p:spPr>
          <a:xfrm>
            <a:off x="955675" y="4743450"/>
            <a:ext cx="5538788" cy="457200"/>
          </a:xfrm>
          <a:prstGeom prst="rect">
            <a:avLst/>
          </a:prstGeom>
          <a:noFill/>
          <a:ln w="9525">
            <a:noFill/>
          </a:ln>
        </p:spPr>
        <p:txBody>
          <a:bodyPr wrap="none" anchor="t">
            <a:spAutoFit/>
          </a:bodyPr>
          <a:p>
            <a:pPr lvl="0" indent="0" defTabSz="762000"/>
            <a:r>
              <a:rPr lang="zh-CN" altLang="en-US" dirty="0">
                <a:latin typeface="Times New Roman" panose="02020603050405020304" pitchFamily="2" charset="0"/>
                <a:ea typeface="仿宋_GB2312" pitchFamily="1" charset="-122"/>
              </a:rPr>
              <a:t>移动 </a:t>
            </a:r>
            <a:r>
              <a:rPr lang="en-US" altLang="x-none" i="1" dirty="0">
                <a:latin typeface="Times New Roman" panose="02020603050405020304" pitchFamily="2" charset="0"/>
                <a:ea typeface="仿宋_GB2312" pitchFamily="1" charset="-122"/>
              </a:rPr>
              <a:t>q</a:t>
            </a:r>
            <a:r>
              <a:rPr lang="en-US" altLang="x-none" baseline="-25000" dirty="0">
                <a:latin typeface="Times New Roman" panose="02020603050405020304" pitchFamily="2" charset="0"/>
                <a:ea typeface="仿宋_GB2312" pitchFamily="1" charset="-122"/>
              </a:rPr>
              <a:t>0 </a:t>
            </a:r>
            <a:r>
              <a:rPr lang="zh-CN" altLang="en-US" dirty="0">
                <a:latin typeface="Times New Roman" panose="02020603050405020304" pitchFamily="2" charset="0"/>
                <a:ea typeface="仿宋_GB2312" pitchFamily="1" charset="-122"/>
              </a:rPr>
              <a:t>从 </a:t>
            </a:r>
            <a:r>
              <a:rPr lang="en-US" altLang="x-none" i="1" dirty="0">
                <a:latin typeface="Times New Roman" panose="02020603050405020304" pitchFamily="2" charset="0"/>
                <a:ea typeface="仿宋_GB2312" pitchFamily="1" charset="-122"/>
              </a:rPr>
              <a:t>a </a:t>
            </a:r>
            <a:r>
              <a:rPr lang="en-US" altLang="x-none" dirty="0">
                <a:latin typeface="Times New Roman" panose="02020603050405020304" pitchFamily="2" charset="0"/>
                <a:ea typeface="Times New Roman" panose="02020603050405020304" pitchFamily="2" charset="0"/>
              </a:rPr>
              <a:t>→</a:t>
            </a:r>
            <a:r>
              <a:rPr lang="en-US" altLang="x-none" i="1" dirty="0">
                <a:latin typeface="Times New Roman" panose="02020603050405020304" pitchFamily="2" charset="0"/>
                <a:ea typeface="仿宋_GB2312" pitchFamily="1" charset="-122"/>
              </a:rPr>
              <a:t>b</a:t>
            </a:r>
            <a:r>
              <a:rPr lang="zh-CN" altLang="en-US" dirty="0">
                <a:latin typeface="Times New Roman" panose="02020603050405020304" pitchFamily="2" charset="0"/>
                <a:ea typeface="仿宋_GB2312" pitchFamily="1" charset="-122"/>
              </a:rPr>
              <a:t>，静电场力所作的功       </a:t>
            </a:r>
            <a:endParaRPr lang="zh-CN" altLang="en-US" dirty="0">
              <a:latin typeface="Times New Roman" panose="02020603050405020304" pitchFamily="2" charset="0"/>
              <a:ea typeface="仿宋_GB2312" pitchFamily="1" charset="-122"/>
            </a:endParaRPr>
          </a:p>
        </p:txBody>
      </p:sp>
      <p:graphicFrame>
        <p:nvGraphicFramePr>
          <p:cNvPr id="54316" name="对象 54315"/>
          <p:cNvGraphicFramePr>
            <a:graphicFrameLocks noChangeAspect="1"/>
          </p:cNvGraphicFramePr>
          <p:nvPr/>
        </p:nvGraphicFramePr>
        <p:xfrm>
          <a:off x="971550" y="3979863"/>
          <a:ext cx="571500" cy="458787"/>
        </p:xfrm>
        <a:graphic>
          <a:graphicData uri="http://schemas.openxmlformats.org/presentationml/2006/ole">
            <mc:AlternateContent xmlns:mc="http://schemas.openxmlformats.org/markup-compatibility/2006">
              <mc:Choice xmlns:v="urn:schemas-microsoft-com:vml" Requires="v">
                <p:oleObj spid="_x0000_s3417" name="" r:id="rId29" imgW="196215" imgH="156845" progId="Equation.3">
                  <p:embed/>
                </p:oleObj>
              </mc:Choice>
              <mc:Fallback>
                <p:oleObj name="" r:id="rId29" imgW="196215" imgH="156845" progId="Equation.3">
                  <p:embed/>
                  <p:pic>
                    <p:nvPicPr>
                      <p:cNvPr id="0" name="图片 3416"/>
                      <p:cNvPicPr/>
                      <p:nvPr/>
                    </p:nvPicPr>
                    <p:blipFill>
                      <a:blip r:embed="rId30"/>
                      <a:stretch>
                        <a:fillRect/>
                      </a:stretch>
                    </p:blipFill>
                    <p:spPr>
                      <a:xfrm>
                        <a:off x="971550" y="3979863"/>
                        <a:ext cx="571500" cy="458787"/>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wipe(left)">
                                      <p:cBhvr>
                                        <p:cTn id="12" dur="500"/>
                                        <p:tgtEl>
                                          <p:spTgt spid="5427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54299"/>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499"/>
                                          </p:stCondLst>
                                        </p:cTn>
                                        <p:tgtEl>
                                          <p:spTgt spid="5430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4290"/>
                                        </p:tgtEl>
                                        <p:attrNameLst>
                                          <p:attrName>style.visibility</p:attrName>
                                        </p:attrNameLst>
                                      </p:cBhvr>
                                      <p:to>
                                        <p:strVal val="visible"/>
                                      </p:to>
                                    </p:set>
                                    <p:animEffect transition="in" filter="wipe(left)">
                                      <p:cBhvr>
                                        <p:cTn id="24" dur="500"/>
                                        <p:tgtEl>
                                          <p:spTgt spid="54290"/>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5430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4314"/>
                                        </p:tgtEl>
                                        <p:attrNameLst>
                                          <p:attrName>style.visibility</p:attrName>
                                        </p:attrNameLst>
                                      </p:cBhvr>
                                      <p:to>
                                        <p:strVal val="visible"/>
                                      </p:to>
                                    </p:set>
                                    <p:animEffect transition="in" filter="wipe(left)">
                                      <p:cBhvr>
                                        <p:cTn id="32" dur="500"/>
                                        <p:tgtEl>
                                          <p:spTgt spid="543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4285"/>
                                        </p:tgtEl>
                                        <p:attrNameLst>
                                          <p:attrName>style.visibility</p:attrName>
                                        </p:attrNameLst>
                                      </p:cBhvr>
                                      <p:to>
                                        <p:strVal val="visible"/>
                                      </p:to>
                                    </p:set>
                                    <p:animEffect transition="in" filter="wipe(left)">
                                      <p:cBhvr>
                                        <p:cTn id="37" dur="500"/>
                                        <p:tgtEl>
                                          <p:spTgt spid="54285"/>
                                        </p:tgtEl>
                                      </p:cBhvr>
                                    </p:animEffec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54305"/>
                                        </p:tgtEl>
                                        <p:attrNameLst>
                                          <p:attrName>style.visibility</p:attrName>
                                        </p:attrNameLst>
                                      </p:cBhvr>
                                      <p:to>
                                        <p:strVal val="visible"/>
                                      </p:to>
                                    </p:se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54280"/>
                                        </p:tgtEl>
                                        <p:attrNameLst>
                                          <p:attrName>style.visibility</p:attrName>
                                        </p:attrNameLst>
                                      </p:cBhvr>
                                      <p:to>
                                        <p:strVal val="visible"/>
                                      </p:to>
                                    </p:set>
                                    <p:animEffect transition="in" filter="wipe(left)">
                                      <p:cBhvr>
                                        <p:cTn id="44" dur="500"/>
                                        <p:tgtEl>
                                          <p:spTgt spid="54280"/>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54286"/>
                                        </p:tgtEl>
                                        <p:attrNameLst>
                                          <p:attrName>style.visibility</p:attrName>
                                        </p:attrNameLst>
                                      </p:cBhvr>
                                      <p:to>
                                        <p:strVal val="visible"/>
                                      </p:to>
                                    </p:set>
                                    <p:animEffect transition="in" filter="wipe(left)">
                                      <p:cBhvr>
                                        <p:cTn id="47" dur="500"/>
                                        <p:tgtEl>
                                          <p:spTgt spid="54286"/>
                                        </p:tgtEl>
                                      </p:cBhvr>
                                    </p:animEffect>
                                  </p:childTnLst>
                                </p:cTn>
                              </p:par>
                            </p:childTnLst>
                          </p:cTn>
                        </p:par>
                        <p:par>
                          <p:cTn id="48" fill="hold">
                            <p:stCondLst>
                              <p:cond delay="1000"/>
                            </p:stCondLst>
                            <p:childTnLst>
                              <p:par>
                                <p:cTn id="49" presetID="22" presetClass="entr" presetSubtype="8" fill="hold" nodeType="afterEffect">
                                  <p:stCondLst>
                                    <p:cond delay="0"/>
                                  </p:stCondLst>
                                  <p:childTnLst>
                                    <p:set>
                                      <p:cBhvr>
                                        <p:cTn id="50" dur="1" fill="hold">
                                          <p:stCondLst>
                                            <p:cond delay="0"/>
                                          </p:stCondLst>
                                        </p:cTn>
                                        <p:tgtEl>
                                          <p:spTgt spid="54309"/>
                                        </p:tgtEl>
                                        <p:attrNameLst>
                                          <p:attrName>style.visibility</p:attrName>
                                        </p:attrNameLst>
                                      </p:cBhvr>
                                      <p:to>
                                        <p:strVal val="visible"/>
                                      </p:to>
                                    </p:set>
                                    <p:animEffect transition="in" filter="wipe(left)">
                                      <p:cBhvr>
                                        <p:cTn id="51" dur="500"/>
                                        <p:tgtEl>
                                          <p:spTgt spid="54309"/>
                                        </p:tgtEl>
                                      </p:cBhvr>
                                    </p:animEffect>
                                  </p:childTnLst>
                                </p:cTn>
                              </p:par>
                            </p:childTnLst>
                          </p:cTn>
                        </p:par>
                        <p:par>
                          <p:cTn id="52" fill="hold">
                            <p:stCondLst>
                              <p:cond delay="1500"/>
                            </p:stCondLst>
                            <p:childTnLst>
                              <p:par>
                                <p:cTn id="53" presetID="22" presetClass="entr" presetSubtype="8" fill="hold" grpId="0" nodeType="afterEffect">
                                  <p:stCondLst>
                                    <p:cond delay="0"/>
                                  </p:stCondLst>
                                  <p:childTnLst>
                                    <p:set>
                                      <p:cBhvr>
                                        <p:cTn id="54" dur="1" fill="hold">
                                          <p:stCondLst>
                                            <p:cond delay="0"/>
                                          </p:stCondLst>
                                        </p:cTn>
                                        <p:tgtEl>
                                          <p:spTgt spid="54279"/>
                                        </p:tgtEl>
                                        <p:attrNameLst>
                                          <p:attrName>style.visibility</p:attrName>
                                        </p:attrNameLst>
                                      </p:cBhvr>
                                      <p:to>
                                        <p:strVal val="visible"/>
                                      </p:to>
                                    </p:set>
                                    <p:animEffect transition="in" filter="wipe(left)">
                                      <p:cBhvr>
                                        <p:cTn id="55" dur="500"/>
                                        <p:tgtEl>
                                          <p:spTgt spid="54279"/>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54308"/>
                                        </p:tgtEl>
                                        <p:attrNameLst>
                                          <p:attrName>style.visibility</p:attrName>
                                        </p:attrNameLst>
                                      </p:cBhvr>
                                      <p:to>
                                        <p:strVal val="visible"/>
                                      </p:to>
                                    </p:se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54283"/>
                                        </p:tgtEl>
                                        <p:attrNameLst>
                                          <p:attrName>style.visibility</p:attrName>
                                        </p:attrNameLst>
                                      </p:cBhvr>
                                      <p:to>
                                        <p:strVal val="visible"/>
                                      </p:to>
                                    </p:set>
                                    <p:animEffect transition="in" filter="wipe(left)">
                                      <p:cBhvr>
                                        <p:cTn id="63" dur="500"/>
                                        <p:tgtEl>
                                          <p:spTgt spid="54283"/>
                                        </p:tgtEl>
                                      </p:cBhvr>
                                    </p:animEffect>
                                  </p:childTnLst>
                                </p:cTn>
                              </p:par>
                            </p:childTnLst>
                          </p:cTn>
                        </p:par>
                        <p:par>
                          <p:cTn id="64" fill="hold">
                            <p:stCondLst>
                              <p:cond delay="1000"/>
                            </p:stCondLst>
                            <p:childTnLst>
                              <p:par>
                                <p:cTn id="65" presetID="22" presetClass="entr" presetSubtype="8" fill="hold" nodeType="afterEffect">
                                  <p:stCondLst>
                                    <p:cond delay="0"/>
                                  </p:stCondLst>
                                  <p:childTnLst>
                                    <p:set>
                                      <p:cBhvr>
                                        <p:cTn id="66" dur="1" fill="hold">
                                          <p:stCondLst>
                                            <p:cond delay="0"/>
                                          </p:stCondLst>
                                        </p:cTn>
                                        <p:tgtEl>
                                          <p:spTgt spid="54288"/>
                                        </p:tgtEl>
                                        <p:attrNameLst>
                                          <p:attrName>style.visibility</p:attrName>
                                        </p:attrNameLst>
                                      </p:cBhvr>
                                      <p:to>
                                        <p:strVal val="visible"/>
                                      </p:to>
                                    </p:set>
                                    <p:animEffect transition="in" filter="wipe(left)">
                                      <p:cBhvr>
                                        <p:cTn id="67" dur="500"/>
                                        <p:tgtEl>
                                          <p:spTgt spid="5428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4301"/>
                                        </p:tgtEl>
                                        <p:attrNameLst>
                                          <p:attrName>style.visibility</p:attrName>
                                        </p:attrNameLst>
                                      </p:cBhvr>
                                      <p:to>
                                        <p:strVal val="visible"/>
                                      </p:to>
                                    </p:set>
                                    <p:animEffect transition="in" filter="wipe(left)">
                                      <p:cBhvr>
                                        <p:cTn id="72" dur="500"/>
                                        <p:tgtEl>
                                          <p:spTgt spid="54301"/>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499"/>
                                          </p:stCondLst>
                                        </p:cTn>
                                        <p:tgtEl>
                                          <p:spTgt spid="5430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54291"/>
                                        </p:tgtEl>
                                        <p:attrNameLst>
                                          <p:attrName>style.visibility</p:attrName>
                                        </p:attrNameLst>
                                      </p:cBhvr>
                                      <p:to>
                                        <p:strVal val="visible"/>
                                      </p:to>
                                    </p:set>
                                    <p:animEffect transition="in" filter="wipe(down)">
                                      <p:cBhvr>
                                        <p:cTn id="80" dur="500"/>
                                        <p:tgtEl>
                                          <p:spTgt spid="54291"/>
                                        </p:tgtEl>
                                      </p:cBhvr>
                                    </p:animEffect>
                                  </p:childTnLst>
                                </p:cTn>
                              </p:par>
                            </p:childTnLst>
                          </p:cTn>
                        </p:par>
                        <p:par>
                          <p:cTn id="81" fill="hold">
                            <p:stCondLst>
                              <p:cond delay="500"/>
                            </p:stCondLst>
                            <p:childTnLst>
                              <p:par>
                                <p:cTn id="82" presetID="1" presetClass="entr" presetSubtype="0" fill="hold" nodeType="afterEffect">
                                  <p:stCondLst>
                                    <p:cond delay="0"/>
                                  </p:stCondLst>
                                  <p:childTnLst>
                                    <p:set>
                                      <p:cBhvr>
                                        <p:cTn id="83" dur="1" fill="hold">
                                          <p:stCondLst>
                                            <p:cond delay="499"/>
                                          </p:stCondLst>
                                        </p:cTn>
                                        <p:tgtEl>
                                          <p:spTgt spid="54292"/>
                                        </p:tgtEl>
                                        <p:attrNameLst>
                                          <p:attrName>style.visibility</p:attrName>
                                        </p:attrNameLst>
                                      </p:cBhvr>
                                      <p:to>
                                        <p:strVal val="visible"/>
                                      </p:to>
                                    </p:set>
                                  </p:childTnLst>
                                </p:cTn>
                              </p:par>
                            </p:childTnLst>
                          </p:cTn>
                        </p:par>
                        <p:par>
                          <p:cTn id="84" fill="hold">
                            <p:stCondLst>
                              <p:cond delay="1000"/>
                            </p:stCondLst>
                            <p:childTnLst>
                              <p:par>
                                <p:cTn id="85" presetID="22" presetClass="entr" presetSubtype="8" fill="hold" nodeType="afterEffect">
                                  <p:stCondLst>
                                    <p:cond delay="0"/>
                                  </p:stCondLst>
                                  <p:childTnLst>
                                    <p:set>
                                      <p:cBhvr>
                                        <p:cTn id="86" dur="1" fill="hold">
                                          <p:stCondLst>
                                            <p:cond delay="0"/>
                                          </p:stCondLst>
                                        </p:cTn>
                                        <p:tgtEl>
                                          <p:spTgt spid="54284"/>
                                        </p:tgtEl>
                                        <p:attrNameLst>
                                          <p:attrName>style.visibility</p:attrName>
                                        </p:attrNameLst>
                                      </p:cBhvr>
                                      <p:to>
                                        <p:strVal val="visible"/>
                                      </p:to>
                                    </p:set>
                                    <p:animEffect transition="in" filter="wipe(left)">
                                      <p:cBhvr>
                                        <p:cTn id="87" dur="500"/>
                                        <p:tgtEl>
                                          <p:spTgt spid="5428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54276"/>
                                        </p:tgtEl>
                                        <p:attrNameLst>
                                          <p:attrName>style.visibility</p:attrName>
                                        </p:attrNameLst>
                                      </p:cBhvr>
                                      <p:to>
                                        <p:strVal val="visible"/>
                                      </p:to>
                                    </p:set>
                                    <p:animEffect transition="in" filter="wipe(left)">
                                      <p:cBhvr>
                                        <p:cTn id="92" dur="500"/>
                                        <p:tgtEl>
                                          <p:spTgt spid="54276"/>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499"/>
                                          </p:stCondLst>
                                        </p:cTn>
                                        <p:tgtEl>
                                          <p:spTgt spid="54303"/>
                                        </p:tgtEl>
                                        <p:attrNameLst>
                                          <p:attrName>style.visibility</p:attrName>
                                        </p:attrNameLst>
                                      </p:cBhvr>
                                      <p:to>
                                        <p:strVal val="visible"/>
                                      </p:to>
                                    </p:set>
                                  </p:childTnLst>
                                </p:cTn>
                              </p:par>
                            </p:childTnLst>
                          </p:cTn>
                        </p:par>
                        <p:par>
                          <p:cTn id="97" fill="hold">
                            <p:stCondLst>
                              <p:cond delay="500"/>
                            </p:stCondLst>
                            <p:childTnLst>
                              <p:par>
                                <p:cTn id="98" presetID="22" presetClass="entr" presetSubtype="8" fill="hold" grpId="0" nodeType="afterEffect">
                                  <p:stCondLst>
                                    <p:cond delay="0"/>
                                  </p:stCondLst>
                                  <p:childTnLst>
                                    <p:set>
                                      <p:cBhvr>
                                        <p:cTn id="99" dur="1" fill="hold">
                                          <p:stCondLst>
                                            <p:cond delay="0"/>
                                          </p:stCondLst>
                                        </p:cTn>
                                        <p:tgtEl>
                                          <p:spTgt spid="54298"/>
                                        </p:tgtEl>
                                        <p:attrNameLst>
                                          <p:attrName>style.visibility</p:attrName>
                                        </p:attrNameLst>
                                      </p:cBhvr>
                                      <p:to>
                                        <p:strVal val="visible"/>
                                      </p:to>
                                    </p:set>
                                    <p:animEffect transition="in" filter="wipe(left)">
                                      <p:cBhvr>
                                        <p:cTn id="100" dur="500"/>
                                        <p:tgtEl>
                                          <p:spTgt spid="5429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54278"/>
                                        </p:tgtEl>
                                        <p:attrNameLst>
                                          <p:attrName>style.visibility</p:attrName>
                                        </p:attrNameLst>
                                      </p:cBhvr>
                                      <p:to>
                                        <p:strVal val="visible"/>
                                      </p:to>
                                    </p:set>
                                    <p:animEffect transition="in" filter="wipe(left)">
                                      <p:cBhvr>
                                        <p:cTn id="105" dur="500"/>
                                        <p:tgtEl>
                                          <p:spTgt spid="54278"/>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54304"/>
                                        </p:tgtEl>
                                        <p:attrNameLst>
                                          <p:attrName>style.visibility</p:attrName>
                                        </p:attrNameLst>
                                      </p:cBhvr>
                                      <p:to>
                                        <p:strVal val="visible"/>
                                      </p:to>
                                    </p:set>
                                    <p:animEffect transition="in" filter="wipe(left)">
                                      <p:cBhvr>
                                        <p:cTn id="110" dur="500"/>
                                        <p:tgtEl>
                                          <p:spTgt spid="54304"/>
                                        </p:tgtEl>
                                      </p:cBhvr>
                                    </p:animEffect>
                                  </p:childTnLst>
                                </p:cTn>
                              </p:par>
                            </p:childTnLst>
                          </p:cTn>
                        </p:par>
                        <p:par>
                          <p:cTn id="111" fill="hold">
                            <p:stCondLst>
                              <p:cond delay="500"/>
                            </p:stCondLst>
                            <p:childTnLst>
                              <p:par>
                                <p:cTn id="112" presetID="1" presetClass="entr" presetSubtype="0" fill="hold" nodeType="afterEffect">
                                  <p:stCondLst>
                                    <p:cond delay="0"/>
                                  </p:stCondLst>
                                  <p:childTnLst>
                                    <p:set>
                                      <p:cBhvr>
                                        <p:cTn id="113" dur="1" fill="hold">
                                          <p:stCondLst>
                                            <p:cond delay="499"/>
                                          </p:stCondLst>
                                        </p:cTn>
                                        <p:tgtEl>
                                          <p:spTgt spid="54294"/>
                                        </p:tgtEl>
                                        <p:attrNameLst>
                                          <p:attrName>style.visibility</p:attrName>
                                        </p:attrNameLst>
                                      </p:cBhvr>
                                      <p:to>
                                        <p:strVal val="visible"/>
                                      </p:to>
                                    </p:set>
                                  </p:childTnLst>
                                </p:cTn>
                              </p:par>
                            </p:childTnLst>
                          </p:cTn>
                        </p:par>
                        <p:par>
                          <p:cTn id="114" fill="hold">
                            <p:stCondLst>
                              <p:cond delay="1000"/>
                            </p:stCondLst>
                            <p:childTnLst>
                              <p:par>
                                <p:cTn id="115" presetID="1" presetClass="entr" presetSubtype="0" fill="hold" nodeType="afterEffect">
                                  <p:stCondLst>
                                    <p:cond delay="0"/>
                                  </p:stCondLst>
                                  <p:childTnLst>
                                    <p:set>
                                      <p:cBhvr>
                                        <p:cTn id="116" dur="1" fill="hold">
                                          <p:stCondLst>
                                            <p:cond delay="499"/>
                                          </p:stCondLst>
                                        </p:cTn>
                                        <p:tgtEl>
                                          <p:spTgt spid="54293"/>
                                        </p:tgtEl>
                                        <p:attrNameLst>
                                          <p:attrName>style.visibility</p:attrName>
                                        </p:attrNameLst>
                                      </p:cBhvr>
                                      <p:to>
                                        <p:strVal val="visible"/>
                                      </p:to>
                                    </p:set>
                                  </p:childTnLst>
                                </p:cTn>
                              </p:par>
                            </p:childTnLst>
                          </p:cTn>
                        </p:par>
                        <p:par>
                          <p:cTn id="117" fill="hold">
                            <p:stCondLst>
                              <p:cond delay="1500"/>
                            </p:stCondLst>
                            <p:childTnLst>
                              <p:par>
                                <p:cTn id="118" presetID="22" presetClass="entr" presetSubtype="8" fill="hold" nodeType="afterEffect">
                                  <p:stCondLst>
                                    <p:cond delay="0"/>
                                  </p:stCondLst>
                                  <p:childTnLst>
                                    <p:set>
                                      <p:cBhvr>
                                        <p:cTn id="119" dur="1" fill="hold">
                                          <p:stCondLst>
                                            <p:cond delay="0"/>
                                          </p:stCondLst>
                                        </p:cTn>
                                        <p:tgtEl>
                                          <p:spTgt spid="54311"/>
                                        </p:tgtEl>
                                        <p:attrNameLst>
                                          <p:attrName>style.visibility</p:attrName>
                                        </p:attrNameLst>
                                      </p:cBhvr>
                                      <p:to>
                                        <p:strVal val="visible"/>
                                      </p:to>
                                    </p:set>
                                    <p:animEffect transition="in" filter="wipe(left)">
                                      <p:cBhvr>
                                        <p:cTn id="120" dur="500"/>
                                        <p:tgtEl>
                                          <p:spTgt spid="54311"/>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54316"/>
                                        </p:tgtEl>
                                        <p:attrNameLst>
                                          <p:attrName>style.visibility</p:attrName>
                                        </p:attrNameLst>
                                      </p:cBhvr>
                                      <p:to>
                                        <p:strVal val="visible"/>
                                      </p:to>
                                    </p:set>
                                    <p:animEffect transition="in" filter="wipe(left)">
                                      <p:cBhvr>
                                        <p:cTn id="125" dur="500"/>
                                        <p:tgtEl>
                                          <p:spTgt spid="54316"/>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54312"/>
                                        </p:tgtEl>
                                        <p:attrNameLst>
                                          <p:attrName>style.visibility</p:attrName>
                                        </p:attrNameLst>
                                      </p:cBhvr>
                                      <p:to>
                                        <p:strVal val="visible"/>
                                      </p:to>
                                    </p:set>
                                    <p:animEffect transition="in" filter="wipe(left)">
                                      <p:cBhvr>
                                        <p:cTn id="130" dur="500"/>
                                        <p:tgtEl>
                                          <p:spTgt spid="54312"/>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54315"/>
                                        </p:tgtEl>
                                        <p:attrNameLst>
                                          <p:attrName>style.visibility</p:attrName>
                                        </p:attrNameLst>
                                      </p:cBhvr>
                                      <p:to>
                                        <p:strVal val="visible"/>
                                      </p:to>
                                    </p:set>
                                    <p:animEffect transition="in" filter="wipe(left)">
                                      <p:cBhvr>
                                        <p:cTn id="135" dur="500"/>
                                        <p:tgtEl>
                                          <p:spTgt spid="54315"/>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54310"/>
                                        </p:tgtEl>
                                        <p:attrNameLst>
                                          <p:attrName>style.visibility</p:attrName>
                                        </p:attrNameLst>
                                      </p:cBhvr>
                                      <p:to>
                                        <p:strVal val="visible"/>
                                      </p:to>
                                    </p:set>
                                    <p:animEffect transition="in" filter="wipe(left)">
                                      <p:cBhvr>
                                        <p:cTn id="140" dur="500"/>
                                        <p:tgtEl>
                                          <p:spTgt spid="5431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54282"/>
                                        </p:tgtEl>
                                        <p:attrNameLst>
                                          <p:attrName>style.visibility</p:attrName>
                                        </p:attrNameLst>
                                      </p:cBhvr>
                                      <p:to>
                                        <p:strVal val="visible"/>
                                      </p:to>
                                    </p:set>
                                    <p:animEffect transition="in" filter="wipe(left)">
                                      <p:cBhvr>
                                        <p:cTn id="145" dur="500"/>
                                        <p:tgtEl>
                                          <p:spTgt spid="54282"/>
                                        </p:tgtEl>
                                      </p:cBhvr>
                                    </p:animEffect>
                                  </p:childTnLst>
                                </p:cTn>
                              </p:par>
                            </p:childTnLst>
                          </p:cTn>
                        </p:par>
                        <p:par>
                          <p:cTn id="146" fill="hold">
                            <p:stCondLst>
                              <p:cond delay="500"/>
                            </p:stCondLst>
                            <p:childTnLst>
                              <p:par>
                                <p:cTn id="147" presetID="22" presetClass="entr" presetSubtype="8" fill="hold" nodeType="afterEffect">
                                  <p:stCondLst>
                                    <p:cond delay="0"/>
                                  </p:stCondLst>
                                  <p:childTnLst>
                                    <p:set>
                                      <p:cBhvr>
                                        <p:cTn id="148" dur="1" fill="hold">
                                          <p:stCondLst>
                                            <p:cond delay="0"/>
                                          </p:stCondLst>
                                        </p:cTn>
                                        <p:tgtEl>
                                          <p:spTgt spid="54289"/>
                                        </p:tgtEl>
                                        <p:attrNameLst>
                                          <p:attrName>style.visibility</p:attrName>
                                        </p:attrNameLst>
                                      </p:cBhvr>
                                      <p:to>
                                        <p:strVal val="visible"/>
                                      </p:to>
                                    </p:set>
                                    <p:animEffect transition="in" filter="wipe(left)">
                                      <p:cBhvr>
                                        <p:cTn id="149" dur="500"/>
                                        <p:tgtEl>
                                          <p:spTgt spid="54289"/>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nodeType="clickEffect">
                                  <p:stCondLst>
                                    <p:cond delay="0"/>
                                  </p:stCondLst>
                                  <p:childTnLst>
                                    <p:set>
                                      <p:cBhvr>
                                        <p:cTn id="153" dur="1" fill="hold">
                                          <p:stCondLst>
                                            <p:cond delay="0"/>
                                          </p:stCondLst>
                                        </p:cTn>
                                        <p:tgtEl>
                                          <p:spTgt spid="54281"/>
                                        </p:tgtEl>
                                        <p:attrNameLst>
                                          <p:attrName>style.visibility</p:attrName>
                                        </p:attrNameLst>
                                      </p:cBhvr>
                                      <p:to>
                                        <p:strVal val="visible"/>
                                      </p:to>
                                    </p:set>
                                    <p:animEffect transition="in" filter="wipe(left)">
                                      <p:cBhvr>
                                        <p:cTn id="154" dur="500"/>
                                        <p:tgtEl>
                                          <p:spTgt spid="54281"/>
                                        </p:tgtEl>
                                      </p:cBhvr>
                                    </p:animEffect>
                                  </p:childTnLst>
                                </p:cTn>
                              </p:par>
                            </p:childTnLst>
                          </p:cTn>
                        </p:par>
                        <p:par>
                          <p:cTn id="155" fill="hold">
                            <p:stCondLst>
                              <p:cond delay="500"/>
                            </p:stCondLst>
                            <p:childTnLst>
                              <p:par>
                                <p:cTn id="156" presetID="22" presetClass="entr" presetSubtype="8" fill="hold" nodeType="afterEffect">
                                  <p:stCondLst>
                                    <p:cond delay="0"/>
                                  </p:stCondLst>
                                  <p:childTnLst>
                                    <p:set>
                                      <p:cBhvr>
                                        <p:cTn id="157" dur="1" fill="hold">
                                          <p:stCondLst>
                                            <p:cond delay="0"/>
                                          </p:stCondLst>
                                        </p:cTn>
                                        <p:tgtEl>
                                          <p:spTgt spid="54287"/>
                                        </p:tgtEl>
                                        <p:attrNameLst>
                                          <p:attrName>style.visibility</p:attrName>
                                        </p:attrNameLst>
                                      </p:cBhvr>
                                      <p:to>
                                        <p:strVal val="visible"/>
                                      </p:to>
                                    </p:set>
                                    <p:animEffect transition="in" filter="wipe(left)">
                                      <p:cBhvr>
                                        <p:cTn id="158" dur="500"/>
                                        <p:tgtEl>
                                          <p:spTgt spid="54287"/>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nodeType="clickEffect">
                                  <p:stCondLst>
                                    <p:cond delay="0"/>
                                  </p:stCondLst>
                                  <p:childTnLst>
                                    <p:set>
                                      <p:cBhvr>
                                        <p:cTn id="162" dur="1" fill="hold">
                                          <p:stCondLst>
                                            <p:cond delay="0"/>
                                          </p:stCondLst>
                                        </p:cTn>
                                        <p:tgtEl>
                                          <p:spTgt spid="54313"/>
                                        </p:tgtEl>
                                        <p:attrNameLst>
                                          <p:attrName>style.visibility</p:attrName>
                                        </p:attrNameLst>
                                      </p:cBhvr>
                                      <p:to>
                                        <p:strVal val="visible"/>
                                      </p:to>
                                    </p:set>
                                    <p:animEffect transition="in" filter="wipe(left)">
                                      <p:cBhvr>
                                        <p:cTn id="163" dur="500"/>
                                        <p:tgtEl>
                                          <p:spTgt spid="54313"/>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nodeType="clickEffect">
                                  <p:stCondLst>
                                    <p:cond delay="0"/>
                                  </p:stCondLst>
                                  <p:childTnLst>
                                    <p:set>
                                      <p:cBhvr>
                                        <p:cTn id="167" dur="1" fill="hold">
                                          <p:stCondLst>
                                            <p:cond delay="0"/>
                                          </p:stCondLst>
                                        </p:cTn>
                                        <p:tgtEl>
                                          <p:spTgt spid="54277"/>
                                        </p:tgtEl>
                                        <p:attrNameLst>
                                          <p:attrName>style.visibility</p:attrName>
                                        </p:attrNameLst>
                                      </p:cBhvr>
                                      <p:to>
                                        <p:strVal val="visible"/>
                                      </p:to>
                                    </p:set>
                                    <p:animEffect transition="in" filter="wipe(left)">
                                      <p:cBhvr>
                                        <p:cTn id="168" dur="500"/>
                                        <p:tgtEl>
                                          <p:spTgt spid="54277"/>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54307"/>
                                        </p:tgtEl>
                                        <p:attrNameLst>
                                          <p:attrName>style.visibility</p:attrName>
                                        </p:attrNameLst>
                                      </p:cBhvr>
                                      <p:to>
                                        <p:strVal val="visible"/>
                                      </p:to>
                                    </p:set>
                                    <p:animEffect transition="in" filter="wipe(left)">
                                      <p:cBhvr>
                                        <p:cTn id="173" dur="500"/>
                                        <p:tgtEl>
                                          <p:spTgt spid="54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p:bldP spid="54279" grpId="0"/>
      <p:bldP spid="54280" grpId="0" animBg="1"/>
      <p:bldP spid="54285" grpId="0"/>
      <p:bldP spid="54286" grpId="0"/>
      <p:bldP spid="54298" grpId="0"/>
      <p:bldP spid="54306" grpId="0"/>
      <p:bldP spid="54307" grpId="0"/>
      <p:bldP spid="54308" grpId="0"/>
      <p:bldP spid="54314" grpId="0"/>
      <p:bldP spid="54315"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55298" name="对象 55297"/>
          <p:cNvGraphicFramePr>
            <a:graphicFrameLocks noChangeAspect="1"/>
          </p:cNvGraphicFramePr>
          <p:nvPr/>
        </p:nvGraphicFramePr>
        <p:xfrm>
          <a:off x="1044575" y="1557338"/>
          <a:ext cx="3598863" cy="746125"/>
        </p:xfrm>
        <a:graphic>
          <a:graphicData uri="http://schemas.openxmlformats.org/presentationml/2006/ole">
            <mc:AlternateContent xmlns:mc="http://schemas.openxmlformats.org/markup-compatibility/2006">
              <mc:Choice xmlns:v="urn:schemas-microsoft-com:vml" Requires="v">
                <p:oleObj spid="_x0000_s3400" name="" r:id="rId1" imgW="1713230" imgH="355600" progId="Equation.3">
                  <p:embed/>
                </p:oleObj>
              </mc:Choice>
              <mc:Fallback>
                <p:oleObj name="" r:id="rId1" imgW="1713230" imgH="355600" progId="Equation.3">
                  <p:embed/>
                  <p:pic>
                    <p:nvPicPr>
                      <p:cNvPr id="0" name="图片 3399"/>
                      <p:cNvPicPr/>
                      <p:nvPr/>
                    </p:nvPicPr>
                    <p:blipFill>
                      <a:blip r:embed="rId2"/>
                      <a:stretch>
                        <a:fillRect/>
                      </a:stretch>
                    </p:blipFill>
                    <p:spPr>
                      <a:xfrm>
                        <a:off x="1044575" y="1557338"/>
                        <a:ext cx="3598863" cy="746125"/>
                      </a:xfrm>
                      <a:prstGeom prst="rect">
                        <a:avLst/>
                      </a:prstGeom>
                      <a:noFill/>
                      <a:ln w="38100">
                        <a:noFill/>
                        <a:miter/>
                      </a:ln>
                    </p:spPr>
                  </p:pic>
                </p:oleObj>
              </mc:Fallback>
            </mc:AlternateContent>
          </a:graphicData>
        </a:graphic>
      </p:graphicFrame>
      <p:graphicFrame>
        <p:nvGraphicFramePr>
          <p:cNvPr id="55299" name="对象 55298"/>
          <p:cNvGraphicFramePr>
            <a:graphicFrameLocks noChangeAspect="1"/>
          </p:cNvGraphicFramePr>
          <p:nvPr/>
        </p:nvGraphicFramePr>
        <p:xfrm>
          <a:off x="1568450" y="2462213"/>
          <a:ext cx="3971925" cy="746125"/>
        </p:xfrm>
        <a:graphic>
          <a:graphicData uri="http://schemas.openxmlformats.org/presentationml/2006/ole">
            <mc:AlternateContent xmlns:mc="http://schemas.openxmlformats.org/markup-compatibility/2006">
              <mc:Choice xmlns:v="urn:schemas-microsoft-com:vml" Requires="v">
                <p:oleObj spid="_x0000_s3409" name="" r:id="rId3" imgW="1890395" imgH="355600" progId="Equation.3">
                  <p:embed/>
                </p:oleObj>
              </mc:Choice>
              <mc:Fallback>
                <p:oleObj name="" r:id="rId3" imgW="1890395" imgH="355600" progId="Equation.3">
                  <p:embed/>
                  <p:pic>
                    <p:nvPicPr>
                      <p:cNvPr id="0" name="图片 3408"/>
                      <p:cNvPicPr/>
                      <p:nvPr/>
                    </p:nvPicPr>
                    <p:blipFill>
                      <a:blip r:embed="rId4"/>
                      <a:stretch>
                        <a:fillRect/>
                      </a:stretch>
                    </p:blipFill>
                    <p:spPr>
                      <a:xfrm>
                        <a:off x="1568450" y="2462213"/>
                        <a:ext cx="3971925" cy="746125"/>
                      </a:xfrm>
                      <a:prstGeom prst="rect">
                        <a:avLst/>
                      </a:prstGeom>
                      <a:noFill/>
                      <a:ln w="38100">
                        <a:noFill/>
                        <a:miter/>
                      </a:ln>
                    </p:spPr>
                  </p:pic>
                </p:oleObj>
              </mc:Fallback>
            </mc:AlternateContent>
          </a:graphicData>
        </a:graphic>
      </p:graphicFrame>
      <p:graphicFrame>
        <p:nvGraphicFramePr>
          <p:cNvPr id="55300" name="对象 55299"/>
          <p:cNvGraphicFramePr>
            <a:graphicFrameLocks noChangeAspect="1"/>
          </p:cNvGraphicFramePr>
          <p:nvPr/>
        </p:nvGraphicFramePr>
        <p:xfrm>
          <a:off x="1474788" y="3357563"/>
          <a:ext cx="2292350" cy="906462"/>
        </p:xfrm>
        <a:graphic>
          <a:graphicData uri="http://schemas.openxmlformats.org/presentationml/2006/ole">
            <mc:AlternateContent xmlns:mc="http://schemas.openxmlformats.org/markup-compatibility/2006">
              <mc:Choice xmlns:v="urn:schemas-microsoft-com:vml" Requires="v">
                <p:oleObj spid="_x0000_s3420" name="" r:id="rId5" imgW="1099820" imgH="434975" progId="Equation.3">
                  <p:embed/>
                </p:oleObj>
              </mc:Choice>
              <mc:Fallback>
                <p:oleObj name="" r:id="rId5" imgW="1099820" imgH="434975" progId="Equation.3">
                  <p:embed/>
                  <p:pic>
                    <p:nvPicPr>
                      <p:cNvPr id="0" name="图片 3419"/>
                      <p:cNvPicPr/>
                      <p:nvPr/>
                    </p:nvPicPr>
                    <p:blipFill>
                      <a:blip r:embed="rId6"/>
                      <a:stretch>
                        <a:fillRect/>
                      </a:stretch>
                    </p:blipFill>
                    <p:spPr>
                      <a:xfrm>
                        <a:off x="1474788" y="3357563"/>
                        <a:ext cx="2292350" cy="906462"/>
                      </a:xfrm>
                      <a:prstGeom prst="rect">
                        <a:avLst/>
                      </a:prstGeom>
                      <a:noFill/>
                      <a:ln w="38100">
                        <a:noFill/>
                        <a:miter/>
                      </a:ln>
                    </p:spPr>
                  </p:pic>
                </p:oleObj>
              </mc:Fallback>
            </mc:AlternateContent>
          </a:graphicData>
        </a:graphic>
      </p:graphicFrame>
      <p:graphicFrame>
        <p:nvGraphicFramePr>
          <p:cNvPr id="55301" name="对象 55300"/>
          <p:cNvGraphicFramePr>
            <a:graphicFrameLocks noChangeAspect="1"/>
          </p:cNvGraphicFramePr>
          <p:nvPr/>
        </p:nvGraphicFramePr>
        <p:xfrm>
          <a:off x="1474788" y="4292600"/>
          <a:ext cx="2638425" cy="906463"/>
        </p:xfrm>
        <a:graphic>
          <a:graphicData uri="http://schemas.openxmlformats.org/presentationml/2006/ole">
            <mc:AlternateContent xmlns:mc="http://schemas.openxmlformats.org/markup-compatibility/2006">
              <mc:Choice xmlns:v="urn:schemas-microsoft-com:vml" Requires="v">
                <p:oleObj spid="_x0000_s3421" name="" r:id="rId7" imgW="1266190" imgH="434975" progId="Equation.3">
                  <p:embed/>
                </p:oleObj>
              </mc:Choice>
              <mc:Fallback>
                <p:oleObj name="" r:id="rId7" imgW="1266190" imgH="434975" progId="Equation.3">
                  <p:embed/>
                  <p:pic>
                    <p:nvPicPr>
                      <p:cNvPr id="0" name="图片 3420"/>
                      <p:cNvPicPr/>
                      <p:nvPr/>
                    </p:nvPicPr>
                    <p:blipFill>
                      <a:blip r:embed="rId8"/>
                      <a:stretch>
                        <a:fillRect/>
                      </a:stretch>
                    </p:blipFill>
                    <p:spPr>
                      <a:xfrm>
                        <a:off x="1474788" y="4292600"/>
                        <a:ext cx="2638425" cy="906463"/>
                      </a:xfrm>
                      <a:prstGeom prst="rect">
                        <a:avLst/>
                      </a:prstGeom>
                      <a:noFill/>
                      <a:ln w="38100">
                        <a:noFill/>
                        <a:miter/>
                      </a:ln>
                    </p:spPr>
                  </p:pic>
                </p:oleObj>
              </mc:Fallback>
            </mc:AlternateContent>
          </a:graphicData>
        </a:graphic>
      </p:graphicFrame>
      <p:sp>
        <p:nvSpPr>
          <p:cNvPr id="55302" name="文本框 55301"/>
          <p:cNvSpPr txBox="1"/>
          <p:nvPr/>
        </p:nvSpPr>
        <p:spPr>
          <a:xfrm>
            <a:off x="496888" y="5186363"/>
            <a:ext cx="1943100" cy="457200"/>
          </a:xfrm>
          <a:prstGeom prst="rect">
            <a:avLst/>
          </a:prstGeom>
          <a:noFill/>
          <a:ln w="9525">
            <a:noFill/>
          </a:ln>
        </p:spPr>
        <p:txBody>
          <a:bodyPr anchor="t">
            <a:spAutoFit/>
          </a:bodyPr>
          <a:p>
            <a:pPr lvl="0" indent="0" defTabSz="762000" eaLnBrk="0" hangingPunct="0">
              <a:buClr>
                <a:srgbClr val="66FFFF"/>
              </a:buClr>
              <a:buFont typeface="Wingdings" panose="05000000000000000000" pitchFamily="2" charset="2"/>
              <a:buChar char="Ø"/>
            </a:pPr>
            <a:r>
              <a:rPr lang="zh-CN" altLang="en-US" dirty="0">
                <a:latin typeface="Times New Roman" panose="02020603050405020304" pitchFamily="2" charset="0"/>
                <a:ea typeface="宋体" panose="02010600030101010101" pitchFamily="2" charset="-122"/>
              </a:rPr>
              <a:t> 结论</a:t>
            </a:r>
            <a:endParaRPr lang="zh-CN" altLang="en-US" dirty="0">
              <a:latin typeface="Times New Roman" panose="02020603050405020304" pitchFamily="2" charset="0"/>
              <a:ea typeface="宋体" panose="02010600030101010101" pitchFamily="2" charset="-122"/>
            </a:endParaRPr>
          </a:p>
        </p:txBody>
      </p:sp>
      <p:sp>
        <p:nvSpPr>
          <p:cNvPr id="55303" name="文本框 55302"/>
          <p:cNvSpPr txBox="1"/>
          <p:nvPr/>
        </p:nvSpPr>
        <p:spPr>
          <a:xfrm>
            <a:off x="779463" y="5492750"/>
            <a:ext cx="7843837" cy="1006475"/>
          </a:xfrm>
          <a:prstGeom prst="rect">
            <a:avLst/>
          </a:prstGeom>
          <a:noFill/>
          <a:ln w="9525">
            <a:noFill/>
          </a:ln>
        </p:spPr>
        <p:txBody>
          <a:bodyPr wrap="none" anchor="t">
            <a:spAutoFit/>
          </a:bodyPr>
          <a:p>
            <a:pPr lvl="0" indent="0">
              <a:lnSpc>
                <a:spcPct val="125000"/>
              </a:lnSpc>
            </a:pPr>
            <a:r>
              <a:rPr lang="zh-CN" altLang="en-US" dirty="0">
                <a:latin typeface="Times New Roman" panose="02020603050405020304" pitchFamily="2" charset="0"/>
                <a:ea typeface="楷体_GB2312" pitchFamily="1" charset="-122"/>
              </a:rPr>
              <a:t>电场力作功只与始末位置有关，与路径无关，所以静电力</a:t>
            </a:r>
            <a:endParaRPr lang="zh-CN" altLang="en-US" dirty="0">
              <a:latin typeface="Times New Roman" panose="02020603050405020304" pitchFamily="2" charset="0"/>
              <a:ea typeface="楷体_GB2312" pitchFamily="1" charset="-122"/>
            </a:endParaRPr>
          </a:p>
          <a:p>
            <a:pPr lvl="0" indent="0">
              <a:lnSpc>
                <a:spcPct val="125000"/>
              </a:lnSpc>
            </a:pPr>
            <a:r>
              <a:rPr lang="zh-CN" altLang="en-US" dirty="0">
                <a:latin typeface="宋体" panose="02010600030101010101" pitchFamily="2" charset="-122"/>
                <a:ea typeface="楷体_GB2312" pitchFamily="1" charset="-122"/>
              </a:rPr>
              <a:t>是保守力，</a:t>
            </a:r>
            <a:r>
              <a:rPr lang="zh-CN" altLang="en-US" dirty="0">
                <a:latin typeface="Times New Roman" panose="02020603050405020304" pitchFamily="2" charset="0"/>
                <a:ea typeface="楷体_GB2312" pitchFamily="1" charset="-122"/>
              </a:rPr>
              <a:t>静电场是保守力场。</a:t>
            </a:r>
            <a:endParaRPr lang="zh-CN" altLang="en-US" dirty="0">
              <a:latin typeface="Times New Roman" panose="02020603050405020304" pitchFamily="2" charset="0"/>
              <a:ea typeface="楷体_GB2312" pitchFamily="1" charset="-122"/>
            </a:endParaRPr>
          </a:p>
        </p:txBody>
      </p:sp>
      <p:sp>
        <p:nvSpPr>
          <p:cNvPr id="55304" name="文本框 55303"/>
          <p:cNvSpPr txBox="1"/>
          <p:nvPr/>
        </p:nvSpPr>
        <p:spPr>
          <a:xfrm>
            <a:off x="588963" y="230188"/>
            <a:ext cx="4068762" cy="457200"/>
          </a:xfrm>
          <a:prstGeom prst="rect">
            <a:avLst/>
          </a:prstGeom>
          <a:noFill/>
          <a:ln w="9525">
            <a:noFill/>
          </a:ln>
        </p:spPr>
        <p:txBody>
          <a:bodyPr wrap="none" anchor="t">
            <a:spAutoFit/>
          </a:bodyPr>
          <a:p>
            <a:pPr lvl="0" indent="0" defTabSz="762000" eaLnBrk="0" hangingPunct="0"/>
            <a:r>
              <a:rPr lang="zh-CN" altLang="en-US" dirty="0">
                <a:latin typeface="Times New Roman" panose="02020603050405020304" pitchFamily="2" charset="0"/>
                <a:ea typeface="仿宋_GB2312" pitchFamily="1" charset="-122"/>
              </a:rPr>
              <a:t>2.任意带电体系产生的静电场</a:t>
            </a:r>
            <a:endParaRPr lang="zh-CN" altLang="en-US" dirty="0">
              <a:latin typeface="Times New Roman" panose="02020603050405020304" pitchFamily="2" charset="0"/>
              <a:ea typeface="仿宋_GB2312" pitchFamily="1" charset="-122"/>
            </a:endParaRPr>
          </a:p>
        </p:txBody>
      </p:sp>
      <p:sp>
        <p:nvSpPr>
          <p:cNvPr id="55305" name="文本框 55304"/>
          <p:cNvSpPr txBox="1"/>
          <p:nvPr/>
        </p:nvSpPr>
        <p:spPr>
          <a:xfrm>
            <a:off x="760413" y="912813"/>
            <a:ext cx="6748462" cy="457200"/>
          </a:xfrm>
          <a:prstGeom prst="rect">
            <a:avLst/>
          </a:prstGeom>
          <a:noFill/>
          <a:ln w="9525">
            <a:noFill/>
          </a:ln>
        </p:spPr>
        <p:txBody>
          <a:bodyPr wrap="none" anchor="t">
            <a:spAutoFit/>
          </a:bodyPr>
          <a:p>
            <a:pPr lvl="0" indent="0" defTabSz="762000" eaLnBrk="0" hangingPunct="0"/>
            <a:r>
              <a:rPr lang="zh-CN" altLang="en-US" dirty="0">
                <a:latin typeface="Times New Roman" panose="02020603050405020304" pitchFamily="2" charset="0"/>
                <a:ea typeface="仿宋_GB2312" pitchFamily="1" charset="-122"/>
              </a:rPr>
              <a:t>在点电荷系</a:t>
            </a:r>
            <a:r>
              <a:rPr lang="en-US" altLang="x-none" i="1" dirty="0">
                <a:latin typeface="Times New Roman" panose="02020603050405020304" pitchFamily="2" charset="0"/>
                <a:ea typeface="仿宋_GB2312" pitchFamily="1" charset="-122"/>
              </a:rPr>
              <a:t>q</a:t>
            </a:r>
            <a:r>
              <a:rPr lang="en-US" altLang="x-none" baseline="-25000" dirty="0">
                <a:latin typeface="Times New Roman" panose="02020603050405020304" pitchFamily="2" charset="0"/>
                <a:ea typeface="仿宋_GB2312" pitchFamily="1" charset="-122"/>
              </a:rPr>
              <a:t>1</a:t>
            </a:r>
            <a:r>
              <a:rPr lang="zh-CN" altLang="en-US" dirty="0">
                <a:latin typeface="Times New Roman" panose="02020603050405020304" pitchFamily="2" charset="0"/>
                <a:ea typeface="仿宋_GB2312" pitchFamily="1" charset="-122"/>
              </a:rPr>
              <a:t>、</a:t>
            </a:r>
            <a:r>
              <a:rPr lang="en-US" altLang="x-none" i="1" dirty="0">
                <a:latin typeface="Times New Roman" panose="02020603050405020304" pitchFamily="2" charset="0"/>
                <a:ea typeface="仿宋_GB2312" pitchFamily="1" charset="-122"/>
              </a:rPr>
              <a:t>q</a:t>
            </a:r>
            <a:r>
              <a:rPr lang="en-US" altLang="x-none" baseline="-25000" dirty="0">
                <a:latin typeface="Times New Roman" panose="02020603050405020304" pitchFamily="2" charset="0"/>
                <a:ea typeface="仿宋_GB2312" pitchFamily="1" charset="-122"/>
              </a:rPr>
              <a:t>2</a:t>
            </a:r>
            <a:r>
              <a:rPr lang="zh-CN" altLang="en-US" dirty="0">
                <a:latin typeface="Times New Roman" panose="02020603050405020304" pitchFamily="2" charset="0"/>
                <a:ea typeface="仿宋_GB2312" pitchFamily="1" charset="-122"/>
              </a:rPr>
              <a:t>、</a:t>
            </a:r>
            <a:r>
              <a:rPr lang="en-US" altLang="x-none" dirty="0">
                <a:latin typeface="Times New Roman" panose="02020603050405020304" pitchFamily="2" charset="0"/>
                <a:ea typeface="仿宋_GB2312" pitchFamily="1" charset="-122"/>
              </a:rPr>
              <a:t>…</a:t>
            </a:r>
            <a:r>
              <a:rPr lang="zh-CN" altLang="en-US" dirty="0">
                <a:latin typeface="Times New Roman" panose="02020603050405020304" pitchFamily="2" charset="0"/>
                <a:ea typeface="仿宋_GB2312" pitchFamily="1" charset="-122"/>
              </a:rPr>
              <a:t>、</a:t>
            </a:r>
            <a:r>
              <a:rPr lang="en-US" altLang="x-none" i="1" dirty="0">
                <a:latin typeface="Times New Roman" panose="02020603050405020304" pitchFamily="2" charset="0"/>
                <a:ea typeface="仿宋_GB2312" pitchFamily="1" charset="-122"/>
              </a:rPr>
              <a:t>q</a:t>
            </a:r>
            <a:r>
              <a:rPr lang="en-US" altLang="x-none" i="1" baseline="-25000" dirty="0">
                <a:latin typeface="Times New Roman" panose="02020603050405020304" pitchFamily="2" charset="0"/>
                <a:ea typeface="仿宋_GB2312" pitchFamily="1" charset="-122"/>
              </a:rPr>
              <a:t>n</a:t>
            </a:r>
            <a:r>
              <a:rPr lang="en-US" altLang="x-none" baseline="-25000" dirty="0">
                <a:latin typeface="Times New Roman" panose="02020603050405020304" pitchFamily="2" charset="0"/>
                <a:ea typeface="仿宋_GB2312" pitchFamily="1" charset="-122"/>
              </a:rPr>
              <a:t> </a:t>
            </a:r>
            <a:r>
              <a:rPr lang="zh-CN" altLang="en-US" dirty="0">
                <a:latin typeface="Times New Roman" panose="02020603050405020304" pitchFamily="2" charset="0"/>
                <a:ea typeface="仿宋_GB2312" pitchFamily="1" charset="-122"/>
              </a:rPr>
              <a:t>的电场中，移动</a:t>
            </a:r>
            <a:r>
              <a:rPr lang="en-US" altLang="x-none" i="1" dirty="0">
                <a:latin typeface="Times New Roman" panose="02020603050405020304" pitchFamily="2" charset="0"/>
                <a:ea typeface="仿宋_GB2312" pitchFamily="1" charset="-122"/>
              </a:rPr>
              <a:t>q</a:t>
            </a:r>
            <a:r>
              <a:rPr lang="en-US" altLang="x-none" baseline="-25000" dirty="0">
                <a:latin typeface="Times New Roman" panose="02020603050405020304" pitchFamily="2" charset="0"/>
                <a:ea typeface="仿宋_GB2312" pitchFamily="1" charset="-122"/>
              </a:rPr>
              <a:t>0</a:t>
            </a:r>
            <a:r>
              <a:rPr lang="zh-CN" altLang="en-US" dirty="0">
                <a:latin typeface="Times New Roman" panose="02020603050405020304" pitchFamily="2" charset="0"/>
                <a:ea typeface="仿宋_GB2312" pitchFamily="1" charset="-122"/>
              </a:rPr>
              <a:t>，有</a:t>
            </a:r>
            <a:endParaRPr lang="zh-CN" altLang="en-US" dirty="0">
              <a:latin typeface="Times New Roman" panose="02020603050405020304" pitchFamily="2" charset="0"/>
              <a:ea typeface="仿宋_GB2312" pitchFamily="1" charset="-122"/>
            </a:endParaRPr>
          </a:p>
        </p:txBody>
      </p:sp>
      <p:sp>
        <p:nvSpPr>
          <p:cNvPr id="55306" name="文本框 55305"/>
          <p:cNvSpPr txBox="1"/>
          <p:nvPr/>
        </p:nvSpPr>
        <p:spPr>
          <a:xfrm>
            <a:off x="7321550" y="995363"/>
            <a:ext cx="336550" cy="457200"/>
          </a:xfrm>
          <a:prstGeom prst="rect">
            <a:avLst/>
          </a:prstGeom>
          <a:noFill/>
          <a:ln w="9525">
            <a:noFill/>
          </a:ln>
        </p:spPr>
        <p:txBody>
          <a:bodyPr wrap="none" anchor="t">
            <a:spAutoFit/>
          </a:bodyPr>
          <a:p>
            <a:pPr lvl="0" indent="0" defTabSz="762000" eaLnBrk="0" hangingPunct="0">
              <a:spcBef>
                <a:spcPct val="50000"/>
              </a:spcBef>
            </a:pPr>
            <a:r>
              <a:rPr lang="en-US" altLang="x-none" i="1" dirty="0">
                <a:latin typeface="Times New Roman" panose="02020603050405020304" pitchFamily="2" charset="0"/>
                <a:ea typeface="宋体" panose="02010600030101010101" pitchFamily="2" charset="-122"/>
              </a:rPr>
              <a:t>b</a:t>
            </a:r>
            <a:endParaRPr lang="en-US" altLang="x-none" i="1" dirty="0">
              <a:latin typeface="Times New Roman" panose="02020603050405020304" pitchFamily="2" charset="0"/>
              <a:ea typeface="宋体" panose="02010600030101010101" pitchFamily="2" charset="-122"/>
            </a:endParaRPr>
          </a:p>
        </p:txBody>
      </p:sp>
      <p:sp>
        <p:nvSpPr>
          <p:cNvPr id="55307" name="任意多边形 55306"/>
          <p:cNvSpPr/>
          <p:nvPr/>
        </p:nvSpPr>
        <p:spPr>
          <a:xfrm rot="-5400000" flipV="1">
            <a:off x="6961188" y="1395413"/>
            <a:ext cx="1581150" cy="1752600"/>
          </a:xfrm>
          <a:custGeom>
            <a:avLst/>
            <a:gdLst/>
            <a:ahLst/>
            <a:cxnLst>
              <a:cxn ang="270">
                <a:pos x="0" y="0"/>
              </a:cxn>
              <a:cxn ang="0">
                <a:pos x="20712" y="15470"/>
              </a:cxn>
              <a:cxn ang="90">
                <a:pos x="0" y="21600"/>
              </a:cxn>
            </a:cxnLst>
            <a:pathLst>
              <a:path w="20712" h="21600" fill="none">
                <a:moveTo>
                  <a:pt x="0" y="0"/>
                </a:moveTo>
                <a:cubicBezTo>
                  <a:pt x="9798" y="0"/>
                  <a:pt x="18073" y="6524"/>
                  <a:pt x="20715" y="15460"/>
                </a:cubicBezTo>
              </a:path>
              <a:path w="20712" h="21600" stroke="0">
                <a:moveTo>
                  <a:pt x="0" y="0"/>
                </a:moveTo>
                <a:cubicBezTo>
                  <a:pt x="9798" y="0"/>
                  <a:pt x="18073" y="6524"/>
                  <a:pt x="20715" y="15460"/>
                </a:cubicBezTo>
                <a:lnTo>
                  <a:pt x="0" y="21600"/>
                </a:lnTo>
                <a:close/>
              </a:path>
            </a:pathLst>
          </a:custGeom>
          <a:noFill/>
          <a:ln w="38100" cap="flat" cmpd="sng">
            <a:solidFill>
              <a:srgbClr val="00FF00"/>
            </a:solidFill>
            <a:prstDash val="solid"/>
            <a:round/>
            <a:headEnd type="none" w="med" len="med"/>
            <a:tailEnd type="none" w="med" len="med"/>
          </a:ln>
        </p:spPr>
        <p:txBody>
          <a:bodyPr/>
          <a:p>
            <a:endParaRPr lang="zh-CN" altLang="en-US"/>
          </a:p>
        </p:txBody>
      </p:sp>
      <p:graphicFrame>
        <p:nvGraphicFramePr>
          <p:cNvPr id="55308" name="对象 55307"/>
          <p:cNvGraphicFramePr/>
          <p:nvPr/>
        </p:nvGraphicFramePr>
        <p:xfrm>
          <a:off x="6816725" y="3278188"/>
          <a:ext cx="280988" cy="431800"/>
        </p:xfrm>
        <a:graphic>
          <a:graphicData uri="http://schemas.openxmlformats.org/presentationml/2006/ole">
            <mc:AlternateContent xmlns:mc="http://schemas.openxmlformats.org/markup-compatibility/2006">
              <mc:Choice xmlns:v="urn:schemas-microsoft-com:vml" Requires="v">
                <p:oleObj spid="_x0000_s3422" name="" r:id="rId9" imgW="283210" imgH="438150" progId="Equation.3">
                  <p:embed/>
                </p:oleObj>
              </mc:Choice>
              <mc:Fallback>
                <p:oleObj name="" r:id="rId9" imgW="283210" imgH="438150" progId="Equation.3">
                  <p:embed/>
                  <p:pic>
                    <p:nvPicPr>
                      <p:cNvPr id="0" name="图片 3421"/>
                      <p:cNvPicPr/>
                      <p:nvPr/>
                    </p:nvPicPr>
                    <p:blipFill>
                      <a:blip r:embed="rId10"/>
                      <a:stretch>
                        <a:fillRect/>
                      </a:stretch>
                    </p:blipFill>
                    <p:spPr>
                      <a:xfrm>
                        <a:off x="6816725" y="3278188"/>
                        <a:ext cx="280988" cy="431800"/>
                      </a:xfrm>
                      <a:prstGeom prst="rect">
                        <a:avLst/>
                      </a:prstGeom>
                      <a:noFill/>
                      <a:ln w="38100">
                        <a:noFill/>
                        <a:miter/>
                      </a:ln>
                    </p:spPr>
                  </p:pic>
                </p:oleObj>
              </mc:Fallback>
            </mc:AlternateContent>
          </a:graphicData>
        </a:graphic>
      </p:graphicFrame>
      <p:sp>
        <p:nvSpPr>
          <p:cNvPr id="55309" name="文本框 55308"/>
          <p:cNvSpPr txBox="1"/>
          <p:nvPr/>
        </p:nvSpPr>
        <p:spPr>
          <a:xfrm>
            <a:off x="8402638" y="3054350"/>
            <a:ext cx="336550" cy="457200"/>
          </a:xfrm>
          <a:prstGeom prst="rect">
            <a:avLst/>
          </a:prstGeom>
          <a:noFill/>
          <a:ln w="9525">
            <a:noFill/>
          </a:ln>
        </p:spPr>
        <p:txBody>
          <a:bodyPr wrap="none" anchor="t">
            <a:spAutoFit/>
          </a:bodyPr>
          <a:p>
            <a:pPr lvl="0" indent="0" defTabSz="762000" eaLnBrk="0" hangingPunct="0">
              <a:spcBef>
                <a:spcPct val="50000"/>
              </a:spcBef>
            </a:pPr>
            <a:r>
              <a:rPr lang="en-US" altLang="x-none" i="1" dirty="0">
                <a:latin typeface="Times New Roman" panose="02020603050405020304" pitchFamily="2" charset="0"/>
                <a:ea typeface="宋体" panose="02010600030101010101" pitchFamily="2" charset="-122"/>
              </a:rPr>
              <a:t>a</a:t>
            </a:r>
            <a:endParaRPr lang="en-US" altLang="x-none" i="1" dirty="0">
              <a:latin typeface="Times New Roman" panose="02020603050405020304" pitchFamily="2" charset="0"/>
              <a:ea typeface="宋体" panose="02010600030101010101" pitchFamily="2" charset="-122"/>
            </a:endParaRPr>
          </a:p>
        </p:txBody>
      </p:sp>
      <p:sp>
        <p:nvSpPr>
          <p:cNvPr id="55310" name="文本框 55309"/>
          <p:cNvSpPr txBox="1"/>
          <p:nvPr/>
        </p:nvSpPr>
        <p:spPr>
          <a:xfrm>
            <a:off x="8128000" y="1455738"/>
            <a:ext cx="369888" cy="457200"/>
          </a:xfrm>
          <a:prstGeom prst="rect">
            <a:avLst/>
          </a:prstGeom>
          <a:noFill/>
          <a:ln w="9525">
            <a:noFill/>
          </a:ln>
        </p:spPr>
        <p:txBody>
          <a:bodyPr wrap="none" anchor="t">
            <a:spAutoFit/>
          </a:bodyPr>
          <a:p>
            <a:pPr lvl="0" indent="0" defTabSz="762000" eaLnBrk="0" hangingPunct="0">
              <a:spcBef>
                <a:spcPct val="50000"/>
              </a:spcBef>
            </a:pPr>
            <a:r>
              <a:rPr lang="en-US" altLang="x-none" i="1" dirty="0">
                <a:latin typeface="Times New Roman" panose="02020603050405020304" pitchFamily="2" charset="0"/>
                <a:ea typeface="宋体" panose="02010600030101010101" pitchFamily="2" charset="-122"/>
              </a:rPr>
              <a:t>L</a:t>
            </a:r>
            <a:endParaRPr lang="en-US" altLang="x-none" i="1" dirty="0">
              <a:latin typeface="Times New Roman" panose="02020603050405020304" pitchFamily="2" charset="0"/>
              <a:ea typeface="宋体" panose="02010600030101010101" pitchFamily="2" charset="-122"/>
            </a:endParaRPr>
          </a:p>
        </p:txBody>
      </p:sp>
      <p:sp>
        <p:nvSpPr>
          <p:cNvPr id="55311" name="矩形 55310"/>
          <p:cNvSpPr/>
          <p:nvPr/>
        </p:nvSpPr>
        <p:spPr>
          <a:xfrm>
            <a:off x="8486775" y="2838450"/>
            <a:ext cx="290513" cy="457200"/>
          </a:xfrm>
          <a:prstGeom prst="rect">
            <a:avLst/>
          </a:prstGeom>
          <a:noFill/>
          <a:ln w="9525">
            <a:noFill/>
          </a:ln>
        </p:spPr>
        <p:txBody>
          <a:bodyPr wrap="none" anchor="t">
            <a:spAutoFit/>
          </a:bodyPr>
          <a:p>
            <a:pPr lvl="0" indent="0" defTabSz="762000" eaLnBrk="0" hangingPunct="0">
              <a:spcBef>
                <a:spcPct val="50000"/>
              </a:spcBef>
            </a:pPr>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p:txBody>
      </p:sp>
      <p:sp>
        <p:nvSpPr>
          <p:cNvPr id="55312" name="椭圆 55311"/>
          <p:cNvSpPr/>
          <p:nvPr/>
        </p:nvSpPr>
        <p:spPr>
          <a:xfrm>
            <a:off x="8320088" y="2168525"/>
            <a:ext cx="152400" cy="152400"/>
          </a:xfrm>
          <a:prstGeom prst="ellipse">
            <a:avLst/>
          </a:prstGeom>
          <a:solidFill>
            <a:srgbClr val="FF3300"/>
          </a:soli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5313" name="文本框 55312"/>
          <p:cNvSpPr txBox="1"/>
          <p:nvPr/>
        </p:nvSpPr>
        <p:spPr>
          <a:xfrm>
            <a:off x="8382000" y="1765300"/>
            <a:ext cx="438150" cy="457200"/>
          </a:xfrm>
          <a:prstGeom prst="rect">
            <a:avLst/>
          </a:prstGeom>
          <a:noFill/>
          <a:ln w="9525">
            <a:noFill/>
          </a:ln>
        </p:spPr>
        <p:txBody>
          <a:bodyPr wrap="none" anchor="t">
            <a:spAutoFit/>
          </a:bodyPr>
          <a:p>
            <a:pPr lvl="0" indent="0" defTabSz="762000" eaLnBrk="0" hangingPunct="0">
              <a:spcBef>
                <a:spcPct val="50000"/>
              </a:spcBef>
            </a:pPr>
            <a:r>
              <a:rPr lang="en-US" altLang="x-none" i="1" dirty="0">
                <a:solidFill>
                  <a:srgbClr val="FF3300"/>
                </a:solidFill>
                <a:latin typeface="Times New Roman" panose="02020603050405020304" pitchFamily="2" charset="0"/>
                <a:ea typeface="宋体" panose="02010600030101010101" pitchFamily="2" charset="-122"/>
              </a:rPr>
              <a:t>q</a:t>
            </a:r>
            <a:r>
              <a:rPr lang="en-US" altLang="x-none" baseline="-25000" dirty="0">
                <a:solidFill>
                  <a:srgbClr val="FF3300"/>
                </a:solidFill>
                <a:latin typeface="Times New Roman" panose="02020603050405020304" pitchFamily="2" charset="0"/>
                <a:ea typeface="宋体" panose="02010600030101010101" pitchFamily="2" charset="-122"/>
              </a:rPr>
              <a:t>0</a:t>
            </a:r>
            <a:endParaRPr lang="en-US" altLang="x-none" baseline="-25000" dirty="0">
              <a:solidFill>
                <a:srgbClr val="FF3300"/>
              </a:solidFill>
              <a:latin typeface="Times New Roman" panose="02020603050405020304" pitchFamily="2" charset="0"/>
              <a:ea typeface="宋体" panose="02010600030101010101" pitchFamily="2" charset="-122"/>
            </a:endParaRPr>
          </a:p>
        </p:txBody>
      </p:sp>
      <p:sp>
        <p:nvSpPr>
          <p:cNvPr id="55314" name="直接连接符 55313"/>
          <p:cNvSpPr/>
          <p:nvPr/>
        </p:nvSpPr>
        <p:spPr>
          <a:xfrm flipV="1">
            <a:off x="6883400" y="1477963"/>
            <a:ext cx="504825" cy="1817687"/>
          </a:xfrm>
          <a:prstGeom prst="line">
            <a:avLst/>
          </a:prstGeom>
          <a:ln w="28575" cap="flat" cmpd="sng">
            <a:solidFill>
              <a:schemeClr val="tx1"/>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5315" name="直接连接符 55314"/>
          <p:cNvSpPr/>
          <p:nvPr/>
        </p:nvSpPr>
        <p:spPr>
          <a:xfrm flipV="1">
            <a:off x="6883400" y="3084513"/>
            <a:ext cx="1687513" cy="211137"/>
          </a:xfrm>
          <a:prstGeom prst="line">
            <a:avLst/>
          </a:prstGeom>
          <a:ln w="28575" cap="flat" cmpd="sng">
            <a:solidFill>
              <a:schemeClr val="tx1"/>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5316" name="直接连接符 55315"/>
          <p:cNvSpPr/>
          <p:nvPr/>
        </p:nvSpPr>
        <p:spPr>
          <a:xfrm flipV="1">
            <a:off x="6872288" y="2244725"/>
            <a:ext cx="1525587" cy="1057275"/>
          </a:xfrm>
          <a:prstGeom prst="line">
            <a:avLst/>
          </a:prstGeom>
          <a:ln w="3810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55317" name="对象 55316"/>
          <p:cNvGraphicFramePr>
            <a:graphicFrameLocks noChangeAspect="1"/>
          </p:cNvGraphicFramePr>
          <p:nvPr/>
        </p:nvGraphicFramePr>
        <p:xfrm>
          <a:off x="6761163" y="1831975"/>
          <a:ext cx="361950" cy="503238"/>
        </p:xfrm>
        <a:graphic>
          <a:graphicData uri="http://schemas.openxmlformats.org/presentationml/2006/ole">
            <mc:AlternateContent xmlns:mc="http://schemas.openxmlformats.org/markup-compatibility/2006">
              <mc:Choice xmlns:v="urn:schemas-microsoft-com:vml" Requires="v">
                <p:oleObj spid="_x0000_s3423" name="" r:id="rId11" imgW="168910" imgH="233680" progId="Equation.3">
                  <p:embed/>
                </p:oleObj>
              </mc:Choice>
              <mc:Fallback>
                <p:oleObj name="" r:id="rId11" imgW="168910" imgH="233680" progId="Equation.3">
                  <p:embed/>
                  <p:pic>
                    <p:nvPicPr>
                      <p:cNvPr id="0" name="图片 3422"/>
                      <p:cNvPicPr/>
                      <p:nvPr/>
                    </p:nvPicPr>
                    <p:blipFill>
                      <a:blip r:embed="rId12"/>
                      <a:stretch>
                        <a:fillRect/>
                      </a:stretch>
                    </p:blipFill>
                    <p:spPr>
                      <a:xfrm>
                        <a:off x="6761163" y="1831975"/>
                        <a:ext cx="361950" cy="503238"/>
                      </a:xfrm>
                      <a:prstGeom prst="rect">
                        <a:avLst/>
                      </a:prstGeom>
                      <a:noFill/>
                      <a:ln w="38100">
                        <a:noFill/>
                        <a:miter/>
                      </a:ln>
                    </p:spPr>
                  </p:pic>
                </p:oleObj>
              </mc:Fallback>
            </mc:AlternateContent>
          </a:graphicData>
        </a:graphic>
      </p:graphicFrame>
      <p:graphicFrame>
        <p:nvGraphicFramePr>
          <p:cNvPr id="55318" name="对象 55317"/>
          <p:cNvGraphicFramePr>
            <a:graphicFrameLocks noChangeAspect="1"/>
          </p:cNvGraphicFramePr>
          <p:nvPr/>
        </p:nvGraphicFramePr>
        <p:xfrm>
          <a:off x="7781925" y="2624138"/>
          <a:ext cx="280988" cy="504825"/>
        </p:xfrm>
        <a:graphic>
          <a:graphicData uri="http://schemas.openxmlformats.org/presentationml/2006/ole">
            <mc:AlternateContent xmlns:mc="http://schemas.openxmlformats.org/markup-compatibility/2006">
              <mc:Choice xmlns:v="urn:schemas-microsoft-com:vml" Requires="v">
                <p:oleObj spid="_x0000_s3424" name="" r:id="rId13" imgW="129540" imgH="233045" progId="Equation.3">
                  <p:embed/>
                </p:oleObj>
              </mc:Choice>
              <mc:Fallback>
                <p:oleObj name="" r:id="rId13" imgW="129540" imgH="233045" progId="Equation.3">
                  <p:embed/>
                  <p:pic>
                    <p:nvPicPr>
                      <p:cNvPr id="0" name="图片 3423"/>
                      <p:cNvPicPr/>
                      <p:nvPr/>
                    </p:nvPicPr>
                    <p:blipFill>
                      <a:blip r:embed="rId14"/>
                      <a:stretch>
                        <a:fillRect/>
                      </a:stretch>
                    </p:blipFill>
                    <p:spPr>
                      <a:xfrm>
                        <a:off x="7781925" y="2624138"/>
                        <a:ext cx="280988" cy="504825"/>
                      </a:xfrm>
                      <a:prstGeom prst="rect">
                        <a:avLst/>
                      </a:prstGeom>
                      <a:noFill/>
                      <a:ln w="38100">
                        <a:noFill/>
                        <a:miter/>
                      </a:ln>
                    </p:spPr>
                  </p:pic>
                </p:oleObj>
              </mc:Fallback>
            </mc:AlternateContent>
          </a:graphicData>
        </a:graphic>
      </p:graphicFrame>
      <p:graphicFrame>
        <p:nvGraphicFramePr>
          <p:cNvPr id="55319" name="对象 55318"/>
          <p:cNvGraphicFramePr>
            <a:graphicFrameLocks noChangeAspect="1"/>
          </p:cNvGraphicFramePr>
          <p:nvPr/>
        </p:nvGraphicFramePr>
        <p:xfrm>
          <a:off x="7891463" y="3071813"/>
          <a:ext cx="361950" cy="503237"/>
        </p:xfrm>
        <a:graphic>
          <a:graphicData uri="http://schemas.openxmlformats.org/presentationml/2006/ole">
            <mc:AlternateContent xmlns:mc="http://schemas.openxmlformats.org/markup-compatibility/2006">
              <mc:Choice xmlns:v="urn:schemas-microsoft-com:vml" Requires="v">
                <p:oleObj spid="_x0000_s3425" name="" r:id="rId15" imgW="168910" imgH="233680" progId="Equation.3">
                  <p:embed/>
                </p:oleObj>
              </mc:Choice>
              <mc:Fallback>
                <p:oleObj name="" r:id="rId15" imgW="168910" imgH="233680" progId="Equation.3">
                  <p:embed/>
                  <p:pic>
                    <p:nvPicPr>
                      <p:cNvPr id="0" name="图片 3424"/>
                      <p:cNvPicPr/>
                      <p:nvPr/>
                    </p:nvPicPr>
                    <p:blipFill>
                      <a:blip r:embed="rId16"/>
                      <a:stretch>
                        <a:fillRect/>
                      </a:stretch>
                    </p:blipFill>
                    <p:spPr>
                      <a:xfrm>
                        <a:off x="7891463" y="3071813"/>
                        <a:ext cx="361950" cy="503237"/>
                      </a:xfrm>
                      <a:prstGeom prst="rect">
                        <a:avLst/>
                      </a:prstGeom>
                      <a:noFill/>
                      <a:ln w="38100">
                        <a:noFill/>
                        <a:miter/>
                      </a:ln>
                    </p:spPr>
                  </p:pic>
                </p:oleObj>
              </mc:Fallback>
            </mc:AlternateContent>
          </a:graphicData>
        </a:graphic>
      </p:graphicFrame>
      <p:sp>
        <p:nvSpPr>
          <p:cNvPr id="55320" name="矩形 55319"/>
          <p:cNvSpPr/>
          <p:nvPr/>
        </p:nvSpPr>
        <p:spPr>
          <a:xfrm>
            <a:off x="7242175" y="1243013"/>
            <a:ext cx="290513" cy="457200"/>
          </a:xfrm>
          <a:prstGeom prst="rect">
            <a:avLst/>
          </a:prstGeom>
          <a:noFill/>
          <a:ln w="9525">
            <a:noFill/>
          </a:ln>
        </p:spPr>
        <p:txBody>
          <a:bodyPr wrap="none" anchor="t">
            <a:spAutoFit/>
          </a:bodyPr>
          <a:p>
            <a:pPr lvl="0" indent="0" defTabSz="762000" eaLnBrk="0" hangingPunct="0">
              <a:spcBef>
                <a:spcPct val="50000"/>
              </a:spcBef>
            </a:pPr>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p:txBody>
      </p:sp>
      <p:sp>
        <p:nvSpPr>
          <p:cNvPr id="55321" name="椭圆 55320"/>
          <p:cNvSpPr/>
          <p:nvPr/>
        </p:nvSpPr>
        <p:spPr>
          <a:xfrm>
            <a:off x="6800850" y="3217863"/>
            <a:ext cx="152400" cy="152400"/>
          </a:xfrm>
          <a:prstGeom prst="ellipse">
            <a:avLst/>
          </a:prstGeom>
          <a:solidFill>
            <a:srgbClr val="FFFF00"/>
          </a:soli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55322" name="组合 55321"/>
          <p:cNvGrpSpPr/>
          <p:nvPr/>
        </p:nvGrpSpPr>
        <p:grpSpPr>
          <a:xfrm>
            <a:off x="5641975" y="2800350"/>
            <a:ext cx="2054225" cy="2119313"/>
            <a:chOff x="0" y="0"/>
            <a:chExt cx="1294" cy="1335"/>
          </a:xfrm>
        </p:grpSpPr>
        <p:sp>
          <p:nvSpPr>
            <p:cNvPr id="56346" name="椭圆 55322"/>
            <p:cNvSpPr/>
            <p:nvPr/>
          </p:nvSpPr>
          <p:spPr>
            <a:xfrm>
              <a:off x="450" y="946"/>
              <a:ext cx="96" cy="96"/>
            </a:xfrm>
            <a:prstGeom prst="ellipse">
              <a:avLst/>
            </a:prstGeom>
            <a:solidFill>
              <a:srgbClr val="FFCC66"/>
            </a:soli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56347" name="对象 55323"/>
            <p:cNvGraphicFramePr/>
            <p:nvPr/>
          </p:nvGraphicFramePr>
          <p:xfrm>
            <a:off x="577" y="844"/>
            <a:ext cx="209" cy="272"/>
          </p:xfrm>
          <a:graphic>
            <a:graphicData uri="http://schemas.openxmlformats.org/presentationml/2006/ole">
              <mc:AlternateContent xmlns:mc="http://schemas.openxmlformats.org/markup-compatibility/2006">
                <mc:Choice xmlns:v="urn:schemas-microsoft-com:vml" Requires="v">
                  <p:oleObj spid="_x0000_s3426" name="" r:id="rId17" imgW="335280" imgH="438150" progId="Equation.3">
                    <p:embed/>
                  </p:oleObj>
                </mc:Choice>
                <mc:Fallback>
                  <p:oleObj name="" r:id="rId17" imgW="335280" imgH="438150" progId="Equation.3">
                    <p:embed/>
                    <p:pic>
                      <p:nvPicPr>
                        <p:cNvPr id="0" name="图片 3425"/>
                        <p:cNvPicPr/>
                        <p:nvPr/>
                      </p:nvPicPr>
                      <p:blipFill>
                        <a:blip r:embed="rId18"/>
                        <a:stretch>
                          <a:fillRect/>
                        </a:stretch>
                      </p:blipFill>
                      <p:spPr>
                        <a:xfrm>
                          <a:off x="577" y="844"/>
                          <a:ext cx="209" cy="272"/>
                        </a:xfrm>
                        <a:prstGeom prst="rect">
                          <a:avLst/>
                        </a:prstGeom>
                        <a:noFill/>
                        <a:ln w="38100">
                          <a:noFill/>
                          <a:miter/>
                        </a:ln>
                      </p:spPr>
                    </p:pic>
                  </p:oleObj>
                </mc:Fallback>
              </mc:AlternateContent>
            </a:graphicData>
          </a:graphic>
        </p:graphicFrame>
        <p:sp>
          <p:nvSpPr>
            <p:cNvPr id="56348" name="椭圆 55324"/>
            <p:cNvSpPr/>
            <p:nvPr/>
          </p:nvSpPr>
          <p:spPr>
            <a:xfrm>
              <a:off x="718" y="725"/>
              <a:ext cx="96" cy="96"/>
            </a:xfrm>
            <a:prstGeom prst="ellipse">
              <a:avLst/>
            </a:prstGeom>
            <a:solidFill>
              <a:srgbClr val="FFCC00"/>
            </a:soli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56349" name="对象 55325"/>
            <p:cNvGraphicFramePr/>
            <p:nvPr/>
          </p:nvGraphicFramePr>
          <p:xfrm>
            <a:off x="850" y="623"/>
            <a:ext cx="336" cy="272"/>
          </p:xfrm>
          <a:graphic>
            <a:graphicData uri="http://schemas.openxmlformats.org/presentationml/2006/ole">
              <mc:AlternateContent xmlns:mc="http://schemas.openxmlformats.org/markup-compatibility/2006">
                <mc:Choice xmlns:v="urn:schemas-microsoft-com:vml" Requires="v">
                  <p:oleObj spid="_x0000_s3410" name="" r:id="rId19" imgW="537210" imgH="434975" progId="Equation.3">
                    <p:embed/>
                  </p:oleObj>
                </mc:Choice>
                <mc:Fallback>
                  <p:oleObj name="" r:id="rId19" imgW="537210" imgH="434975" progId="Equation.3">
                    <p:embed/>
                    <p:pic>
                      <p:nvPicPr>
                        <p:cNvPr id="0" name="图片 3409"/>
                        <p:cNvPicPr/>
                        <p:nvPr/>
                      </p:nvPicPr>
                      <p:blipFill>
                        <a:blip r:embed="rId20"/>
                        <a:stretch>
                          <a:fillRect/>
                        </a:stretch>
                      </p:blipFill>
                      <p:spPr>
                        <a:xfrm>
                          <a:off x="850" y="623"/>
                          <a:ext cx="336" cy="272"/>
                        </a:xfrm>
                        <a:prstGeom prst="rect">
                          <a:avLst/>
                        </a:prstGeom>
                        <a:noFill/>
                        <a:ln w="38100">
                          <a:noFill/>
                          <a:miter/>
                        </a:ln>
                      </p:spPr>
                    </p:pic>
                  </p:oleObj>
                </mc:Fallback>
              </mc:AlternateContent>
            </a:graphicData>
          </a:graphic>
        </p:graphicFrame>
        <p:sp>
          <p:nvSpPr>
            <p:cNvPr id="56350" name="椭圆 55326"/>
            <p:cNvSpPr/>
            <p:nvPr/>
          </p:nvSpPr>
          <p:spPr>
            <a:xfrm>
              <a:off x="174" y="622"/>
              <a:ext cx="96" cy="96"/>
            </a:xfrm>
            <a:prstGeom prst="ellipse">
              <a:avLst/>
            </a:prstGeom>
            <a:solidFill>
              <a:srgbClr val="FF9900"/>
            </a:soli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56351" name="对象 55327"/>
            <p:cNvGraphicFramePr/>
            <p:nvPr/>
          </p:nvGraphicFramePr>
          <p:xfrm>
            <a:off x="306" y="516"/>
            <a:ext cx="209" cy="263"/>
          </p:xfrm>
          <a:graphic>
            <a:graphicData uri="http://schemas.openxmlformats.org/presentationml/2006/ole">
              <mc:AlternateContent xmlns:mc="http://schemas.openxmlformats.org/markup-compatibility/2006">
                <mc:Choice xmlns:v="urn:schemas-microsoft-com:vml" Requires="v">
                  <p:oleObj spid="_x0000_s3418" name="" r:id="rId21" imgW="335280" imgH="425450" progId="Equation.3">
                    <p:embed/>
                  </p:oleObj>
                </mc:Choice>
                <mc:Fallback>
                  <p:oleObj name="" r:id="rId21" imgW="335280" imgH="425450" progId="Equation.3">
                    <p:embed/>
                    <p:pic>
                      <p:nvPicPr>
                        <p:cNvPr id="0" name="图片 3417"/>
                        <p:cNvPicPr/>
                        <p:nvPr/>
                      </p:nvPicPr>
                      <p:blipFill>
                        <a:blip r:embed="rId22"/>
                        <a:stretch>
                          <a:fillRect/>
                        </a:stretch>
                      </p:blipFill>
                      <p:spPr>
                        <a:xfrm>
                          <a:off x="306" y="516"/>
                          <a:ext cx="209" cy="263"/>
                        </a:xfrm>
                        <a:prstGeom prst="rect">
                          <a:avLst/>
                        </a:prstGeom>
                        <a:noFill/>
                        <a:ln w="38100">
                          <a:noFill/>
                          <a:miter/>
                        </a:ln>
                      </p:spPr>
                    </p:pic>
                  </p:oleObj>
                </mc:Fallback>
              </mc:AlternateContent>
            </a:graphicData>
          </a:graphic>
        </p:graphicFrame>
        <p:sp>
          <p:nvSpPr>
            <p:cNvPr id="56352" name="椭圆 55328"/>
            <p:cNvSpPr/>
            <p:nvPr/>
          </p:nvSpPr>
          <p:spPr>
            <a:xfrm>
              <a:off x="162" y="226"/>
              <a:ext cx="96" cy="96"/>
            </a:xfrm>
            <a:prstGeom prst="ellipse">
              <a:avLst/>
            </a:prstGeom>
            <a:solidFill>
              <a:srgbClr val="FFCC66"/>
            </a:soli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56353" name="对象 55329"/>
            <p:cNvGraphicFramePr/>
            <p:nvPr/>
          </p:nvGraphicFramePr>
          <p:xfrm>
            <a:off x="302" y="133"/>
            <a:ext cx="184" cy="263"/>
          </p:xfrm>
          <a:graphic>
            <a:graphicData uri="http://schemas.openxmlformats.org/presentationml/2006/ole">
              <mc:AlternateContent xmlns:mc="http://schemas.openxmlformats.org/markup-compatibility/2006">
                <mc:Choice xmlns:v="urn:schemas-microsoft-com:vml" Requires="v">
                  <p:oleObj spid="_x0000_s3419" name="" r:id="rId23" imgW="296545" imgH="425450" progId="Equation.3">
                    <p:embed/>
                  </p:oleObj>
                </mc:Choice>
                <mc:Fallback>
                  <p:oleObj name="" r:id="rId23" imgW="296545" imgH="425450" progId="Equation.3">
                    <p:embed/>
                    <p:pic>
                      <p:nvPicPr>
                        <p:cNvPr id="0" name="图片 3418"/>
                        <p:cNvPicPr/>
                        <p:nvPr/>
                      </p:nvPicPr>
                      <p:blipFill>
                        <a:blip r:embed="rId24"/>
                        <a:stretch>
                          <a:fillRect/>
                        </a:stretch>
                      </p:blipFill>
                      <p:spPr>
                        <a:xfrm>
                          <a:off x="302" y="133"/>
                          <a:ext cx="184" cy="263"/>
                        </a:xfrm>
                        <a:prstGeom prst="rect">
                          <a:avLst/>
                        </a:prstGeom>
                        <a:noFill/>
                        <a:ln w="38100">
                          <a:noFill/>
                          <a:miter/>
                        </a:ln>
                      </p:spPr>
                    </p:pic>
                  </p:oleObj>
                </mc:Fallback>
              </mc:AlternateContent>
            </a:graphicData>
          </a:graphic>
        </p:graphicFrame>
        <p:sp>
          <p:nvSpPr>
            <p:cNvPr id="56354" name="未知"/>
            <p:cNvSpPr/>
            <p:nvPr/>
          </p:nvSpPr>
          <p:spPr>
            <a:xfrm>
              <a:off x="0" y="0"/>
              <a:ext cx="1294" cy="1335"/>
            </a:xfrm>
            <a:custGeom>
              <a:avLst/>
              <a:gdLst/>
              <a:ahLst/>
              <a:cxnLst/>
              <a:pathLst>
                <a:path w="1294" h="1335">
                  <a:moveTo>
                    <a:pt x="187" y="933"/>
                  </a:moveTo>
                  <a:cubicBezTo>
                    <a:pt x="135" y="889"/>
                    <a:pt x="56" y="852"/>
                    <a:pt x="28" y="768"/>
                  </a:cubicBezTo>
                  <a:cubicBezTo>
                    <a:pt x="0" y="658"/>
                    <a:pt x="13" y="716"/>
                    <a:pt x="6" y="598"/>
                  </a:cubicBezTo>
                  <a:cubicBezTo>
                    <a:pt x="14" y="539"/>
                    <a:pt x="25" y="464"/>
                    <a:pt x="42" y="406"/>
                  </a:cubicBezTo>
                  <a:cubicBezTo>
                    <a:pt x="56" y="342"/>
                    <a:pt x="75" y="262"/>
                    <a:pt x="99" y="222"/>
                  </a:cubicBezTo>
                  <a:cubicBezTo>
                    <a:pt x="141" y="172"/>
                    <a:pt x="220" y="132"/>
                    <a:pt x="294" y="106"/>
                  </a:cubicBezTo>
                  <a:cubicBezTo>
                    <a:pt x="399" y="71"/>
                    <a:pt x="435" y="70"/>
                    <a:pt x="534" y="58"/>
                  </a:cubicBezTo>
                  <a:cubicBezTo>
                    <a:pt x="642" y="47"/>
                    <a:pt x="832" y="0"/>
                    <a:pt x="936" y="2"/>
                  </a:cubicBezTo>
                  <a:cubicBezTo>
                    <a:pt x="1034" y="0"/>
                    <a:pt x="1068" y="4"/>
                    <a:pt x="1120" y="48"/>
                  </a:cubicBezTo>
                  <a:cubicBezTo>
                    <a:pt x="1168" y="99"/>
                    <a:pt x="1231" y="214"/>
                    <a:pt x="1249" y="267"/>
                  </a:cubicBezTo>
                  <a:cubicBezTo>
                    <a:pt x="1264" y="371"/>
                    <a:pt x="1294" y="438"/>
                    <a:pt x="1291" y="540"/>
                  </a:cubicBezTo>
                  <a:cubicBezTo>
                    <a:pt x="1294" y="690"/>
                    <a:pt x="1282" y="843"/>
                    <a:pt x="1198" y="990"/>
                  </a:cubicBezTo>
                  <a:cubicBezTo>
                    <a:pt x="1108" y="1071"/>
                    <a:pt x="1012" y="1065"/>
                    <a:pt x="958" y="1125"/>
                  </a:cubicBezTo>
                  <a:cubicBezTo>
                    <a:pt x="850" y="1236"/>
                    <a:pt x="734" y="1297"/>
                    <a:pt x="634" y="1323"/>
                  </a:cubicBezTo>
                  <a:cubicBezTo>
                    <a:pt x="521" y="1335"/>
                    <a:pt x="365" y="1260"/>
                    <a:pt x="277" y="1197"/>
                  </a:cubicBezTo>
                  <a:cubicBezTo>
                    <a:pt x="223" y="1156"/>
                    <a:pt x="246" y="963"/>
                    <a:pt x="187" y="933"/>
                  </a:cubicBezTo>
                  <a:close/>
                </a:path>
              </a:pathLst>
            </a:custGeom>
            <a:noFill/>
            <a:ln w="12700" cap="flat" cmpd="sng">
              <a:solidFill>
                <a:schemeClr val="tx1"/>
              </a:solidFill>
              <a:prstDash val="sysDot"/>
              <a:round/>
              <a:headEnd type="none" w="med" len="med"/>
              <a:tailEnd type="none" w="med" len="med"/>
            </a:ln>
          </p:spPr>
          <p:txBody>
            <a:bodyPr/>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4"/>
                                        </p:tgtEl>
                                        <p:attrNameLst>
                                          <p:attrName>style.visibility</p:attrName>
                                        </p:attrNameLst>
                                      </p:cBhvr>
                                      <p:to>
                                        <p:strVal val="visible"/>
                                      </p:to>
                                    </p:set>
                                    <p:animEffect transition="in" filter="wipe(left)">
                                      <p:cBhvr>
                                        <p:cTn id="7" dur="500"/>
                                        <p:tgtEl>
                                          <p:spTgt spid="553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5"/>
                                        </p:tgtEl>
                                        <p:attrNameLst>
                                          <p:attrName>style.visibility</p:attrName>
                                        </p:attrNameLst>
                                      </p:cBhvr>
                                      <p:to>
                                        <p:strVal val="visible"/>
                                      </p:to>
                                    </p:set>
                                    <p:animEffect transition="in" filter="wipe(left)">
                                      <p:cBhvr>
                                        <p:cTn id="12" dur="500"/>
                                        <p:tgtEl>
                                          <p:spTgt spid="5530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322"/>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5532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530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5312"/>
                                        </p:tgtEl>
                                        <p:attrNameLst>
                                          <p:attrName>style.visibility</p:attrName>
                                        </p:attrNameLst>
                                      </p:cBhvr>
                                      <p:to>
                                        <p:strVal val="visible"/>
                                      </p:to>
                                    </p:set>
                                    <p:animEffect transition="in" filter="wipe(left)">
                                      <p:cBhvr>
                                        <p:cTn id="26" dur="500"/>
                                        <p:tgtEl>
                                          <p:spTgt spid="55312"/>
                                        </p:tgtEl>
                                      </p:cBhvr>
                                    </p:animEffec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5531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5309"/>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55311"/>
                                        </p:tgtEl>
                                        <p:attrNameLst>
                                          <p:attrName>style.visibility</p:attrName>
                                        </p:attrNameLst>
                                      </p:cBhvr>
                                      <p:to>
                                        <p:strVal val="visible"/>
                                      </p:to>
                                    </p:set>
                                  </p:childTnLst>
                                </p:cTn>
                              </p:par>
                            </p:childTnLst>
                          </p:cTn>
                        </p:par>
                        <p:par>
                          <p:cTn id="37" fill="hold">
                            <p:stCondLst>
                              <p:cond delay="0"/>
                            </p:stCondLst>
                            <p:childTnLst>
                              <p:par>
                                <p:cTn id="38" presetID="22" presetClass="entr" presetSubtype="8" fill="hold" grpId="0" nodeType="afterEffect">
                                  <p:stCondLst>
                                    <p:cond delay="0"/>
                                  </p:stCondLst>
                                  <p:childTnLst>
                                    <p:set>
                                      <p:cBhvr>
                                        <p:cTn id="39" dur="1" fill="hold">
                                          <p:stCondLst>
                                            <p:cond delay="0"/>
                                          </p:stCondLst>
                                        </p:cTn>
                                        <p:tgtEl>
                                          <p:spTgt spid="55307"/>
                                        </p:tgtEl>
                                        <p:attrNameLst>
                                          <p:attrName>style.visibility</p:attrName>
                                        </p:attrNameLst>
                                      </p:cBhvr>
                                      <p:to>
                                        <p:strVal val="visible"/>
                                      </p:to>
                                    </p:set>
                                    <p:animEffect transition="in" filter="wipe(left)">
                                      <p:cBhvr>
                                        <p:cTn id="40" dur="500"/>
                                        <p:tgtEl>
                                          <p:spTgt spid="55307"/>
                                        </p:tgtEl>
                                      </p:cBhvr>
                                    </p:animEffect>
                                  </p:childTnLst>
                                </p:cTn>
                              </p:par>
                              <p:par>
                                <p:cTn id="41" presetID="1" presetClass="entr" presetSubtype="0" fill="hold" grpId="0" nodeType="withEffect">
                                  <p:stCondLst>
                                    <p:cond delay="0"/>
                                  </p:stCondLst>
                                  <p:childTnLst>
                                    <p:set>
                                      <p:cBhvr>
                                        <p:cTn id="42" dur="1" fill="hold">
                                          <p:stCondLst>
                                            <p:cond delay="0"/>
                                          </p:stCondLst>
                                        </p:cTn>
                                        <p:tgtEl>
                                          <p:spTgt spid="55310"/>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55306"/>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553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5298"/>
                                        </p:tgtEl>
                                        <p:attrNameLst>
                                          <p:attrName>style.visibility</p:attrName>
                                        </p:attrNameLst>
                                      </p:cBhvr>
                                      <p:to>
                                        <p:strVal val="visible"/>
                                      </p:to>
                                    </p:set>
                                    <p:animEffect transition="in" filter="wipe(left)">
                                      <p:cBhvr>
                                        <p:cTn id="53" dur="500"/>
                                        <p:tgtEl>
                                          <p:spTgt spid="5529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55299"/>
                                        </p:tgtEl>
                                        <p:attrNameLst>
                                          <p:attrName>style.visibility</p:attrName>
                                        </p:attrNameLst>
                                      </p:cBhvr>
                                      <p:to>
                                        <p:strVal val="visible"/>
                                      </p:to>
                                    </p:set>
                                    <p:animEffect transition="in" filter="wipe(left)">
                                      <p:cBhvr>
                                        <p:cTn id="58" dur="500"/>
                                        <p:tgtEl>
                                          <p:spTgt spid="55299"/>
                                        </p:tgtEl>
                                      </p:cBhvr>
                                    </p:animEffect>
                                  </p:childTnLst>
                                </p:cTn>
                              </p:par>
                            </p:childTnLst>
                          </p:cTn>
                        </p:par>
                      </p:childTnLst>
                    </p:cTn>
                  </p:par>
                  <p:par>
                    <p:cTn id="59" fill="hold">
                      <p:stCondLst>
                        <p:cond delay="indefinite"/>
                      </p:stCondLst>
                      <p:childTnLst>
                        <p:par>
                          <p:cTn id="60" fill="hold">
                            <p:stCondLst>
                              <p:cond delay="0"/>
                            </p:stCondLst>
                            <p:childTnLst>
                              <p:par>
                                <p:cTn id="61" presetID="35" presetClass="emph" presetSubtype="0" repeatCount="4000" fill="hold" nodeType="clickEffect">
                                  <p:stCondLst>
                                    <p:cond delay="0"/>
                                  </p:stCondLst>
                                  <p:childTnLst>
                                    <p:anim calcmode="discrete" valueType="str">
                                      <p:cBhvr>
                                        <p:cTn id="62" dur="1000" fill="hold"/>
                                        <p:tgtEl>
                                          <p:spTgt spid="55321"/>
                                        </p:tgtEl>
                                        <p:attrNameLst>
                                          <p:attrName>style.visibility</p:attrName>
                                        </p:attrNameLst>
                                      </p:cBhvr>
                                      <p:tavLst>
                                        <p:tav tm="0">
                                          <p:val>
                                            <p:strVal val="hidden"/>
                                          </p:val>
                                        </p:tav>
                                        <p:tav tm="50000">
                                          <p:val>
                                            <p:strVal val="visible"/>
                                          </p:val>
                                        </p:tav>
                                      </p:tavLst>
                                    </p:anim>
                                  </p:childTnLst>
                                </p:cTn>
                              </p:par>
                              <p:par>
                                <p:cTn id="63" presetID="35" presetClass="emph" presetSubtype="0" repeatCount="4000" fill="hold" nodeType="withEffect">
                                  <p:stCondLst>
                                    <p:cond delay="0"/>
                                  </p:stCondLst>
                                  <p:childTnLst>
                                    <p:anim calcmode="discrete" valueType="str">
                                      <p:cBhvr>
                                        <p:cTn id="64" dur="1000" fill="hold"/>
                                        <p:tgtEl>
                                          <p:spTgt spid="55308"/>
                                        </p:tgtEl>
                                        <p:attrNameLst>
                                          <p:attrName>style.visibility</p:attrName>
                                        </p:attrNameLst>
                                      </p:cBhvr>
                                      <p:tavLst>
                                        <p:tav tm="0">
                                          <p:val>
                                            <p:strVal val="hidden"/>
                                          </p:val>
                                        </p:tav>
                                        <p:tav tm="50000">
                                          <p:val>
                                            <p:strVal val="visible"/>
                                          </p:val>
                                        </p:tav>
                                      </p:tavLst>
                                    </p:anim>
                                  </p:childTnLst>
                                </p:cTn>
                              </p:par>
                            </p:childTnLst>
                          </p:cTn>
                        </p:par>
                        <p:par>
                          <p:cTn id="65" fill="hold">
                            <p:stCondLst>
                              <p:cond delay="1000"/>
                            </p:stCondLst>
                            <p:childTnLst>
                              <p:par>
                                <p:cTn id="66" presetID="22" presetClass="entr" presetSubtype="8" fill="hold" nodeType="afterEffect">
                                  <p:stCondLst>
                                    <p:cond delay="0"/>
                                  </p:stCondLst>
                                  <p:childTnLst>
                                    <p:set>
                                      <p:cBhvr>
                                        <p:cTn id="67" dur="1" fill="hold">
                                          <p:stCondLst>
                                            <p:cond delay="0"/>
                                          </p:stCondLst>
                                        </p:cTn>
                                        <p:tgtEl>
                                          <p:spTgt spid="55316"/>
                                        </p:tgtEl>
                                        <p:attrNameLst>
                                          <p:attrName>style.visibility</p:attrName>
                                        </p:attrNameLst>
                                      </p:cBhvr>
                                      <p:to>
                                        <p:strVal val="visible"/>
                                      </p:to>
                                    </p:set>
                                    <p:animEffect transition="in" filter="wipe(left)">
                                      <p:cBhvr>
                                        <p:cTn id="68" dur="500"/>
                                        <p:tgtEl>
                                          <p:spTgt spid="55316"/>
                                        </p:tgtEl>
                                      </p:cBhvr>
                                    </p:animEffect>
                                  </p:childTnLst>
                                </p:cTn>
                              </p:par>
                            </p:childTnLst>
                          </p:cTn>
                        </p:par>
                        <p:par>
                          <p:cTn id="69" fill="hold">
                            <p:stCondLst>
                              <p:cond delay="1500"/>
                            </p:stCondLst>
                            <p:childTnLst>
                              <p:par>
                                <p:cTn id="70" presetID="22" presetClass="entr" presetSubtype="8" fill="hold" nodeType="afterEffect">
                                  <p:stCondLst>
                                    <p:cond delay="0"/>
                                  </p:stCondLst>
                                  <p:childTnLst>
                                    <p:set>
                                      <p:cBhvr>
                                        <p:cTn id="71" dur="1" fill="hold">
                                          <p:stCondLst>
                                            <p:cond delay="0"/>
                                          </p:stCondLst>
                                        </p:cTn>
                                        <p:tgtEl>
                                          <p:spTgt spid="55318"/>
                                        </p:tgtEl>
                                        <p:attrNameLst>
                                          <p:attrName>style.visibility</p:attrName>
                                        </p:attrNameLst>
                                      </p:cBhvr>
                                      <p:to>
                                        <p:strVal val="visible"/>
                                      </p:to>
                                    </p:set>
                                    <p:animEffect transition="in" filter="wipe(left)">
                                      <p:cBhvr>
                                        <p:cTn id="72" dur="500"/>
                                        <p:tgtEl>
                                          <p:spTgt spid="5531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55300"/>
                                        </p:tgtEl>
                                        <p:attrNameLst>
                                          <p:attrName>style.visibility</p:attrName>
                                        </p:attrNameLst>
                                      </p:cBhvr>
                                      <p:to>
                                        <p:strVal val="visible"/>
                                      </p:to>
                                    </p:set>
                                    <p:animEffect transition="in" filter="wipe(left)">
                                      <p:cBhvr>
                                        <p:cTn id="77" dur="500"/>
                                        <p:tgtEl>
                                          <p:spTgt spid="5530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55315"/>
                                        </p:tgtEl>
                                        <p:attrNameLst>
                                          <p:attrName>style.visibility</p:attrName>
                                        </p:attrNameLst>
                                      </p:cBhvr>
                                      <p:to>
                                        <p:strVal val="visible"/>
                                      </p:to>
                                    </p:set>
                                    <p:animEffect transition="in" filter="wipe(left)">
                                      <p:cBhvr>
                                        <p:cTn id="82" dur="500"/>
                                        <p:tgtEl>
                                          <p:spTgt spid="55315"/>
                                        </p:tgtEl>
                                      </p:cBhvr>
                                    </p:animEffect>
                                  </p:childTnLst>
                                </p:cTn>
                              </p:par>
                            </p:childTnLst>
                          </p:cTn>
                        </p:par>
                        <p:par>
                          <p:cTn id="83" fill="hold">
                            <p:stCondLst>
                              <p:cond delay="500"/>
                            </p:stCondLst>
                            <p:childTnLst>
                              <p:par>
                                <p:cTn id="84" presetID="22" presetClass="entr" presetSubtype="8" fill="hold" nodeType="afterEffect">
                                  <p:stCondLst>
                                    <p:cond delay="0"/>
                                  </p:stCondLst>
                                  <p:childTnLst>
                                    <p:set>
                                      <p:cBhvr>
                                        <p:cTn id="85" dur="1" fill="hold">
                                          <p:stCondLst>
                                            <p:cond delay="0"/>
                                          </p:stCondLst>
                                        </p:cTn>
                                        <p:tgtEl>
                                          <p:spTgt spid="55319"/>
                                        </p:tgtEl>
                                        <p:attrNameLst>
                                          <p:attrName>style.visibility</p:attrName>
                                        </p:attrNameLst>
                                      </p:cBhvr>
                                      <p:to>
                                        <p:strVal val="visible"/>
                                      </p:to>
                                    </p:set>
                                    <p:animEffect transition="in" filter="wipe(left)">
                                      <p:cBhvr>
                                        <p:cTn id="86" dur="500"/>
                                        <p:tgtEl>
                                          <p:spTgt spid="5531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55314"/>
                                        </p:tgtEl>
                                        <p:attrNameLst>
                                          <p:attrName>style.visibility</p:attrName>
                                        </p:attrNameLst>
                                      </p:cBhvr>
                                      <p:to>
                                        <p:strVal val="visible"/>
                                      </p:to>
                                    </p:set>
                                    <p:animEffect transition="in" filter="wipe(left)">
                                      <p:cBhvr>
                                        <p:cTn id="91" dur="500"/>
                                        <p:tgtEl>
                                          <p:spTgt spid="55314"/>
                                        </p:tgtEl>
                                      </p:cBhvr>
                                    </p:animEffect>
                                  </p:childTnLst>
                                </p:cTn>
                              </p:par>
                            </p:childTnLst>
                          </p:cTn>
                        </p:par>
                        <p:par>
                          <p:cTn id="92" fill="hold">
                            <p:stCondLst>
                              <p:cond delay="500"/>
                            </p:stCondLst>
                            <p:childTnLst>
                              <p:par>
                                <p:cTn id="93" presetID="22" presetClass="entr" presetSubtype="8" fill="hold" nodeType="afterEffect">
                                  <p:stCondLst>
                                    <p:cond delay="0"/>
                                  </p:stCondLst>
                                  <p:childTnLst>
                                    <p:set>
                                      <p:cBhvr>
                                        <p:cTn id="94" dur="1" fill="hold">
                                          <p:stCondLst>
                                            <p:cond delay="0"/>
                                          </p:stCondLst>
                                        </p:cTn>
                                        <p:tgtEl>
                                          <p:spTgt spid="55317"/>
                                        </p:tgtEl>
                                        <p:attrNameLst>
                                          <p:attrName>style.visibility</p:attrName>
                                        </p:attrNameLst>
                                      </p:cBhvr>
                                      <p:to>
                                        <p:strVal val="visible"/>
                                      </p:to>
                                    </p:set>
                                    <p:animEffect transition="in" filter="wipe(left)">
                                      <p:cBhvr>
                                        <p:cTn id="95" dur="500"/>
                                        <p:tgtEl>
                                          <p:spTgt spid="55317"/>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55301"/>
                                        </p:tgtEl>
                                        <p:attrNameLst>
                                          <p:attrName>style.visibility</p:attrName>
                                        </p:attrNameLst>
                                      </p:cBhvr>
                                      <p:to>
                                        <p:strVal val="visible"/>
                                      </p:to>
                                    </p:set>
                                    <p:animEffect transition="in" filter="wipe(left)">
                                      <p:cBhvr>
                                        <p:cTn id="100" dur="500"/>
                                        <p:tgtEl>
                                          <p:spTgt spid="55301"/>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55302"/>
                                        </p:tgtEl>
                                        <p:attrNameLst>
                                          <p:attrName>style.visibility</p:attrName>
                                        </p:attrNameLst>
                                      </p:cBhvr>
                                      <p:to>
                                        <p:strVal val="visible"/>
                                      </p:to>
                                    </p:set>
                                    <p:animEffect transition="in" filter="wipe(left)">
                                      <p:cBhvr>
                                        <p:cTn id="105" dur="500"/>
                                        <p:tgtEl>
                                          <p:spTgt spid="55302"/>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55303"/>
                                        </p:tgtEl>
                                        <p:attrNameLst>
                                          <p:attrName>style.visibility</p:attrName>
                                        </p:attrNameLst>
                                      </p:cBhvr>
                                      <p:to>
                                        <p:strVal val="visible"/>
                                      </p:to>
                                    </p:set>
                                    <p:animEffect transition="in" filter="wipe(left)">
                                      <p:cBhvr>
                                        <p:cTn id="110" dur="500"/>
                                        <p:tgtEl>
                                          <p:spTgt spid="55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p:bldP spid="55303" grpId="0"/>
      <p:bldP spid="55304" grpId="0"/>
      <p:bldP spid="55305" grpId="0"/>
      <p:bldP spid="55306" grpId="0"/>
      <p:bldP spid="55307" grpId="0" animBg="1"/>
      <p:bldP spid="55309" grpId="0"/>
      <p:bldP spid="55310" grpId="0"/>
      <p:bldP spid="55311" grpId="0"/>
      <p:bldP spid="55313" grpId="0"/>
      <p:bldP spid="55320"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6322" name="文本框 56321"/>
          <p:cNvSpPr txBox="1"/>
          <p:nvPr/>
        </p:nvSpPr>
        <p:spPr>
          <a:xfrm>
            <a:off x="779463" y="1109663"/>
            <a:ext cx="6259512" cy="457200"/>
          </a:xfrm>
          <a:prstGeom prst="rect">
            <a:avLst/>
          </a:prstGeom>
          <a:noFill/>
          <a:ln w="9525">
            <a:noFill/>
          </a:ln>
        </p:spPr>
        <p:txBody>
          <a:bodyPr wrap="none" anchor="t">
            <a:spAutoFit/>
          </a:bodyPr>
          <a:p>
            <a:pPr lvl="0" indent="0" defTabSz="762000" eaLnBrk="0" hangingPunct="0"/>
            <a:r>
              <a:rPr lang="zh-CN" altLang="en-US" dirty="0">
                <a:latin typeface="Times New Roman" panose="02020603050405020304" pitchFamily="2" charset="0"/>
                <a:ea typeface="仿宋_GB2312" pitchFamily="1" charset="-122"/>
              </a:rPr>
              <a:t>在静电场中，沿闭合路径移动</a:t>
            </a:r>
            <a:r>
              <a:rPr lang="en-US" altLang="x-none" i="1" dirty="0">
                <a:latin typeface="Times New Roman" panose="02020603050405020304" pitchFamily="2" charset="0"/>
                <a:ea typeface="仿宋_GB2312" pitchFamily="1" charset="-122"/>
              </a:rPr>
              <a:t>q</a:t>
            </a:r>
            <a:r>
              <a:rPr lang="en-US" altLang="x-none" baseline="-25000" dirty="0">
                <a:latin typeface="Times New Roman" panose="02020603050405020304" pitchFamily="2" charset="0"/>
                <a:ea typeface="仿宋_GB2312" pitchFamily="1" charset="-122"/>
              </a:rPr>
              <a:t>0</a:t>
            </a:r>
            <a:r>
              <a:rPr lang="zh-CN" altLang="en-US" dirty="0">
                <a:latin typeface="Times New Roman" panose="02020603050405020304" pitchFamily="2" charset="0"/>
                <a:ea typeface="仿宋_GB2312" pitchFamily="1" charset="-122"/>
              </a:rPr>
              <a:t>，电场力作功</a:t>
            </a:r>
            <a:endParaRPr lang="zh-CN" altLang="en-US" dirty="0">
              <a:latin typeface="Times New Roman" panose="02020603050405020304" pitchFamily="2" charset="0"/>
              <a:ea typeface="仿宋_GB2312" pitchFamily="1" charset="-122"/>
            </a:endParaRPr>
          </a:p>
        </p:txBody>
      </p:sp>
      <p:graphicFrame>
        <p:nvGraphicFramePr>
          <p:cNvPr id="56323" name="对象 56322"/>
          <p:cNvGraphicFramePr>
            <a:graphicFrameLocks noChangeAspect="1"/>
          </p:cNvGraphicFramePr>
          <p:nvPr/>
        </p:nvGraphicFramePr>
        <p:xfrm>
          <a:off x="1547813" y="1924050"/>
          <a:ext cx="3225800" cy="585788"/>
        </p:xfrm>
        <a:graphic>
          <a:graphicData uri="http://schemas.openxmlformats.org/presentationml/2006/ole">
            <mc:AlternateContent xmlns:mc="http://schemas.openxmlformats.org/markup-compatibility/2006">
              <mc:Choice xmlns:v="urn:schemas-microsoft-com:vml" Requires="v">
                <p:oleObj spid="_x0000_s3427" name="" r:id="rId1" imgW="1536700" imgH="279400" progId="Equation.3">
                  <p:embed/>
                </p:oleObj>
              </mc:Choice>
              <mc:Fallback>
                <p:oleObj name="" r:id="rId1" imgW="1536700" imgH="279400" progId="Equation.3">
                  <p:embed/>
                  <p:pic>
                    <p:nvPicPr>
                      <p:cNvPr id="0" name="图片 3426"/>
                      <p:cNvPicPr/>
                      <p:nvPr/>
                    </p:nvPicPr>
                    <p:blipFill>
                      <a:blip r:embed="rId2"/>
                      <a:stretch>
                        <a:fillRect/>
                      </a:stretch>
                    </p:blipFill>
                    <p:spPr>
                      <a:xfrm>
                        <a:off x="1547813" y="1924050"/>
                        <a:ext cx="3225800" cy="585788"/>
                      </a:xfrm>
                      <a:prstGeom prst="rect">
                        <a:avLst/>
                      </a:prstGeom>
                      <a:noFill/>
                      <a:ln w="38100">
                        <a:noFill/>
                        <a:miter/>
                      </a:ln>
                    </p:spPr>
                  </p:pic>
                </p:oleObj>
              </mc:Fallback>
            </mc:AlternateContent>
          </a:graphicData>
        </a:graphic>
      </p:graphicFrame>
      <p:graphicFrame>
        <p:nvGraphicFramePr>
          <p:cNvPr id="56324" name="对象 56323"/>
          <p:cNvGraphicFramePr>
            <a:graphicFrameLocks noChangeAspect="1"/>
          </p:cNvGraphicFramePr>
          <p:nvPr/>
        </p:nvGraphicFramePr>
        <p:xfrm>
          <a:off x="2051050" y="3573463"/>
          <a:ext cx="3652838" cy="746125"/>
        </p:xfrm>
        <a:graphic>
          <a:graphicData uri="http://schemas.openxmlformats.org/presentationml/2006/ole">
            <mc:AlternateContent xmlns:mc="http://schemas.openxmlformats.org/markup-compatibility/2006">
              <mc:Choice xmlns:v="urn:schemas-microsoft-com:vml" Requires="v">
                <p:oleObj spid="_x0000_s3428" name="" r:id="rId3" imgW="1738630" imgH="355600" progId="Equation.3">
                  <p:embed/>
                </p:oleObj>
              </mc:Choice>
              <mc:Fallback>
                <p:oleObj name="" r:id="rId3" imgW="1738630" imgH="355600" progId="Equation.3">
                  <p:embed/>
                  <p:pic>
                    <p:nvPicPr>
                      <p:cNvPr id="0" name="图片 3427"/>
                      <p:cNvPicPr/>
                      <p:nvPr/>
                    </p:nvPicPr>
                    <p:blipFill>
                      <a:blip r:embed="rId4"/>
                      <a:stretch>
                        <a:fillRect/>
                      </a:stretch>
                    </p:blipFill>
                    <p:spPr>
                      <a:xfrm>
                        <a:off x="2051050" y="3573463"/>
                        <a:ext cx="3652838" cy="746125"/>
                      </a:xfrm>
                      <a:prstGeom prst="rect">
                        <a:avLst/>
                      </a:prstGeom>
                      <a:noFill/>
                      <a:ln w="38100">
                        <a:noFill/>
                        <a:miter/>
                      </a:ln>
                    </p:spPr>
                  </p:pic>
                </p:oleObj>
              </mc:Fallback>
            </mc:AlternateContent>
          </a:graphicData>
        </a:graphic>
      </p:graphicFrame>
      <p:sp>
        <p:nvSpPr>
          <p:cNvPr id="56325" name="圆角矩形 56324"/>
          <p:cNvSpPr/>
          <p:nvPr/>
        </p:nvSpPr>
        <p:spPr>
          <a:xfrm>
            <a:off x="8015288" y="2989263"/>
            <a:ext cx="584200" cy="517525"/>
          </a:xfrm>
          <a:prstGeom prst="roundRect">
            <a:avLst>
              <a:gd name="adj" fmla="val 16667"/>
            </a:avLst>
          </a:prstGeom>
          <a:noFill/>
          <a:ln w="9525">
            <a:noFill/>
          </a:ln>
        </p:spPr>
        <p:txBody>
          <a:bodyPr lIns="12700" tIns="12700" rIns="12700" bIns="12700" anchor="t"/>
          <a:p>
            <a:pPr lvl="0" indent="0" algn="just"/>
            <a:r>
              <a:rPr lang="en-US" altLang="x-none" sz="2800" b="0" i="1" dirty="0">
                <a:latin typeface="Times New Roman" panose="02020603050405020304" pitchFamily="2" charset="0"/>
                <a:ea typeface="宋体" panose="02010600030101010101" pitchFamily="2" charset="-122"/>
              </a:rPr>
              <a:t>L</a:t>
            </a:r>
            <a:endParaRPr lang="en-US" altLang="x-none" sz="2800" b="0" dirty="0">
              <a:latin typeface="Times New Roman" panose="02020603050405020304" pitchFamily="2" charset="0"/>
              <a:ea typeface="宋体" panose="02010600030101010101" pitchFamily="2" charset="-122"/>
            </a:endParaRPr>
          </a:p>
        </p:txBody>
      </p:sp>
      <p:sp>
        <p:nvSpPr>
          <p:cNvPr id="56326" name="圆角矩形 56325"/>
          <p:cNvSpPr/>
          <p:nvPr/>
        </p:nvSpPr>
        <p:spPr>
          <a:xfrm>
            <a:off x="6605588" y="2720975"/>
            <a:ext cx="444500" cy="390525"/>
          </a:xfrm>
          <a:prstGeom prst="roundRect">
            <a:avLst>
              <a:gd name="adj" fmla="val 16667"/>
            </a:avLst>
          </a:prstGeom>
          <a:noFill/>
          <a:ln w="9525">
            <a:noFill/>
          </a:ln>
        </p:spPr>
        <p:txBody>
          <a:bodyPr lIns="12700" tIns="12700" rIns="12700" bIns="12700" anchor="t"/>
          <a:p>
            <a:pPr lvl="0" indent="0" algn="just"/>
            <a:r>
              <a:rPr lang="en-US" altLang="x-none" sz="2800" b="0" i="1" dirty="0">
                <a:latin typeface="Times New Roman" panose="02020603050405020304" pitchFamily="2" charset="0"/>
                <a:ea typeface="宋体" panose="02010600030101010101" pitchFamily="2" charset="-122"/>
              </a:rPr>
              <a:t>L'</a:t>
            </a:r>
            <a:endParaRPr lang="en-US" altLang="x-none" sz="2800" b="0" dirty="0">
              <a:latin typeface="Times New Roman" panose="02020603050405020304" pitchFamily="2" charset="0"/>
              <a:ea typeface="宋体" panose="02010600030101010101" pitchFamily="2" charset="-122"/>
            </a:endParaRPr>
          </a:p>
        </p:txBody>
      </p:sp>
      <p:graphicFrame>
        <p:nvGraphicFramePr>
          <p:cNvPr id="56327" name="对象 56326"/>
          <p:cNvGraphicFramePr>
            <a:graphicFrameLocks noChangeAspect="1"/>
          </p:cNvGraphicFramePr>
          <p:nvPr/>
        </p:nvGraphicFramePr>
        <p:xfrm>
          <a:off x="2051050" y="2636838"/>
          <a:ext cx="3652838" cy="746125"/>
        </p:xfrm>
        <a:graphic>
          <a:graphicData uri="http://schemas.openxmlformats.org/presentationml/2006/ole">
            <mc:AlternateContent xmlns:mc="http://schemas.openxmlformats.org/markup-compatibility/2006">
              <mc:Choice xmlns:v="urn:schemas-microsoft-com:vml" Requires="v">
                <p:oleObj spid="_x0000_s3276" name="" r:id="rId5" imgW="1738630" imgH="355600" progId="Equation.3">
                  <p:embed/>
                </p:oleObj>
              </mc:Choice>
              <mc:Fallback>
                <p:oleObj name="" r:id="rId5" imgW="1738630" imgH="355600" progId="Equation.3">
                  <p:embed/>
                  <p:pic>
                    <p:nvPicPr>
                      <p:cNvPr id="0" name="图片 3275"/>
                      <p:cNvPicPr/>
                      <p:nvPr/>
                    </p:nvPicPr>
                    <p:blipFill>
                      <a:blip r:embed="rId6"/>
                      <a:stretch>
                        <a:fillRect/>
                      </a:stretch>
                    </p:blipFill>
                    <p:spPr>
                      <a:xfrm>
                        <a:off x="2051050" y="2636838"/>
                        <a:ext cx="3652838" cy="746125"/>
                      </a:xfrm>
                      <a:prstGeom prst="rect">
                        <a:avLst/>
                      </a:prstGeom>
                      <a:noFill/>
                      <a:ln w="38100">
                        <a:noFill/>
                        <a:miter/>
                      </a:ln>
                    </p:spPr>
                  </p:pic>
                </p:oleObj>
              </mc:Fallback>
            </mc:AlternateContent>
          </a:graphicData>
        </a:graphic>
      </p:graphicFrame>
      <p:graphicFrame>
        <p:nvGraphicFramePr>
          <p:cNvPr id="56328" name="对象 56327"/>
          <p:cNvGraphicFramePr>
            <a:graphicFrameLocks noChangeAspect="1"/>
          </p:cNvGraphicFramePr>
          <p:nvPr/>
        </p:nvGraphicFramePr>
        <p:xfrm>
          <a:off x="1979613" y="4508500"/>
          <a:ext cx="506412" cy="373063"/>
        </p:xfrm>
        <a:graphic>
          <a:graphicData uri="http://schemas.openxmlformats.org/presentationml/2006/ole">
            <mc:AlternateContent xmlns:mc="http://schemas.openxmlformats.org/markup-compatibility/2006">
              <mc:Choice xmlns:v="urn:schemas-microsoft-com:vml" Requires="v">
                <p:oleObj spid="_x0000_s3277" name="" r:id="rId7" imgW="246380" imgH="181610" progId="Equation.3">
                  <p:embed/>
                </p:oleObj>
              </mc:Choice>
              <mc:Fallback>
                <p:oleObj name="" r:id="rId7" imgW="246380" imgH="181610" progId="Equation.3">
                  <p:embed/>
                  <p:pic>
                    <p:nvPicPr>
                      <p:cNvPr id="0" name="图片 3276"/>
                      <p:cNvPicPr/>
                      <p:nvPr/>
                    </p:nvPicPr>
                    <p:blipFill>
                      <a:blip r:embed="rId8"/>
                      <a:stretch>
                        <a:fillRect/>
                      </a:stretch>
                    </p:blipFill>
                    <p:spPr>
                      <a:xfrm>
                        <a:off x="1979613" y="4508500"/>
                        <a:ext cx="506412" cy="373063"/>
                      </a:xfrm>
                      <a:prstGeom prst="rect">
                        <a:avLst/>
                      </a:prstGeom>
                      <a:noFill/>
                      <a:ln w="38100">
                        <a:noFill/>
                        <a:miter/>
                      </a:ln>
                    </p:spPr>
                  </p:pic>
                </p:oleObj>
              </mc:Fallback>
            </mc:AlternateContent>
          </a:graphicData>
        </a:graphic>
      </p:graphicFrame>
      <p:sp>
        <p:nvSpPr>
          <p:cNvPr id="56329" name="文本框 56328"/>
          <p:cNvSpPr txBox="1"/>
          <p:nvPr/>
        </p:nvSpPr>
        <p:spPr>
          <a:xfrm>
            <a:off x="473075" y="465138"/>
            <a:ext cx="5514975" cy="457200"/>
          </a:xfrm>
          <a:prstGeom prst="rect">
            <a:avLst/>
          </a:prstGeom>
          <a:noFill/>
          <a:ln w="9525">
            <a:noFill/>
          </a:ln>
        </p:spPr>
        <p:txBody>
          <a:bodyPr anchor="t">
            <a:spAutoFit/>
          </a:bodyPr>
          <a:p>
            <a:pPr lvl="0" indent="0" defTabSz="762000" eaLnBrk="0" hangingPunct="0">
              <a:spcBef>
                <a:spcPct val="50000"/>
              </a:spcBef>
            </a:pPr>
            <a:r>
              <a:rPr lang="zh-CN" altLang="en-US" dirty="0">
                <a:latin typeface="Times New Roman" panose="02020603050405020304" pitchFamily="2" charset="0"/>
                <a:ea typeface="仿宋_GB2312" pitchFamily="1" charset="-122"/>
              </a:rPr>
              <a:t>二、 静电场的环路定理</a:t>
            </a:r>
            <a:endParaRPr lang="zh-CN" altLang="en-US" dirty="0">
              <a:latin typeface="Times New Roman" panose="02020603050405020304" pitchFamily="2" charset="0"/>
              <a:ea typeface="仿宋_GB2312" pitchFamily="1" charset="-122"/>
            </a:endParaRPr>
          </a:p>
        </p:txBody>
      </p:sp>
      <p:graphicFrame>
        <p:nvGraphicFramePr>
          <p:cNvPr id="56330" name="对象 56329"/>
          <p:cNvGraphicFramePr>
            <a:graphicFrameLocks noChangeAspect="1"/>
          </p:cNvGraphicFramePr>
          <p:nvPr/>
        </p:nvGraphicFramePr>
        <p:xfrm>
          <a:off x="1547813" y="5084763"/>
          <a:ext cx="1466850" cy="612775"/>
        </p:xfrm>
        <a:graphic>
          <a:graphicData uri="http://schemas.openxmlformats.org/presentationml/2006/ole">
            <mc:AlternateContent xmlns:mc="http://schemas.openxmlformats.org/markup-compatibility/2006">
              <mc:Choice xmlns:v="urn:schemas-microsoft-com:vml" Requires="v">
                <p:oleObj spid="_x0000_s3278" name="" r:id="rId9" imgW="703580" imgH="294005" progId="Equation.3">
                  <p:embed/>
                </p:oleObj>
              </mc:Choice>
              <mc:Fallback>
                <p:oleObj name="" r:id="rId9" imgW="703580" imgH="294005" progId="Equation.3">
                  <p:embed/>
                  <p:pic>
                    <p:nvPicPr>
                      <p:cNvPr id="0" name="图片 3277"/>
                      <p:cNvPicPr/>
                      <p:nvPr/>
                    </p:nvPicPr>
                    <p:blipFill>
                      <a:blip r:embed="rId10"/>
                      <a:stretch>
                        <a:fillRect/>
                      </a:stretch>
                    </p:blipFill>
                    <p:spPr>
                      <a:xfrm>
                        <a:off x="1547813" y="5084763"/>
                        <a:ext cx="1466850" cy="612775"/>
                      </a:xfrm>
                      <a:prstGeom prst="rect">
                        <a:avLst/>
                      </a:prstGeom>
                      <a:noFill/>
                      <a:ln w="28575" cap="flat" cmpd="sng">
                        <a:solidFill>
                          <a:srgbClr val="FF0000"/>
                        </a:solidFill>
                        <a:prstDash val="solid"/>
                        <a:miter/>
                        <a:headEnd type="none" w="med" len="med"/>
                        <a:tailEnd type="none" w="med" len="med"/>
                      </a:ln>
                    </p:spPr>
                  </p:pic>
                </p:oleObj>
              </mc:Fallback>
            </mc:AlternateContent>
          </a:graphicData>
        </a:graphic>
      </p:graphicFrame>
      <p:sp>
        <p:nvSpPr>
          <p:cNvPr id="56331" name="矩形 56330"/>
          <p:cNvSpPr/>
          <p:nvPr/>
        </p:nvSpPr>
        <p:spPr>
          <a:xfrm>
            <a:off x="3059113" y="5099050"/>
            <a:ext cx="3730625" cy="457200"/>
          </a:xfrm>
          <a:prstGeom prst="rect">
            <a:avLst/>
          </a:prstGeom>
          <a:noFill/>
          <a:ln w="9525">
            <a:noFill/>
          </a:ln>
        </p:spPr>
        <p:txBody>
          <a:bodyPr anchor="t">
            <a:spAutoFit/>
          </a:bodyPr>
          <a:p>
            <a:pPr lvl="0" indent="0"/>
            <a:r>
              <a:rPr lang="en-US" altLang="x-none" sz="1800" dirty="0">
                <a:latin typeface="Arial" panose="020B0604020202020204" pitchFamily="34" charset="0"/>
                <a:ea typeface="宋体" panose="02010600030101010101" pitchFamily="2" charset="-122"/>
              </a:rPr>
              <a:t>—— </a:t>
            </a:r>
            <a:r>
              <a:rPr lang="zh-CN" altLang="en-US" dirty="0">
                <a:latin typeface="Times New Roman" panose="02020603050405020304" pitchFamily="2" charset="0"/>
                <a:ea typeface="楷体_GB2312" pitchFamily="1" charset="-122"/>
              </a:rPr>
              <a:t>静电场的环路定理</a:t>
            </a:r>
            <a:endParaRPr lang="zh-CN" altLang="en-US" dirty="0">
              <a:latin typeface="Times New Roman" panose="02020603050405020304" pitchFamily="2" charset="0"/>
              <a:ea typeface="楷体_GB2312" pitchFamily="1" charset="-122"/>
            </a:endParaRPr>
          </a:p>
        </p:txBody>
      </p:sp>
      <p:sp>
        <p:nvSpPr>
          <p:cNvPr id="56332" name="圆角矩形 56331"/>
          <p:cNvSpPr/>
          <p:nvPr/>
        </p:nvSpPr>
        <p:spPr>
          <a:xfrm>
            <a:off x="7021513" y="4005263"/>
            <a:ext cx="358775" cy="504825"/>
          </a:xfrm>
          <a:prstGeom prst="roundRect">
            <a:avLst>
              <a:gd name="adj" fmla="val 16667"/>
            </a:avLst>
          </a:prstGeom>
          <a:noFill/>
          <a:ln w="9525">
            <a:noFill/>
          </a:ln>
        </p:spPr>
        <p:txBody>
          <a:bodyPr lIns="12700" tIns="12700" rIns="12700" bIns="12700" anchor="t"/>
          <a:p>
            <a:pPr lvl="0" indent="0"/>
            <a:r>
              <a:rPr lang="en-US" altLang="x-none" sz="3200" b="0" i="1" dirty="0">
                <a:latin typeface="Times New Roman" panose="02020603050405020304" pitchFamily="2" charset="0"/>
                <a:ea typeface="宋体" panose="02010600030101010101" pitchFamily="2" charset="-122"/>
              </a:rPr>
              <a:t>a</a:t>
            </a:r>
            <a:endParaRPr lang="en-US" altLang="x-none" sz="3200" b="0" i="1" dirty="0">
              <a:latin typeface="Times New Roman" panose="02020603050405020304" pitchFamily="2" charset="0"/>
              <a:ea typeface="宋体" panose="02010600030101010101" pitchFamily="2" charset="-122"/>
            </a:endParaRPr>
          </a:p>
        </p:txBody>
      </p:sp>
      <p:sp>
        <p:nvSpPr>
          <p:cNvPr id="56333" name="文本框 56332"/>
          <p:cNvSpPr txBox="1"/>
          <p:nvPr/>
        </p:nvSpPr>
        <p:spPr>
          <a:xfrm>
            <a:off x="7812088" y="1773238"/>
            <a:ext cx="387350" cy="579437"/>
          </a:xfrm>
          <a:prstGeom prst="rect">
            <a:avLst/>
          </a:prstGeom>
          <a:noFill/>
          <a:ln w="9525">
            <a:noFill/>
          </a:ln>
        </p:spPr>
        <p:txBody>
          <a:bodyPr wrap="none" anchor="t">
            <a:spAutoFit/>
          </a:bodyPr>
          <a:p>
            <a:pPr lvl="0" indent="0" defTabSz="762000" eaLnBrk="0" hangingPunct="0"/>
            <a:r>
              <a:rPr lang="en-US" altLang="x-none" sz="3200" b="0" i="1" dirty="0">
                <a:latin typeface="Times New Roman" panose="02020603050405020304" pitchFamily="2" charset="0"/>
                <a:ea typeface="宋体" panose="02010600030101010101" pitchFamily="2" charset="-122"/>
              </a:rPr>
              <a:t>b</a:t>
            </a:r>
            <a:endParaRPr lang="en-US" altLang="x-none" sz="3200" b="0" i="1" dirty="0">
              <a:latin typeface="Times New Roman" panose="02020603050405020304" pitchFamily="2" charset="0"/>
              <a:ea typeface="宋体" panose="02010600030101010101" pitchFamily="2" charset="-122"/>
            </a:endParaRPr>
          </a:p>
        </p:txBody>
      </p:sp>
      <p:grpSp>
        <p:nvGrpSpPr>
          <p:cNvPr id="56334" name="组合 56333"/>
          <p:cNvGrpSpPr/>
          <p:nvPr/>
        </p:nvGrpSpPr>
        <p:grpSpPr>
          <a:xfrm>
            <a:off x="5940425" y="1773238"/>
            <a:ext cx="2617788" cy="2519362"/>
            <a:chOff x="0" y="0"/>
            <a:chExt cx="1649" cy="1587"/>
          </a:xfrm>
        </p:grpSpPr>
        <p:sp>
          <p:nvSpPr>
            <p:cNvPr id="57358" name="椭圆 56334"/>
            <p:cNvSpPr/>
            <p:nvPr/>
          </p:nvSpPr>
          <p:spPr>
            <a:xfrm rot="1084045">
              <a:off x="652" y="227"/>
              <a:ext cx="590" cy="1225"/>
            </a:xfrm>
            <a:prstGeom prst="ellipse">
              <a:avLst/>
            </a:prstGeom>
            <a:noFill/>
            <a:ln w="3810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7359" name="直接连接符 56335"/>
            <p:cNvSpPr/>
            <p:nvPr/>
          </p:nvSpPr>
          <p:spPr>
            <a:xfrm flipV="1">
              <a:off x="1" y="363"/>
              <a:ext cx="1568" cy="408"/>
            </a:xfrm>
            <a:prstGeom prst="line">
              <a:avLst/>
            </a:prstGeom>
            <a:ln w="19050" cap="flat" cmpd="sng">
              <a:solidFill>
                <a:schemeClr val="tx1"/>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7360" name="直接连接符 56336"/>
            <p:cNvSpPr/>
            <p:nvPr/>
          </p:nvSpPr>
          <p:spPr>
            <a:xfrm flipV="1">
              <a:off x="0" y="0"/>
              <a:ext cx="1468" cy="589"/>
            </a:xfrm>
            <a:prstGeom prst="line">
              <a:avLst/>
            </a:prstGeom>
            <a:ln w="19050" cap="flat" cmpd="sng">
              <a:solidFill>
                <a:schemeClr val="tx1"/>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7361" name="直接连接符 56337"/>
            <p:cNvSpPr/>
            <p:nvPr/>
          </p:nvSpPr>
          <p:spPr>
            <a:xfrm flipV="1">
              <a:off x="17" y="726"/>
              <a:ext cx="1632" cy="187"/>
            </a:xfrm>
            <a:prstGeom prst="line">
              <a:avLst/>
            </a:prstGeom>
            <a:ln w="19050" cap="flat" cmpd="sng">
              <a:solidFill>
                <a:schemeClr val="tx1"/>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7362" name="直接连接符 56338"/>
            <p:cNvSpPr/>
            <p:nvPr/>
          </p:nvSpPr>
          <p:spPr>
            <a:xfrm flipV="1">
              <a:off x="17" y="1043"/>
              <a:ext cx="1587" cy="11"/>
            </a:xfrm>
            <a:prstGeom prst="line">
              <a:avLst/>
            </a:prstGeom>
            <a:ln w="19050" cap="flat" cmpd="sng">
              <a:solidFill>
                <a:schemeClr val="tx1"/>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7363" name="直接连接符 56339"/>
            <p:cNvSpPr/>
            <p:nvPr/>
          </p:nvSpPr>
          <p:spPr>
            <a:xfrm>
              <a:off x="17" y="1235"/>
              <a:ext cx="1496" cy="126"/>
            </a:xfrm>
            <a:prstGeom prst="line">
              <a:avLst/>
            </a:prstGeom>
            <a:ln w="19050" cap="flat" cmpd="sng">
              <a:solidFill>
                <a:schemeClr val="tx1"/>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7364" name="直接连接符 56340"/>
            <p:cNvSpPr/>
            <p:nvPr/>
          </p:nvSpPr>
          <p:spPr>
            <a:xfrm>
              <a:off x="17" y="1406"/>
              <a:ext cx="1406" cy="181"/>
            </a:xfrm>
            <a:prstGeom prst="line">
              <a:avLst/>
            </a:prstGeom>
            <a:ln w="19050" cap="flat" cmpd="sng">
              <a:solidFill>
                <a:schemeClr val="tx1"/>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7365" name="未知"/>
            <p:cNvSpPr/>
            <p:nvPr/>
          </p:nvSpPr>
          <p:spPr>
            <a:xfrm>
              <a:off x="758" y="248"/>
              <a:ext cx="527" cy="1185"/>
            </a:xfrm>
            <a:custGeom>
              <a:avLst/>
              <a:gdLst/>
              <a:ahLst/>
              <a:cxnLst/>
              <a:pathLst>
                <a:path w="527" h="1185">
                  <a:moveTo>
                    <a:pt x="364" y="0"/>
                  </a:moveTo>
                  <a:cubicBezTo>
                    <a:pt x="395" y="14"/>
                    <a:pt x="435" y="34"/>
                    <a:pt x="461" y="74"/>
                  </a:cubicBezTo>
                  <a:cubicBezTo>
                    <a:pt x="489" y="118"/>
                    <a:pt x="510" y="174"/>
                    <a:pt x="518" y="242"/>
                  </a:cubicBezTo>
                  <a:cubicBezTo>
                    <a:pt x="526" y="310"/>
                    <a:pt x="527" y="403"/>
                    <a:pt x="513" y="479"/>
                  </a:cubicBezTo>
                  <a:cubicBezTo>
                    <a:pt x="499" y="555"/>
                    <a:pt x="476" y="664"/>
                    <a:pt x="447" y="733"/>
                  </a:cubicBezTo>
                  <a:cubicBezTo>
                    <a:pt x="418" y="802"/>
                    <a:pt x="423" y="806"/>
                    <a:pt x="372" y="894"/>
                  </a:cubicBezTo>
                  <a:cubicBezTo>
                    <a:pt x="321" y="982"/>
                    <a:pt x="316" y="985"/>
                    <a:pt x="294" y="1015"/>
                  </a:cubicBezTo>
                  <a:cubicBezTo>
                    <a:pt x="272" y="1045"/>
                    <a:pt x="216" y="1108"/>
                    <a:pt x="164" y="1138"/>
                  </a:cubicBezTo>
                  <a:cubicBezTo>
                    <a:pt x="112" y="1168"/>
                    <a:pt x="101" y="1169"/>
                    <a:pt x="74" y="1177"/>
                  </a:cubicBezTo>
                  <a:cubicBezTo>
                    <a:pt x="47" y="1185"/>
                    <a:pt x="17" y="1180"/>
                    <a:pt x="0" y="1174"/>
                  </a:cubicBezTo>
                </a:path>
              </a:pathLst>
            </a:custGeom>
            <a:noFill/>
            <a:ln w="38100" cap="flat" cmpd="sng">
              <a:solidFill>
                <a:schemeClr val="tx1"/>
              </a:solidFill>
              <a:prstDash val="solid"/>
              <a:round/>
              <a:headEnd type="none" w="med" len="med"/>
              <a:tailEnd type="none" w="med" len="med"/>
            </a:ln>
          </p:spPr>
          <p:txBody>
            <a:bodyPr/>
            <a:p>
              <a:endParaRPr lang="zh-CN" altLang="en-US"/>
            </a:p>
          </p:txBody>
        </p:sp>
      </p:grpSp>
      <p:sp>
        <p:nvSpPr>
          <p:cNvPr id="56343" name="未知"/>
          <p:cNvSpPr/>
          <p:nvPr/>
        </p:nvSpPr>
        <p:spPr>
          <a:xfrm>
            <a:off x="7150100" y="2170113"/>
            <a:ext cx="836613" cy="1881187"/>
          </a:xfrm>
          <a:custGeom>
            <a:avLst/>
            <a:gdLst/>
            <a:ahLst/>
            <a:cxnLst/>
            <a:pathLst>
              <a:path w="527" h="1185">
                <a:moveTo>
                  <a:pt x="364" y="0"/>
                </a:moveTo>
                <a:cubicBezTo>
                  <a:pt x="395" y="14"/>
                  <a:pt x="435" y="34"/>
                  <a:pt x="461" y="74"/>
                </a:cubicBezTo>
                <a:cubicBezTo>
                  <a:pt x="489" y="118"/>
                  <a:pt x="510" y="174"/>
                  <a:pt x="518" y="242"/>
                </a:cubicBezTo>
                <a:cubicBezTo>
                  <a:pt x="526" y="310"/>
                  <a:pt x="527" y="403"/>
                  <a:pt x="513" y="479"/>
                </a:cubicBezTo>
                <a:cubicBezTo>
                  <a:pt x="499" y="555"/>
                  <a:pt x="476" y="664"/>
                  <a:pt x="447" y="733"/>
                </a:cubicBezTo>
                <a:cubicBezTo>
                  <a:pt x="418" y="802"/>
                  <a:pt x="423" y="806"/>
                  <a:pt x="372" y="894"/>
                </a:cubicBezTo>
                <a:cubicBezTo>
                  <a:pt x="321" y="982"/>
                  <a:pt x="316" y="985"/>
                  <a:pt x="294" y="1015"/>
                </a:cubicBezTo>
                <a:cubicBezTo>
                  <a:pt x="272" y="1045"/>
                  <a:pt x="216" y="1108"/>
                  <a:pt x="164" y="1138"/>
                </a:cubicBezTo>
                <a:cubicBezTo>
                  <a:pt x="112" y="1168"/>
                  <a:pt x="101" y="1169"/>
                  <a:pt x="74" y="1177"/>
                </a:cubicBezTo>
                <a:cubicBezTo>
                  <a:pt x="47" y="1185"/>
                  <a:pt x="17" y="1180"/>
                  <a:pt x="0" y="1174"/>
                </a:cubicBezTo>
              </a:path>
            </a:pathLst>
          </a:custGeom>
          <a:noFill/>
          <a:ln w="38100" cap="flat" cmpd="sng">
            <a:solidFill>
              <a:schemeClr val="tx1"/>
            </a:solidFill>
            <a:prstDash val="solid"/>
            <a:round/>
            <a:headEnd type="none" w="med" len="med"/>
            <a:tailEnd type="none" w="med" len="med"/>
          </a:ln>
        </p:spPr>
        <p:txBody>
          <a:bodyPr/>
          <a:p>
            <a:endParaRPr lang="zh-CN" altLang="en-US"/>
          </a:p>
        </p:txBody>
      </p:sp>
      <p:graphicFrame>
        <p:nvGraphicFramePr>
          <p:cNvPr id="56344" name="对象 56343"/>
          <p:cNvGraphicFramePr>
            <a:graphicFrameLocks noChangeAspect="1"/>
          </p:cNvGraphicFramePr>
          <p:nvPr/>
        </p:nvGraphicFramePr>
        <p:xfrm>
          <a:off x="8213725" y="2449513"/>
          <a:ext cx="319088" cy="427037"/>
        </p:xfrm>
        <a:graphic>
          <a:graphicData uri="http://schemas.openxmlformats.org/presentationml/2006/ole">
            <mc:AlternateContent xmlns:mc="http://schemas.openxmlformats.org/markup-compatibility/2006">
              <mc:Choice xmlns:v="urn:schemas-microsoft-com:vml" Requires="v">
                <p:oleObj spid="_x0000_s3279" name="" r:id="rId11" imgW="156210" imgH="208280" progId="Equation.3">
                  <p:embed/>
                </p:oleObj>
              </mc:Choice>
              <mc:Fallback>
                <p:oleObj name="" r:id="rId11" imgW="156210" imgH="208280" progId="Equation.3">
                  <p:embed/>
                  <p:pic>
                    <p:nvPicPr>
                      <p:cNvPr id="0" name="图片 3278"/>
                      <p:cNvPicPr/>
                      <p:nvPr/>
                    </p:nvPicPr>
                    <p:blipFill>
                      <a:blip r:embed="rId12"/>
                      <a:stretch>
                        <a:fillRect/>
                      </a:stretch>
                    </p:blipFill>
                    <p:spPr>
                      <a:xfrm>
                        <a:off x="8213725" y="2449513"/>
                        <a:ext cx="319088" cy="427037"/>
                      </a:xfrm>
                      <a:prstGeom prst="rect">
                        <a:avLst/>
                      </a:prstGeom>
                      <a:noFill/>
                      <a:ln w="38100">
                        <a:noFill/>
                        <a:miter/>
                      </a:ln>
                    </p:spPr>
                  </p:pic>
                </p:oleObj>
              </mc:Fallback>
            </mc:AlternateContent>
          </a:graphicData>
        </a:graphic>
      </p:graphicFrame>
      <p:sp>
        <p:nvSpPr>
          <p:cNvPr id="56345" name="椭圆 56344"/>
          <p:cNvSpPr>
            <a:spLocks noChangeAspect="1"/>
          </p:cNvSpPr>
          <p:nvPr/>
        </p:nvSpPr>
        <p:spPr>
          <a:xfrm>
            <a:off x="7681913" y="2124075"/>
            <a:ext cx="111125" cy="111125"/>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6346" name="椭圆 56345"/>
          <p:cNvSpPr>
            <a:spLocks noChangeAspect="1"/>
          </p:cNvSpPr>
          <p:nvPr/>
        </p:nvSpPr>
        <p:spPr>
          <a:xfrm>
            <a:off x="7094538" y="3968750"/>
            <a:ext cx="111125" cy="111125"/>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56347" name="组合 56346"/>
          <p:cNvGrpSpPr/>
          <p:nvPr/>
        </p:nvGrpSpPr>
        <p:grpSpPr>
          <a:xfrm>
            <a:off x="6883400" y="2166938"/>
            <a:ext cx="849313" cy="1881187"/>
            <a:chOff x="0" y="0"/>
            <a:chExt cx="535" cy="1185"/>
          </a:xfrm>
        </p:grpSpPr>
        <p:sp>
          <p:nvSpPr>
            <p:cNvPr id="57371" name="未知"/>
            <p:cNvSpPr/>
            <p:nvPr/>
          </p:nvSpPr>
          <p:spPr>
            <a:xfrm rot="10800000">
              <a:off x="8" y="0"/>
              <a:ext cx="527" cy="1185"/>
            </a:xfrm>
            <a:custGeom>
              <a:avLst/>
              <a:gdLst/>
              <a:ahLst/>
              <a:cxnLst/>
              <a:pathLst>
                <a:path w="527" h="1185">
                  <a:moveTo>
                    <a:pt x="364" y="0"/>
                  </a:moveTo>
                  <a:cubicBezTo>
                    <a:pt x="395" y="14"/>
                    <a:pt x="435" y="34"/>
                    <a:pt x="461" y="74"/>
                  </a:cubicBezTo>
                  <a:cubicBezTo>
                    <a:pt x="489" y="118"/>
                    <a:pt x="510" y="174"/>
                    <a:pt x="518" y="242"/>
                  </a:cubicBezTo>
                  <a:cubicBezTo>
                    <a:pt x="526" y="310"/>
                    <a:pt x="527" y="403"/>
                    <a:pt x="513" y="479"/>
                  </a:cubicBezTo>
                  <a:cubicBezTo>
                    <a:pt x="499" y="555"/>
                    <a:pt x="476" y="664"/>
                    <a:pt x="447" y="733"/>
                  </a:cubicBezTo>
                  <a:cubicBezTo>
                    <a:pt x="418" y="802"/>
                    <a:pt x="423" y="806"/>
                    <a:pt x="372" y="894"/>
                  </a:cubicBezTo>
                  <a:cubicBezTo>
                    <a:pt x="321" y="982"/>
                    <a:pt x="316" y="985"/>
                    <a:pt x="294" y="1015"/>
                  </a:cubicBezTo>
                  <a:cubicBezTo>
                    <a:pt x="272" y="1045"/>
                    <a:pt x="216" y="1108"/>
                    <a:pt x="164" y="1138"/>
                  </a:cubicBezTo>
                  <a:cubicBezTo>
                    <a:pt x="112" y="1168"/>
                    <a:pt x="101" y="1169"/>
                    <a:pt x="74" y="1177"/>
                  </a:cubicBezTo>
                  <a:cubicBezTo>
                    <a:pt x="47" y="1185"/>
                    <a:pt x="17" y="1180"/>
                    <a:pt x="0" y="1174"/>
                  </a:cubicBez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57372" name="直接连接符 56348"/>
            <p:cNvSpPr/>
            <p:nvPr/>
          </p:nvSpPr>
          <p:spPr>
            <a:xfrm>
              <a:off x="25" y="1038"/>
              <a:ext cx="29" cy="1"/>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7373" name="直接连接符 56349"/>
            <p:cNvSpPr/>
            <p:nvPr/>
          </p:nvSpPr>
          <p:spPr>
            <a:xfrm>
              <a:off x="0" y="801"/>
              <a:ext cx="29" cy="1"/>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7374" name="直接连接符 56350"/>
            <p:cNvSpPr/>
            <p:nvPr/>
          </p:nvSpPr>
          <p:spPr>
            <a:xfrm flipV="1">
              <a:off x="120" y="329"/>
              <a:ext cx="38" cy="8"/>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7375" name="直接连接符 56351"/>
            <p:cNvSpPr/>
            <p:nvPr/>
          </p:nvSpPr>
          <p:spPr>
            <a:xfrm flipV="1">
              <a:off x="31" y="592"/>
              <a:ext cx="38" cy="4"/>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56353" name="直接连接符 56352"/>
          <p:cNvSpPr/>
          <p:nvPr/>
        </p:nvSpPr>
        <p:spPr>
          <a:xfrm flipV="1">
            <a:off x="7832725" y="3057525"/>
            <a:ext cx="109538" cy="334963"/>
          </a:xfrm>
          <a:prstGeom prst="line">
            <a:avLst/>
          </a:prstGeom>
          <a:ln w="38100" cap="flat" cmpd="sng">
            <a:solidFill>
              <a:srgbClr val="FF3300"/>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6354" name="直接连接符 56353"/>
          <p:cNvSpPr/>
          <p:nvPr/>
        </p:nvSpPr>
        <p:spPr>
          <a:xfrm flipH="1">
            <a:off x="6964363" y="2751138"/>
            <a:ext cx="115887" cy="312737"/>
          </a:xfrm>
          <a:prstGeom prst="line">
            <a:avLst/>
          </a:prstGeom>
          <a:ln w="38100" cap="flat" cmpd="sng">
            <a:solidFill>
              <a:srgbClr val="FF3300"/>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6355" name="文本框 56354"/>
          <p:cNvSpPr txBox="1"/>
          <p:nvPr/>
        </p:nvSpPr>
        <p:spPr>
          <a:xfrm>
            <a:off x="755650" y="5891213"/>
            <a:ext cx="7704138" cy="561975"/>
          </a:xfrm>
          <a:prstGeom prst="rect">
            <a:avLst/>
          </a:prstGeom>
          <a:noFill/>
          <a:ln w="28575" cap="flat" cmpd="sng">
            <a:solidFill>
              <a:srgbClr val="FF0000"/>
            </a:solidFill>
            <a:prstDash val="solid"/>
            <a:miter/>
            <a:headEnd type="none" w="med" len="med"/>
            <a:tailEnd type="none" w="med" len="med"/>
          </a:ln>
        </p:spPr>
        <p:txBody>
          <a:bodyPr anchor="t">
            <a:spAutoFit/>
          </a:bodyPr>
          <a:p>
            <a:pPr marL="457200" lvl="0" indent="-457200" algn="ctr" defTabSz="762000">
              <a:lnSpc>
                <a:spcPct val="125000"/>
              </a:lnSpc>
            </a:pPr>
            <a:r>
              <a:rPr lang="zh-CN" altLang="en-US" dirty="0">
                <a:latin typeface="Times New Roman" panose="02020603050405020304" pitchFamily="2" charset="0"/>
                <a:ea typeface="楷体_GB2312" pitchFamily="1" charset="-122"/>
              </a:rPr>
              <a:t>在</a:t>
            </a:r>
            <a:r>
              <a:rPr lang="zh-CN" altLang="en-US" dirty="0">
                <a:latin typeface="楷体_GB2312" pitchFamily="1" charset="-122"/>
                <a:ea typeface="楷体_GB2312" pitchFamily="1" charset="-122"/>
              </a:rPr>
              <a:t>静电场中，电场强度的环流为零，静电场是无旋场。</a:t>
            </a:r>
            <a:endParaRPr lang="zh-CN" altLang="en-US" dirty="0">
              <a:latin typeface="楷体_GB2312" pitchFamily="1" charset="-122"/>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9"/>
                                        </p:tgtEl>
                                        <p:attrNameLst>
                                          <p:attrName>style.visibility</p:attrName>
                                        </p:attrNameLst>
                                      </p:cBhvr>
                                      <p:to>
                                        <p:strVal val="visible"/>
                                      </p:to>
                                    </p:set>
                                    <p:animEffect transition="in" filter="wipe(left)">
                                      <p:cBhvr>
                                        <p:cTn id="7" dur="500"/>
                                        <p:tgtEl>
                                          <p:spTgt spid="563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2"/>
                                        </p:tgtEl>
                                        <p:attrNameLst>
                                          <p:attrName>style.visibility</p:attrName>
                                        </p:attrNameLst>
                                      </p:cBhvr>
                                      <p:to>
                                        <p:strVal val="visible"/>
                                      </p:to>
                                    </p:set>
                                    <p:animEffect transition="in" filter="wipe(left)">
                                      <p:cBhvr>
                                        <p:cTn id="12" dur="500"/>
                                        <p:tgtEl>
                                          <p:spTgt spid="563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334"/>
                                        </p:tgtEl>
                                        <p:attrNameLst>
                                          <p:attrName>style.visibility</p:attrName>
                                        </p:attrNameLst>
                                      </p:cBhvr>
                                      <p:to>
                                        <p:strVal val="visible"/>
                                      </p:to>
                                    </p:set>
                                    <p:animEffect transition="in" filter="wipe(left)">
                                      <p:cBhvr>
                                        <p:cTn id="17" dur="500"/>
                                        <p:tgtEl>
                                          <p:spTgt spid="56334"/>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499"/>
                                          </p:stCondLst>
                                        </p:cTn>
                                        <p:tgtEl>
                                          <p:spTgt spid="56344"/>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5632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6323"/>
                                        </p:tgtEl>
                                        <p:attrNameLst>
                                          <p:attrName>style.visibility</p:attrName>
                                        </p:attrNameLst>
                                      </p:cBhvr>
                                      <p:to>
                                        <p:strVal val="visible"/>
                                      </p:to>
                                    </p:set>
                                    <p:animEffect transition="in" filter="wipe(left)">
                                      <p:cBhvr>
                                        <p:cTn id="28" dur="500"/>
                                        <p:tgtEl>
                                          <p:spTgt spid="56323"/>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63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3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63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3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6343"/>
                                        </p:tgtEl>
                                        <p:attrNameLst>
                                          <p:attrName>style.visibility</p:attrName>
                                        </p:attrNameLst>
                                      </p:cBhvr>
                                      <p:to>
                                        <p:strVal val="visible"/>
                                      </p:to>
                                    </p:set>
                                    <p:animEffect transition="in" filter="wipe(down)">
                                      <p:cBhvr>
                                        <p:cTn id="43" dur="500"/>
                                        <p:tgtEl>
                                          <p:spTgt spid="56343"/>
                                        </p:tgtEl>
                                      </p:cBhvr>
                                    </p:animEffec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56353"/>
                                        </p:tgtEl>
                                        <p:attrNameLst>
                                          <p:attrName>style.visibility</p:attrName>
                                        </p:attrNameLst>
                                      </p:cBhvr>
                                      <p:to>
                                        <p:strVal val="visible"/>
                                      </p:to>
                                    </p:set>
                                    <p:animEffect transition="in" filter="wipe(down)">
                                      <p:cBhvr>
                                        <p:cTn id="47" dur="500"/>
                                        <p:tgtEl>
                                          <p:spTgt spid="5635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6347"/>
                                        </p:tgtEl>
                                        <p:attrNameLst>
                                          <p:attrName>style.visibility</p:attrName>
                                        </p:attrNameLst>
                                      </p:cBhvr>
                                      <p:to>
                                        <p:strVal val="visible"/>
                                      </p:to>
                                    </p:set>
                                    <p:animEffect transition="in" filter="wipe(up)">
                                      <p:cBhvr>
                                        <p:cTn id="52" dur="500"/>
                                        <p:tgtEl>
                                          <p:spTgt spid="56347"/>
                                        </p:tgtEl>
                                      </p:cBhvr>
                                    </p:animEffect>
                                  </p:childTnLst>
                                </p:cTn>
                              </p:par>
                            </p:childTnLst>
                          </p:cTn>
                        </p:par>
                        <p:par>
                          <p:cTn id="53" fill="hold">
                            <p:stCondLst>
                              <p:cond delay="500"/>
                            </p:stCondLst>
                            <p:childTnLst>
                              <p:par>
                                <p:cTn id="54" presetID="22" presetClass="entr" presetSubtype="1" fill="hold" nodeType="afterEffect">
                                  <p:stCondLst>
                                    <p:cond delay="0"/>
                                  </p:stCondLst>
                                  <p:childTnLst>
                                    <p:set>
                                      <p:cBhvr>
                                        <p:cTn id="55" dur="1" fill="hold">
                                          <p:stCondLst>
                                            <p:cond delay="0"/>
                                          </p:stCondLst>
                                        </p:cTn>
                                        <p:tgtEl>
                                          <p:spTgt spid="56354"/>
                                        </p:tgtEl>
                                        <p:attrNameLst>
                                          <p:attrName>style.visibility</p:attrName>
                                        </p:attrNameLst>
                                      </p:cBhvr>
                                      <p:to>
                                        <p:strVal val="visible"/>
                                      </p:to>
                                    </p:set>
                                    <p:animEffect transition="in" filter="wipe(up)">
                                      <p:cBhvr>
                                        <p:cTn id="56" dur="500"/>
                                        <p:tgtEl>
                                          <p:spTgt spid="56354"/>
                                        </p:tgtEl>
                                      </p:cBhvr>
                                    </p:animEffect>
                                  </p:childTnLst>
                                </p:cTn>
                              </p:par>
                            </p:childTnLst>
                          </p:cTn>
                        </p:par>
                        <p:par>
                          <p:cTn id="57" fill="hold">
                            <p:stCondLst>
                              <p:cond delay="1000"/>
                            </p:stCondLst>
                            <p:childTnLst>
                              <p:par>
                                <p:cTn id="58" presetID="1" presetClass="entr" presetSubtype="0" fill="hold" grpId="0" nodeType="afterEffect">
                                  <p:stCondLst>
                                    <p:cond delay="0"/>
                                  </p:stCondLst>
                                  <p:childTnLst>
                                    <p:set>
                                      <p:cBhvr>
                                        <p:cTn id="59" dur="1" fill="hold">
                                          <p:stCondLst>
                                            <p:cond delay="499"/>
                                          </p:stCondLst>
                                        </p:cTn>
                                        <p:tgtEl>
                                          <p:spTgt spid="5632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56327"/>
                                        </p:tgtEl>
                                        <p:attrNameLst>
                                          <p:attrName>style.visibility</p:attrName>
                                        </p:attrNameLst>
                                      </p:cBhvr>
                                      <p:to>
                                        <p:strVal val="visible"/>
                                      </p:to>
                                    </p:set>
                                    <p:animEffect transition="in" filter="wipe(left)">
                                      <p:cBhvr>
                                        <p:cTn id="64" dur="500"/>
                                        <p:tgtEl>
                                          <p:spTgt spid="5632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56324"/>
                                        </p:tgtEl>
                                        <p:attrNameLst>
                                          <p:attrName>style.visibility</p:attrName>
                                        </p:attrNameLst>
                                      </p:cBhvr>
                                      <p:to>
                                        <p:strVal val="visible"/>
                                      </p:to>
                                    </p:set>
                                    <p:animEffect transition="in" filter="wipe(left)">
                                      <p:cBhvr>
                                        <p:cTn id="69" dur="500"/>
                                        <p:tgtEl>
                                          <p:spTgt spid="5632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56328"/>
                                        </p:tgtEl>
                                        <p:attrNameLst>
                                          <p:attrName>style.visibility</p:attrName>
                                        </p:attrNameLst>
                                      </p:cBhvr>
                                      <p:to>
                                        <p:strVal val="visible"/>
                                      </p:to>
                                    </p:set>
                                    <p:animEffect transition="in" filter="wipe(left)">
                                      <p:cBhvr>
                                        <p:cTn id="74" dur="500"/>
                                        <p:tgtEl>
                                          <p:spTgt spid="5632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56330"/>
                                        </p:tgtEl>
                                        <p:attrNameLst>
                                          <p:attrName>style.visibility</p:attrName>
                                        </p:attrNameLst>
                                      </p:cBhvr>
                                      <p:to>
                                        <p:strVal val="visible"/>
                                      </p:to>
                                    </p:set>
                                    <p:animEffect transition="in" filter="wipe(left)">
                                      <p:cBhvr>
                                        <p:cTn id="79" dur="500"/>
                                        <p:tgtEl>
                                          <p:spTgt spid="5633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56331"/>
                                        </p:tgtEl>
                                        <p:attrNameLst>
                                          <p:attrName>style.visibility</p:attrName>
                                        </p:attrNameLst>
                                      </p:cBhvr>
                                      <p:to>
                                        <p:strVal val="visible"/>
                                      </p:to>
                                    </p:set>
                                    <p:animEffect transition="in" filter="wipe(left)">
                                      <p:cBhvr>
                                        <p:cTn id="84" dur="500"/>
                                        <p:tgtEl>
                                          <p:spTgt spid="56331"/>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56355"/>
                                        </p:tgtEl>
                                        <p:attrNameLst>
                                          <p:attrName>style.visibility</p:attrName>
                                        </p:attrNameLst>
                                      </p:cBhvr>
                                      <p:to>
                                        <p:strVal val="visible"/>
                                      </p:to>
                                    </p:set>
                                    <p:animEffect transition="in" filter="wipe(left)">
                                      <p:cBhvr>
                                        <p:cTn id="89" dur="500"/>
                                        <p:tgtEl>
                                          <p:spTgt spid="56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6325" grpId="0"/>
      <p:bldP spid="56326" grpId="0"/>
      <p:bldP spid="56329" grpId="0"/>
      <p:bldP spid="56331" grpId="0"/>
      <p:bldP spid="56332" grpId="0"/>
      <p:bldP spid="56333" grpId="0"/>
      <p:bldP spid="56355"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57346" name="组合 57345"/>
          <p:cNvGrpSpPr/>
          <p:nvPr/>
        </p:nvGrpSpPr>
        <p:grpSpPr>
          <a:xfrm>
            <a:off x="6359525" y="3254375"/>
            <a:ext cx="2173288" cy="1038225"/>
            <a:chOff x="0" y="0"/>
            <a:chExt cx="1369" cy="654"/>
          </a:xfrm>
        </p:grpSpPr>
        <p:sp>
          <p:nvSpPr>
            <p:cNvPr id="58370" name="直接连接符 57346"/>
            <p:cNvSpPr/>
            <p:nvPr/>
          </p:nvSpPr>
          <p:spPr>
            <a:xfrm>
              <a:off x="0" y="0"/>
              <a:ext cx="1136" cy="2"/>
            </a:xfrm>
            <a:prstGeom prst="line">
              <a:avLst/>
            </a:prstGeom>
            <a:ln w="1905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8371" name="直接连接符 57347"/>
            <p:cNvSpPr/>
            <p:nvPr/>
          </p:nvSpPr>
          <p:spPr>
            <a:xfrm>
              <a:off x="0" y="176"/>
              <a:ext cx="1128" cy="0"/>
            </a:xfrm>
            <a:prstGeom prst="line">
              <a:avLst/>
            </a:prstGeom>
            <a:ln w="1905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8372" name="直接连接符 57348"/>
            <p:cNvSpPr/>
            <p:nvPr/>
          </p:nvSpPr>
          <p:spPr>
            <a:xfrm>
              <a:off x="0" y="654"/>
              <a:ext cx="1128" cy="0"/>
            </a:xfrm>
            <a:prstGeom prst="line">
              <a:avLst/>
            </a:prstGeom>
            <a:ln w="1905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58373" name="对象 57349"/>
            <p:cNvGraphicFramePr>
              <a:graphicFrameLocks noChangeAspect="1"/>
            </p:cNvGraphicFramePr>
            <p:nvPr/>
          </p:nvGraphicFramePr>
          <p:xfrm>
            <a:off x="1179" y="202"/>
            <a:ext cx="190" cy="234"/>
          </p:xfrm>
          <a:graphic>
            <a:graphicData uri="http://schemas.openxmlformats.org/presentationml/2006/ole">
              <mc:AlternateContent xmlns:mc="http://schemas.openxmlformats.org/markup-compatibility/2006">
                <mc:Choice xmlns:v="urn:schemas-microsoft-com:vml" Requires="v">
                  <p:oleObj spid="_x0000_s3280" name="" r:id="rId1" imgW="283210" imgH="347980" progId="Equation.3">
                    <p:embed/>
                  </p:oleObj>
                </mc:Choice>
                <mc:Fallback>
                  <p:oleObj name="" r:id="rId1" imgW="283210" imgH="347980" progId="Equation.3">
                    <p:embed/>
                    <p:pic>
                      <p:nvPicPr>
                        <p:cNvPr id="0" name="图片 3279"/>
                        <p:cNvPicPr/>
                        <p:nvPr/>
                      </p:nvPicPr>
                      <p:blipFill>
                        <a:blip r:embed="rId2"/>
                        <a:stretch>
                          <a:fillRect/>
                        </a:stretch>
                      </p:blipFill>
                      <p:spPr>
                        <a:xfrm>
                          <a:off x="1179" y="202"/>
                          <a:ext cx="190" cy="234"/>
                        </a:xfrm>
                        <a:prstGeom prst="rect">
                          <a:avLst/>
                        </a:prstGeom>
                        <a:noFill/>
                        <a:ln w="38100">
                          <a:noFill/>
                          <a:miter/>
                        </a:ln>
                      </p:spPr>
                    </p:pic>
                  </p:oleObj>
                </mc:Fallback>
              </mc:AlternateContent>
            </a:graphicData>
          </a:graphic>
        </p:graphicFrame>
        <p:sp>
          <p:nvSpPr>
            <p:cNvPr id="58374" name="直接连接符 57350"/>
            <p:cNvSpPr/>
            <p:nvPr/>
          </p:nvSpPr>
          <p:spPr>
            <a:xfrm>
              <a:off x="0" y="76"/>
              <a:ext cx="1128" cy="0"/>
            </a:xfrm>
            <a:prstGeom prst="line">
              <a:avLst/>
            </a:prstGeom>
            <a:ln w="1905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8375" name="直接连接符 57351"/>
            <p:cNvSpPr/>
            <p:nvPr/>
          </p:nvSpPr>
          <p:spPr>
            <a:xfrm>
              <a:off x="0" y="294"/>
              <a:ext cx="1128" cy="0"/>
            </a:xfrm>
            <a:prstGeom prst="line">
              <a:avLst/>
            </a:prstGeom>
            <a:ln w="1905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8376" name="直接连接符 57352"/>
            <p:cNvSpPr/>
            <p:nvPr/>
          </p:nvSpPr>
          <p:spPr>
            <a:xfrm>
              <a:off x="0" y="462"/>
              <a:ext cx="1128" cy="0"/>
            </a:xfrm>
            <a:prstGeom prst="line">
              <a:avLst/>
            </a:prstGeom>
            <a:ln w="1905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57354" name="文本框 57353"/>
          <p:cNvSpPr txBox="1"/>
          <p:nvPr/>
        </p:nvSpPr>
        <p:spPr>
          <a:xfrm>
            <a:off x="774700" y="836613"/>
            <a:ext cx="8156575" cy="1006475"/>
          </a:xfrm>
          <a:prstGeom prst="rect">
            <a:avLst/>
          </a:prstGeom>
          <a:noFill/>
          <a:ln w="9525">
            <a:noFill/>
          </a:ln>
        </p:spPr>
        <p:txBody>
          <a:bodyPr anchor="t">
            <a:spAutoFit/>
          </a:bodyPr>
          <a:p>
            <a:pPr marL="457200" lvl="0" indent="-457200" defTabSz="762000">
              <a:lnSpc>
                <a:spcPct val="125000"/>
              </a:lnSpc>
            </a:pPr>
            <a:r>
              <a:rPr lang="en-US" altLang="x-none" dirty="0">
                <a:latin typeface="Times New Roman" panose="02020603050405020304" pitchFamily="2" charset="0"/>
                <a:ea typeface="楷体_GB2312" pitchFamily="1" charset="-122"/>
              </a:rPr>
              <a:t>(1) </a:t>
            </a:r>
            <a:r>
              <a:rPr lang="zh-CN" altLang="en-US" dirty="0">
                <a:latin typeface="楷体_GB2312" pitchFamily="1" charset="-122"/>
                <a:ea typeface="楷体_GB2312" pitchFamily="1" charset="-122"/>
              </a:rPr>
              <a:t>环路定理是静电场的另一重要定理，可用环路定理检验一个电场是不是静电场。</a:t>
            </a:r>
            <a:endParaRPr lang="zh-CN" altLang="en-US" dirty="0">
              <a:latin typeface="楷体_GB2312" pitchFamily="1" charset="-122"/>
              <a:ea typeface="楷体_GB2312" pitchFamily="1" charset="-122"/>
            </a:endParaRPr>
          </a:p>
        </p:txBody>
      </p:sp>
      <p:graphicFrame>
        <p:nvGraphicFramePr>
          <p:cNvPr id="57355" name="对象 57354"/>
          <p:cNvGraphicFramePr>
            <a:graphicFrameLocks noChangeAspect="1"/>
          </p:cNvGraphicFramePr>
          <p:nvPr/>
        </p:nvGraphicFramePr>
        <p:xfrm>
          <a:off x="1403350" y="1989138"/>
          <a:ext cx="6130925" cy="693737"/>
        </p:xfrm>
        <a:graphic>
          <a:graphicData uri="http://schemas.openxmlformats.org/presentationml/2006/ole">
            <mc:AlternateContent xmlns:mc="http://schemas.openxmlformats.org/markup-compatibility/2006">
              <mc:Choice xmlns:v="urn:schemas-microsoft-com:vml" Requires="v">
                <p:oleObj spid="_x0000_s3281" name="" r:id="rId3" imgW="2919730" imgH="330200" progId="Equation.3">
                  <p:embed/>
                </p:oleObj>
              </mc:Choice>
              <mc:Fallback>
                <p:oleObj name="" r:id="rId3" imgW="2919730" imgH="330200" progId="Equation.3">
                  <p:embed/>
                  <p:pic>
                    <p:nvPicPr>
                      <p:cNvPr id="0" name="图片 3280"/>
                      <p:cNvPicPr/>
                      <p:nvPr/>
                    </p:nvPicPr>
                    <p:blipFill>
                      <a:blip r:embed="rId4"/>
                      <a:stretch>
                        <a:fillRect/>
                      </a:stretch>
                    </p:blipFill>
                    <p:spPr>
                      <a:xfrm>
                        <a:off x="1403350" y="1989138"/>
                        <a:ext cx="6130925" cy="693737"/>
                      </a:xfrm>
                      <a:prstGeom prst="rect">
                        <a:avLst/>
                      </a:prstGeom>
                      <a:noFill/>
                      <a:ln w="38100">
                        <a:noFill/>
                        <a:miter/>
                      </a:ln>
                    </p:spPr>
                  </p:pic>
                </p:oleObj>
              </mc:Fallback>
            </mc:AlternateContent>
          </a:graphicData>
        </a:graphic>
      </p:graphicFrame>
      <p:graphicFrame>
        <p:nvGraphicFramePr>
          <p:cNvPr id="57356" name="对象 57355"/>
          <p:cNvGraphicFramePr>
            <a:graphicFrameLocks noChangeAspect="1"/>
          </p:cNvGraphicFramePr>
          <p:nvPr/>
        </p:nvGraphicFramePr>
        <p:xfrm>
          <a:off x="2411413" y="2852738"/>
          <a:ext cx="2586037" cy="693737"/>
        </p:xfrm>
        <a:graphic>
          <a:graphicData uri="http://schemas.openxmlformats.org/presentationml/2006/ole">
            <mc:AlternateContent xmlns:mc="http://schemas.openxmlformats.org/markup-compatibility/2006">
              <mc:Choice xmlns:v="urn:schemas-microsoft-com:vml" Requires="v">
                <p:oleObj spid="_x0000_s3282" name="" r:id="rId5" imgW="1240790" imgH="332740" progId="Equation.3">
                  <p:embed/>
                </p:oleObj>
              </mc:Choice>
              <mc:Fallback>
                <p:oleObj name="" r:id="rId5" imgW="1240790" imgH="332740" progId="Equation.3">
                  <p:embed/>
                  <p:pic>
                    <p:nvPicPr>
                      <p:cNvPr id="0" name="图片 3281"/>
                      <p:cNvPicPr/>
                      <p:nvPr/>
                    </p:nvPicPr>
                    <p:blipFill>
                      <a:blip r:embed="rId6"/>
                      <a:stretch>
                        <a:fillRect/>
                      </a:stretch>
                    </p:blipFill>
                    <p:spPr>
                      <a:xfrm>
                        <a:off x="2411413" y="2852738"/>
                        <a:ext cx="2586037" cy="693737"/>
                      </a:xfrm>
                      <a:prstGeom prst="rect">
                        <a:avLst/>
                      </a:prstGeom>
                      <a:noFill/>
                      <a:ln w="38100">
                        <a:noFill/>
                        <a:miter/>
                      </a:ln>
                    </p:spPr>
                  </p:pic>
                </p:oleObj>
              </mc:Fallback>
            </mc:AlternateContent>
          </a:graphicData>
        </a:graphic>
      </p:graphicFrame>
      <p:graphicFrame>
        <p:nvGraphicFramePr>
          <p:cNvPr id="57357" name="对象 57356"/>
          <p:cNvGraphicFramePr>
            <a:graphicFrameLocks noChangeAspect="1"/>
          </p:cNvGraphicFramePr>
          <p:nvPr/>
        </p:nvGraphicFramePr>
        <p:xfrm>
          <a:off x="2425700" y="3748088"/>
          <a:ext cx="506413" cy="373062"/>
        </p:xfrm>
        <a:graphic>
          <a:graphicData uri="http://schemas.openxmlformats.org/presentationml/2006/ole">
            <mc:AlternateContent xmlns:mc="http://schemas.openxmlformats.org/markup-compatibility/2006">
              <mc:Choice xmlns:v="urn:schemas-microsoft-com:vml" Requires="v">
                <p:oleObj spid="_x0000_s3283" name="" r:id="rId7" imgW="246380" imgH="181610" progId="Equation.3">
                  <p:embed/>
                </p:oleObj>
              </mc:Choice>
              <mc:Fallback>
                <p:oleObj name="" r:id="rId7" imgW="246380" imgH="181610" progId="Equation.3">
                  <p:embed/>
                  <p:pic>
                    <p:nvPicPr>
                      <p:cNvPr id="0" name="图片 3282"/>
                      <p:cNvPicPr/>
                      <p:nvPr/>
                    </p:nvPicPr>
                    <p:blipFill>
                      <a:blip r:embed="rId8"/>
                      <a:stretch>
                        <a:fillRect/>
                      </a:stretch>
                    </p:blipFill>
                    <p:spPr>
                      <a:xfrm>
                        <a:off x="2425700" y="3748088"/>
                        <a:ext cx="506413" cy="373062"/>
                      </a:xfrm>
                      <a:prstGeom prst="rect">
                        <a:avLst/>
                      </a:prstGeom>
                      <a:noFill/>
                      <a:ln w="38100">
                        <a:noFill/>
                        <a:miter/>
                      </a:ln>
                    </p:spPr>
                  </p:pic>
                </p:oleObj>
              </mc:Fallback>
            </mc:AlternateContent>
          </a:graphicData>
        </a:graphic>
      </p:graphicFrame>
      <p:sp>
        <p:nvSpPr>
          <p:cNvPr id="57358" name="文本框 57357"/>
          <p:cNvSpPr txBox="1"/>
          <p:nvPr/>
        </p:nvSpPr>
        <p:spPr>
          <a:xfrm>
            <a:off x="1187450" y="4173538"/>
            <a:ext cx="236220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楷体_GB2312" pitchFamily="1" charset="-122"/>
              </a:rPr>
              <a:t>不是静电场。</a:t>
            </a:r>
            <a:endParaRPr lang="zh-CN" altLang="en-US" dirty="0">
              <a:latin typeface="Times New Roman" panose="02020603050405020304" pitchFamily="2" charset="0"/>
              <a:ea typeface="楷体_GB2312" pitchFamily="1" charset="-122"/>
            </a:endParaRPr>
          </a:p>
        </p:txBody>
      </p:sp>
      <p:grpSp>
        <p:nvGrpSpPr>
          <p:cNvPr id="57359" name="组合 57358"/>
          <p:cNvGrpSpPr/>
          <p:nvPr/>
        </p:nvGrpSpPr>
        <p:grpSpPr>
          <a:xfrm>
            <a:off x="6264275" y="2697163"/>
            <a:ext cx="1790700" cy="1535112"/>
            <a:chOff x="0" y="0"/>
            <a:chExt cx="1128" cy="879"/>
          </a:xfrm>
        </p:grpSpPr>
        <p:sp>
          <p:nvSpPr>
            <p:cNvPr id="58383" name="矩形 57359"/>
            <p:cNvSpPr/>
            <p:nvPr/>
          </p:nvSpPr>
          <p:spPr>
            <a:xfrm>
              <a:off x="241" y="390"/>
              <a:ext cx="672" cy="336"/>
            </a:xfrm>
            <a:prstGeom prst="rect">
              <a:avLst/>
            </a:prstGeom>
            <a:noFill/>
            <a:ln w="28575" cap="flat" cmpd="sng">
              <a:solidFill>
                <a:srgbClr val="FF0000"/>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8384" name="文本框 57360"/>
            <p:cNvSpPr txBox="1"/>
            <p:nvPr/>
          </p:nvSpPr>
          <p:spPr>
            <a:xfrm>
              <a:off x="87" y="0"/>
              <a:ext cx="228" cy="297"/>
            </a:xfrm>
            <a:prstGeom prst="rect">
              <a:avLst/>
            </a:prstGeom>
            <a:noFill/>
            <a:ln w="9525">
              <a:noFill/>
            </a:ln>
          </p:spPr>
          <p:txBody>
            <a:bodyPr wrap="none" anchor="t">
              <a:spAutoFit/>
            </a:bodyPr>
            <a:p>
              <a:pPr lvl="0" indent="0"/>
              <a:r>
                <a:rPr lang="en-US" altLang="x-none" sz="2800" b="0" i="1" dirty="0">
                  <a:latin typeface="Times New Roman" panose="02020603050405020304" pitchFamily="2" charset="0"/>
                  <a:ea typeface="宋体" panose="02010600030101010101" pitchFamily="2" charset="-122"/>
                </a:rPr>
                <a:t>a</a:t>
              </a:r>
              <a:endParaRPr lang="en-US" altLang="x-none" sz="2800" b="0" i="1" dirty="0">
                <a:latin typeface="Times New Roman" panose="02020603050405020304" pitchFamily="2" charset="0"/>
                <a:ea typeface="宋体" panose="02010600030101010101" pitchFamily="2" charset="-122"/>
              </a:endParaRPr>
            </a:p>
          </p:txBody>
        </p:sp>
        <p:sp>
          <p:nvSpPr>
            <p:cNvPr id="58385" name="文本框 57361"/>
            <p:cNvSpPr txBox="1"/>
            <p:nvPr/>
          </p:nvSpPr>
          <p:spPr>
            <a:xfrm>
              <a:off x="807" y="15"/>
              <a:ext cx="228" cy="298"/>
            </a:xfrm>
            <a:prstGeom prst="rect">
              <a:avLst/>
            </a:prstGeom>
            <a:noFill/>
            <a:ln w="9525">
              <a:noFill/>
            </a:ln>
          </p:spPr>
          <p:txBody>
            <a:bodyPr wrap="none" anchor="t">
              <a:spAutoFit/>
            </a:bodyPr>
            <a:p>
              <a:pPr lvl="0" indent="0"/>
              <a:r>
                <a:rPr lang="en-US" altLang="x-none" sz="2800" b="0" i="1" dirty="0">
                  <a:latin typeface="Times New Roman" panose="02020603050405020304" pitchFamily="2" charset="0"/>
                  <a:ea typeface="宋体" panose="02010600030101010101" pitchFamily="2" charset="-122"/>
                </a:rPr>
                <a:t>b</a:t>
              </a:r>
              <a:endParaRPr lang="en-US" altLang="x-none" sz="2800" b="0" i="1" dirty="0">
                <a:latin typeface="Times New Roman" panose="02020603050405020304" pitchFamily="2" charset="0"/>
                <a:ea typeface="宋体" panose="02010600030101010101" pitchFamily="2" charset="-122"/>
              </a:endParaRPr>
            </a:p>
          </p:txBody>
        </p:sp>
        <p:sp>
          <p:nvSpPr>
            <p:cNvPr id="58386" name="文本框 57362"/>
            <p:cNvSpPr txBox="1"/>
            <p:nvPr/>
          </p:nvSpPr>
          <p:spPr>
            <a:xfrm>
              <a:off x="913" y="582"/>
              <a:ext cx="215" cy="297"/>
            </a:xfrm>
            <a:prstGeom prst="rect">
              <a:avLst/>
            </a:prstGeom>
            <a:noFill/>
            <a:ln w="9525">
              <a:noFill/>
            </a:ln>
          </p:spPr>
          <p:txBody>
            <a:bodyPr wrap="none" anchor="t">
              <a:spAutoFit/>
            </a:bodyPr>
            <a:p>
              <a:pPr lvl="0" indent="0"/>
              <a:r>
                <a:rPr lang="en-US" altLang="x-none" sz="2800" b="0" i="1" dirty="0">
                  <a:latin typeface="Times New Roman" panose="02020603050405020304" pitchFamily="2" charset="0"/>
                  <a:ea typeface="宋体" panose="02010600030101010101" pitchFamily="2" charset="-122"/>
                </a:rPr>
                <a:t>c</a:t>
              </a:r>
              <a:endParaRPr lang="en-US" altLang="x-none" sz="2800" b="0" i="1" dirty="0">
                <a:latin typeface="Times New Roman" panose="02020603050405020304" pitchFamily="2" charset="0"/>
                <a:ea typeface="宋体" panose="02010600030101010101" pitchFamily="2" charset="-122"/>
              </a:endParaRPr>
            </a:p>
          </p:txBody>
        </p:sp>
        <p:sp>
          <p:nvSpPr>
            <p:cNvPr id="58387" name="文本框 57363"/>
            <p:cNvSpPr txBox="1"/>
            <p:nvPr/>
          </p:nvSpPr>
          <p:spPr>
            <a:xfrm>
              <a:off x="0" y="582"/>
              <a:ext cx="228" cy="297"/>
            </a:xfrm>
            <a:prstGeom prst="rect">
              <a:avLst/>
            </a:prstGeom>
            <a:noFill/>
            <a:ln w="9525">
              <a:noFill/>
            </a:ln>
          </p:spPr>
          <p:txBody>
            <a:bodyPr wrap="none" anchor="t">
              <a:spAutoFit/>
            </a:bodyPr>
            <a:p>
              <a:pPr lvl="0" indent="0"/>
              <a:r>
                <a:rPr lang="en-US" altLang="x-none" sz="2800" b="0" i="1" dirty="0">
                  <a:latin typeface="Times New Roman" panose="02020603050405020304" pitchFamily="2" charset="0"/>
                  <a:ea typeface="宋体" panose="02010600030101010101" pitchFamily="2" charset="-122"/>
                </a:rPr>
                <a:t>d</a:t>
              </a:r>
              <a:endParaRPr lang="en-US" altLang="x-none" sz="2800" b="0" i="1" dirty="0">
                <a:latin typeface="Times New Roman" panose="02020603050405020304" pitchFamily="2" charset="0"/>
                <a:ea typeface="宋体" panose="02010600030101010101" pitchFamily="2" charset="-122"/>
              </a:endParaRPr>
            </a:p>
          </p:txBody>
        </p:sp>
        <p:sp>
          <p:nvSpPr>
            <p:cNvPr id="58388" name="直接连接符 57364"/>
            <p:cNvSpPr/>
            <p:nvPr/>
          </p:nvSpPr>
          <p:spPr>
            <a:xfrm>
              <a:off x="536" y="384"/>
              <a:ext cx="96" cy="0"/>
            </a:xfrm>
            <a:prstGeom prst="line">
              <a:avLst/>
            </a:prstGeom>
            <a:ln w="57150" cap="flat" cmpd="sng">
              <a:solidFill>
                <a:srgbClr val="FF0000"/>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57366" name="矩形 57365"/>
          <p:cNvSpPr/>
          <p:nvPr/>
        </p:nvSpPr>
        <p:spPr>
          <a:xfrm>
            <a:off x="506413" y="420688"/>
            <a:ext cx="1289050" cy="457200"/>
          </a:xfrm>
          <a:prstGeom prst="rect">
            <a:avLst/>
          </a:prstGeom>
          <a:noFill/>
          <a:ln w="9525">
            <a:noFill/>
          </a:ln>
        </p:spPr>
        <p:txBody>
          <a:bodyPr anchor="t">
            <a:spAutoFit/>
          </a:bodyPr>
          <a:p>
            <a:pPr lvl="0" indent="0">
              <a:buClr>
                <a:srgbClr val="66FFFF"/>
              </a:buClr>
              <a:buFont typeface="Wingdings" panose="05000000000000000000" pitchFamily="2" charset="2"/>
              <a:buChar char="Ø"/>
            </a:pPr>
            <a:r>
              <a:rPr lang="zh-CN" altLang="en-US" dirty="0">
                <a:latin typeface="Times New Roman" panose="02020603050405020304" pitchFamily="2" charset="0"/>
                <a:ea typeface="宋体" panose="02010600030101010101" pitchFamily="2" charset="-122"/>
              </a:rPr>
              <a:t> 讨论</a:t>
            </a:r>
            <a:endParaRPr lang="zh-CN" altLang="en-US" dirty="0">
              <a:latin typeface="Times New Roman" panose="02020603050405020304" pitchFamily="2" charset="0"/>
              <a:ea typeface="宋体" panose="02010600030101010101" pitchFamily="2" charset="-122"/>
            </a:endParaRPr>
          </a:p>
        </p:txBody>
      </p:sp>
      <p:sp>
        <p:nvSpPr>
          <p:cNvPr id="57367" name="文本框 57366"/>
          <p:cNvSpPr txBox="1"/>
          <p:nvPr/>
        </p:nvSpPr>
        <p:spPr>
          <a:xfrm>
            <a:off x="793750" y="4751388"/>
            <a:ext cx="5638800" cy="457200"/>
          </a:xfrm>
          <a:prstGeom prst="rect">
            <a:avLst/>
          </a:prstGeom>
          <a:noFill/>
          <a:ln w="9525">
            <a:noFill/>
          </a:ln>
        </p:spPr>
        <p:txBody>
          <a:bodyPr anchor="t">
            <a:spAutoFit/>
          </a:bodyPr>
          <a:p>
            <a:pPr lvl="0" indent="0" defTabSz="762000" eaLnBrk="0" hangingPunct="0"/>
            <a:r>
              <a:rPr lang="en-US" altLang="x-none" dirty="0">
                <a:latin typeface="Times New Roman" panose="02020603050405020304" pitchFamily="2" charset="0"/>
                <a:ea typeface="楷体_GB2312" pitchFamily="1" charset="-122"/>
              </a:rPr>
              <a:t>(2) </a:t>
            </a:r>
            <a:r>
              <a:rPr lang="zh-CN" altLang="en-US" dirty="0">
                <a:latin typeface="楷体_GB2312" pitchFamily="1" charset="-122"/>
                <a:ea typeface="楷体_GB2312" pitchFamily="1" charset="-122"/>
              </a:rPr>
              <a:t>环路定理要求电力线不能闭合。</a:t>
            </a:r>
            <a:endParaRPr lang="zh-CN" altLang="en-US" dirty="0">
              <a:latin typeface="楷体_GB2312" pitchFamily="1" charset="-122"/>
              <a:ea typeface="楷体_GB2312" pitchFamily="1" charset="-122"/>
            </a:endParaRPr>
          </a:p>
        </p:txBody>
      </p:sp>
      <p:sp>
        <p:nvSpPr>
          <p:cNvPr id="57368" name="文本框 57367"/>
          <p:cNvSpPr txBox="1"/>
          <p:nvPr/>
        </p:nvSpPr>
        <p:spPr>
          <a:xfrm>
            <a:off x="793750" y="5308600"/>
            <a:ext cx="8001000" cy="457200"/>
          </a:xfrm>
          <a:prstGeom prst="rect">
            <a:avLst/>
          </a:prstGeom>
          <a:noFill/>
          <a:ln w="9525">
            <a:noFill/>
          </a:ln>
        </p:spPr>
        <p:txBody>
          <a:bodyPr anchor="t">
            <a:spAutoFit/>
          </a:bodyPr>
          <a:p>
            <a:pPr lvl="0" indent="0" defTabSz="762000" eaLnBrk="0" hangingPunct="0"/>
            <a:r>
              <a:rPr lang="en-US" altLang="x-none" dirty="0">
                <a:latin typeface="Times New Roman" panose="02020603050405020304" pitchFamily="2" charset="0"/>
                <a:ea typeface="楷体_GB2312" pitchFamily="1" charset="-122"/>
              </a:rPr>
              <a:t>(3) </a:t>
            </a:r>
            <a:r>
              <a:rPr lang="zh-CN" altLang="en-US" dirty="0">
                <a:latin typeface="楷体_GB2312" pitchFamily="1" charset="-122"/>
                <a:ea typeface="楷体_GB2312" pitchFamily="1" charset="-122"/>
              </a:rPr>
              <a:t>静电场是有源、无旋场，可引入电势能。</a:t>
            </a:r>
            <a:endParaRPr lang="zh-CN" altLang="en-US" dirty="0">
              <a:latin typeface="楷体_GB2312" pitchFamily="1" charset="-122"/>
              <a:ea typeface="楷体_GB2312" pitchFamily="1" charset="-122"/>
            </a:endParaRPr>
          </a:p>
        </p:txBody>
      </p:sp>
      <p:sp>
        <p:nvSpPr>
          <p:cNvPr id="57369" name="文本框 57368"/>
          <p:cNvSpPr txBox="1"/>
          <p:nvPr/>
        </p:nvSpPr>
        <p:spPr>
          <a:xfrm>
            <a:off x="1187450" y="5949950"/>
            <a:ext cx="2844800" cy="396875"/>
          </a:xfrm>
          <a:prstGeom prst="rect">
            <a:avLst/>
          </a:prstGeom>
          <a:noFill/>
          <a:ln w="9525">
            <a:noFill/>
          </a:ln>
        </p:spPr>
        <p:txBody>
          <a:bodyPr anchor="t">
            <a:spAutoFit/>
          </a:bodyPr>
          <a:p>
            <a:pPr lvl="0" indent="0" algn="ctr"/>
            <a:r>
              <a:rPr lang="en-US" altLang="x-none" sz="2000" dirty="0">
                <a:latin typeface="Times New Roman" panose="02020603050405020304" pitchFamily="2" charset="0"/>
                <a:ea typeface="楷体_GB2312" pitchFamily="1" charset="-122"/>
              </a:rPr>
              <a:t>{</a:t>
            </a:r>
            <a:r>
              <a:rPr lang="zh-CN" altLang="en-US" sz="2000" dirty="0">
                <a:latin typeface="Times New Roman" panose="02020603050405020304" pitchFamily="2" charset="0"/>
                <a:ea typeface="楷体_GB2312" pitchFamily="1" charset="-122"/>
              </a:rPr>
              <a:t>研究矢量场的方法</a:t>
            </a:r>
            <a:r>
              <a:rPr lang="en-US" altLang="x-none" sz="2000" dirty="0">
                <a:latin typeface="Times New Roman" panose="02020603050405020304" pitchFamily="2" charset="0"/>
                <a:ea typeface="楷体_GB2312" pitchFamily="1" charset="-122"/>
              </a:rPr>
              <a:t>}</a:t>
            </a:r>
            <a:endParaRPr lang="en-US" altLang="x-none" sz="2000" dirty="0">
              <a:latin typeface="Times New Roman" panose="02020603050405020304" pitchFamily="2" charset="0"/>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66"/>
                                        </p:tgtEl>
                                        <p:attrNameLst>
                                          <p:attrName>style.visibility</p:attrName>
                                        </p:attrNameLst>
                                      </p:cBhvr>
                                      <p:to>
                                        <p:strVal val="visible"/>
                                      </p:to>
                                    </p:set>
                                    <p:animEffect transition="in" filter="wipe(left)">
                                      <p:cBhvr>
                                        <p:cTn id="7" dur="500"/>
                                        <p:tgtEl>
                                          <p:spTgt spid="573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54"/>
                                        </p:tgtEl>
                                        <p:attrNameLst>
                                          <p:attrName>style.visibility</p:attrName>
                                        </p:attrNameLst>
                                      </p:cBhvr>
                                      <p:to>
                                        <p:strVal val="visible"/>
                                      </p:to>
                                    </p:set>
                                    <p:animEffect transition="in" filter="wipe(left)">
                                      <p:cBhvr>
                                        <p:cTn id="12" dur="500"/>
                                        <p:tgtEl>
                                          <p:spTgt spid="5735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3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57359"/>
                                        </p:tgtEl>
                                        <p:attrNameLst>
                                          <p:attrName>style.visibility</p:attrName>
                                        </p:attrNameLst>
                                      </p:cBhvr>
                                      <p:to>
                                        <p:strVal val="visible"/>
                                      </p:to>
                                    </p:set>
                                    <p:animEffect transition="in" filter="dissolve">
                                      <p:cBhvr>
                                        <p:cTn id="21" dur="500"/>
                                        <p:tgtEl>
                                          <p:spTgt spid="5735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7355"/>
                                        </p:tgtEl>
                                        <p:attrNameLst>
                                          <p:attrName>style.visibility</p:attrName>
                                        </p:attrNameLst>
                                      </p:cBhvr>
                                      <p:to>
                                        <p:strVal val="visible"/>
                                      </p:to>
                                    </p:set>
                                    <p:animEffect transition="in" filter="wipe(left)">
                                      <p:cBhvr>
                                        <p:cTn id="26" dur="500"/>
                                        <p:tgtEl>
                                          <p:spTgt spid="5735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7356"/>
                                        </p:tgtEl>
                                        <p:attrNameLst>
                                          <p:attrName>style.visibility</p:attrName>
                                        </p:attrNameLst>
                                      </p:cBhvr>
                                      <p:to>
                                        <p:strVal val="visible"/>
                                      </p:to>
                                    </p:set>
                                    <p:animEffect transition="in" filter="wipe(left)">
                                      <p:cBhvr>
                                        <p:cTn id="31" dur="500"/>
                                        <p:tgtEl>
                                          <p:spTgt spid="5735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7357"/>
                                        </p:tgtEl>
                                        <p:attrNameLst>
                                          <p:attrName>style.visibility</p:attrName>
                                        </p:attrNameLst>
                                      </p:cBhvr>
                                      <p:to>
                                        <p:strVal val="visible"/>
                                      </p:to>
                                    </p:set>
                                    <p:animEffect transition="in" filter="wipe(left)">
                                      <p:cBhvr>
                                        <p:cTn id="36" dur="500"/>
                                        <p:tgtEl>
                                          <p:spTgt spid="5735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7358"/>
                                        </p:tgtEl>
                                        <p:attrNameLst>
                                          <p:attrName>style.visibility</p:attrName>
                                        </p:attrNameLst>
                                      </p:cBhvr>
                                      <p:to>
                                        <p:strVal val="visible"/>
                                      </p:to>
                                    </p:set>
                                    <p:animEffect transition="in" filter="wipe(left)">
                                      <p:cBhvr>
                                        <p:cTn id="41" dur="500"/>
                                        <p:tgtEl>
                                          <p:spTgt spid="5735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7367"/>
                                        </p:tgtEl>
                                        <p:attrNameLst>
                                          <p:attrName>style.visibility</p:attrName>
                                        </p:attrNameLst>
                                      </p:cBhvr>
                                      <p:to>
                                        <p:strVal val="visible"/>
                                      </p:to>
                                    </p:set>
                                    <p:animEffect transition="in" filter="wipe(left)">
                                      <p:cBhvr>
                                        <p:cTn id="46" dur="500"/>
                                        <p:tgtEl>
                                          <p:spTgt spid="5736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7368"/>
                                        </p:tgtEl>
                                        <p:attrNameLst>
                                          <p:attrName>style.visibility</p:attrName>
                                        </p:attrNameLst>
                                      </p:cBhvr>
                                      <p:to>
                                        <p:strVal val="visible"/>
                                      </p:to>
                                    </p:set>
                                    <p:animEffect transition="in" filter="wipe(left)">
                                      <p:cBhvr>
                                        <p:cTn id="51" dur="500"/>
                                        <p:tgtEl>
                                          <p:spTgt spid="5736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7369"/>
                                        </p:tgtEl>
                                        <p:attrNameLst>
                                          <p:attrName>style.visibility</p:attrName>
                                        </p:attrNameLst>
                                      </p:cBhvr>
                                      <p:to>
                                        <p:strVal val="visible"/>
                                      </p:to>
                                    </p:set>
                                    <p:animEffect transition="in" filter="wipe(left)">
                                      <p:cBhvr>
                                        <p:cTn id="56" dur="500"/>
                                        <p:tgtEl>
                                          <p:spTgt spid="57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4" grpId="0"/>
      <p:bldP spid="57358" grpId="0"/>
      <p:bldP spid="57366" grpId="0"/>
      <p:bldP spid="57367" grpId="0"/>
      <p:bldP spid="57368" grpId="0"/>
      <p:bldP spid="57369"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8370" name="文本框 58369"/>
          <p:cNvSpPr txBox="1"/>
          <p:nvPr/>
        </p:nvSpPr>
        <p:spPr>
          <a:xfrm>
            <a:off x="215900" y="404813"/>
            <a:ext cx="2559050" cy="457200"/>
          </a:xfrm>
          <a:prstGeom prst="rect">
            <a:avLst/>
          </a:prstGeom>
          <a:noFill/>
          <a:ln w="9525">
            <a:noFill/>
          </a:ln>
        </p:spPr>
        <p:txBody>
          <a:bodyPr anchor="t">
            <a:spAutoFit/>
          </a:bodyPr>
          <a:p>
            <a:pPr lvl="0" indent="0" defTabSz="762000"/>
            <a:r>
              <a:rPr lang="zh-CN" altLang="en-US" dirty="0">
                <a:latin typeface="Times New Roman" panose="02020603050405020304" pitchFamily="2" charset="0"/>
                <a:ea typeface="仿宋_GB2312" pitchFamily="1" charset="-122"/>
              </a:rPr>
              <a:t>二、 电势能</a:t>
            </a:r>
            <a:endParaRPr lang="zh-CN" altLang="en-US" dirty="0">
              <a:latin typeface="Times New Roman" panose="02020603050405020304" pitchFamily="2" charset="0"/>
              <a:ea typeface="仿宋_GB2312" pitchFamily="1" charset="-122"/>
            </a:endParaRPr>
          </a:p>
        </p:txBody>
      </p:sp>
      <p:sp>
        <p:nvSpPr>
          <p:cNvPr id="58371" name="文本框 58370"/>
          <p:cNvSpPr txBox="1"/>
          <p:nvPr/>
        </p:nvSpPr>
        <p:spPr>
          <a:xfrm>
            <a:off x="684213" y="955675"/>
            <a:ext cx="2900362" cy="457200"/>
          </a:xfrm>
          <a:prstGeom prst="rect">
            <a:avLst/>
          </a:prstGeom>
          <a:noFill/>
          <a:ln w="9525">
            <a:noFill/>
          </a:ln>
        </p:spPr>
        <p:txBody>
          <a:bodyPr anchor="t">
            <a:spAutoFit/>
          </a:bodyPr>
          <a:p>
            <a:pPr lvl="0" indent="0" defTabSz="762000" eaLnBrk="0" hangingPunct="0">
              <a:buSzPct val="65000"/>
              <a:buFont typeface="Wingdings" panose="05000000000000000000" pitchFamily="2" charset="2"/>
              <a:buChar char="l"/>
            </a:pPr>
            <a:r>
              <a:rPr lang="zh-CN" altLang="en-US" dirty="0">
                <a:latin typeface="Times New Roman" panose="02020603050405020304" pitchFamily="2" charset="0"/>
                <a:ea typeface="仿宋_GB2312" pitchFamily="1" charset="-122"/>
              </a:rPr>
              <a:t> 电势能的差</a:t>
            </a:r>
            <a:endParaRPr lang="zh-CN" altLang="en-US" dirty="0">
              <a:latin typeface="Times New Roman" panose="02020603050405020304" pitchFamily="2" charset="0"/>
              <a:ea typeface="仿宋_GB2312" pitchFamily="1" charset="-122"/>
            </a:endParaRPr>
          </a:p>
        </p:txBody>
      </p:sp>
      <p:sp>
        <p:nvSpPr>
          <p:cNvPr id="58372" name="文本框 58371"/>
          <p:cNvSpPr txBox="1"/>
          <p:nvPr/>
        </p:nvSpPr>
        <p:spPr>
          <a:xfrm>
            <a:off x="1287463" y="1484313"/>
            <a:ext cx="1103312" cy="457200"/>
          </a:xfrm>
          <a:prstGeom prst="rect">
            <a:avLst/>
          </a:prstGeom>
          <a:noFill/>
          <a:ln w="9525">
            <a:noFill/>
          </a:ln>
        </p:spPr>
        <p:txBody>
          <a:bodyPr wrap="none" anchor="t">
            <a:spAutoFit/>
          </a:bodyPr>
          <a:p>
            <a:pPr lvl="0" indent="0" defTabSz="762000" eaLnBrk="0" hangingPunct="0"/>
            <a:r>
              <a:rPr lang="zh-CN" altLang="en-US" dirty="0">
                <a:latin typeface="Times New Roman" panose="02020603050405020304" pitchFamily="2" charset="0"/>
                <a:ea typeface="仿宋_GB2312" pitchFamily="1" charset="-122"/>
              </a:rPr>
              <a:t>静电场</a:t>
            </a:r>
            <a:endParaRPr lang="zh-CN" altLang="en-US" dirty="0">
              <a:latin typeface="Times New Roman" panose="02020603050405020304" pitchFamily="2" charset="0"/>
              <a:ea typeface="仿宋_GB2312" pitchFamily="1" charset="-122"/>
            </a:endParaRPr>
          </a:p>
        </p:txBody>
      </p:sp>
      <p:sp>
        <p:nvSpPr>
          <p:cNvPr id="58373" name="文本框 58372"/>
          <p:cNvSpPr txBox="1"/>
          <p:nvPr/>
        </p:nvSpPr>
        <p:spPr>
          <a:xfrm>
            <a:off x="3125788" y="1484313"/>
            <a:ext cx="1346200" cy="457200"/>
          </a:xfrm>
          <a:prstGeom prst="rect">
            <a:avLst/>
          </a:prstGeom>
          <a:noFill/>
          <a:ln w="9525">
            <a:noFill/>
          </a:ln>
        </p:spPr>
        <p:txBody>
          <a:bodyPr anchor="t">
            <a:spAutoFit/>
          </a:bodyPr>
          <a:p>
            <a:pPr lvl="0" indent="0" defTabSz="762000" eaLnBrk="0" hangingPunct="0"/>
            <a:r>
              <a:rPr lang="zh-CN" altLang="en-US" dirty="0">
                <a:latin typeface="Times New Roman" panose="02020603050405020304" pitchFamily="2" charset="0"/>
                <a:ea typeface="仿宋_GB2312" pitchFamily="1" charset="-122"/>
              </a:rPr>
              <a:t>保守场</a:t>
            </a:r>
            <a:endParaRPr lang="zh-CN" altLang="en-US" b="0" dirty="0">
              <a:latin typeface="Times New Roman" panose="02020603050405020304" pitchFamily="2" charset="0"/>
              <a:ea typeface="仿宋_GB2312" pitchFamily="1" charset="-122"/>
            </a:endParaRPr>
          </a:p>
        </p:txBody>
      </p:sp>
      <p:sp>
        <p:nvSpPr>
          <p:cNvPr id="58374" name="文本框 58373"/>
          <p:cNvSpPr txBox="1"/>
          <p:nvPr/>
        </p:nvSpPr>
        <p:spPr>
          <a:xfrm>
            <a:off x="4954588" y="1484313"/>
            <a:ext cx="2641600" cy="457200"/>
          </a:xfrm>
          <a:prstGeom prst="rect">
            <a:avLst/>
          </a:prstGeom>
          <a:noFill/>
          <a:ln w="9525">
            <a:noFill/>
          </a:ln>
        </p:spPr>
        <p:txBody>
          <a:bodyPr anchor="t">
            <a:spAutoFit/>
          </a:bodyPr>
          <a:p>
            <a:pPr lvl="0" indent="0" defTabSz="762000" eaLnBrk="0" hangingPunct="0"/>
            <a:r>
              <a:rPr lang="zh-CN" altLang="en-US" dirty="0">
                <a:latin typeface="Times New Roman" panose="02020603050405020304" pitchFamily="2" charset="0"/>
                <a:ea typeface="仿宋_GB2312" pitchFamily="1" charset="-122"/>
              </a:rPr>
              <a:t>引入静电势能</a:t>
            </a:r>
            <a:endParaRPr lang="zh-CN" altLang="en-US" b="0" dirty="0">
              <a:latin typeface="Times New Roman" panose="02020603050405020304" pitchFamily="2" charset="0"/>
              <a:ea typeface="仿宋_GB2312" pitchFamily="1" charset="-122"/>
            </a:endParaRPr>
          </a:p>
        </p:txBody>
      </p:sp>
      <p:sp>
        <p:nvSpPr>
          <p:cNvPr id="58375" name="右箭头 58374"/>
          <p:cNvSpPr/>
          <p:nvPr/>
        </p:nvSpPr>
        <p:spPr>
          <a:xfrm>
            <a:off x="2430463" y="1636713"/>
            <a:ext cx="685800" cy="152400"/>
          </a:xfrm>
          <a:prstGeom prst="rightArrow">
            <a:avLst>
              <a:gd name="adj1" fmla="val 50000"/>
              <a:gd name="adj2" fmla="val 112500"/>
            </a:avLst>
          </a:prstGeom>
          <a:solidFill>
            <a:schemeClr val="accent1"/>
          </a:solidFill>
          <a:ln w="9525"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8376" name="右箭头 58375"/>
          <p:cNvSpPr/>
          <p:nvPr/>
        </p:nvSpPr>
        <p:spPr>
          <a:xfrm>
            <a:off x="4268788" y="1636713"/>
            <a:ext cx="685800" cy="152400"/>
          </a:xfrm>
          <a:prstGeom prst="rightArrow">
            <a:avLst>
              <a:gd name="adj1" fmla="val 50000"/>
              <a:gd name="adj2" fmla="val 112500"/>
            </a:avLst>
          </a:prstGeom>
          <a:solidFill>
            <a:schemeClr val="accent1"/>
          </a:solidFill>
          <a:ln w="9525"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8377" name="文本框 58376"/>
          <p:cNvSpPr txBox="1"/>
          <p:nvPr/>
        </p:nvSpPr>
        <p:spPr>
          <a:xfrm>
            <a:off x="976313" y="2189163"/>
            <a:ext cx="5035550" cy="1463675"/>
          </a:xfrm>
          <a:prstGeom prst="rect">
            <a:avLst/>
          </a:prstGeom>
          <a:noFill/>
          <a:ln w="9525">
            <a:noFill/>
          </a:ln>
        </p:spPr>
        <p:txBody>
          <a:bodyPr anchor="t">
            <a:spAutoFit/>
          </a:bodyPr>
          <a:p>
            <a:pPr marL="898525" lvl="0" indent="-898525" defTabSz="762000">
              <a:lnSpc>
                <a:spcPct val="125000"/>
              </a:lnSpc>
            </a:pPr>
            <a:r>
              <a:rPr lang="zh-CN" altLang="en-US" dirty="0">
                <a:latin typeface="Times New Roman" panose="02020603050405020304" pitchFamily="2" charset="0"/>
                <a:ea typeface="仿宋_GB2312" pitchFamily="1" charset="-122"/>
              </a:rPr>
              <a:t>定义：</a:t>
            </a:r>
            <a:r>
              <a:rPr lang="zh-CN" altLang="en-US" i="1" dirty="0">
                <a:latin typeface="Times New Roman" panose="02020603050405020304" pitchFamily="2" charset="0"/>
                <a:ea typeface="仿宋_GB2312" pitchFamily="1" charset="-122"/>
              </a:rPr>
              <a:t>q</a:t>
            </a:r>
            <a:r>
              <a:rPr lang="zh-CN" altLang="en-US" baseline="-25000" dirty="0">
                <a:latin typeface="Times New Roman" panose="02020603050405020304" pitchFamily="2" charset="0"/>
                <a:ea typeface="仿宋_GB2312" pitchFamily="1" charset="-122"/>
              </a:rPr>
              <a:t>0 </a:t>
            </a:r>
            <a:r>
              <a:rPr lang="zh-CN" altLang="en-US" dirty="0">
                <a:latin typeface="Times New Roman" panose="02020603050405020304" pitchFamily="2" charset="0"/>
                <a:ea typeface="仿宋_GB2312" pitchFamily="1" charset="-122"/>
              </a:rPr>
              <a:t>在电场中</a:t>
            </a:r>
            <a:r>
              <a:rPr lang="zh-CN" altLang="en-US" i="1" dirty="0">
                <a:latin typeface="Times New Roman" panose="02020603050405020304" pitchFamily="2" charset="0"/>
                <a:ea typeface="仿宋_GB2312" pitchFamily="1" charset="-122"/>
              </a:rPr>
              <a:t>a</a:t>
            </a:r>
            <a:r>
              <a:rPr lang="zh-CN" altLang="en-US" dirty="0">
                <a:latin typeface="Times New Roman" panose="02020603050405020304" pitchFamily="2" charset="0"/>
                <a:ea typeface="仿宋_GB2312" pitchFamily="1" charset="-122"/>
              </a:rPr>
              <a:t>、</a:t>
            </a:r>
            <a:r>
              <a:rPr lang="zh-CN" altLang="en-US" i="1" dirty="0">
                <a:latin typeface="Times New Roman" panose="02020603050405020304" pitchFamily="2" charset="0"/>
                <a:ea typeface="仿宋_GB2312" pitchFamily="1" charset="-122"/>
              </a:rPr>
              <a:t>b </a:t>
            </a:r>
            <a:r>
              <a:rPr lang="zh-CN" altLang="en-US" dirty="0">
                <a:latin typeface="Times New Roman" panose="02020603050405020304" pitchFamily="2" charset="0"/>
                <a:ea typeface="仿宋_GB2312" pitchFamily="1" charset="-122"/>
              </a:rPr>
              <a:t>两点电势能之差等于把 </a:t>
            </a:r>
            <a:r>
              <a:rPr lang="zh-CN" altLang="en-US" i="1" dirty="0">
                <a:latin typeface="Times New Roman" panose="02020603050405020304" pitchFamily="2" charset="0"/>
                <a:ea typeface="仿宋_GB2312" pitchFamily="1" charset="-122"/>
              </a:rPr>
              <a:t>q</a:t>
            </a:r>
            <a:r>
              <a:rPr lang="zh-CN" altLang="en-US" baseline="-25000" dirty="0">
                <a:latin typeface="Times New Roman" panose="02020603050405020304" pitchFamily="2" charset="0"/>
                <a:ea typeface="仿宋_GB2312" pitchFamily="1" charset="-122"/>
              </a:rPr>
              <a:t>0 </a:t>
            </a:r>
            <a:r>
              <a:rPr lang="zh-CN" altLang="en-US" dirty="0">
                <a:latin typeface="Times New Roman" panose="02020603050405020304" pitchFamily="2" charset="0"/>
                <a:ea typeface="仿宋_GB2312" pitchFamily="1" charset="-122"/>
              </a:rPr>
              <a:t>自 </a:t>
            </a:r>
            <a:r>
              <a:rPr lang="zh-CN" altLang="en-US" i="1" dirty="0">
                <a:latin typeface="Times New Roman" panose="02020603050405020304" pitchFamily="2" charset="0"/>
                <a:ea typeface="仿宋_GB2312" pitchFamily="1" charset="-122"/>
              </a:rPr>
              <a:t>a </a:t>
            </a:r>
            <a:r>
              <a:rPr lang="zh-CN" altLang="en-US" dirty="0">
                <a:latin typeface="Times New Roman" panose="02020603050405020304" pitchFamily="2" charset="0"/>
                <a:ea typeface="仿宋_GB2312" pitchFamily="1" charset="-122"/>
              </a:rPr>
              <a:t>点移至 </a:t>
            </a:r>
            <a:r>
              <a:rPr lang="zh-CN" altLang="en-US" i="1" dirty="0">
                <a:latin typeface="Times New Roman" panose="02020603050405020304" pitchFamily="2" charset="0"/>
                <a:ea typeface="仿宋_GB2312" pitchFamily="1" charset="-122"/>
              </a:rPr>
              <a:t>b </a:t>
            </a:r>
            <a:r>
              <a:rPr lang="zh-CN" altLang="en-US" dirty="0">
                <a:latin typeface="Times New Roman" panose="02020603050405020304" pitchFamily="2" charset="0"/>
                <a:ea typeface="仿宋_GB2312" pitchFamily="1" charset="-122"/>
              </a:rPr>
              <a:t>点过程中电场力所作的功。</a:t>
            </a:r>
            <a:endParaRPr lang="zh-CN" altLang="en-US" dirty="0">
              <a:latin typeface="Times New Roman" panose="02020603050405020304" pitchFamily="2" charset="0"/>
              <a:ea typeface="仿宋_GB2312" pitchFamily="1" charset="-122"/>
            </a:endParaRPr>
          </a:p>
        </p:txBody>
      </p:sp>
      <p:graphicFrame>
        <p:nvGraphicFramePr>
          <p:cNvPr id="58378" name="对象 58377"/>
          <p:cNvGraphicFramePr>
            <a:graphicFrameLocks noChangeAspect="1"/>
          </p:cNvGraphicFramePr>
          <p:nvPr/>
        </p:nvGraphicFramePr>
        <p:xfrm>
          <a:off x="1833563" y="3813175"/>
          <a:ext cx="3386137" cy="693738"/>
        </p:xfrm>
        <a:graphic>
          <a:graphicData uri="http://schemas.openxmlformats.org/presentationml/2006/ole">
            <mc:AlternateContent xmlns:mc="http://schemas.openxmlformats.org/markup-compatibility/2006">
              <mc:Choice xmlns:v="urn:schemas-microsoft-com:vml" Requires="v">
                <p:oleObj spid="_x0000_s3284" name="" r:id="rId1" imgW="1612265" imgH="330200" progId="Equation.3">
                  <p:embed/>
                </p:oleObj>
              </mc:Choice>
              <mc:Fallback>
                <p:oleObj name="" r:id="rId1" imgW="1612265" imgH="330200" progId="Equation.3">
                  <p:embed/>
                  <p:pic>
                    <p:nvPicPr>
                      <p:cNvPr id="0" name="图片 3283"/>
                      <p:cNvPicPr/>
                      <p:nvPr/>
                    </p:nvPicPr>
                    <p:blipFill>
                      <a:blip r:embed="rId2"/>
                      <a:stretch>
                        <a:fillRect/>
                      </a:stretch>
                    </p:blipFill>
                    <p:spPr>
                      <a:xfrm>
                        <a:off x="1833563" y="3813175"/>
                        <a:ext cx="3386137" cy="693738"/>
                      </a:xfrm>
                      <a:prstGeom prst="rect">
                        <a:avLst/>
                      </a:prstGeom>
                      <a:noFill/>
                      <a:ln w="38100">
                        <a:noFill/>
                        <a:miter/>
                      </a:ln>
                    </p:spPr>
                  </p:pic>
                </p:oleObj>
              </mc:Fallback>
            </mc:AlternateContent>
          </a:graphicData>
        </a:graphic>
      </p:graphicFrame>
      <p:sp>
        <p:nvSpPr>
          <p:cNvPr id="58379" name="矩形 58378"/>
          <p:cNvSpPr/>
          <p:nvPr/>
        </p:nvSpPr>
        <p:spPr>
          <a:xfrm>
            <a:off x="6227763" y="2133600"/>
            <a:ext cx="2484437" cy="2808288"/>
          </a:xfrm>
          <a:prstGeom prst="rect">
            <a:avLst/>
          </a:prstGeom>
          <a:noFill/>
          <a:ln w="9525" cap="flat" cmpd="sng">
            <a:solidFill>
              <a:srgbClr val="808080">
                <a:alpha val="12000"/>
              </a:srgbClr>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58380" name="组合 58379"/>
          <p:cNvGrpSpPr/>
          <p:nvPr/>
        </p:nvGrpSpPr>
        <p:grpSpPr>
          <a:xfrm>
            <a:off x="6607175" y="2706688"/>
            <a:ext cx="1997075" cy="1905000"/>
            <a:chOff x="0" y="0"/>
            <a:chExt cx="1258" cy="1200"/>
          </a:xfrm>
        </p:grpSpPr>
        <p:grpSp>
          <p:nvGrpSpPr>
            <p:cNvPr id="59404" name="组合 58380"/>
            <p:cNvGrpSpPr/>
            <p:nvPr/>
          </p:nvGrpSpPr>
          <p:grpSpPr>
            <a:xfrm>
              <a:off x="0" y="0"/>
              <a:ext cx="1056" cy="0"/>
              <a:chOff x="0" y="0"/>
              <a:chExt cx="1056" cy="0"/>
            </a:xfrm>
          </p:grpSpPr>
          <p:sp>
            <p:nvSpPr>
              <p:cNvPr id="59405" name="直接连接符 58381"/>
              <p:cNvSpPr/>
              <p:nvPr/>
            </p:nvSpPr>
            <p:spPr>
              <a:xfrm>
                <a:off x="0" y="0"/>
                <a:ext cx="1056" cy="0"/>
              </a:xfrm>
              <a:prstGeom prst="line">
                <a:avLst/>
              </a:prstGeom>
              <a:ln w="63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9406" name="直接连接符 58382"/>
              <p:cNvSpPr/>
              <p:nvPr/>
            </p:nvSpPr>
            <p:spPr>
              <a:xfrm>
                <a:off x="336" y="0"/>
                <a:ext cx="192" cy="0"/>
              </a:xfrm>
              <a:prstGeom prst="line">
                <a:avLst/>
              </a:prstGeom>
              <a:ln w="635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59407" name="组合 58383"/>
            <p:cNvGrpSpPr/>
            <p:nvPr/>
          </p:nvGrpSpPr>
          <p:grpSpPr>
            <a:xfrm>
              <a:off x="0" y="400"/>
              <a:ext cx="1056" cy="0"/>
              <a:chOff x="0" y="0"/>
              <a:chExt cx="1056" cy="0"/>
            </a:xfrm>
          </p:grpSpPr>
          <p:sp>
            <p:nvSpPr>
              <p:cNvPr id="59408" name="直接连接符 58384"/>
              <p:cNvSpPr/>
              <p:nvPr/>
            </p:nvSpPr>
            <p:spPr>
              <a:xfrm>
                <a:off x="0" y="0"/>
                <a:ext cx="1056" cy="0"/>
              </a:xfrm>
              <a:prstGeom prst="line">
                <a:avLst/>
              </a:prstGeom>
              <a:ln w="63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9409" name="直接连接符 58385"/>
              <p:cNvSpPr/>
              <p:nvPr/>
            </p:nvSpPr>
            <p:spPr>
              <a:xfrm>
                <a:off x="336" y="0"/>
                <a:ext cx="192" cy="0"/>
              </a:xfrm>
              <a:prstGeom prst="line">
                <a:avLst/>
              </a:prstGeom>
              <a:ln w="635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59410" name="组合 58386"/>
            <p:cNvGrpSpPr/>
            <p:nvPr/>
          </p:nvGrpSpPr>
          <p:grpSpPr>
            <a:xfrm>
              <a:off x="0" y="800"/>
              <a:ext cx="1056" cy="0"/>
              <a:chOff x="0" y="0"/>
              <a:chExt cx="1056" cy="0"/>
            </a:xfrm>
          </p:grpSpPr>
          <p:sp>
            <p:nvSpPr>
              <p:cNvPr id="59411" name="直接连接符 58387"/>
              <p:cNvSpPr/>
              <p:nvPr/>
            </p:nvSpPr>
            <p:spPr>
              <a:xfrm>
                <a:off x="0" y="0"/>
                <a:ext cx="1056" cy="0"/>
              </a:xfrm>
              <a:prstGeom prst="line">
                <a:avLst/>
              </a:prstGeom>
              <a:ln w="63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9412" name="直接连接符 58388"/>
              <p:cNvSpPr/>
              <p:nvPr/>
            </p:nvSpPr>
            <p:spPr>
              <a:xfrm>
                <a:off x="336" y="0"/>
                <a:ext cx="192" cy="0"/>
              </a:xfrm>
              <a:prstGeom prst="line">
                <a:avLst/>
              </a:prstGeom>
              <a:ln w="635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59413" name="组合 58389"/>
            <p:cNvGrpSpPr/>
            <p:nvPr/>
          </p:nvGrpSpPr>
          <p:grpSpPr>
            <a:xfrm>
              <a:off x="0" y="1200"/>
              <a:ext cx="1056" cy="0"/>
              <a:chOff x="0" y="0"/>
              <a:chExt cx="1056" cy="0"/>
            </a:xfrm>
          </p:grpSpPr>
          <p:sp>
            <p:nvSpPr>
              <p:cNvPr id="59414" name="直接连接符 58390"/>
              <p:cNvSpPr/>
              <p:nvPr/>
            </p:nvSpPr>
            <p:spPr>
              <a:xfrm>
                <a:off x="0" y="0"/>
                <a:ext cx="1056" cy="0"/>
              </a:xfrm>
              <a:prstGeom prst="line">
                <a:avLst/>
              </a:prstGeom>
              <a:ln w="63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9415" name="直接连接符 58391"/>
              <p:cNvSpPr/>
              <p:nvPr/>
            </p:nvSpPr>
            <p:spPr>
              <a:xfrm>
                <a:off x="336" y="0"/>
                <a:ext cx="192" cy="0"/>
              </a:xfrm>
              <a:prstGeom prst="line">
                <a:avLst/>
              </a:prstGeom>
              <a:ln w="635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aphicFrame>
          <p:nvGraphicFramePr>
            <p:cNvPr id="59416" name="对象 58392"/>
            <p:cNvGraphicFramePr>
              <a:graphicFrameLocks noChangeAspect="1"/>
            </p:cNvGraphicFramePr>
            <p:nvPr/>
          </p:nvGraphicFramePr>
          <p:xfrm>
            <a:off x="1056" y="171"/>
            <a:ext cx="202" cy="322"/>
          </p:xfrm>
          <a:graphic>
            <a:graphicData uri="http://schemas.openxmlformats.org/presentationml/2006/ole">
              <mc:AlternateContent xmlns:mc="http://schemas.openxmlformats.org/markup-compatibility/2006">
                <mc:Choice xmlns:v="urn:schemas-microsoft-com:vml" Requires="v">
                  <p:oleObj spid="_x0000_s3285" name="" r:id="rId3" imgW="156210" imgH="208280" progId="Equation.3">
                    <p:embed/>
                  </p:oleObj>
                </mc:Choice>
                <mc:Fallback>
                  <p:oleObj name="" r:id="rId3" imgW="156210" imgH="208280" progId="Equation.3">
                    <p:embed/>
                    <p:pic>
                      <p:nvPicPr>
                        <p:cNvPr id="0" name="图片 3284"/>
                        <p:cNvPicPr/>
                        <p:nvPr/>
                      </p:nvPicPr>
                      <p:blipFill>
                        <a:blip r:embed="rId4"/>
                        <a:stretch>
                          <a:fillRect/>
                        </a:stretch>
                      </p:blipFill>
                      <p:spPr>
                        <a:xfrm>
                          <a:off x="1056" y="171"/>
                          <a:ext cx="202" cy="322"/>
                        </a:xfrm>
                        <a:prstGeom prst="rect">
                          <a:avLst/>
                        </a:prstGeom>
                        <a:noFill/>
                        <a:ln w="38100">
                          <a:noFill/>
                          <a:miter/>
                        </a:ln>
                      </p:spPr>
                    </p:pic>
                  </p:oleObj>
                </mc:Fallback>
              </mc:AlternateContent>
            </a:graphicData>
          </a:graphic>
        </p:graphicFrame>
      </p:grpSp>
      <p:graphicFrame>
        <p:nvGraphicFramePr>
          <p:cNvPr id="58394" name="对象 58393"/>
          <p:cNvGraphicFramePr>
            <a:graphicFrameLocks noChangeAspect="1"/>
          </p:cNvGraphicFramePr>
          <p:nvPr/>
        </p:nvGraphicFramePr>
        <p:xfrm>
          <a:off x="6434138" y="4149725"/>
          <a:ext cx="225425" cy="323850"/>
        </p:xfrm>
        <a:graphic>
          <a:graphicData uri="http://schemas.openxmlformats.org/presentationml/2006/ole">
            <mc:AlternateContent xmlns:mc="http://schemas.openxmlformats.org/markup-compatibility/2006">
              <mc:Choice xmlns:v="urn:schemas-microsoft-com:vml" Requires="v">
                <p:oleObj spid="_x0000_s3286" name="" r:id="rId5" imgW="144780" imgH="158115" progId="Equation.3">
                  <p:embed/>
                </p:oleObj>
              </mc:Choice>
              <mc:Fallback>
                <p:oleObj name="" r:id="rId5" imgW="144780" imgH="158115" progId="Equation.3">
                  <p:embed/>
                  <p:pic>
                    <p:nvPicPr>
                      <p:cNvPr id="0" name="图片 3285"/>
                      <p:cNvPicPr/>
                      <p:nvPr/>
                    </p:nvPicPr>
                    <p:blipFill>
                      <a:blip r:embed="rId6"/>
                      <a:stretch>
                        <a:fillRect/>
                      </a:stretch>
                    </p:blipFill>
                    <p:spPr>
                      <a:xfrm>
                        <a:off x="6434138" y="4149725"/>
                        <a:ext cx="225425" cy="323850"/>
                      </a:xfrm>
                      <a:prstGeom prst="rect">
                        <a:avLst/>
                      </a:prstGeom>
                      <a:noFill/>
                      <a:ln w="38100">
                        <a:noFill/>
                        <a:miter/>
                      </a:ln>
                    </p:spPr>
                  </p:pic>
                </p:oleObj>
              </mc:Fallback>
            </mc:AlternateContent>
          </a:graphicData>
        </a:graphic>
      </p:graphicFrame>
      <p:graphicFrame>
        <p:nvGraphicFramePr>
          <p:cNvPr id="58395" name="对象 58394"/>
          <p:cNvGraphicFramePr>
            <a:graphicFrameLocks noChangeAspect="1"/>
          </p:cNvGraphicFramePr>
          <p:nvPr/>
        </p:nvGraphicFramePr>
        <p:xfrm>
          <a:off x="7866063" y="2241550"/>
          <a:ext cx="204787" cy="385763"/>
        </p:xfrm>
        <a:graphic>
          <a:graphicData uri="http://schemas.openxmlformats.org/presentationml/2006/ole">
            <mc:AlternateContent xmlns:mc="http://schemas.openxmlformats.org/markup-compatibility/2006">
              <mc:Choice xmlns:v="urn:schemas-microsoft-com:vml" Requires="v">
                <p:oleObj spid="_x0000_s3287" name="" r:id="rId7" imgW="130810" imgH="182880" progId="Equation.3">
                  <p:embed/>
                </p:oleObj>
              </mc:Choice>
              <mc:Fallback>
                <p:oleObj name="" r:id="rId7" imgW="130810" imgH="182880" progId="Equation.3">
                  <p:embed/>
                  <p:pic>
                    <p:nvPicPr>
                      <p:cNvPr id="0" name="图片 3286"/>
                      <p:cNvPicPr/>
                      <p:nvPr/>
                    </p:nvPicPr>
                    <p:blipFill>
                      <a:blip r:embed="rId8"/>
                      <a:stretch>
                        <a:fillRect/>
                      </a:stretch>
                    </p:blipFill>
                    <p:spPr>
                      <a:xfrm>
                        <a:off x="7866063" y="2241550"/>
                        <a:ext cx="204787" cy="385763"/>
                      </a:xfrm>
                      <a:prstGeom prst="rect">
                        <a:avLst/>
                      </a:prstGeom>
                      <a:noFill/>
                      <a:ln w="38100">
                        <a:noFill/>
                        <a:miter/>
                      </a:ln>
                    </p:spPr>
                  </p:pic>
                </p:oleObj>
              </mc:Fallback>
            </mc:AlternateContent>
          </a:graphicData>
        </a:graphic>
      </p:graphicFrame>
      <p:graphicFrame>
        <p:nvGraphicFramePr>
          <p:cNvPr id="58396" name="对象 58395"/>
          <p:cNvGraphicFramePr>
            <a:graphicFrameLocks noChangeAspect="1"/>
          </p:cNvGraphicFramePr>
          <p:nvPr/>
        </p:nvGraphicFramePr>
        <p:xfrm>
          <a:off x="7218363" y="3435350"/>
          <a:ext cx="233362" cy="319088"/>
        </p:xfrm>
        <a:graphic>
          <a:graphicData uri="http://schemas.openxmlformats.org/presentationml/2006/ole">
            <mc:AlternateContent xmlns:mc="http://schemas.openxmlformats.org/markup-compatibility/2006">
              <mc:Choice xmlns:v="urn:schemas-microsoft-com:vml" Requires="v">
                <p:oleObj spid="_x0000_s3288" name="" r:id="rId9" imgW="321945" imgH="438150" progId="Equation.3">
                  <p:embed/>
                </p:oleObj>
              </mc:Choice>
              <mc:Fallback>
                <p:oleObj name="" r:id="rId9" imgW="321945" imgH="438150" progId="Equation.3">
                  <p:embed/>
                  <p:pic>
                    <p:nvPicPr>
                      <p:cNvPr id="0" name="图片 3287"/>
                      <p:cNvPicPr/>
                      <p:nvPr/>
                    </p:nvPicPr>
                    <p:blipFill>
                      <a:blip r:embed="rId10"/>
                      <a:stretch>
                        <a:fillRect/>
                      </a:stretch>
                    </p:blipFill>
                    <p:spPr>
                      <a:xfrm>
                        <a:off x="7218363" y="3435350"/>
                        <a:ext cx="233362" cy="319088"/>
                      </a:xfrm>
                      <a:prstGeom prst="rect">
                        <a:avLst/>
                      </a:prstGeom>
                      <a:noFill/>
                      <a:ln w="38100">
                        <a:noFill/>
                        <a:miter/>
                      </a:ln>
                    </p:spPr>
                  </p:pic>
                </p:oleObj>
              </mc:Fallback>
            </mc:AlternateContent>
          </a:graphicData>
        </a:graphic>
      </p:graphicFrame>
      <p:sp>
        <p:nvSpPr>
          <p:cNvPr id="58397" name="未知"/>
          <p:cNvSpPr/>
          <p:nvPr/>
        </p:nvSpPr>
        <p:spPr>
          <a:xfrm>
            <a:off x="6759575" y="2697163"/>
            <a:ext cx="1143000" cy="1676400"/>
          </a:xfrm>
          <a:custGeom>
            <a:avLst/>
            <a:gdLst/>
            <a:ahLst/>
            <a:cxnLst/>
            <a:pathLst>
              <a:path w="720" h="1056">
                <a:moveTo>
                  <a:pt x="0" y="1056"/>
                </a:moveTo>
                <a:cubicBezTo>
                  <a:pt x="168" y="1020"/>
                  <a:pt x="336" y="984"/>
                  <a:pt x="432" y="864"/>
                </a:cubicBezTo>
                <a:cubicBezTo>
                  <a:pt x="528" y="744"/>
                  <a:pt x="528" y="480"/>
                  <a:pt x="576" y="336"/>
                </a:cubicBezTo>
                <a:cubicBezTo>
                  <a:pt x="624" y="192"/>
                  <a:pt x="672" y="96"/>
                  <a:pt x="720" y="0"/>
                </a:cubicBezTo>
              </a:path>
            </a:pathLst>
          </a:custGeom>
          <a:noFill/>
          <a:ln w="9525" cap="flat" cmpd="sng">
            <a:solidFill>
              <a:srgbClr val="66FF33"/>
            </a:solidFill>
            <a:prstDash val="solid"/>
            <a:round/>
            <a:headEnd type="none" w="med" len="med"/>
            <a:tailEnd type="none" w="med" len="med"/>
          </a:ln>
        </p:spPr>
        <p:txBody>
          <a:bodyPr/>
          <a:p>
            <a:endParaRPr lang="zh-CN" altLang="en-US"/>
          </a:p>
        </p:txBody>
      </p:sp>
      <p:sp>
        <p:nvSpPr>
          <p:cNvPr id="58398" name="椭圆 58397"/>
          <p:cNvSpPr/>
          <p:nvPr/>
        </p:nvSpPr>
        <p:spPr>
          <a:xfrm>
            <a:off x="7864475" y="2659063"/>
            <a:ext cx="76200" cy="76200"/>
          </a:xfrm>
          <a:prstGeom prst="ellipse">
            <a:avLst/>
          </a:prstGeom>
          <a:solidFill>
            <a:srgbClr val="FF3300"/>
          </a:solidFill>
          <a:ln w="9525" cap="flat" cmpd="sng">
            <a:solidFill>
              <a:srgbClr val="FF3300"/>
            </a:solidFill>
            <a:prstDash val="solid"/>
            <a:round/>
            <a:headEnd type="none" w="med" len="med"/>
            <a:tailEnd type="none" w="med" len="med"/>
          </a:ln>
        </p:spPr>
        <p:txBody>
          <a:bodyPr wrap="none" anchor="ctr"/>
          <a:p>
            <a:pPr lvl="0" indent="0" algn="ctr"/>
            <a:endParaRPr lang="zh-CN" altLang="en-US" b="0" dirty="0">
              <a:solidFill>
                <a:srgbClr val="FFFF99"/>
              </a:solidFill>
              <a:latin typeface="Times New Roman" panose="02020603050405020304" pitchFamily="2" charset="0"/>
              <a:ea typeface="宋体" panose="02010600030101010101" pitchFamily="2" charset="-122"/>
            </a:endParaRPr>
          </a:p>
        </p:txBody>
      </p:sp>
      <p:sp>
        <p:nvSpPr>
          <p:cNvPr id="58399" name="椭圆 58398"/>
          <p:cNvSpPr/>
          <p:nvPr/>
        </p:nvSpPr>
        <p:spPr>
          <a:xfrm>
            <a:off x="6702425" y="4324350"/>
            <a:ext cx="76200" cy="76200"/>
          </a:xfrm>
          <a:prstGeom prst="ellipse">
            <a:avLst/>
          </a:prstGeom>
          <a:solidFill>
            <a:srgbClr val="FF3300"/>
          </a:solidFill>
          <a:ln w="9525" cap="flat" cmpd="sng">
            <a:solidFill>
              <a:srgbClr val="FF3300"/>
            </a:solidFill>
            <a:prstDash val="solid"/>
            <a:round/>
            <a:headEnd type="none" w="med" len="med"/>
            <a:tailEnd type="none" w="med" len="med"/>
          </a:ln>
        </p:spPr>
        <p:txBody>
          <a:bodyPr wrap="none" anchor="ctr"/>
          <a:p>
            <a:pPr lvl="0" indent="0" algn="ctr"/>
            <a:endParaRPr lang="zh-CN" altLang="en-US" b="0" dirty="0">
              <a:solidFill>
                <a:srgbClr val="FFFF99"/>
              </a:solidFill>
              <a:latin typeface="Times New Roman" panose="02020603050405020304" pitchFamily="2" charset="0"/>
              <a:ea typeface="宋体" panose="02010600030101010101" pitchFamily="2" charset="-122"/>
            </a:endParaRPr>
          </a:p>
        </p:txBody>
      </p:sp>
      <p:sp>
        <p:nvSpPr>
          <p:cNvPr id="58400" name="椭圆 58399"/>
          <p:cNvSpPr/>
          <p:nvPr/>
        </p:nvSpPr>
        <p:spPr>
          <a:xfrm>
            <a:off x="7450138" y="3608388"/>
            <a:ext cx="223837" cy="223837"/>
          </a:xfrm>
          <a:prstGeom prst="ellipse">
            <a:avLst/>
          </a:prstGeom>
          <a:gradFill rotWithShape="1">
            <a:gsLst>
              <a:gs pos="0">
                <a:srgbClr val="FFFF00"/>
              </a:gs>
              <a:gs pos="100000">
                <a:srgbClr val="767600"/>
              </a:gs>
            </a:gsLst>
            <a:path path="shape">
              <a:fillToRect l="50000" t="50000" r="50000" b="50000"/>
            </a:path>
            <a:tileRect/>
          </a:gradFill>
          <a:ln w="9525" cap="flat" cmpd="sng">
            <a:solidFill>
              <a:schemeClr val="tx1"/>
            </a:solidFill>
            <a:prstDash val="solid"/>
            <a:round/>
            <a:headEnd type="none" w="med" len="med"/>
            <a:tailEnd type="none" w="med" len="med"/>
          </a:ln>
        </p:spPr>
        <p:txBody>
          <a:bodyPr wrap="none" anchor="ctr"/>
          <a:p>
            <a:pPr lvl="0" indent="0" algn="ctr"/>
            <a:endParaRPr lang="zh-CN" altLang="en-US" sz="1800" b="0" dirty="0">
              <a:latin typeface="Arial" panose="020B0604020202020204" pitchFamily="34" charset="0"/>
              <a:ea typeface="宋体" panose="02010600030101010101" pitchFamily="2" charset="-122"/>
            </a:endParaRPr>
          </a:p>
        </p:txBody>
      </p:sp>
      <p:graphicFrame>
        <p:nvGraphicFramePr>
          <p:cNvPr id="58401" name="对象 58400"/>
          <p:cNvGraphicFramePr>
            <a:graphicFrameLocks noChangeAspect="1"/>
          </p:cNvGraphicFramePr>
          <p:nvPr/>
        </p:nvGraphicFramePr>
        <p:xfrm>
          <a:off x="6732588" y="5013325"/>
          <a:ext cx="1546225" cy="479425"/>
        </p:xfrm>
        <a:graphic>
          <a:graphicData uri="http://schemas.openxmlformats.org/presentationml/2006/ole">
            <mc:AlternateContent xmlns:mc="http://schemas.openxmlformats.org/markup-compatibility/2006">
              <mc:Choice xmlns:v="urn:schemas-microsoft-com:vml" Requires="v">
                <p:oleObj spid="_x0000_s3289" name="" r:id="rId11" imgW="742315" imgH="230505" progId="Equation.3">
                  <p:embed/>
                </p:oleObj>
              </mc:Choice>
              <mc:Fallback>
                <p:oleObj name="" r:id="rId11" imgW="742315" imgH="230505" progId="Equation.3">
                  <p:embed/>
                  <p:pic>
                    <p:nvPicPr>
                      <p:cNvPr id="0" name="图片 3288"/>
                      <p:cNvPicPr/>
                      <p:nvPr/>
                    </p:nvPicPr>
                    <p:blipFill>
                      <a:blip r:embed="rId12"/>
                      <a:stretch>
                        <a:fillRect/>
                      </a:stretch>
                    </p:blipFill>
                    <p:spPr>
                      <a:xfrm>
                        <a:off x="6732588" y="5013325"/>
                        <a:ext cx="1546225" cy="479425"/>
                      </a:xfrm>
                      <a:prstGeom prst="rect">
                        <a:avLst/>
                      </a:prstGeom>
                      <a:noFill/>
                      <a:ln w="38100">
                        <a:noFill/>
                        <a:miter/>
                      </a:ln>
                    </p:spPr>
                  </p:pic>
                </p:oleObj>
              </mc:Fallback>
            </mc:AlternateContent>
          </a:graphicData>
        </a:graphic>
      </p:graphicFrame>
      <p:sp>
        <p:nvSpPr>
          <p:cNvPr id="58402" name="矩形 58401"/>
          <p:cNvSpPr/>
          <p:nvPr/>
        </p:nvSpPr>
        <p:spPr>
          <a:xfrm>
            <a:off x="687388" y="4581525"/>
            <a:ext cx="1325562" cy="457200"/>
          </a:xfrm>
          <a:prstGeom prst="rect">
            <a:avLst/>
          </a:prstGeom>
          <a:noFill/>
          <a:ln w="9525">
            <a:noFill/>
          </a:ln>
        </p:spPr>
        <p:txBody>
          <a:bodyPr wrap="none" anchor="t">
            <a:spAutoFit/>
          </a:bodyPr>
          <a:p>
            <a:pPr lvl="0" indent="0" defTabSz="762000" eaLnBrk="0" hangingPunct="0">
              <a:spcBef>
                <a:spcPct val="50000"/>
              </a:spcBef>
              <a:buSzPct val="65000"/>
              <a:buFont typeface="Wingdings" panose="05000000000000000000" pitchFamily="2" charset="2"/>
              <a:buChar char="l"/>
            </a:pPr>
            <a:r>
              <a:rPr lang="zh-CN" altLang="en-US" dirty="0">
                <a:solidFill>
                  <a:srgbClr val="66FFFF"/>
                </a:solidFill>
                <a:latin typeface="Times New Roman" panose="02020603050405020304" pitchFamily="2" charset="0"/>
                <a:ea typeface="仿宋_GB2312" pitchFamily="1" charset="-122"/>
              </a:rPr>
              <a:t> </a:t>
            </a:r>
            <a:r>
              <a:rPr lang="zh-CN" altLang="en-US" dirty="0">
                <a:latin typeface="Times New Roman" panose="02020603050405020304" pitchFamily="2" charset="0"/>
                <a:ea typeface="仿宋_GB2312" pitchFamily="1" charset="-122"/>
              </a:rPr>
              <a:t>电势能</a:t>
            </a:r>
            <a:endParaRPr lang="zh-CN" altLang="en-US" dirty="0">
              <a:latin typeface="Times New Roman" panose="02020603050405020304" pitchFamily="2" charset="0"/>
              <a:ea typeface="仿宋_GB2312" pitchFamily="1" charset="-122"/>
            </a:endParaRPr>
          </a:p>
        </p:txBody>
      </p:sp>
      <p:sp>
        <p:nvSpPr>
          <p:cNvPr id="58403" name="矩形 58402"/>
          <p:cNvSpPr/>
          <p:nvPr/>
        </p:nvSpPr>
        <p:spPr>
          <a:xfrm>
            <a:off x="949325" y="5214938"/>
            <a:ext cx="4495800" cy="519112"/>
          </a:xfrm>
          <a:prstGeom prst="rect">
            <a:avLst/>
          </a:prstGeom>
          <a:noFill/>
          <a:ln w="9525">
            <a:noFill/>
          </a:ln>
        </p:spPr>
        <p:txBody>
          <a:bodyPr anchor="t">
            <a:spAutoFit/>
          </a:bodyPr>
          <a:p>
            <a:pPr lvl="0" indent="0" defTabSz="762000"/>
            <a:r>
              <a:rPr lang="zh-CN" altLang="en-US" dirty="0">
                <a:latin typeface="Times New Roman" panose="02020603050405020304" pitchFamily="2" charset="0"/>
                <a:ea typeface="仿宋_GB2312" pitchFamily="1" charset="-122"/>
              </a:rPr>
              <a:t>取势能零点</a:t>
            </a:r>
            <a:r>
              <a:rPr lang="zh-CN" altLang="en-US" dirty="0">
                <a:solidFill>
                  <a:srgbClr val="00FFFF"/>
                </a:solidFill>
                <a:latin typeface="Times New Roman" panose="02020603050405020304" pitchFamily="2" charset="0"/>
                <a:ea typeface="仿宋_GB2312" pitchFamily="1" charset="-122"/>
              </a:rPr>
              <a:t>     </a:t>
            </a:r>
            <a:r>
              <a:rPr lang="en-US" altLang="x-none" sz="2800" b="0" i="1" dirty="0">
                <a:latin typeface="Times New Roman" panose="02020603050405020304" pitchFamily="2" charset="0"/>
                <a:ea typeface="仿宋_GB2312" pitchFamily="1" charset="-122"/>
              </a:rPr>
              <a:t>W</a:t>
            </a:r>
            <a:r>
              <a:rPr lang="en-US" altLang="x-none" sz="2800" b="0" baseline="-25000" dirty="0">
                <a:latin typeface="Times New Roman" panose="02020603050405020304" pitchFamily="2" charset="0"/>
                <a:ea typeface="仿宋_GB2312" pitchFamily="1" charset="-122"/>
              </a:rPr>
              <a:t>“0”</a:t>
            </a:r>
            <a:r>
              <a:rPr lang="en-US" altLang="x-none" sz="2800" b="0" dirty="0">
                <a:latin typeface="Times New Roman" panose="02020603050405020304" pitchFamily="2" charset="0"/>
                <a:ea typeface="仿宋_GB2312" pitchFamily="1" charset="-122"/>
              </a:rPr>
              <a:t> = 0 </a:t>
            </a:r>
            <a:endParaRPr lang="en-US" altLang="x-none" sz="2800" b="0" dirty="0">
              <a:latin typeface="Times New Roman" panose="02020603050405020304" pitchFamily="2" charset="0"/>
              <a:ea typeface="仿宋_GB2312" pitchFamily="1" charset="-122"/>
            </a:endParaRPr>
          </a:p>
        </p:txBody>
      </p:sp>
      <p:graphicFrame>
        <p:nvGraphicFramePr>
          <p:cNvPr id="58404" name="对象 58403"/>
          <p:cNvGraphicFramePr>
            <a:graphicFrameLocks noChangeAspect="1"/>
          </p:cNvGraphicFramePr>
          <p:nvPr/>
        </p:nvGraphicFramePr>
        <p:xfrm>
          <a:off x="5148263" y="5757863"/>
          <a:ext cx="2189162" cy="695325"/>
        </p:xfrm>
        <a:graphic>
          <a:graphicData uri="http://schemas.openxmlformats.org/presentationml/2006/ole">
            <mc:AlternateContent xmlns:mc="http://schemas.openxmlformats.org/markup-compatibility/2006">
              <mc:Choice xmlns:v="urn:schemas-microsoft-com:vml" Requires="v">
                <p:oleObj spid="_x0000_s3290" name="" r:id="rId13" imgW="1048385" imgH="332740" progId="Equation.3">
                  <p:embed/>
                </p:oleObj>
              </mc:Choice>
              <mc:Fallback>
                <p:oleObj name="" r:id="rId13" imgW="1048385" imgH="332740" progId="Equation.3">
                  <p:embed/>
                  <p:pic>
                    <p:nvPicPr>
                      <p:cNvPr id="0" name="图片 3289"/>
                      <p:cNvPicPr/>
                      <p:nvPr/>
                    </p:nvPicPr>
                    <p:blipFill>
                      <a:blip r:embed="rId14"/>
                      <a:stretch>
                        <a:fillRect/>
                      </a:stretch>
                    </p:blipFill>
                    <p:spPr>
                      <a:xfrm>
                        <a:off x="5148263" y="5757863"/>
                        <a:ext cx="2189162" cy="695325"/>
                      </a:xfrm>
                      <a:prstGeom prst="rect">
                        <a:avLst/>
                      </a:prstGeom>
                      <a:noFill/>
                      <a:ln w="38100">
                        <a:noFill/>
                        <a:miter/>
                      </a:ln>
                    </p:spPr>
                  </p:pic>
                </p:oleObj>
              </mc:Fallback>
            </mc:AlternateContent>
          </a:graphicData>
        </a:graphic>
      </p:graphicFrame>
      <p:sp>
        <p:nvSpPr>
          <p:cNvPr id="58405" name="矩形 58404"/>
          <p:cNvSpPr/>
          <p:nvPr/>
        </p:nvSpPr>
        <p:spPr>
          <a:xfrm>
            <a:off x="949325" y="5805488"/>
            <a:ext cx="4343400" cy="519112"/>
          </a:xfrm>
          <a:prstGeom prst="rect">
            <a:avLst/>
          </a:prstGeom>
          <a:noFill/>
          <a:ln w="9525">
            <a:noFill/>
          </a:ln>
        </p:spPr>
        <p:txBody>
          <a:bodyPr anchor="t">
            <a:spAutoFit/>
          </a:bodyPr>
          <a:p>
            <a:pPr lvl="0" indent="0"/>
            <a:r>
              <a:rPr lang="en-US" altLang="x-none" sz="2800" i="1" dirty="0">
                <a:latin typeface="Times New Roman" panose="02020603050405020304" pitchFamily="2" charset="0"/>
                <a:ea typeface="仿宋_GB2312" pitchFamily="1" charset="-122"/>
              </a:rPr>
              <a:t>q</a:t>
            </a:r>
            <a:r>
              <a:rPr lang="en-US" altLang="x-none" sz="2800" baseline="-25000" dirty="0">
                <a:latin typeface="Times New Roman" panose="02020603050405020304" pitchFamily="2" charset="0"/>
                <a:ea typeface="仿宋_GB2312" pitchFamily="1" charset="-122"/>
              </a:rPr>
              <a:t>0 </a:t>
            </a:r>
            <a:r>
              <a:rPr lang="zh-CN" altLang="en-US" dirty="0">
                <a:latin typeface="Times New Roman" panose="02020603050405020304" pitchFamily="2" charset="0"/>
                <a:ea typeface="仿宋_GB2312" pitchFamily="1" charset="-122"/>
              </a:rPr>
              <a:t>在电场中某点 </a:t>
            </a:r>
            <a:r>
              <a:rPr lang="en-US" altLang="x-none" i="1" dirty="0">
                <a:latin typeface="Times New Roman" panose="02020603050405020304" pitchFamily="2" charset="0"/>
                <a:ea typeface="仿宋_GB2312" pitchFamily="1" charset="-122"/>
              </a:rPr>
              <a:t>a </a:t>
            </a:r>
            <a:r>
              <a:rPr lang="zh-CN" altLang="en-US" dirty="0">
                <a:latin typeface="Times New Roman" panose="02020603050405020304" pitchFamily="2" charset="0"/>
                <a:ea typeface="仿宋_GB2312" pitchFamily="1" charset="-122"/>
              </a:rPr>
              <a:t>的电势能：</a:t>
            </a:r>
            <a:endParaRPr lang="zh-CN" altLang="en-US" dirty="0">
              <a:latin typeface="Times New Roman" panose="02020603050405020304" pitchFamily="2" charset="0"/>
              <a:ea typeface="仿宋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wipe(left)">
                                      <p:cBhvr>
                                        <p:cTn id="7" dur="500"/>
                                        <p:tgtEl>
                                          <p:spTgt spid="583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1"/>
                                        </p:tgtEl>
                                        <p:attrNameLst>
                                          <p:attrName>style.visibility</p:attrName>
                                        </p:attrNameLst>
                                      </p:cBhvr>
                                      <p:to>
                                        <p:strVal val="visible"/>
                                      </p:to>
                                    </p:set>
                                    <p:animEffect transition="in" filter="wipe(left)">
                                      <p:cBhvr>
                                        <p:cTn id="12" dur="500"/>
                                        <p:tgtEl>
                                          <p:spTgt spid="583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372"/>
                                        </p:tgtEl>
                                        <p:attrNameLst>
                                          <p:attrName>style.visibility</p:attrName>
                                        </p:attrNameLst>
                                      </p:cBhvr>
                                      <p:to>
                                        <p:strVal val="visible"/>
                                      </p:to>
                                    </p:set>
                                    <p:animEffect transition="in" filter="wipe(left)">
                                      <p:cBhvr>
                                        <p:cTn id="17" dur="500"/>
                                        <p:tgtEl>
                                          <p:spTgt spid="583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8375"/>
                                        </p:tgtEl>
                                        <p:attrNameLst>
                                          <p:attrName>style.visibility</p:attrName>
                                        </p:attrNameLst>
                                      </p:cBhvr>
                                      <p:to>
                                        <p:strVal val="visible"/>
                                      </p:to>
                                    </p:set>
                                    <p:animEffect transition="in" filter="wipe(left)">
                                      <p:cBhvr>
                                        <p:cTn id="22" dur="500"/>
                                        <p:tgtEl>
                                          <p:spTgt spid="583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8373"/>
                                        </p:tgtEl>
                                        <p:attrNameLst>
                                          <p:attrName>style.visibility</p:attrName>
                                        </p:attrNameLst>
                                      </p:cBhvr>
                                      <p:to>
                                        <p:strVal val="visible"/>
                                      </p:to>
                                    </p:set>
                                    <p:animEffect transition="in" filter="wipe(left)">
                                      <p:cBhvr>
                                        <p:cTn id="27" dur="500"/>
                                        <p:tgtEl>
                                          <p:spTgt spid="5837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8376"/>
                                        </p:tgtEl>
                                        <p:attrNameLst>
                                          <p:attrName>style.visibility</p:attrName>
                                        </p:attrNameLst>
                                      </p:cBhvr>
                                      <p:to>
                                        <p:strVal val="visible"/>
                                      </p:to>
                                    </p:set>
                                    <p:animEffect transition="in" filter="wipe(left)">
                                      <p:cBhvr>
                                        <p:cTn id="32" dur="500"/>
                                        <p:tgtEl>
                                          <p:spTgt spid="5837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8374"/>
                                        </p:tgtEl>
                                        <p:attrNameLst>
                                          <p:attrName>style.visibility</p:attrName>
                                        </p:attrNameLst>
                                      </p:cBhvr>
                                      <p:to>
                                        <p:strVal val="visible"/>
                                      </p:to>
                                    </p:set>
                                    <p:animEffect transition="in" filter="wipe(left)">
                                      <p:cBhvr>
                                        <p:cTn id="37" dur="500"/>
                                        <p:tgtEl>
                                          <p:spTgt spid="5837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837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838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8400"/>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5839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3" presetClass="entr" presetSubtype="36" fill="hold" grpId="0" nodeType="clickEffect">
                                  <p:stCondLst>
                                    <p:cond delay="0"/>
                                  </p:stCondLst>
                                  <p:childTnLst>
                                    <p:set>
                                      <p:cBhvr>
                                        <p:cTn id="51" dur="1" fill="hold">
                                          <p:stCondLst>
                                            <p:cond delay="0"/>
                                          </p:stCondLst>
                                        </p:cTn>
                                        <p:tgtEl>
                                          <p:spTgt spid="58399"/>
                                        </p:tgtEl>
                                        <p:attrNameLst>
                                          <p:attrName>style.visibility</p:attrName>
                                        </p:attrNameLst>
                                      </p:cBhvr>
                                      <p:to>
                                        <p:strVal val="visible"/>
                                      </p:to>
                                    </p:set>
                                    <p:anim calcmode="lin" valueType="num">
                                      <p:cBhvr>
                                        <p:cTn id="52" dur="1000" fill="hold"/>
                                        <p:tgtEl>
                                          <p:spTgt spid="58399"/>
                                        </p:tgtEl>
                                        <p:attrNameLst>
                                          <p:attrName>ppt_w</p:attrName>
                                        </p:attrNameLst>
                                      </p:cBhvr>
                                      <p:tavLst>
                                        <p:tav tm="0">
                                          <p:val>
                                            <p:strVal val="(6*min(max(#ppt_w*#ppt_h,.3),1)-7.4)/-.7*#ppt_w"/>
                                          </p:val>
                                        </p:tav>
                                        <p:tav tm="100000">
                                          <p:val>
                                            <p:strVal val="#ppt_w"/>
                                          </p:val>
                                        </p:tav>
                                      </p:tavLst>
                                    </p:anim>
                                    <p:anim calcmode="lin" valueType="num">
                                      <p:cBhvr>
                                        <p:cTn id="53" dur="1000" fill="hold"/>
                                        <p:tgtEl>
                                          <p:spTgt spid="58399"/>
                                        </p:tgtEl>
                                        <p:attrNameLst>
                                          <p:attrName>ppt_h</p:attrName>
                                        </p:attrNameLst>
                                      </p:cBhvr>
                                      <p:tavLst>
                                        <p:tav tm="0">
                                          <p:val>
                                            <p:strVal val="(6*min(max(#ppt_w*#ppt_h,.3),1)-7.4)/-.7*#ppt_h"/>
                                          </p:val>
                                        </p:tav>
                                        <p:tav tm="100000">
                                          <p:val>
                                            <p:strVal val="#ppt_h"/>
                                          </p:val>
                                        </p:tav>
                                      </p:tavLst>
                                    </p:anim>
                                    <p:anim calcmode="lin" valueType="num">
                                      <p:cBhvr>
                                        <p:cTn id="54" dur="1000" fill="hold"/>
                                        <p:tgtEl>
                                          <p:spTgt spid="58399"/>
                                        </p:tgtEl>
                                        <p:attrNameLst>
                                          <p:attrName>ppt_x</p:attrName>
                                        </p:attrNameLst>
                                      </p:cBhvr>
                                      <p:tavLst>
                                        <p:tav tm="0">
                                          <p:val>
                                            <p:fltVal val="0.500000"/>
                                          </p:val>
                                        </p:tav>
                                        <p:tav tm="100000">
                                          <p:val>
                                            <p:strVal val="#ppt_x"/>
                                          </p:val>
                                        </p:tav>
                                      </p:tavLst>
                                    </p:anim>
                                    <p:anim calcmode="lin" valueType="num">
                                      <p:cBhvr>
                                        <p:cTn id="55" dur="1000" fill="hold"/>
                                        <p:tgtEl>
                                          <p:spTgt spid="58399"/>
                                        </p:tgtEl>
                                        <p:attrNameLst>
                                          <p:attrName>ppt_y</p:attrName>
                                        </p:attrNameLst>
                                      </p:cBhvr>
                                      <p:tavLst>
                                        <p:tav tm="0">
                                          <p:val>
                                            <p:strVal val="1+(6*min(max(#ppt_w*#ppt_h,.3),1)-7.4)/-.7*#ppt_h/2"/>
                                          </p:val>
                                        </p:tav>
                                        <p:tav tm="100000">
                                          <p:val>
                                            <p:strVal val="#ppt_y"/>
                                          </p:val>
                                        </p:tav>
                                      </p:tavLst>
                                    </p:anim>
                                  </p:childTnLst>
                                </p:cTn>
                              </p:par>
                              <p:par>
                                <p:cTn id="56" presetID="23" presetClass="entr" presetSubtype="36" fill="hold" grpId="0" nodeType="withEffect">
                                  <p:stCondLst>
                                    <p:cond delay="0"/>
                                  </p:stCondLst>
                                  <p:childTnLst>
                                    <p:set>
                                      <p:cBhvr>
                                        <p:cTn id="57" dur="1" fill="hold">
                                          <p:stCondLst>
                                            <p:cond delay="0"/>
                                          </p:stCondLst>
                                        </p:cTn>
                                        <p:tgtEl>
                                          <p:spTgt spid="58398"/>
                                        </p:tgtEl>
                                        <p:attrNameLst>
                                          <p:attrName>style.visibility</p:attrName>
                                        </p:attrNameLst>
                                      </p:cBhvr>
                                      <p:to>
                                        <p:strVal val="visible"/>
                                      </p:to>
                                    </p:set>
                                    <p:anim calcmode="lin" valueType="num">
                                      <p:cBhvr>
                                        <p:cTn id="58" dur="1000" fill="hold"/>
                                        <p:tgtEl>
                                          <p:spTgt spid="58398"/>
                                        </p:tgtEl>
                                        <p:attrNameLst>
                                          <p:attrName>ppt_w</p:attrName>
                                        </p:attrNameLst>
                                      </p:cBhvr>
                                      <p:tavLst>
                                        <p:tav tm="0">
                                          <p:val>
                                            <p:strVal val="(6*min(max(#ppt_w*#ppt_h,.3),1)-7.4)/-.7*#ppt_w"/>
                                          </p:val>
                                        </p:tav>
                                        <p:tav tm="100000">
                                          <p:val>
                                            <p:strVal val="#ppt_w"/>
                                          </p:val>
                                        </p:tav>
                                      </p:tavLst>
                                    </p:anim>
                                    <p:anim calcmode="lin" valueType="num">
                                      <p:cBhvr>
                                        <p:cTn id="59" dur="1000" fill="hold"/>
                                        <p:tgtEl>
                                          <p:spTgt spid="58398"/>
                                        </p:tgtEl>
                                        <p:attrNameLst>
                                          <p:attrName>ppt_h</p:attrName>
                                        </p:attrNameLst>
                                      </p:cBhvr>
                                      <p:tavLst>
                                        <p:tav tm="0">
                                          <p:val>
                                            <p:strVal val="(6*min(max(#ppt_w*#ppt_h,.3),1)-7.4)/-.7*#ppt_h"/>
                                          </p:val>
                                        </p:tav>
                                        <p:tav tm="100000">
                                          <p:val>
                                            <p:strVal val="#ppt_h"/>
                                          </p:val>
                                        </p:tav>
                                      </p:tavLst>
                                    </p:anim>
                                    <p:anim calcmode="lin" valueType="num">
                                      <p:cBhvr>
                                        <p:cTn id="60" dur="1000" fill="hold"/>
                                        <p:tgtEl>
                                          <p:spTgt spid="58398"/>
                                        </p:tgtEl>
                                        <p:attrNameLst>
                                          <p:attrName>ppt_x</p:attrName>
                                        </p:attrNameLst>
                                      </p:cBhvr>
                                      <p:tavLst>
                                        <p:tav tm="0">
                                          <p:val>
                                            <p:fltVal val="0.500000"/>
                                          </p:val>
                                        </p:tav>
                                        <p:tav tm="100000">
                                          <p:val>
                                            <p:strVal val="#ppt_x"/>
                                          </p:val>
                                        </p:tav>
                                      </p:tavLst>
                                    </p:anim>
                                    <p:anim calcmode="lin" valueType="num">
                                      <p:cBhvr>
                                        <p:cTn id="61" dur="1000" fill="hold"/>
                                        <p:tgtEl>
                                          <p:spTgt spid="58398"/>
                                        </p:tgtEl>
                                        <p:attrNameLst>
                                          <p:attrName>ppt_y</p:attrName>
                                        </p:attrNameLst>
                                      </p:cBhvr>
                                      <p:tavLst>
                                        <p:tav tm="0">
                                          <p:val>
                                            <p:strVal val="1+(6*min(max(#ppt_w*#ppt_h,.3),1)-7.4)/-.7*#ppt_h/2"/>
                                          </p:val>
                                        </p:tav>
                                        <p:tav tm="100000">
                                          <p:val>
                                            <p:strVal val="#ppt_y"/>
                                          </p:val>
                                        </p:tav>
                                      </p:tavLst>
                                    </p:anim>
                                  </p:childTnLst>
                                </p:cTn>
                              </p:par>
                            </p:childTnLst>
                          </p:cTn>
                        </p:par>
                        <p:par>
                          <p:cTn id="62" fill="hold">
                            <p:stCondLst>
                              <p:cond delay="1000"/>
                            </p:stCondLst>
                            <p:childTnLst>
                              <p:par>
                                <p:cTn id="63" presetID="1" presetClass="entr" presetSubtype="0" fill="hold" nodeType="afterEffect">
                                  <p:stCondLst>
                                    <p:cond delay="0"/>
                                  </p:stCondLst>
                                  <p:childTnLst>
                                    <p:set>
                                      <p:cBhvr>
                                        <p:cTn id="64" dur="1" fill="hold">
                                          <p:stCondLst>
                                            <p:cond delay="499"/>
                                          </p:stCondLst>
                                        </p:cTn>
                                        <p:tgtEl>
                                          <p:spTgt spid="5839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499"/>
                                          </p:stCondLst>
                                        </p:cTn>
                                        <p:tgtEl>
                                          <p:spTgt spid="5839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9" presetClass="entr" presetSubtype="10" fill="hold" nodeType="clickEffect">
                                  <p:stCondLst>
                                    <p:cond delay="0"/>
                                  </p:stCondLst>
                                  <p:childTnLst>
                                    <p:set>
                                      <p:cBhvr>
                                        <p:cTn id="70" dur="1" fill="hold">
                                          <p:stCondLst>
                                            <p:cond delay="0"/>
                                          </p:stCondLst>
                                        </p:cTn>
                                        <p:tgtEl>
                                          <p:spTgt spid="58401"/>
                                        </p:tgtEl>
                                        <p:attrNameLst>
                                          <p:attrName>style.visibility</p:attrName>
                                        </p:attrNameLst>
                                      </p:cBhvr>
                                      <p:to>
                                        <p:strVal val="visible"/>
                                      </p:to>
                                    </p:set>
                                    <p:anim calcmode="lin" valueType="num">
                                      <p:cBhvr>
                                        <p:cTn id="71" dur="3000" fill="hold"/>
                                        <p:tgtEl>
                                          <p:spTgt spid="58401"/>
                                        </p:tgtEl>
                                        <p:attrNameLst>
                                          <p:attrName>ppt_w</p:attrName>
                                        </p:attrNameLst>
                                      </p:cBhvr>
                                      <p:tavLst>
                                        <p:tav tm="0" fmla="#ppt_w*sin(2.5*pi*$)">
                                          <p:val>
                                            <p:fltVal val="0.000000"/>
                                          </p:val>
                                        </p:tav>
                                        <p:tav tm="100000">
                                          <p:val>
                                            <p:fltVal val="1.000000"/>
                                          </p:val>
                                        </p:tav>
                                      </p:tavLst>
                                    </p:anim>
                                    <p:anim calcmode="lin" valueType="num">
                                      <p:cBhvr>
                                        <p:cTn id="72" dur="3000" fill="hold"/>
                                        <p:tgtEl>
                                          <p:spTgt spid="58401"/>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58397"/>
                                        </p:tgtEl>
                                        <p:attrNameLst>
                                          <p:attrName>style.visibility</p:attrName>
                                        </p:attrNameLst>
                                      </p:cBhvr>
                                      <p:to>
                                        <p:strVal val="visible"/>
                                      </p:to>
                                    </p:set>
                                    <p:animEffect transition="in" filter="wipe(down)">
                                      <p:cBhvr>
                                        <p:cTn id="77" dur="2000"/>
                                        <p:tgtEl>
                                          <p:spTgt spid="5839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8377"/>
                                        </p:tgtEl>
                                        <p:attrNameLst>
                                          <p:attrName>style.visibility</p:attrName>
                                        </p:attrNameLst>
                                      </p:cBhvr>
                                      <p:to>
                                        <p:strVal val="visible"/>
                                      </p:to>
                                    </p:set>
                                    <p:animEffect transition="in" filter="wipe(left)">
                                      <p:cBhvr>
                                        <p:cTn id="82" dur="500"/>
                                        <p:tgtEl>
                                          <p:spTgt spid="5837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58378"/>
                                        </p:tgtEl>
                                        <p:attrNameLst>
                                          <p:attrName>style.visibility</p:attrName>
                                        </p:attrNameLst>
                                      </p:cBhvr>
                                      <p:to>
                                        <p:strVal val="visible"/>
                                      </p:to>
                                    </p:set>
                                    <p:animEffect transition="in" filter="wipe(left)">
                                      <p:cBhvr>
                                        <p:cTn id="87" dur="500"/>
                                        <p:tgtEl>
                                          <p:spTgt spid="5837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58402"/>
                                        </p:tgtEl>
                                        <p:attrNameLst>
                                          <p:attrName>style.visibility</p:attrName>
                                        </p:attrNameLst>
                                      </p:cBhvr>
                                      <p:to>
                                        <p:strVal val="visible"/>
                                      </p:to>
                                    </p:set>
                                    <p:animEffect transition="in" filter="wipe(left)">
                                      <p:cBhvr>
                                        <p:cTn id="92" dur="500"/>
                                        <p:tgtEl>
                                          <p:spTgt spid="5840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58403"/>
                                        </p:tgtEl>
                                        <p:attrNameLst>
                                          <p:attrName>style.visibility</p:attrName>
                                        </p:attrNameLst>
                                      </p:cBhvr>
                                      <p:to>
                                        <p:strVal val="visible"/>
                                      </p:to>
                                    </p:set>
                                    <p:animEffect transition="in" filter="wipe(left)">
                                      <p:cBhvr>
                                        <p:cTn id="97" dur="500"/>
                                        <p:tgtEl>
                                          <p:spTgt spid="5840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58405"/>
                                        </p:tgtEl>
                                        <p:attrNameLst>
                                          <p:attrName>style.visibility</p:attrName>
                                        </p:attrNameLst>
                                      </p:cBhvr>
                                      <p:to>
                                        <p:strVal val="visible"/>
                                      </p:to>
                                    </p:set>
                                    <p:animEffect transition="in" filter="wipe(left)">
                                      <p:cBhvr>
                                        <p:cTn id="102" dur="500"/>
                                        <p:tgtEl>
                                          <p:spTgt spid="58405"/>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58404"/>
                                        </p:tgtEl>
                                        <p:attrNameLst>
                                          <p:attrName>style.visibility</p:attrName>
                                        </p:attrNameLst>
                                      </p:cBhvr>
                                      <p:to>
                                        <p:strVal val="visible"/>
                                      </p:to>
                                    </p:set>
                                    <p:animEffect transition="in" filter="wipe(left)">
                                      <p:cBhvr>
                                        <p:cTn id="107" dur="500"/>
                                        <p:tgtEl>
                                          <p:spTgt spid="58404"/>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58401"/>
                                        </p:tgtEl>
                                        <p:attrNameLst>
                                          <p:attrName>style.visibility</p:attrName>
                                        </p:attrNameLst>
                                      </p:cBhvr>
                                      <p:to>
                                        <p:strVal val="visible"/>
                                      </p:to>
                                    </p:set>
                                    <p:animEffect transition="in" filter="wipe(left)">
                                      <p:cBhvr>
                                        <p:cTn id="112" dur="500"/>
                                        <p:tgtEl>
                                          <p:spTgt spid="58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58371" grpId="0"/>
      <p:bldP spid="58372" grpId="0"/>
      <p:bldP spid="58373" grpId="0"/>
      <p:bldP spid="58374" grpId="0"/>
      <p:bldP spid="58377" grpId="0"/>
      <p:bldP spid="58398" grpId="0" animBg="1"/>
      <p:bldP spid="58399" grpId="0" animBg="1"/>
      <p:bldP spid="58400" grpId="0" animBg="1"/>
      <p:bldP spid="58402" grpId="0"/>
      <p:bldP spid="58403" grpId="0"/>
      <p:bldP spid="58405"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9394" name="文本框 59393"/>
          <p:cNvSpPr txBox="1"/>
          <p:nvPr/>
        </p:nvSpPr>
        <p:spPr>
          <a:xfrm>
            <a:off x="814388" y="1054100"/>
            <a:ext cx="7934325" cy="493713"/>
          </a:xfrm>
          <a:prstGeom prst="rect">
            <a:avLst/>
          </a:prstGeom>
          <a:noFill/>
          <a:ln w="9525">
            <a:noFill/>
          </a:ln>
        </p:spPr>
        <p:txBody>
          <a:bodyPr anchor="t">
            <a:spAutoFit/>
          </a:bodyPr>
          <a:p>
            <a:pPr marL="441325" lvl="0" indent="-441325" defTabSz="762000" eaLnBrk="0" hangingPunct="0">
              <a:lnSpc>
                <a:spcPct val="110000"/>
              </a:lnSpc>
            </a:pPr>
            <a:r>
              <a:rPr lang="en-US" altLang="x-none" dirty="0">
                <a:latin typeface="Times New Roman" panose="02020603050405020304" pitchFamily="2" charset="0"/>
                <a:ea typeface="仿宋_GB2312" pitchFamily="1" charset="-122"/>
              </a:rPr>
              <a:t>(1) </a:t>
            </a:r>
            <a:r>
              <a:rPr lang="zh-CN" altLang="en-US" dirty="0">
                <a:latin typeface="Times New Roman" panose="02020603050405020304" pitchFamily="2" charset="0"/>
                <a:ea typeface="仿宋_GB2312" pitchFamily="1" charset="-122"/>
              </a:rPr>
              <a:t>电势能应属于 </a:t>
            </a:r>
            <a:r>
              <a:rPr lang="en-US" altLang="x-none" i="1" dirty="0">
                <a:latin typeface="Times New Roman" panose="02020603050405020304" pitchFamily="2" charset="0"/>
                <a:ea typeface="仿宋_GB2312" pitchFamily="1" charset="-122"/>
              </a:rPr>
              <a:t>q</a:t>
            </a:r>
            <a:r>
              <a:rPr lang="en-US" altLang="x-none" baseline="-25000" dirty="0">
                <a:latin typeface="Times New Roman" panose="02020603050405020304" pitchFamily="2" charset="0"/>
                <a:ea typeface="仿宋_GB2312" pitchFamily="1" charset="-122"/>
              </a:rPr>
              <a:t>0  </a:t>
            </a:r>
            <a:r>
              <a:rPr lang="zh-CN" altLang="en-US" dirty="0">
                <a:latin typeface="Times New Roman" panose="02020603050405020304" pitchFamily="2" charset="0"/>
                <a:ea typeface="仿宋_GB2312" pitchFamily="1" charset="-122"/>
              </a:rPr>
              <a:t>和产生电场的源电荷系统共有。</a:t>
            </a:r>
            <a:endParaRPr lang="zh-CN" altLang="en-US" dirty="0">
              <a:latin typeface="Times New Roman" panose="02020603050405020304" pitchFamily="2" charset="0"/>
              <a:ea typeface="仿宋_GB2312" pitchFamily="1" charset="-122"/>
            </a:endParaRPr>
          </a:p>
        </p:txBody>
      </p:sp>
      <p:sp>
        <p:nvSpPr>
          <p:cNvPr id="59395" name="矩形 59394"/>
          <p:cNvSpPr/>
          <p:nvPr/>
        </p:nvSpPr>
        <p:spPr>
          <a:xfrm>
            <a:off x="817563" y="2755900"/>
            <a:ext cx="3373437" cy="457200"/>
          </a:xfrm>
          <a:prstGeom prst="rect">
            <a:avLst/>
          </a:prstGeom>
          <a:noFill/>
          <a:ln w="9525">
            <a:noFill/>
          </a:ln>
        </p:spPr>
        <p:txBody>
          <a:bodyPr wrap="none" anchor="t">
            <a:spAutoFit/>
          </a:bodyPr>
          <a:p>
            <a:pPr lvl="0" indent="0" defTabSz="762000" eaLnBrk="0" hangingPunct="0">
              <a:spcBef>
                <a:spcPct val="50000"/>
              </a:spcBef>
            </a:pPr>
            <a:r>
              <a:rPr lang="en-US" altLang="x-none" dirty="0">
                <a:latin typeface="Times New Roman" panose="02020603050405020304" pitchFamily="2" charset="0"/>
                <a:ea typeface="楷体_GB2312" pitchFamily="1" charset="-122"/>
              </a:rPr>
              <a:t>(3) </a:t>
            </a:r>
            <a:r>
              <a:rPr lang="zh-CN" altLang="en-US" dirty="0">
                <a:latin typeface="楷体_GB2312" pitchFamily="1" charset="-122"/>
                <a:ea typeface="楷体_GB2312" pitchFamily="1" charset="-122"/>
              </a:rPr>
              <a:t>选势能零点的原则：</a:t>
            </a:r>
            <a:endParaRPr lang="zh-CN" altLang="en-US" dirty="0">
              <a:latin typeface="楷体_GB2312" pitchFamily="1" charset="-122"/>
              <a:ea typeface="楷体_GB2312" pitchFamily="1" charset="-122"/>
            </a:endParaRPr>
          </a:p>
        </p:txBody>
      </p:sp>
      <p:sp>
        <p:nvSpPr>
          <p:cNvPr id="59396" name="文本框 59395"/>
          <p:cNvSpPr txBox="1"/>
          <p:nvPr/>
        </p:nvSpPr>
        <p:spPr>
          <a:xfrm>
            <a:off x="811213" y="1700213"/>
            <a:ext cx="8153400" cy="895350"/>
          </a:xfrm>
          <a:prstGeom prst="rect">
            <a:avLst/>
          </a:prstGeom>
          <a:noFill/>
          <a:ln w="9525">
            <a:noFill/>
          </a:ln>
        </p:spPr>
        <p:txBody>
          <a:bodyPr anchor="t">
            <a:spAutoFit/>
          </a:bodyPr>
          <a:p>
            <a:pPr marL="476250" lvl="0" indent="-476250" defTabSz="762000" eaLnBrk="0" hangingPunct="0">
              <a:lnSpc>
                <a:spcPct val="110000"/>
              </a:lnSpc>
              <a:spcBef>
                <a:spcPct val="50000"/>
              </a:spcBef>
            </a:pPr>
            <a:r>
              <a:rPr lang="en-US" altLang="x-none" dirty="0">
                <a:latin typeface="Times New Roman" panose="02020603050405020304" pitchFamily="2" charset="0"/>
                <a:ea typeface="楷体_GB2312" pitchFamily="1" charset="-122"/>
              </a:rPr>
              <a:t>(2) </a:t>
            </a:r>
            <a:r>
              <a:rPr lang="zh-CN" altLang="en-US" dirty="0">
                <a:latin typeface="楷体_GB2312" pitchFamily="1" charset="-122"/>
                <a:ea typeface="楷体_GB2312" pitchFamily="1" charset="-122"/>
              </a:rPr>
              <a:t>电荷在某点电势能的值与零点选取有关，而两点的差值与零点选取无关。</a:t>
            </a:r>
            <a:endParaRPr lang="zh-CN" altLang="en-US" dirty="0">
              <a:latin typeface="楷体_GB2312" pitchFamily="1" charset="-122"/>
              <a:ea typeface="楷体_GB2312" pitchFamily="1" charset="-122"/>
            </a:endParaRPr>
          </a:p>
        </p:txBody>
      </p:sp>
      <p:sp>
        <p:nvSpPr>
          <p:cNvPr id="59397" name="矩形 59396"/>
          <p:cNvSpPr/>
          <p:nvPr/>
        </p:nvSpPr>
        <p:spPr>
          <a:xfrm>
            <a:off x="1303338" y="4751388"/>
            <a:ext cx="6442075" cy="457200"/>
          </a:xfrm>
          <a:prstGeom prst="rect">
            <a:avLst/>
          </a:prstGeom>
          <a:noFill/>
          <a:ln w="9525">
            <a:noFill/>
          </a:ln>
        </p:spPr>
        <p:txBody>
          <a:bodyPr wrap="none" anchor="t">
            <a:spAutoFit/>
          </a:bodyPr>
          <a:p>
            <a:pPr lvl="0" indent="0" eaLnBrk="0" hangingPunct="0">
              <a:spcBef>
                <a:spcPct val="50000"/>
              </a:spcBef>
              <a:buSzPct val="60000"/>
              <a:buFont typeface="Wingdings" panose="05000000000000000000" pitchFamily="2" charset="2"/>
              <a:buChar char="l"/>
            </a:pPr>
            <a:r>
              <a:rPr lang="zh-CN" altLang="en-US" dirty="0">
                <a:latin typeface="Times New Roman" panose="02020603050405020304" pitchFamily="2" charset="0"/>
                <a:ea typeface="楷体_GB2312" pitchFamily="1" charset="-122"/>
              </a:rPr>
              <a:t>实际应用中取大地、仪器外壳等为势能零点。</a:t>
            </a:r>
            <a:endParaRPr lang="zh-CN" altLang="en-US" dirty="0">
              <a:latin typeface="Times New Roman" panose="02020603050405020304" pitchFamily="2" charset="0"/>
              <a:ea typeface="楷体_GB2312" pitchFamily="1" charset="-122"/>
            </a:endParaRPr>
          </a:p>
        </p:txBody>
      </p:sp>
      <p:sp>
        <p:nvSpPr>
          <p:cNvPr id="59398" name="矩形 59397"/>
          <p:cNvSpPr/>
          <p:nvPr/>
        </p:nvSpPr>
        <p:spPr>
          <a:xfrm>
            <a:off x="1289050" y="3340100"/>
            <a:ext cx="7661275" cy="895350"/>
          </a:xfrm>
          <a:prstGeom prst="rect">
            <a:avLst/>
          </a:prstGeom>
          <a:noFill/>
          <a:ln w="9525">
            <a:noFill/>
          </a:ln>
        </p:spPr>
        <p:txBody>
          <a:bodyPr anchor="t">
            <a:spAutoFit/>
          </a:bodyPr>
          <a:p>
            <a:pPr marL="179705" lvl="0" indent="-179705" eaLnBrk="0" hangingPunct="0">
              <a:lnSpc>
                <a:spcPct val="110000"/>
              </a:lnSpc>
              <a:spcBef>
                <a:spcPct val="50000"/>
              </a:spcBef>
              <a:buSzPct val="60000"/>
              <a:buFont typeface="Wingdings" panose="05000000000000000000" pitchFamily="2" charset="2"/>
              <a:buChar char="l"/>
            </a:pPr>
            <a:r>
              <a:rPr lang="zh-CN" altLang="en-US" dirty="0">
                <a:latin typeface="Times New Roman" panose="02020603050405020304" pitchFamily="2" charset="0"/>
                <a:ea typeface="楷体_GB2312" pitchFamily="1" charset="-122"/>
              </a:rPr>
              <a:t>当</a:t>
            </a:r>
            <a:r>
              <a:rPr lang="en-US" altLang="x-none" dirty="0">
                <a:latin typeface="Times New Roman" panose="02020603050405020304" pitchFamily="2" charset="0"/>
                <a:ea typeface="楷体_GB2312" pitchFamily="1" charset="-122"/>
              </a:rPr>
              <a:t>(</a:t>
            </a:r>
            <a:r>
              <a:rPr lang="zh-CN" altLang="en-US" dirty="0">
                <a:latin typeface="Times New Roman" panose="02020603050405020304" pitchFamily="2" charset="0"/>
                <a:ea typeface="楷体_GB2312" pitchFamily="1" charset="-122"/>
              </a:rPr>
              <a:t>源</a:t>
            </a:r>
            <a:r>
              <a:rPr lang="en-US" altLang="x-none" dirty="0">
                <a:latin typeface="Times New Roman" panose="02020603050405020304" pitchFamily="2" charset="0"/>
                <a:ea typeface="楷体_GB2312" pitchFamily="1" charset="-122"/>
              </a:rPr>
              <a:t>)</a:t>
            </a:r>
            <a:r>
              <a:rPr lang="zh-CN" altLang="en-US" dirty="0">
                <a:latin typeface="Times New Roman" panose="02020603050405020304" pitchFamily="2" charset="0"/>
                <a:ea typeface="楷体_GB2312" pitchFamily="1" charset="-122"/>
              </a:rPr>
              <a:t>电荷分布在有限范围内时，势能零点一般选在  　无穷远处。</a:t>
            </a:r>
            <a:endParaRPr lang="zh-CN" altLang="en-US" dirty="0">
              <a:latin typeface="Times New Roman" panose="02020603050405020304" pitchFamily="2" charset="0"/>
              <a:ea typeface="楷体_GB2312" pitchFamily="1" charset="-122"/>
            </a:endParaRPr>
          </a:p>
        </p:txBody>
      </p:sp>
      <p:sp>
        <p:nvSpPr>
          <p:cNvPr id="59399" name="文本框 59398"/>
          <p:cNvSpPr txBox="1"/>
          <p:nvPr/>
        </p:nvSpPr>
        <p:spPr>
          <a:xfrm>
            <a:off x="1303338" y="4262438"/>
            <a:ext cx="7053262" cy="457200"/>
          </a:xfrm>
          <a:prstGeom prst="rect">
            <a:avLst/>
          </a:prstGeom>
          <a:noFill/>
          <a:ln w="9525">
            <a:noFill/>
          </a:ln>
        </p:spPr>
        <p:txBody>
          <a:bodyPr wrap="none" anchor="t">
            <a:spAutoFit/>
          </a:bodyPr>
          <a:p>
            <a:pPr lvl="0" indent="0">
              <a:buSzPct val="60000"/>
              <a:buFont typeface="Wingdings" panose="05000000000000000000" pitchFamily="2" charset="2"/>
              <a:buChar char="l"/>
            </a:pPr>
            <a:r>
              <a:rPr lang="zh-CN" altLang="en-US" dirty="0">
                <a:latin typeface="Times New Roman" panose="02020603050405020304" pitchFamily="2" charset="0"/>
                <a:ea typeface="楷体_GB2312" pitchFamily="1" charset="-122"/>
              </a:rPr>
              <a:t>无限大带电体，势能零点一般选在有限远处一点。</a:t>
            </a:r>
            <a:endParaRPr lang="zh-CN" altLang="en-US" dirty="0">
              <a:latin typeface="Times New Roman" panose="02020603050405020304" pitchFamily="2" charset="0"/>
              <a:ea typeface="楷体_GB2312" pitchFamily="1" charset="-122"/>
            </a:endParaRPr>
          </a:p>
        </p:txBody>
      </p:sp>
      <p:sp>
        <p:nvSpPr>
          <p:cNvPr id="59400" name="矩形 59399"/>
          <p:cNvSpPr/>
          <p:nvPr/>
        </p:nvSpPr>
        <p:spPr>
          <a:xfrm>
            <a:off x="506413" y="496888"/>
            <a:ext cx="1289050" cy="457200"/>
          </a:xfrm>
          <a:prstGeom prst="rect">
            <a:avLst/>
          </a:prstGeom>
          <a:noFill/>
          <a:ln w="9525">
            <a:noFill/>
          </a:ln>
        </p:spPr>
        <p:txBody>
          <a:bodyPr anchor="t">
            <a:spAutoFit/>
          </a:bodyPr>
          <a:p>
            <a:pPr lvl="0" indent="0">
              <a:buClr>
                <a:srgbClr val="66FFFF"/>
              </a:buClr>
              <a:buFont typeface="Wingdings" panose="05000000000000000000" pitchFamily="2" charset="2"/>
              <a:buChar char="Ø"/>
            </a:pPr>
            <a:r>
              <a:rPr lang="zh-CN" altLang="en-US" dirty="0">
                <a:latin typeface="Times New Roman" panose="02020603050405020304" pitchFamily="2" charset="0"/>
                <a:ea typeface="宋体" panose="02010600030101010101" pitchFamily="2" charset="-122"/>
              </a:rPr>
              <a:t> 讨论</a:t>
            </a: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00"/>
                                        </p:tgtEl>
                                        <p:attrNameLst>
                                          <p:attrName>style.visibility</p:attrName>
                                        </p:attrNameLst>
                                      </p:cBhvr>
                                      <p:to>
                                        <p:strVal val="visible"/>
                                      </p:to>
                                    </p:set>
                                    <p:animEffect transition="in" filter="wipe(left)">
                                      <p:cBhvr>
                                        <p:cTn id="7" dur="500"/>
                                        <p:tgtEl>
                                          <p:spTgt spid="594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4"/>
                                        </p:tgtEl>
                                        <p:attrNameLst>
                                          <p:attrName>style.visibility</p:attrName>
                                        </p:attrNameLst>
                                      </p:cBhvr>
                                      <p:to>
                                        <p:strVal val="visible"/>
                                      </p:to>
                                    </p:set>
                                    <p:animEffect transition="in" filter="wipe(left)">
                                      <p:cBhvr>
                                        <p:cTn id="12" dur="500"/>
                                        <p:tgtEl>
                                          <p:spTgt spid="593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396"/>
                                        </p:tgtEl>
                                        <p:attrNameLst>
                                          <p:attrName>style.visibility</p:attrName>
                                        </p:attrNameLst>
                                      </p:cBhvr>
                                      <p:to>
                                        <p:strVal val="visible"/>
                                      </p:to>
                                    </p:set>
                                    <p:animEffect transition="in" filter="wipe(left)">
                                      <p:cBhvr>
                                        <p:cTn id="17" dur="500"/>
                                        <p:tgtEl>
                                          <p:spTgt spid="593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395"/>
                                        </p:tgtEl>
                                        <p:attrNameLst>
                                          <p:attrName>style.visibility</p:attrName>
                                        </p:attrNameLst>
                                      </p:cBhvr>
                                      <p:to>
                                        <p:strVal val="visible"/>
                                      </p:to>
                                    </p:set>
                                    <p:animEffect transition="in" filter="wipe(left)">
                                      <p:cBhvr>
                                        <p:cTn id="22" dur="500"/>
                                        <p:tgtEl>
                                          <p:spTgt spid="593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398"/>
                                        </p:tgtEl>
                                        <p:attrNameLst>
                                          <p:attrName>style.visibility</p:attrName>
                                        </p:attrNameLst>
                                      </p:cBhvr>
                                      <p:to>
                                        <p:strVal val="visible"/>
                                      </p:to>
                                    </p:set>
                                    <p:animEffect transition="in" filter="wipe(left)">
                                      <p:cBhvr>
                                        <p:cTn id="27" dur="500"/>
                                        <p:tgtEl>
                                          <p:spTgt spid="5939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9399"/>
                                        </p:tgtEl>
                                        <p:attrNameLst>
                                          <p:attrName>style.visibility</p:attrName>
                                        </p:attrNameLst>
                                      </p:cBhvr>
                                      <p:to>
                                        <p:strVal val="visible"/>
                                      </p:to>
                                    </p:set>
                                    <p:animEffect transition="in" filter="wipe(left)">
                                      <p:cBhvr>
                                        <p:cTn id="32" dur="500"/>
                                        <p:tgtEl>
                                          <p:spTgt spid="5939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9397"/>
                                        </p:tgtEl>
                                        <p:attrNameLst>
                                          <p:attrName>style.visibility</p:attrName>
                                        </p:attrNameLst>
                                      </p:cBhvr>
                                      <p:to>
                                        <p:strVal val="visible"/>
                                      </p:to>
                                    </p:set>
                                    <p:animEffect transition="in" filter="wipe(left)">
                                      <p:cBhvr>
                                        <p:cTn id="37" dur="500"/>
                                        <p:tgtEl>
                                          <p:spTgt spid="5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395" grpId="0"/>
      <p:bldP spid="59396" grpId="0"/>
      <p:bldP spid="59397" grpId="0"/>
      <p:bldP spid="59398" grpId="0"/>
      <p:bldP spid="59399" grpId="0"/>
      <p:bldP spid="59400"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0418" name="文本框 60417"/>
          <p:cNvSpPr txBox="1"/>
          <p:nvPr/>
        </p:nvSpPr>
        <p:spPr>
          <a:xfrm>
            <a:off x="657225" y="836613"/>
            <a:ext cx="1362075" cy="457200"/>
          </a:xfrm>
          <a:prstGeom prst="rect">
            <a:avLst/>
          </a:prstGeom>
          <a:noFill/>
          <a:ln w="9525">
            <a:noFill/>
          </a:ln>
        </p:spPr>
        <p:txBody>
          <a:bodyPr wrap="none" anchor="t">
            <a:spAutoFit/>
          </a:bodyPr>
          <a:p>
            <a:pPr lvl="0" indent="0" defTabSz="762000"/>
            <a:r>
              <a:rPr lang="en-US" altLang="x-none" dirty="0">
                <a:latin typeface="Times New Roman" panose="02020603050405020304" pitchFamily="2" charset="0"/>
                <a:ea typeface="仿宋_GB2312" pitchFamily="1" charset="-122"/>
              </a:rPr>
              <a:t>•  </a:t>
            </a:r>
            <a:r>
              <a:rPr lang="zh-CN" altLang="en-US" dirty="0">
                <a:latin typeface="Times New Roman" panose="02020603050405020304" pitchFamily="2" charset="0"/>
                <a:ea typeface="仿宋_GB2312" pitchFamily="1" charset="-122"/>
              </a:rPr>
              <a:t>电势差</a:t>
            </a:r>
            <a:endParaRPr lang="zh-CN" altLang="en-US" dirty="0">
              <a:latin typeface="Times New Roman" panose="02020603050405020304" pitchFamily="2" charset="0"/>
              <a:ea typeface="仿宋_GB2312" pitchFamily="1" charset="-122"/>
            </a:endParaRPr>
          </a:p>
        </p:txBody>
      </p:sp>
      <p:sp>
        <p:nvSpPr>
          <p:cNvPr id="60419" name="矩形 60418"/>
          <p:cNvSpPr/>
          <p:nvPr/>
        </p:nvSpPr>
        <p:spPr>
          <a:xfrm>
            <a:off x="234950" y="333375"/>
            <a:ext cx="4183063" cy="457200"/>
          </a:xfrm>
          <a:prstGeom prst="rect">
            <a:avLst/>
          </a:prstGeom>
          <a:noFill/>
          <a:ln w="9525">
            <a:noFill/>
          </a:ln>
        </p:spPr>
        <p:txBody>
          <a:bodyPr anchor="t">
            <a:spAutoFit/>
          </a:bodyPr>
          <a:p>
            <a:pPr lvl="0" indent="0" defTabSz="762000" eaLnBrk="0" hangingPunct="0">
              <a:spcBef>
                <a:spcPct val="50000"/>
              </a:spcBef>
            </a:pPr>
            <a:r>
              <a:rPr lang="zh-CN" altLang="en-US" dirty="0">
                <a:latin typeface="Times New Roman" panose="02020603050405020304" pitchFamily="2" charset="0"/>
                <a:ea typeface="宋体" panose="02010600030101010101" pitchFamily="2" charset="-122"/>
              </a:rPr>
              <a:t>三、 电势  电势差</a:t>
            </a:r>
            <a:endParaRPr lang="zh-CN" altLang="en-US" dirty="0">
              <a:latin typeface="Times New Roman" panose="02020603050405020304" pitchFamily="2" charset="0"/>
              <a:ea typeface="宋体" panose="02010600030101010101" pitchFamily="2" charset="-122"/>
            </a:endParaRPr>
          </a:p>
        </p:txBody>
      </p:sp>
      <p:graphicFrame>
        <p:nvGraphicFramePr>
          <p:cNvPr id="60420" name="对象 60419"/>
          <p:cNvGraphicFramePr>
            <a:graphicFrameLocks noChangeAspect="1"/>
          </p:cNvGraphicFramePr>
          <p:nvPr/>
        </p:nvGraphicFramePr>
        <p:xfrm>
          <a:off x="2428875" y="963613"/>
          <a:ext cx="4159250" cy="906462"/>
        </p:xfrm>
        <a:graphic>
          <a:graphicData uri="http://schemas.openxmlformats.org/presentationml/2006/ole">
            <mc:AlternateContent xmlns:mc="http://schemas.openxmlformats.org/markup-compatibility/2006">
              <mc:Choice xmlns:v="urn:schemas-microsoft-com:vml" Requires="v">
                <p:oleObj spid="_x0000_s3293" name="" r:id="rId1" imgW="1980565" imgH="431800" progId="Equation.3">
                  <p:embed/>
                </p:oleObj>
              </mc:Choice>
              <mc:Fallback>
                <p:oleObj name="" r:id="rId1" imgW="1980565" imgH="431800" progId="Equation.3">
                  <p:embed/>
                  <p:pic>
                    <p:nvPicPr>
                      <p:cNvPr id="0" name="图片 3292"/>
                      <p:cNvPicPr/>
                      <p:nvPr/>
                    </p:nvPicPr>
                    <p:blipFill>
                      <a:blip r:embed="rId2"/>
                      <a:stretch>
                        <a:fillRect/>
                      </a:stretch>
                    </p:blipFill>
                    <p:spPr>
                      <a:xfrm>
                        <a:off x="2428875" y="963613"/>
                        <a:ext cx="4159250" cy="906462"/>
                      </a:xfrm>
                      <a:prstGeom prst="rect">
                        <a:avLst/>
                      </a:prstGeom>
                      <a:noFill/>
                      <a:ln w="38100">
                        <a:noFill/>
                        <a:miter/>
                      </a:ln>
                    </p:spPr>
                  </p:pic>
                </p:oleObj>
              </mc:Fallback>
            </mc:AlternateContent>
          </a:graphicData>
        </a:graphic>
      </p:graphicFrame>
      <p:sp>
        <p:nvSpPr>
          <p:cNvPr id="60421" name="矩形 60420"/>
          <p:cNvSpPr/>
          <p:nvPr/>
        </p:nvSpPr>
        <p:spPr>
          <a:xfrm>
            <a:off x="927100" y="2014538"/>
            <a:ext cx="6381750"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仿宋_GB2312" pitchFamily="1" charset="-122"/>
              </a:rPr>
              <a:t>电场力对单位正电荷自</a:t>
            </a:r>
            <a:r>
              <a:rPr lang="en-US" altLang="x-none" i="1" dirty="0">
                <a:latin typeface="Times New Roman" panose="02020603050405020304" pitchFamily="2" charset="0"/>
                <a:ea typeface="仿宋_GB2312" pitchFamily="1" charset="-122"/>
              </a:rPr>
              <a:t>a</a:t>
            </a:r>
            <a:r>
              <a:rPr lang="en-US" altLang="x-none" dirty="0">
                <a:latin typeface="Times New Roman" panose="02020603050405020304" pitchFamily="2" charset="0"/>
                <a:ea typeface="仿宋_GB2312" pitchFamily="1" charset="-122"/>
                <a:sym typeface="Symbol" panose="05050102010706020507" pitchFamily="2" charset="2"/>
              </a:rPr>
              <a:t></a:t>
            </a:r>
            <a:r>
              <a:rPr lang="en-US" altLang="x-none" i="1" dirty="0">
                <a:latin typeface="Times New Roman" panose="02020603050405020304" pitchFamily="2" charset="0"/>
                <a:ea typeface="仿宋_GB2312" pitchFamily="1" charset="-122"/>
              </a:rPr>
              <a:t>b </a:t>
            </a:r>
            <a:r>
              <a:rPr lang="zh-CN" altLang="en-US" dirty="0">
                <a:latin typeface="Times New Roman" panose="02020603050405020304" pitchFamily="2" charset="0"/>
                <a:ea typeface="仿宋_GB2312" pitchFamily="1" charset="-122"/>
              </a:rPr>
              <a:t>过程中所作的功。</a:t>
            </a:r>
            <a:endParaRPr lang="zh-CN" altLang="en-US" dirty="0">
              <a:latin typeface="Times New Roman" panose="02020603050405020304" pitchFamily="2" charset="0"/>
              <a:ea typeface="仿宋_GB2312" pitchFamily="1" charset="-122"/>
            </a:endParaRPr>
          </a:p>
        </p:txBody>
      </p:sp>
      <p:sp>
        <p:nvSpPr>
          <p:cNvPr id="60422" name="矩形 60421"/>
          <p:cNvSpPr/>
          <p:nvPr/>
        </p:nvSpPr>
        <p:spPr>
          <a:xfrm>
            <a:off x="2787650" y="2690813"/>
            <a:ext cx="2786063" cy="973137"/>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60423" name="对象 60422"/>
          <p:cNvGraphicFramePr>
            <a:graphicFrameLocks noChangeAspect="1"/>
          </p:cNvGraphicFramePr>
          <p:nvPr/>
        </p:nvGraphicFramePr>
        <p:xfrm>
          <a:off x="2987675" y="2797175"/>
          <a:ext cx="990600" cy="800100"/>
        </p:xfrm>
        <a:graphic>
          <a:graphicData uri="http://schemas.openxmlformats.org/presentationml/2006/ole">
            <mc:AlternateContent xmlns:mc="http://schemas.openxmlformats.org/markup-compatibility/2006">
              <mc:Choice xmlns:v="urn:schemas-microsoft-com:vml" Requires="v">
                <p:oleObj spid="_x0000_s3294" name="" r:id="rId3" imgW="997585" imgH="805815" progId="Equation.3">
                  <p:embed/>
                </p:oleObj>
              </mc:Choice>
              <mc:Fallback>
                <p:oleObj name="" r:id="rId3" imgW="997585" imgH="805815" progId="Equation.3">
                  <p:embed/>
                  <p:pic>
                    <p:nvPicPr>
                      <p:cNvPr id="0" name="图片 3293"/>
                      <p:cNvPicPr/>
                      <p:nvPr/>
                    </p:nvPicPr>
                    <p:blipFill>
                      <a:blip r:embed="rId4"/>
                      <a:stretch>
                        <a:fillRect/>
                      </a:stretch>
                    </p:blipFill>
                    <p:spPr>
                      <a:xfrm>
                        <a:off x="2987675" y="2797175"/>
                        <a:ext cx="990600" cy="800100"/>
                      </a:xfrm>
                      <a:prstGeom prst="rect">
                        <a:avLst/>
                      </a:prstGeom>
                      <a:noFill/>
                      <a:ln w="38100">
                        <a:noFill/>
                        <a:miter/>
                      </a:ln>
                    </p:spPr>
                  </p:pic>
                </p:oleObj>
              </mc:Fallback>
            </mc:AlternateContent>
          </a:graphicData>
        </a:graphic>
      </p:graphicFrame>
      <p:graphicFrame>
        <p:nvGraphicFramePr>
          <p:cNvPr id="60424" name="对象 60423"/>
          <p:cNvGraphicFramePr>
            <a:graphicFrameLocks noChangeAspect="1"/>
          </p:cNvGraphicFramePr>
          <p:nvPr/>
        </p:nvGraphicFramePr>
        <p:xfrm>
          <a:off x="4000500" y="2828925"/>
          <a:ext cx="1435100" cy="647700"/>
        </p:xfrm>
        <a:graphic>
          <a:graphicData uri="http://schemas.openxmlformats.org/presentationml/2006/ole">
            <mc:AlternateContent xmlns:mc="http://schemas.openxmlformats.org/markup-compatibility/2006">
              <mc:Choice xmlns:v="urn:schemas-microsoft-com:vml" Requires="v">
                <p:oleObj spid="_x0000_s3295" name="" r:id="rId5" imgW="1445895" imgH="652780" progId="Equation.3">
                  <p:embed/>
                </p:oleObj>
              </mc:Choice>
              <mc:Fallback>
                <p:oleObj name="" r:id="rId5" imgW="1445895" imgH="652780" progId="Equation.3">
                  <p:embed/>
                  <p:pic>
                    <p:nvPicPr>
                      <p:cNvPr id="0" name="图片 3294"/>
                      <p:cNvPicPr/>
                      <p:nvPr/>
                    </p:nvPicPr>
                    <p:blipFill>
                      <a:blip r:embed="rId6"/>
                      <a:stretch>
                        <a:fillRect/>
                      </a:stretch>
                    </p:blipFill>
                    <p:spPr>
                      <a:xfrm>
                        <a:off x="4000500" y="2828925"/>
                        <a:ext cx="1435100" cy="647700"/>
                      </a:xfrm>
                      <a:prstGeom prst="rect">
                        <a:avLst/>
                      </a:prstGeom>
                      <a:noFill/>
                      <a:ln w="38100">
                        <a:noFill/>
                        <a:miter/>
                      </a:ln>
                    </p:spPr>
                  </p:pic>
                </p:oleObj>
              </mc:Fallback>
            </mc:AlternateContent>
          </a:graphicData>
        </a:graphic>
      </p:graphicFrame>
      <p:sp>
        <p:nvSpPr>
          <p:cNvPr id="60425" name="矩形 60424"/>
          <p:cNvSpPr/>
          <p:nvPr/>
        </p:nvSpPr>
        <p:spPr>
          <a:xfrm>
            <a:off x="671513" y="2662238"/>
            <a:ext cx="1668462" cy="457200"/>
          </a:xfrm>
          <a:prstGeom prst="rect">
            <a:avLst/>
          </a:prstGeom>
          <a:noFill/>
          <a:ln w="9525">
            <a:noFill/>
          </a:ln>
        </p:spPr>
        <p:txBody>
          <a:bodyPr wrap="none" anchor="t">
            <a:spAutoFit/>
          </a:bodyPr>
          <a:p>
            <a:pPr lvl="0" indent="0" defTabSz="762000" eaLnBrk="0" hangingPunct="0">
              <a:spcBef>
                <a:spcPct val="50000"/>
              </a:spcBef>
            </a:pPr>
            <a:r>
              <a:rPr lang="en-US" altLang="x-none" dirty="0">
                <a:latin typeface="Times New Roman" panose="02020603050405020304" pitchFamily="2" charset="0"/>
                <a:ea typeface="仿宋_GB2312" pitchFamily="1" charset="-122"/>
              </a:rPr>
              <a:t>•</a:t>
            </a:r>
            <a:r>
              <a:rPr lang="en-US" altLang="x-none" dirty="0">
                <a:solidFill>
                  <a:srgbClr val="FFFF00"/>
                </a:solidFill>
                <a:latin typeface="Times New Roman" panose="02020603050405020304" pitchFamily="2" charset="0"/>
                <a:ea typeface="仿宋_GB2312" pitchFamily="1" charset="-122"/>
              </a:rPr>
              <a:t>  </a:t>
            </a:r>
            <a:r>
              <a:rPr lang="zh-CN" altLang="en-US" dirty="0">
                <a:latin typeface="Times New Roman" panose="02020603050405020304" pitchFamily="2" charset="0"/>
                <a:ea typeface="仿宋_GB2312" pitchFamily="1" charset="-122"/>
              </a:rPr>
              <a:t>电势定义</a:t>
            </a:r>
            <a:endParaRPr lang="zh-CN" altLang="en-US" dirty="0">
              <a:latin typeface="Times New Roman" panose="02020603050405020304" pitchFamily="2" charset="0"/>
              <a:ea typeface="仿宋_GB2312" pitchFamily="1" charset="-122"/>
            </a:endParaRPr>
          </a:p>
        </p:txBody>
      </p:sp>
      <p:sp>
        <p:nvSpPr>
          <p:cNvPr id="60426" name="矩形 60425"/>
          <p:cNvSpPr/>
          <p:nvPr/>
        </p:nvSpPr>
        <p:spPr>
          <a:xfrm>
            <a:off x="947738" y="3878263"/>
            <a:ext cx="7727950" cy="822325"/>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电场力对单位正电荷自</a:t>
            </a:r>
            <a:r>
              <a:rPr lang="en-US" altLang="x-none" i="1" dirty="0">
                <a:latin typeface="Times New Roman" panose="02020603050405020304" pitchFamily="2" charset="0"/>
                <a:ea typeface="仿宋_GB2312" pitchFamily="1" charset="-122"/>
              </a:rPr>
              <a:t>a</a:t>
            </a:r>
            <a:r>
              <a:rPr lang="en-US" altLang="x-none" dirty="0">
                <a:latin typeface="Times New Roman" panose="02020603050405020304" pitchFamily="2" charset="0"/>
                <a:ea typeface="仿宋_GB2312" pitchFamily="1" charset="-122"/>
              </a:rPr>
              <a:t>(</a:t>
            </a:r>
            <a:r>
              <a:rPr lang="zh-CN" altLang="en-US" dirty="0">
                <a:latin typeface="Times New Roman" panose="02020603050405020304" pitchFamily="2" charset="0"/>
                <a:ea typeface="仿宋_GB2312" pitchFamily="1" charset="-122"/>
              </a:rPr>
              <a:t>所求点</a:t>
            </a:r>
            <a:r>
              <a:rPr lang="en-US" altLang="x-none" dirty="0">
                <a:latin typeface="Times New Roman" panose="02020603050405020304" pitchFamily="2" charset="0"/>
                <a:ea typeface="仿宋_GB2312" pitchFamily="1" charset="-122"/>
              </a:rPr>
              <a:t>) </a:t>
            </a:r>
            <a:r>
              <a:rPr lang="en-US" altLang="x-none" dirty="0">
                <a:latin typeface="Times New Roman" panose="02020603050405020304" pitchFamily="2" charset="0"/>
                <a:ea typeface="仿宋_GB2312" pitchFamily="1" charset="-122"/>
                <a:sym typeface="Symbol" panose="05050102010706020507" pitchFamily="2" charset="2"/>
              </a:rPr>
              <a:t> </a:t>
            </a:r>
            <a:r>
              <a:rPr lang="en-US" altLang="x-none" dirty="0">
                <a:latin typeface="Times New Roman" panose="02020603050405020304" pitchFamily="2" charset="0"/>
                <a:ea typeface="仿宋_GB2312" pitchFamily="1" charset="-122"/>
              </a:rPr>
              <a:t>“</a:t>
            </a:r>
            <a:r>
              <a:rPr lang="zh-CN" altLang="en-US" dirty="0">
                <a:latin typeface="Times New Roman" panose="02020603050405020304" pitchFamily="2" charset="0"/>
                <a:ea typeface="仿宋_GB2312" pitchFamily="1" charset="-122"/>
              </a:rPr>
              <a:t>电势零点”过程中所作的功。</a:t>
            </a:r>
            <a:endParaRPr lang="zh-CN" altLang="en-US" dirty="0">
              <a:latin typeface="Times New Roman" panose="02020603050405020304" pitchFamily="2" charset="0"/>
              <a:ea typeface="仿宋_GB2312" pitchFamily="1" charset="-122"/>
            </a:endParaRPr>
          </a:p>
        </p:txBody>
      </p:sp>
      <p:sp>
        <p:nvSpPr>
          <p:cNvPr id="60427" name="矩形 60426"/>
          <p:cNvSpPr/>
          <p:nvPr/>
        </p:nvSpPr>
        <p:spPr>
          <a:xfrm>
            <a:off x="620713" y="5251450"/>
            <a:ext cx="3568700" cy="457200"/>
          </a:xfrm>
          <a:prstGeom prst="rect">
            <a:avLst/>
          </a:prstGeom>
          <a:noFill/>
          <a:ln w="9525">
            <a:noFill/>
          </a:ln>
        </p:spPr>
        <p:txBody>
          <a:bodyPr anchor="t">
            <a:spAutoFit/>
          </a:bodyPr>
          <a:p>
            <a:pPr lvl="0" indent="0" defTabSz="762000" eaLnBrk="0" hangingPunct="0">
              <a:spcBef>
                <a:spcPct val="50000"/>
              </a:spcBef>
            </a:pPr>
            <a:r>
              <a:rPr lang="en-US" altLang="x-none" dirty="0">
                <a:latin typeface="Times New Roman" panose="02020603050405020304" pitchFamily="2" charset="0"/>
                <a:ea typeface="仿宋_GB2312" pitchFamily="1" charset="-122"/>
              </a:rPr>
              <a:t>1. </a:t>
            </a:r>
            <a:r>
              <a:rPr lang="zh-CN" altLang="en-US" dirty="0">
                <a:latin typeface="Times New Roman" panose="02020603050405020304" pitchFamily="2" charset="0"/>
                <a:ea typeface="仿宋_GB2312" pitchFamily="1" charset="-122"/>
              </a:rPr>
              <a:t>点电荷电场中的电势</a:t>
            </a:r>
            <a:endParaRPr lang="zh-CN" altLang="en-US" dirty="0">
              <a:latin typeface="Times New Roman" panose="02020603050405020304" pitchFamily="2" charset="0"/>
              <a:ea typeface="仿宋_GB2312" pitchFamily="1" charset="-122"/>
            </a:endParaRPr>
          </a:p>
        </p:txBody>
      </p:sp>
      <p:graphicFrame>
        <p:nvGraphicFramePr>
          <p:cNvPr id="60428" name="对象 60427"/>
          <p:cNvGraphicFramePr>
            <a:graphicFrameLocks noChangeAspect="1"/>
          </p:cNvGraphicFramePr>
          <p:nvPr/>
        </p:nvGraphicFramePr>
        <p:xfrm>
          <a:off x="2411413" y="5740400"/>
          <a:ext cx="1733550" cy="693738"/>
        </p:xfrm>
        <a:graphic>
          <a:graphicData uri="http://schemas.openxmlformats.org/presentationml/2006/ole">
            <mc:AlternateContent xmlns:mc="http://schemas.openxmlformats.org/markup-compatibility/2006">
              <mc:Choice xmlns:v="urn:schemas-microsoft-com:vml" Requires="v">
                <p:oleObj spid="_x0000_s3296" name="" r:id="rId7" imgW="831215" imgH="332740" progId="Equation.3">
                  <p:embed/>
                </p:oleObj>
              </mc:Choice>
              <mc:Fallback>
                <p:oleObj name="" r:id="rId7" imgW="831215" imgH="332740" progId="Equation.3">
                  <p:embed/>
                  <p:pic>
                    <p:nvPicPr>
                      <p:cNvPr id="0" name="图片 3295"/>
                      <p:cNvPicPr/>
                      <p:nvPr/>
                    </p:nvPicPr>
                    <p:blipFill>
                      <a:blip r:embed="rId8"/>
                      <a:stretch>
                        <a:fillRect/>
                      </a:stretch>
                    </p:blipFill>
                    <p:spPr>
                      <a:xfrm>
                        <a:off x="2411413" y="5740400"/>
                        <a:ext cx="1733550" cy="693738"/>
                      </a:xfrm>
                      <a:prstGeom prst="rect">
                        <a:avLst/>
                      </a:prstGeom>
                      <a:noFill/>
                      <a:ln w="38100">
                        <a:noFill/>
                        <a:miter/>
                      </a:ln>
                    </p:spPr>
                  </p:pic>
                </p:oleObj>
              </mc:Fallback>
            </mc:AlternateContent>
          </a:graphicData>
        </a:graphic>
      </p:graphicFrame>
      <p:graphicFrame>
        <p:nvGraphicFramePr>
          <p:cNvPr id="60429" name="对象 60428"/>
          <p:cNvGraphicFramePr>
            <a:graphicFrameLocks noChangeAspect="1"/>
          </p:cNvGraphicFramePr>
          <p:nvPr/>
        </p:nvGraphicFramePr>
        <p:xfrm>
          <a:off x="4114800" y="5664200"/>
          <a:ext cx="2079625" cy="906463"/>
        </p:xfrm>
        <a:graphic>
          <a:graphicData uri="http://schemas.openxmlformats.org/presentationml/2006/ole">
            <mc:AlternateContent xmlns:mc="http://schemas.openxmlformats.org/markup-compatibility/2006">
              <mc:Choice xmlns:v="urn:schemas-microsoft-com:vml" Requires="v">
                <p:oleObj spid="_x0000_s3297" name="" r:id="rId9" imgW="997585" imgH="434975" progId="Equation.3">
                  <p:embed/>
                </p:oleObj>
              </mc:Choice>
              <mc:Fallback>
                <p:oleObj name="" r:id="rId9" imgW="997585" imgH="434975" progId="Equation.3">
                  <p:embed/>
                  <p:pic>
                    <p:nvPicPr>
                      <p:cNvPr id="0" name="图片 3296"/>
                      <p:cNvPicPr/>
                      <p:nvPr/>
                    </p:nvPicPr>
                    <p:blipFill>
                      <a:blip r:embed="rId10"/>
                      <a:stretch>
                        <a:fillRect/>
                      </a:stretch>
                    </p:blipFill>
                    <p:spPr>
                      <a:xfrm>
                        <a:off x="4114800" y="5664200"/>
                        <a:ext cx="2079625" cy="906463"/>
                      </a:xfrm>
                      <a:prstGeom prst="rect">
                        <a:avLst/>
                      </a:prstGeom>
                      <a:noFill/>
                      <a:ln w="38100">
                        <a:noFill/>
                        <a:miter/>
                      </a:ln>
                    </p:spPr>
                  </p:pic>
                </p:oleObj>
              </mc:Fallback>
            </mc:AlternateContent>
          </a:graphicData>
        </a:graphic>
      </p:graphicFrame>
      <p:sp>
        <p:nvSpPr>
          <p:cNvPr id="60430" name="矩形 60429"/>
          <p:cNvSpPr/>
          <p:nvPr/>
        </p:nvSpPr>
        <p:spPr>
          <a:xfrm>
            <a:off x="234950" y="4772025"/>
            <a:ext cx="4183063" cy="457200"/>
          </a:xfrm>
          <a:prstGeom prst="rect">
            <a:avLst/>
          </a:prstGeom>
          <a:noFill/>
          <a:ln w="9525">
            <a:noFill/>
          </a:ln>
        </p:spPr>
        <p:txBody>
          <a:bodyPr anchor="t">
            <a:spAutoFit/>
          </a:bodyPr>
          <a:p>
            <a:pPr lvl="0" indent="0" defTabSz="762000" eaLnBrk="0" hangingPunct="0">
              <a:spcBef>
                <a:spcPct val="50000"/>
              </a:spcBef>
            </a:pPr>
            <a:r>
              <a:rPr lang="zh-CN" altLang="en-US" dirty="0">
                <a:latin typeface="Times New Roman" panose="02020603050405020304" pitchFamily="2" charset="0"/>
                <a:ea typeface="宋体" panose="02010600030101010101" pitchFamily="2" charset="-122"/>
              </a:rPr>
              <a:t>四、 电势 的计算</a:t>
            </a:r>
            <a:endParaRPr lang="zh-CN" altLang="en-US" dirty="0">
              <a:latin typeface="Times New Roman" panose="02020603050405020304" pitchFamily="2" charset="0"/>
              <a:ea typeface="宋体" panose="02010600030101010101" pitchFamily="2" charset="-122"/>
            </a:endParaRPr>
          </a:p>
        </p:txBody>
      </p:sp>
      <p:graphicFrame>
        <p:nvGraphicFramePr>
          <p:cNvPr id="60431" name="对象 60430"/>
          <p:cNvGraphicFramePr>
            <a:graphicFrameLocks noChangeAspect="1"/>
          </p:cNvGraphicFramePr>
          <p:nvPr/>
        </p:nvGraphicFramePr>
        <p:xfrm>
          <a:off x="6186488" y="5686425"/>
          <a:ext cx="1173162" cy="906463"/>
        </p:xfrm>
        <a:graphic>
          <a:graphicData uri="http://schemas.openxmlformats.org/presentationml/2006/ole">
            <mc:AlternateContent xmlns:mc="http://schemas.openxmlformats.org/markup-compatibility/2006">
              <mc:Choice xmlns:v="urn:schemas-microsoft-com:vml" Requires="v">
                <p:oleObj spid="_x0000_s3298" name="" r:id="rId11" imgW="562610" imgH="434975" progId="Equation.3">
                  <p:embed/>
                </p:oleObj>
              </mc:Choice>
              <mc:Fallback>
                <p:oleObj name="" r:id="rId11" imgW="562610" imgH="434975" progId="Equation.3">
                  <p:embed/>
                  <p:pic>
                    <p:nvPicPr>
                      <p:cNvPr id="0" name="图片 3297"/>
                      <p:cNvPicPr/>
                      <p:nvPr/>
                    </p:nvPicPr>
                    <p:blipFill>
                      <a:blip r:embed="rId12"/>
                      <a:stretch>
                        <a:fillRect/>
                      </a:stretch>
                    </p:blipFill>
                    <p:spPr>
                      <a:xfrm>
                        <a:off x="6186488" y="5686425"/>
                        <a:ext cx="1173162" cy="9064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9"/>
                                        </p:tgtEl>
                                        <p:attrNameLst>
                                          <p:attrName>style.visibility</p:attrName>
                                        </p:attrNameLst>
                                      </p:cBhvr>
                                      <p:to>
                                        <p:strVal val="visible"/>
                                      </p:to>
                                    </p:set>
                                    <p:animEffect transition="in" filter="wipe(left)">
                                      <p:cBhvr>
                                        <p:cTn id="7" dur="500"/>
                                        <p:tgtEl>
                                          <p:spTgt spid="604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18"/>
                                        </p:tgtEl>
                                        <p:attrNameLst>
                                          <p:attrName>style.visibility</p:attrName>
                                        </p:attrNameLst>
                                      </p:cBhvr>
                                      <p:to>
                                        <p:strVal val="visible"/>
                                      </p:to>
                                    </p:set>
                                    <p:animEffect transition="in" filter="wipe(left)">
                                      <p:cBhvr>
                                        <p:cTn id="12" dur="500"/>
                                        <p:tgtEl>
                                          <p:spTgt spid="604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0420"/>
                                        </p:tgtEl>
                                        <p:attrNameLst>
                                          <p:attrName>style.visibility</p:attrName>
                                        </p:attrNameLst>
                                      </p:cBhvr>
                                      <p:to>
                                        <p:strVal val="visible"/>
                                      </p:to>
                                    </p:set>
                                    <p:animEffect transition="in" filter="wipe(left)">
                                      <p:cBhvr>
                                        <p:cTn id="17" dur="500"/>
                                        <p:tgtEl>
                                          <p:spTgt spid="604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421"/>
                                        </p:tgtEl>
                                        <p:attrNameLst>
                                          <p:attrName>style.visibility</p:attrName>
                                        </p:attrNameLst>
                                      </p:cBhvr>
                                      <p:to>
                                        <p:strVal val="visible"/>
                                      </p:to>
                                    </p:set>
                                    <p:animEffect transition="in" filter="wipe(left)">
                                      <p:cBhvr>
                                        <p:cTn id="22" dur="500"/>
                                        <p:tgtEl>
                                          <p:spTgt spid="604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0425"/>
                                        </p:tgtEl>
                                        <p:attrNameLst>
                                          <p:attrName>style.visibility</p:attrName>
                                        </p:attrNameLst>
                                      </p:cBhvr>
                                      <p:to>
                                        <p:strVal val="visible"/>
                                      </p:to>
                                    </p:set>
                                    <p:animEffect transition="in" filter="wipe(left)">
                                      <p:cBhvr>
                                        <p:cTn id="27" dur="500"/>
                                        <p:tgtEl>
                                          <p:spTgt spid="604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0423"/>
                                        </p:tgtEl>
                                        <p:attrNameLst>
                                          <p:attrName>style.visibility</p:attrName>
                                        </p:attrNameLst>
                                      </p:cBhvr>
                                      <p:to>
                                        <p:strVal val="visible"/>
                                      </p:to>
                                    </p:set>
                                    <p:animEffect transition="in" filter="wipe(left)">
                                      <p:cBhvr>
                                        <p:cTn id="32" dur="500"/>
                                        <p:tgtEl>
                                          <p:spTgt spid="604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0424"/>
                                        </p:tgtEl>
                                        <p:attrNameLst>
                                          <p:attrName>style.visibility</p:attrName>
                                        </p:attrNameLst>
                                      </p:cBhvr>
                                      <p:to>
                                        <p:strVal val="visible"/>
                                      </p:to>
                                    </p:set>
                                    <p:animEffect transition="in" filter="wipe(left)">
                                      <p:cBhvr>
                                        <p:cTn id="37" dur="500"/>
                                        <p:tgtEl>
                                          <p:spTgt spid="60424"/>
                                        </p:tgtEl>
                                      </p:cBhvr>
                                    </p:animEffect>
                                  </p:childTnLst>
                                </p:cTn>
                              </p:par>
                              <p:par>
                                <p:cTn id="38" presetID="4" presetClass="entr" presetSubtype="16" fill="hold" nodeType="withEffect">
                                  <p:stCondLst>
                                    <p:cond delay="0"/>
                                  </p:stCondLst>
                                  <p:childTnLst>
                                    <p:set>
                                      <p:cBhvr>
                                        <p:cTn id="39" dur="1" fill="hold">
                                          <p:stCondLst>
                                            <p:cond delay="0"/>
                                          </p:stCondLst>
                                        </p:cTn>
                                        <p:tgtEl>
                                          <p:spTgt spid="60422"/>
                                        </p:tgtEl>
                                        <p:attrNameLst>
                                          <p:attrName>style.visibility</p:attrName>
                                        </p:attrNameLst>
                                      </p:cBhvr>
                                      <p:to>
                                        <p:strVal val="visible"/>
                                      </p:to>
                                    </p:set>
                                    <p:animEffect transition="in" filter="box(in)">
                                      <p:cBhvr>
                                        <p:cTn id="40" dur="500"/>
                                        <p:tgtEl>
                                          <p:spTgt spid="6042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0426"/>
                                        </p:tgtEl>
                                        <p:attrNameLst>
                                          <p:attrName>style.visibility</p:attrName>
                                        </p:attrNameLst>
                                      </p:cBhvr>
                                      <p:to>
                                        <p:strVal val="visible"/>
                                      </p:to>
                                    </p:set>
                                    <p:animEffect transition="in" filter="wipe(left)">
                                      <p:cBhvr>
                                        <p:cTn id="45" dur="500"/>
                                        <p:tgtEl>
                                          <p:spTgt spid="6042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0430"/>
                                        </p:tgtEl>
                                        <p:attrNameLst>
                                          <p:attrName>style.visibility</p:attrName>
                                        </p:attrNameLst>
                                      </p:cBhvr>
                                      <p:to>
                                        <p:strVal val="visible"/>
                                      </p:to>
                                    </p:set>
                                    <p:animEffect transition="in" filter="wipe(left)">
                                      <p:cBhvr>
                                        <p:cTn id="50" dur="500"/>
                                        <p:tgtEl>
                                          <p:spTgt spid="6043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0427"/>
                                        </p:tgtEl>
                                        <p:attrNameLst>
                                          <p:attrName>style.visibility</p:attrName>
                                        </p:attrNameLst>
                                      </p:cBhvr>
                                      <p:to>
                                        <p:strVal val="visible"/>
                                      </p:to>
                                    </p:set>
                                    <p:animEffect transition="in" filter="wipe(left)">
                                      <p:cBhvr>
                                        <p:cTn id="55" dur="500"/>
                                        <p:tgtEl>
                                          <p:spTgt spid="6042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60428"/>
                                        </p:tgtEl>
                                        <p:attrNameLst>
                                          <p:attrName>style.visibility</p:attrName>
                                        </p:attrNameLst>
                                      </p:cBhvr>
                                      <p:to>
                                        <p:strVal val="visible"/>
                                      </p:to>
                                    </p:set>
                                    <p:animEffect transition="in" filter="wipe(left)">
                                      <p:cBhvr>
                                        <p:cTn id="60" dur="500"/>
                                        <p:tgtEl>
                                          <p:spTgt spid="6042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60429"/>
                                        </p:tgtEl>
                                        <p:attrNameLst>
                                          <p:attrName>style.visibility</p:attrName>
                                        </p:attrNameLst>
                                      </p:cBhvr>
                                      <p:to>
                                        <p:strVal val="visible"/>
                                      </p:to>
                                    </p:set>
                                    <p:animEffect transition="in" filter="wipe(left)">
                                      <p:cBhvr>
                                        <p:cTn id="65" dur="500"/>
                                        <p:tgtEl>
                                          <p:spTgt spid="6042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60431"/>
                                        </p:tgtEl>
                                        <p:attrNameLst>
                                          <p:attrName>style.visibility</p:attrName>
                                        </p:attrNameLst>
                                      </p:cBhvr>
                                      <p:to>
                                        <p:strVal val="visible"/>
                                      </p:to>
                                    </p:set>
                                    <p:animEffect transition="in" filter="wipe(left)">
                                      <p:cBhvr>
                                        <p:cTn id="70" dur="500"/>
                                        <p:tgtEl>
                                          <p:spTgt spid="60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19" grpId="0"/>
      <p:bldP spid="60421" grpId="0"/>
      <p:bldP spid="60425" grpId="0"/>
      <p:bldP spid="60426" grpId="0"/>
      <p:bldP spid="60427" grpId="0"/>
      <p:bldP spid="60430" grpId="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42" name="矩形 61441"/>
          <p:cNvSpPr/>
          <p:nvPr/>
        </p:nvSpPr>
        <p:spPr>
          <a:xfrm>
            <a:off x="492125" y="404813"/>
            <a:ext cx="4008438" cy="457200"/>
          </a:xfrm>
          <a:prstGeom prst="rect">
            <a:avLst/>
          </a:prstGeom>
          <a:noFill/>
          <a:ln w="9525">
            <a:noFill/>
          </a:ln>
        </p:spPr>
        <p:txBody>
          <a:bodyPr anchor="t">
            <a:spAutoFit/>
          </a:bodyPr>
          <a:p>
            <a:pPr lvl="0" indent="0" defTabSz="762000" eaLnBrk="0" hangingPunct="0">
              <a:spcBef>
                <a:spcPct val="50000"/>
              </a:spcBef>
            </a:pPr>
            <a:r>
              <a:rPr lang="en-US" altLang="x-none" dirty="0">
                <a:latin typeface="Times New Roman" panose="02020603050405020304" pitchFamily="2" charset="0"/>
                <a:ea typeface="仿宋_GB2312" pitchFamily="1" charset="-122"/>
              </a:rPr>
              <a:t>2. </a:t>
            </a:r>
            <a:r>
              <a:rPr lang="zh-CN" altLang="en-US" dirty="0">
                <a:latin typeface="Times New Roman" panose="02020603050405020304" pitchFamily="2" charset="0"/>
                <a:ea typeface="仿宋_GB2312" pitchFamily="1" charset="-122"/>
              </a:rPr>
              <a:t>点电荷系电场中的电势</a:t>
            </a:r>
            <a:endParaRPr lang="zh-CN" altLang="en-US" dirty="0">
              <a:latin typeface="Times New Roman" panose="02020603050405020304" pitchFamily="2" charset="0"/>
              <a:ea typeface="仿宋_GB2312" pitchFamily="1" charset="-122"/>
            </a:endParaRPr>
          </a:p>
        </p:txBody>
      </p:sp>
      <p:sp>
        <p:nvSpPr>
          <p:cNvPr id="61443" name="矩形 61442"/>
          <p:cNvSpPr/>
          <p:nvPr/>
        </p:nvSpPr>
        <p:spPr>
          <a:xfrm>
            <a:off x="795338" y="909638"/>
            <a:ext cx="8024812"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设有 </a:t>
            </a:r>
            <a:r>
              <a:rPr lang="en-US" altLang="x-none" i="1" dirty="0">
                <a:latin typeface="Times New Roman" panose="02020603050405020304" pitchFamily="2" charset="0"/>
                <a:ea typeface="仿宋_GB2312" pitchFamily="1" charset="-122"/>
              </a:rPr>
              <a:t>n </a:t>
            </a:r>
            <a:r>
              <a:rPr lang="zh-CN" altLang="en-US" dirty="0">
                <a:latin typeface="Times New Roman" panose="02020603050405020304" pitchFamily="2" charset="0"/>
                <a:ea typeface="仿宋_GB2312" pitchFamily="1" charset="-122"/>
              </a:rPr>
              <a:t>个点电荷</a:t>
            </a:r>
            <a:r>
              <a:rPr lang="en-US" altLang="x-none" i="1" dirty="0">
                <a:latin typeface="Times New Roman" panose="02020603050405020304" pitchFamily="2" charset="0"/>
                <a:ea typeface="仿宋_GB2312" pitchFamily="1" charset="-122"/>
              </a:rPr>
              <a:t>q</a:t>
            </a:r>
            <a:r>
              <a:rPr lang="en-US" altLang="x-none" baseline="-25000" dirty="0">
                <a:latin typeface="Times New Roman" panose="02020603050405020304" pitchFamily="2" charset="0"/>
                <a:ea typeface="仿宋_GB2312" pitchFamily="1" charset="-122"/>
              </a:rPr>
              <a:t>1</a:t>
            </a:r>
            <a:r>
              <a:rPr lang="en-US" altLang="x-none" dirty="0">
                <a:latin typeface="Times New Roman" panose="02020603050405020304" pitchFamily="2" charset="0"/>
                <a:ea typeface="仿宋_GB2312" pitchFamily="1" charset="-122"/>
              </a:rPr>
              <a:t>, </a:t>
            </a:r>
            <a:r>
              <a:rPr lang="en-US" altLang="x-none" i="1" dirty="0">
                <a:latin typeface="Times New Roman" panose="02020603050405020304" pitchFamily="2" charset="0"/>
                <a:ea typeface="仿宋_GB2312" pitchFamily="1" charset="-122"/>
              </a:rPr>
              <a:t>q</a:t>
            </a:r>
            <a:r>
              <a:rPr lang="en-US" altLang="x-none" baseline="-25000" dirty="0">
                <a:latin typeface="Times New Roman" panose="02020603050405020304" pitchFamily="2" charset="0"/>
                <a:ea typeface="仿宋_GB2312" pitchFamily="1" charset="-122"/>
              </a:rPr>
              <a:t>2</a:t>
            </a:r>
            <a:r>
              <a:rPr lang="en-US" altLang="x-none" dirty="0">
                <a:latin typeface="Times New Roman" panose="02020603050405020304" pitchFamily="2" charset="0"/>
                <a:ea typeface="仿宋_GB2312" pitchFamily="1" charset="-122"/>
              </a:rPr>
              <a:t>, </a:t>
            </a:r>
            <a:r>
              <a:rPr lang="en-US" altLang="x-none" i="1" dirty="0">
                <a:latin typeface="Times New Roman" panose="02020603050405020304" pitchFamily="2" charset="0"/>
                <a:ea typeface="仿宋_GB2312" pitchFamily="1" charset="-122"/>
              </a:rPr>
              <a:t>… </a:t>
            </a:r>
            <a:r>
              <a:rPr lang="en-US" altLang="x-none" dirty="0">
                <a:latin typeface="Times New Roman" panose="02020603050405020304" pitchFamily="2" charset="0"/>
                <a:ea typeface="仿宋_GB2312" pitchFamily="1" charset="-122"/>
              </a:rPr>
              <a:t>, </a:t>
            </a:r>
            <a:r>
              <a:rPr lang="en-US" altLang="x-none" i="1" dirty="0">
                <a:latin typeface="Times New Roman" panose="02020603050405020304" pitchFamily="2" charset="0"/>
                <a:ea typeface="仿宋_GB2312" pitchFamily="1" charset="-122"/>
              </a:rPr>
              <a:t>q</a:t>
            </a:r>
            <a:r>
              <a:rPr lang="en-US" altLang="x-none" i="1" baseline="-25000" dirty="0">
                <a:latin typeface="Times New Roman" panose="02020603050405020304" pitchFamily="2" charset="0"/>
                <a:ea typeface="仿宋_GB2312" pitchFamily="1" charset="-122"/>
              </a:rPr>
              <a:t>n</a:t>
            </a:r>
            <a:r>
              <a:rPr lang="en-US" altLang="x-none" dirty="0">
                <a:latin typeface="Times New Roman" panose="02020603050405020304" pitchFamily="2" charset="0"/>
                <a:ea typeface="仿宋_GB2312" pitchFamily="1" charset="-122"/>
              </a:rPr>
              <a:t>  </a:t>
            </a:r>
            <a:r>
              <a:rPr lang="zh-CN" altLang="en-US" dirty="0">
                <a:latin typeface="Times New Roman" panose="02020603050405020304" pitchFamily="2" charset="0"/>
                <a:ea typeface="仿宋_GB2312" pitchFamily="1" charset="-122"/>
              </a:rPr>
              <a:t>产生的电场中，其电场强度</a:t>
            </a:r>
            <a:endParaRPr lang="zh-CN" altLang="en-US" dirty="0">
              <a:latin typeface="Times New Roman" panose="02020603050405020304" pitchFamily="2" charset="0"/>
              <a:ea typeface="仿宋_GB2312" pitchFamily="1" charset="-122"/>
            </a:endParaRPr>
          </a:p>
        </p:txBody>
      </p:sp>
      <p:graphicFrame>
        <p:nvGraphicFramePr>
          <p:cNvPr id="61444" name="对象 61443"/>
          <p:cNvGraphicFramePr>
            <a:graphicFrameLocks noChangeAspect="1"/>
          </p:cNvGraphicFramePr>
          <p:nvPr/>
        </p:nvGraphicFramePr>
        <p:xfrm>
          <a:off x="3221038" y="1484313"/>
          <a:ext cx="2719387" cy="531812"/>
        </p:xfrm>
        <a:graphic>
          <a:graphicData uri="http://schemas.openxmlformats.org/presentationml/2006/ole">
            <mc:AlternateContent xmlns:mc="http://schemas.openxmlformats.org/markup-compatibility/2006">
              <mc:Choice xmlns:v="urn:schemas-microsoft-com:vml" Requires="v">
                <p:oleObj spid="_x0000_s3292" name="" r:id="rId1" imgW="1303655" imgH="255905" progId="Equation.3">
                  <p:embed/>
                </p:oleObj>
              </mc:Choice>
              <mc:Fallback>
                <p:oleObj name="" r:id="rId1" imgW="1303655" imgH="255905" progId="Equation.3">
                  <p:embed/>
                  <p:pic>
                    <p:nvPicPr>
                      <p:cNvPr id="0" name="图片 3291"/>
                      <p:cNvPicPr/>
                      <p:nvPr/>
                    </p:nvPicPr>
                    <p:blipFill>
                      <a:blip r:embed="rId2"/>
                      <a:stretch>
                        <a:fillRect/>
                      </a:stretch>
                    </p:blipFill>
                    <p:spPr>
                      <a:xfrm>
                        <a:off x="3221038" y="1484313"/>
                        <a:ext cx="2719387" cy="531812"/>
                      </a:xfrm>
                      <a:prstGeom prst="rect">
                        <a:avLst/>
                      </a:prstGeom>
                      <a:noFill/>
                      <a:ln w="38100">
                        <a:noFill/>
                        <a:miter/>
                      </a:ln>
                    </p:spPr>
                  </p:pic>
                </p:oleObj>
              </mc:Fallback>
            </mc:AlternateContent>
          </a:graphicData>
        </a:graphic>
      </p:graphicFrame>
      <p:sp>
        <p:nvSpPr>
          <p:cNvPr id="61445" name="矩形 61444"/>
          <p:cNvSpPr/>
          <p:nvPr/>
        </p:nvSpPr>
        <p:spPr>
          <a:xfrm>
            <a:off x="812800" y="2060575"/>
            <a:ext cx="550545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则某点 </a:t>
            </a:r>
            <a:r>
              <a:rPr lang="en-US" altLang="x-none" i="1" dirty="0">
                <a:latin typeface="Times New Roman" panose="02020603050405020304" pitchFamily="2" charset="0"/>
                <a:ea typeface="仿宋_GB2312" pitchFamily="1" charset="-122"/>
              </a:rPr>
              <a:t>a </a:t>
            </a:r>
            <a:r>
              <a:rPr lang="zh-CN" altLang="en-US" dirty="0">
                <a:latin typeface="Times New Roman" panose="02020603050405020304" pitchFamily="2" charset="0"/>
                <a:ea typeface="仿宋_GB2312" pitchFamily="1" charset="-122"/>
              </a:rPr>
              <a:t>的电势可写成</a:t>
            </a:r>
            <a:endParaRPr lang="zh-CN" altLang="en-US" dirty="0">
              <a:latin typeface="Times New Roman" panose="02020603050405020304" pitchFamily="2" charset="0"/>
              <a:ea typeface="仿宋_GB2312" pitchFamily="1" charset="-122"/>
            </a:endParaRPr>
          </a:p>
        </p:txBody>
      </p:sp>
      <p:graphicFrame>
        <p:nvGraphicFramePr>
          <p:cNvPr id="61446" name="对象 61445"/>
          <p:cNvGraphicFramePr>
            <a:graphicFrameLocks noChangeAspect="1"/>
          </p:cNvGraphicFramePr>
          <p:nvPr/>
        </p:nvGraphicFramePr>
        <p:xfrm>
          <a:off x="1625600" y="2520950"/>
          <a:ext cx="1731963" cy="690563"/>
        </p:xfrm>
        <a:graphic>
          <a:graphicData uri="http://schemas.openxmlformats.org/presentationml/2006/ole">
            <mc:AlternateContent xmlns:mc="http://schemas.openxmlformats.org/markup-compatibility/2006">
              <mc:Choice xmlns:v="urn:schemas-microsoft-com:vml" Requires="v">
                <p:oleObj spid="_x0000_s3291" name="" r:id="rId3" imgW="831215" imgH="332740" progId="Equation.3">
                  <p:embed/>
                </p:oleObj>
              </mc:Choice>
              <mc:Fallback>
                <p:oleObj name="" r:id="rId3" imgW="831215" imgH="332740" progId="Equation.3">
                  <p:embed/>
                  <p:pic>
                    <p:nvPicPr>
                      <p:cNvPr id="0" name="图片 3290"/>
                      <p:cNvPicPr/>
                      <p:nvPr/>
                    </p:nvPicPr>
                    <p:blipFill>
                      <a:blip r:embed="rId4"/>
                      <a:stretch>
                        <a:fillRect/>
                      </a:stretch>
                    </p:blipFill>
                    <p:spPr>
                      <a:xfrm>
                        <a:off x="1625600" y="2520950"/>
                        <a:ext cx="1731963" cy="690563"/>
                      </a:xfrm>
                      <a:prstGeom prst="rect">
                        <a:avLst/>
                      </a:prstGeom>
                      <a:noFill/>
                      <a:ln w="38100">
                        <a:noFill/>
                        <a:miter/>
                      </a:ln>
                    </p:spPr>
                  </p:pic>
                </p:oleObj>
              </mc:Fallback>
            </mc:AlternateContent>
          </a:graphicData>
        </a:graphic>
      </p:graphicFrame>
      <p:graphicFrame>
        <p:nvGraphicFramePr>
          <p:cNvPr id="61447" name="对象 61446"/>
          <p:cNvGraphicFramePr>
            <a:graphicFrameLocks noChangeAspect="1"/>
          </p:cNvGraphicFramePr>
          <p:nvPr/>
        </p:nvGraphicFramePr>
        <p:xfrm>
          <a:off x="3281363" y="2503488"/>
          <a:ext cx="3490912" cy="690562"/>
        </p:xfrm>
        <a:graphic>
          <a:graphicData uri="http://schemas.openxmlformats.org/presentationml/2006/ole">
            <mc:AlternateContent xmlns:mc="http://schemas.openxmlformats.org/markup-compatibility/2006">
              <mc:Choice xmlns:v="urn:schemas-microsoft-com:vml" Requires="v">
                <p:oleObj spid="_x0000_s3299" name="" r:id="rId5" imgW="1663065" imgH="330200" progId="Equation.3">
                  <p:embed/>
                </p:oleObj>
              </mc:Choice>
              <mc:Fallback>
                <p:oleObj name="" r:id="rId5" imgW="1663065" imgH="330200" progId="Equation.3">
                  <p:embed/>
                  <p:pic>
                    <p:nvPicPr>
                      <p:cNvPr id="0" name="图片 3298"/>
                      <p:cNvPicPr/>
                      <p:nvPr/>
                    </p:nvPicPr>
                    <p:blipFill>
                      <a:blip r:embed="rId6"/>
                      <a:stretch>
                        <a:fillRect/>
                      </a:stretch>
                    </p:blipFill>
                    <p:spPr>
                      <a:xfrm>
                        <a:off x="3281363" y="2503488"/>
                        <a:ext cx="3490912" cy="690562"/>
                      </a:xfrm>
                      <a:prstGeom prst="rect">
                        <a:avLst/>
                      </a:prstGeom>
                      <a:noFill/>
                      <a:ln w="38100">
                        <a:noFill/>
                        <a:miter/>
                      </a:ln>
                    </p:spPr>
                  </p:pic>
                </p:oleObj>
              </mc:Fallback>
            </mc:AlternateContent>
          </a:graphicData>
        </a:graphic>
      </p:graphicFrame>
      <p:graphicFrame>
        <p:nvGraphicFramePr>
          <p:cNvPr id="61448" name="对象 61447"/>
          <p:cNvGraphicFramePr>
            <a:graphicFrameLocks noChangeAspect="1"/>
          </p:cNvGraphicFramePr>
          <p:nvPr/>
        </p:nvGraphicFramePr>
        <p:xfrm>
          <a:off x="1982788" y="3262313"/>
          <a:ext cx="4876800" cy="692150"/>
        </p:xfrm>
        <a:graphic>
          <a:graphicData uri="http://schemas.openxmlformats.org/presentationml/2006/ole">
            <mc:AlternateContent xmlns:mc="http://schemas.openxmlformats.org/markup-compatibility/2006">
              <mc:Choice xmlns:v="urn:schemas-microsoft-com:vml" Requires="v">
                <p:oleObj spid="_x0000_s3301" name="" r:id="rId7" imgW="2322830" imgH="330200" progId="Equation.3">
                  <p:embed/>
                </p:oleObj>
              </mc:Choice>
              <mc:Fallback>
                <p:oleObj name="" r:id="rId7" imgW="2322830" imgH="330200" progId="Equation.3">
                  <p:embed/>
                  <p:pic>
                    <p:nvPicPr>
                      <p:cNvPr id="0" name="图片 3300"/>
                      <p:cNvPicPr/>
                      <p:nvPr/>
                    </p:nvPicPr>
                    <p:blipFill>
                      <a:blip r:embed="rId8"/>
                      <a:stretch>
                        <a:fillRect/>
                      </a:stretch>
                    </p:blipFill>
                    <p:spPr>
                      <a:xfrm>
                        <a:off x="1982788" y="3262313"/>
                        <a:ext cx="4876800" cy="692150"/>
                      </a:xfrm>
                      <a:prstGeom prst="rect">
                        <a:avLst/>
                      </a:prstGeom>
                      <a:noFill/>
                      <a:ln w="38100">
                        <a:noFill/>
                        <a:miter/>
                      </a:ln>
                    </p:spPr>
                  </p:pic>
                </p:oleObj>
              </mc:Fallback>
            </mc:AlternateContent>
          </a:graphicData>
        </a:graphic>
      </p:graphicFrame>
      <p:graphicFrame>
        <p:nvGraphicFramePr>
          <p:cNvPr id="61449" name="对象 61448"/>
          <p:cNvGraphicFramePr>
            <a:graphicFrameLocks noChangeAspect="1"/>
          </p:cNvGraphicFramePr>
          <p:nvPr/>
        </p:nvGraphicFramePr>
        <p:xfrm>
          <a:off x="1995488" y="3949700"/>
          <a:ext cx="1839912" cy="904875"/>
        </p:xfrm>
        <a:graphic>
          <a:graphicData uri="http://schemas.openxmlformats.org/presentationml/2006/ole">
            <mc:AlternateContent xmlns:mc="http://schemas.openxmlformats.org/markup-compatibility/2006">
              <mc:Choice xmlns:v="urn:schemas-microsoft-com:vml" Requires="v">
                <p:oleObj spid="_x0000_s3300" name="" r:id="rId9" imgW="882650" imgH="434975" progId="Equation.3">
                  <p:embed/>
                </p:oleObj>
              </mc:Choice>
              <mc:Fallback>
                <p:oleObj name="" r:id="rId9" imgW="882650" imgH="434975" progId="Equation.3">
                  <p:embed/>
                  <p:pic>
                    <p:nvPicPr>
                      <p:cNvPr id="0" name="图片 3299"/>
                      <p:cNvPicPr/>
                      <p:nvPr/>
                    </p:nvPicPr>
                    <p:blipFill>
                      <a:blip r:embed="rId10"/>
                      <a:stretch>
                        <a:fillRect/>
                      </a:stretch>
                    </p:blipFill>
                    <p:spPr>
                      <a:xfrm>
                        <a:off x="1995488" y="3949700"/>
                        <a:ext cx="1839912" cy="904875"/>
                      </a:xfrm>
                      <a:prstGeom prst="rect">
                        <a:avLst/>
                      </a:prstGeom>
                      <a:noFill/>
                      <a:ln w="38100">
                        <a:noFill/>
                        <a:miter/>
                      </a:ln>
                    </p:spPr>
                  </p:pic>
                </p:oleObj>
              </mc:Fallback>
            </mc:AlternateContent>
          </a:graphicData>
        </a:graphic>
      </p:graphicFrame>
      <p:graphicFrame>
        <p:nvGraphicFramePr>
          <p:cNvPr id="61450" name="对象 61449"/>
          <p:cNvGraphicFramePr>
            <a:graphicFrameLocks noChangeAspect="1"/>
          </p:cNvGraphicFramePr>
          <p:nvPr/>
        </p:nvGraphicFramePr>
        <p:xfrm>
          <a:off x="966788" y="5229225"/>
          <a:ext cx="1920875" cy="930275"/>
        </p:xfrm>
        <a:graphic>
          <a:graphicData uri="http://schemas.openxmlformats.org/presentationml/2006/ole">
            <mc:AlternateContent xmlns:mc="http://schemas.openxmlformats.org/markup-compatibility/2006">
              <mc:Choice xmlns:v="urn:schemas-microsoft-com:vml" Requires="v">
                <p:oleObj spid="_x0000_s3429" name="" r:id="rId11" imgW="933450" imgH="447675" progId="Equation.3">
                  <p:embed/>
                </p:oleObj>
              </mc:Choice>
              <mc:Fallback>
                <p:oleObj name="" r:id="rId11" imgW="933450" imgH="447675" progId="Equation.3">
                  <p:embed/>
                  <p:pic>
                    <p:nvPicPr>
                      <p:cNvPr id="0" name="图片 3428"/>
                      <p:cNvPicPr/>
                      <p:nvPr/>
                    </p:nvPicPr>
                    <p:blipFill>
                      <a:blip r:embed="rId12"/>
                      <a:stretch>
                        <a:fillRect/>
                      </a:stretch>
                    </p:blipFill>
                    <p:spPr>
                      <a:xfrm>
                        <a:off x="966788" y="5229225"/>
                        <a:ext cx="1920875" cy="930275"/>
                      </a:xfrm>
                      <a:prstGeom prst="rect">
                        <a:avLst/>
                      </a:prstGeom>
                      <a:noFill/>
                      <a:ln w="38100">
                        <a:noFill/>
                        <a:miter/>
                      </a:ln>
                    </p:spPr>
                  </p:pic>
                </p:oleObj>
              </mc:Fallback>
            </mc:AlternateContent>
          </a:graphicData>
        </a:graphic>
      </p:graphicFrame>
      <p:sp>
        <p:nvSpPr>
          <p:cNvPr id="61451" name="文本框 61450"/>
          <p:cNvSpPr txBox="1"/>
          <p:nvPr/>
        </p:nvSpPr>
        <p:spPr>
          <a:xfrm>
            <a:off x="2981325" y="4914900"/>
            <a:ext cx="5735638" cy="1463675"/>
          </a:xfrm>
          <a:prstGeom prst="rect">
            <a:avLst/>
          </a:prstGeom>
          <a:noFill/>
          <a:ln w="28575" cap="flat" cmpd="sng">
            <a:solidFill>
              <a:srgbClr val="FF0000"/>
            </a:solidFill>
            <a:prstDash val="solid"/>
            <a:round/>
            <a:headEnd type="none" w="med" len="med"/>
            <a:tailEnd type="none" w="med" len="med"/>
          </a:ln>
        </p:spPr>
        <p:txBody>
          <a:bodyPr anchor="t">
            <a:spAutoFit/>
          </a:bodyPr>
          <a:p>
            <a:pPr lvl="0" indent="0">
              <a:lnSpc>
                <a:spcPct val="125000"/>
              </a:lnSpc>
            </a:pPr>
            <a:r>
              <a:rPr lang="zh-CN" altLang="en-US" dirty="0">
                <a:latin typeface="Times New Roman" panose="02020603050405020304" pitchFamily="2" charset="0"/>
                <a:ea typeface="仿宋_GB2312" pitchFamily="1" charset="-122"/>
              </a:rPr>
              <a:t>在点电荷系产生的电场中，任一点的电势等于每一个点电荷单独存在时在该点产生的电势的代数和 </a:t>
            </a:r>
            <a:r>
              <a:rPr lang="en-US" altLang="x-none" sz="1800" dirty="0">
                <a:latin typeface="Arial" panose="020B0604020202020204" pitchFamily="34" charset="0"/>
                <a:ea typeface="宋体" panose="02010600030101010101" pitchFamily="2" charset="-122"/>
              </a:rPr>
              <a:t>—— </a:t>
            </a:r>
            <a:r>
              <a:rPr lang="zh-CN" altLang="en-US" dirty="0">
                <a:latin typeface="Times New Roman" panose="02020603050405020304" pitchFamily="2" charset="0"/>
                <a:ea typeface="仿宋_GB2312" pitchFamily="1" charset="-122"/>
              </a:rPr>
              <a:t>电势叠加原理。</a:t>
            </a:r>
            <a:endParaRPr lang="zh-CN" altLang="en-US" dirty="0">
              <a:latin typeface="Times New Roman" panose="02020603050405020304" pitchFamily="2" charset="0"/>
              <a:ea typeface="仿宋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wipe(left)">
                                      <p:cBhvr>
                                        <p:cTn id="7" dur="500"/>
                                        <p:tgtEl>
                                          <p:spTgt spid="614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3"/>
                                        </p:tgtEl>
                                        <p:attrNameLst>
                                          <p:attrName>style.visibility</p:attrName>
                                        </p:attrNameLst>
                                      </p:cBhvr>
                                      <p:to>
                                        <p:strVal val="visible"/>
                                      </p:to>
                                    </p:set>
                                    <p:animEffect transition="in" filter="wipe(left)">
                                      <p:cBhvr>
                                        <p:cTn id="12" dur="500"/>
                                        <p:tgtEl>
                                          <p:spTgt spid="614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444"/>
                                        </p:tgtEl>
                                        <p:attrNameLst>
                                          <p:attrName>style.visibility</p:attrName>
                                        </p:attrNameLst>
                                      </p:cBhvr>
                                      <p:to>
                                        <p:strVal val="visible"/>
                                      </p:to>
                                    </p:set>
                                    <p:animEffect transition="in" filter="wipe(left)">
                                      <p:cBhvr>
                                        <p:cTn id="17" dur="500"/>
                                        <p:tgtEl>
                                          <p:spTgt spid="614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5"/>
                                        </p:tgtEl>
                                        <p:attrNameLst>
                                          <p:attrName>style.visibility</p:attrName>
                                        </p:attrNameLst>
                                      </p:cBhvr>
                                      <p:to>
                                        <p:strVal val="visible"/>
                                      </p:to>
                                    </p:set>
                                    <p:animEffect transition="in" filter="wipe(left)">
                                      <p:cBhvr>
                                        <p:cTn id="22" dur="500"/>
                                        <p:tgtEl>
                                          <p:spTgt spid="614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446"/>
                                        </p:tgtEl>
                                        <p:attrNameLst>
                                          <p:attrName>style.visibility</p:attrName>
                                        </p:attrNameLst>
                                      </p:cBhvr>
                                      <p:to>
                                        <p:strVal val="visible"/>
                                      </p:to>
                                    </p:set>
                                    <p:animEffect transition="in" filter="wipe(left)">
                                      <p:cBhvr>
                                        <p:cTn id="27" dur="500"/>
                                        <p:tgtEl>
                                          <p:spTgt spid="614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447"/>
                                        </p:tgtEl>
                                        <p:attrNameLst>
                                          <p:attrName>style.visibility</p:attrName>
                                        </p:attrNameLst>
                                      </p:cBhvr>
                                      <p:to>
                                        <p:strVal val="visible"/>
                                      </p:to>
                                    </p:set>
                                    <p:animEffect transition="in" filter="wipe(left)">
                                      <p:cBhvr>
                                        <p:cTn id="32" dur="500"/>
                                        <p:tgtEl>
                                          <p:spTgt spid="614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1448"/>
                                        </p:tgtEl>
                                        <p:attrNameLst>
                                          <p:attrName>style.visibility</p:attrName>
                                        </p:attrNameLst>
                                      </p:cBhvr>
                                      <p:to>
                                        <p:strVal val="visible"/>
                                      </p:to>
                                    </p:set>
                                    <p:animEffect transition="in" filter="wipe(left)">
                                      <p:cBhvr>
                                        <p:cTn id="37" dur="500"/>
                                        <p:tgtEl>
                                          <p:spTgt spid="6144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1449"/>
                                        </p:tgtEl>
                                        <p:attrNameLst>
                                          <p:attrName>style.visibility</p:attrName>
                                        </p:attrNameLst>
                                      </p:cBhvr>
                                      <p:to>
                                        <p:strVal val="visible"/>
                                      </p:to>
                                    </p:set>
                                    <p:animEffect transition="in" filter="wipe(left)">
                                      <p:cBhvr>
                                        <p:cTn id="42" dur="500"/>
                                        <p:tgtEl>
                                          <p:spTgt spid="6144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1450"/>
                                        </p:tgtEl>
                                        <p:attrNameLst>
                                          <p:attrName>style.visibility</p:attrName>
                                        </p:attrNameLst>
                                      </p:cBhvr>
                                      <p:to>
                                        <p:strVal val="visible"/>
                                      </p:to>
                                    </p:set>
                                    <p:animEffect transition="in" filter="wipe(left)">
                                      <p:cBhvr>
                                        <p:cTn id="47" dur="500"/>
                                        <p:tgtEl>
                                          <p:spTgt spid="6145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1451"/>
                                        </p:tgtEl>
                                        <p:attrNameLst>
                                          <p:attrName>style.visibility</p:attrName>
                                        </p:attrNameLst>
                                      </p:cBhvr>
                                      <p:to>
                                        <p:strVal val="visible"/>
                                      </p:to>
                                    </p:set>
                                    <p:animEffect transition="in" filter="wipe(left)">
                                      <p:cBhvr>
                                        <p:cTn id="52" dur="500"/>
                                        <p:tgtEl>
                                          <p:spTgt spid="61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43" grpId="0"/>
      <p:bldP spid="61445" grpId="0"/>
      <p:bldP spid="61451"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2466" name="矩形 62465"/>
          <p:cNvSpPr/>
          <p:nvPr/>
        </p:nvSpPr>
        <p:spPr>
          <a:xfrm>
            <a:off x="468313" y="523875"/>
            <a:ext cx="6527800" cy="457200"/>
          </a:xfrm>
          <a:prstGeom prst="rect">
            <a:avLst/>
          </a:prstGeom>
          <a:noFill/>
          <a:ln w="9525">
            <a:noFill/>
          </a:ln>
        </p:spPr>
        <p:txBody>
          <a:bodyPr anchor="t">
            <a:spAutoFit/>
          </a:bodyPr>
          <a:p>
            <a:pPr lvl="0" indent="0" defTabSz="762000" eaLnBrk="0" hangingPunct="0">
              <a:spcBef>
                <a:spcPct val="50000"/>
              </a:spcBef>
            </a:pPr>
            <a:r>
              <a:rPr lang="en-US" altLang="x-none" dirty="0">
                <a:latin typeface="Times New Roman" panose="02020603050405020304" pitchFamily="2" charset="0"/>
                <a:ea typeface="仿宋_GB2312" pitchFamily="1" charset="-122"/>
              </a:rPr>
              <a:t>3. </a:t>
            </a:r>
            <a:r>
              <a:rPr lang="zh-CN" altLang="en-US" dirty="0">
                <a:latin typeface="Times New Roman" panose="02020603050405020304" pitchFamily="2" charset="0"/>
                <a:ea typeface="仿宋_GB2312" pitchFamily="1" charset="-122"/>
              </a:rPr>
              <a:t>电荷连续分布带电体电场中的电势</a:t>
            </a:r>
            <a:endParaRPr lang="zh-CN" altLang="en-US" dirty="0">
              <a:latin typeface="Times New Roman" panose="02020603050405020304" pitchFamily="2" charset="0"/>
              <a:ea typeface="仿宋_GB2312" pitchFamily="1" charset="-122"/>
            </a:endParaRPr>
          </a:p>
        </p:txBody>
      </p:sp>
      <p:sp>
        <p:nvSpPr>
          <p:cNvPr id="62467" name="文本框 62466"/>
          <p:cNvSpPr txBox="1"/>
          <p:nvPr/>
        </p:nvSpPr>
        <p:spPr>
          <a:xfrm>
            <a:off x="827088" y="1484313"/>
            <a:ext cx="3529012"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对连续分布的带电体</a:t>
            </a:r>
            <a:endParaRPr lang="zh-CN" altLang="en-US" dirty="0">
              <a:latin typeface="Times New Roman" panose="02020603050405020304" pitchFamily="2" charset="0"/>
              <a:ea typeface="仿宋_GB2312" pitchFamily="1" charset="-122"/>
            </a:endParaRPr>
          </a:p>
        </p:txBody>
      </p:sp>
      <p:graphicFrame>
        <p:nvGraphicFramePr>
          <p:cNvPr id="62468" name="对象 62467"/>
          <p:cNvGraphicFramePr>
            <a:graphicFrameLocks noChangeAspect="1"/>
          </p:cNvGraphicFramePr>
          <p:nvPr/>
        </p:nvGraphicFramePr>
        <p:xfrm>
          <a:off x="3924300" y="1347788"/>
          <a:ext cx="1812925" cy="906462"/>
        </p:xfrm>
        <a:graphic>
          <a:graphicData uri="http://schemas.openxmlformats.org/presentationml/2006/ole">
            <mc:AlternateContent xmlns:mc="http://schemas.openxmlformats.org/markup-compatibility/2006">
              <mc:Choice xmlns:v="urn:schemas-microsoft-com:vml" Requires="v">
                <p:oleObj spid="_x0000_s3430" name="" r:id="rId1" imgW="869950" imgH="434975" progId="Equation.3">
                  <p:embed/>
                </p:oleObj>
              </mc:Choice>
              <mc:Fallback>
                <p:oleObj name="" r:id="rId1" imgW="869950" imgH="434975" progId="Equation.3">
                  <p:embed/>
                  <p:pic>
                    <p:nvPicPr>
                      <p:cNvPr id="0" name="图片 3429"/>
                      <p:cNvPicPr/>
                      <p:nvPr/>
                    </p:nvPicPr>
                    <p:blipFill>
                      <a:blip r:embed="rId2"/>
                      <a:stretch>
                        <a:fillRect/>
                      </a:stretch>
                    </p:blipFill>
                    <p:spPr>
                      <a:xfrm>
                        <a:off x="3924300" y="1347788"/>
                        <a:ext cx="1812925" cy="906462"/>
                      </a:xfrm>
                      <a:prstGeom prst="rect">
                        <a:avLst/>
                      </a:prstGeom>
                      <a:noFill/>
                      <a:ln w="38100">
                        <a:noFill/>
                        <a:miter/>
                      </a:ln>
                    </p:spPr>
                  </p:pic>
                </p:oleObj>
              </mc:Fallback>
            </mc:AlternateContent>
          </a:graphicData>
        </a:graphic>
      </p:graphicFrame>
      <p:grpSp>
        <p:nvGrpSpPr>
          <p:cNvPr id="62469" name="组合 62468"/>
          <p:cNvGrpSpPr/>
          <p:nvPr/>
        </p:nvGrpSpPr>
        <p:grpSpPr>
          <a:xfrm>
            <a:off x="900113" y="2781300"/>
            <a:ext cx="7743825" cy="69850"/>
            <a:chOff x="0" y="0"/>
            <a:chExt cx="5216" cy="24"/>
          </a:xfrm>
        </p:grpSpPr>
        <p:sp>
          <p:nvSpPr>
            <p:cNvPr id="63493" name="直接连接符 62469"/>
            <p:cNvSpPr/>
            <p:nvPr/>
          </p:nvSpPr>
          <p:spPr>
            <a:xfrm>
              <a:off x="0" y="0"/>
              <a:ext cx="5216" cy="0"/>
            </a:xfrm>
            <a:prstGeom prst="line">
              <a:avLst/>
            </a:prstGeom>
            <a:ln w="3175" cap="flat" cmpd="sng">
              <a:solidFill>
                <a:schemeClr val="tx1"/>
              </a:solidFill>
              <a:prstDash val="lgDash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3494" name="直接连接符 62470"/>
            <p:cNvSpPr/>
            <p:nvPr/>
          </p:nvSpPr>
          <p:spPr>
            <a:xfrm>
              <a:off x="0" y="24"/>
              <a:ext cx="5216" cy="0"/>
            </a:xfrm>
            <a:prstGeom prst="line">
              <a:avLst/>
            </a:prstGeom>
            <a:ln w="3175" cap="flat" cmpd="sng">
              <a:solidFill>
                <a:schemeClr val="tx1"/>
              </a:solidFill>
              <a:prstDash val="lgDash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62472" name="文本框 62471"/>
          <p:cNvSpPr txBox="1"/>
          <p:nvPr/>
        </p:nvSpPr>
        <p:spPr>
          <a:xfrm>
            <a:off x="508000" y="3155950"/>
            <a:ext cx="3524250" cy="457200"/>
          </a:xfrm>
          <a:prstGeom prst="rect">
            <a:avLst/>
          </a:prstGeom>
          <a:noFill/>
          <a:ln w="9525">
            <a:noFill/>
          </a:ln>
        </p:spPr>
        <p:txBody>
          <a:bodyPr anchor="t">
            <a:spAutoFit/>
          </a:bodyPr>
          <a:p>
            <a:pPr lvl="0" indent="0">
              <a:buClr>
                <a:srgbClr val="003366"/>
              </a:buClr>
              <a:buSzPct val="80000"/>
              <a:buFont typeface="Wingdings" panose="05000000000000000000" pitchFamily="2" charset="2"/>
              <a:buChar char="u"/>
            </a:pPr>
            <a:r>
              <a:rPr lang="zh-CN" altLang="en-US" dirty="0">
                <a:latin typeface="Times New Roman" panose="02020603050405020304" pitchFamily="2" charset="0"/>
                <a:ea typeface="仿宋_GB2312" pitchFamily="1" charset="-122"/>
              </a:rPr>
              <a:t> 计算电势的方法</a:t>
            </a:r>
            <a:endParaRPr lang="zh-CN" altLang="en-US" dirty="0">
              <a:latin typeface="Times New Roman" panose="02020603050405020304" pitchFamily="2" charset="0"/>
              <a:ea typeface="仿宋_GB2312" pitchFamily="1" charset="-122"/>
            </a:endParaRPr>
          </a:p>
        </p:txBody>
      </p:sp>
      <p:sp>
        <p:nvSpPr>
          <p:cNvPr id="62473" name="文本框 62472"/>
          <p:cNvSpPr txBox="1"/>
          <p:nvPr/>
        </p:nvSpPr>
        <p:spPr>
          <a:xfrm>
            <a:off x="1042988" y="3935413"/>
            <a:ext cx="4187825"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仿宋_GB2312" pitchFamily="1" charset="-122"/>
              </a:rPr>
              <a:t>(1) </a:t>
            </a:r>
            <a:r>
              <a:rPr lang="zh-CN" altLang="en-US" dirty="0">
                <a:latin typeface="Times New Roman" panose="02020603050405020304" pitchFamily="2" charset="0"/>
                <a:ea typeface="仿宋_GB2312" pitchFamily="1" charset="-122"/>
              </a:rPr>
              <a:t>已知电荷分布</a:t>
            </a:r>
            <a:endParaRPr lang="zh-CN" altLang="en-US" dirty="0">
              <a:latin typeface="Times New Roman" panose="02020603050405020304" pitchFamily="2" charset="0"/>
              <a:ea typeface="仿宋_GB2312" pitchFamily="1" charset="-122"/>
            </a:endParaRPr>
          </a:p>
        </p:txBody>
      </p:sp>
      <p:graphicFrame>
        <p:nvGraphicFramePr>
          <p:cNvPr id="62474" name="对象 62473"/>
          <p:cNvGraphicFramePr>
            <a:graphicFrameLocks noChangeAspect="1"/>
          </p:cNvGraphicFramePr>
          <p:nvPr/>
        </p:nvGraphicFramePr>
        <p:xfrm>
          <a:off x="3562350" y="3757613"/>
          <a:ext cx="1812925" cy="906462"/>
        </p:xfrm>
        <a:graphic>
          <a:graphicData uri="http://schemas.openxmlformats.org/presentationml/2006/ole">
            <mc:AlternateContent xmlns:mc="http://schemas.openxmlformats.org/markup-compatibility/2006">
              <mc:Choice xmlns:v="urn:schemas-microsoft-com:vml" Requires="v">
                <p:oleObj spid="_x0000_s3431" name="" r:id="rId3" imgW="869950" imgH="434975" progId="Equation.3">
                  <p:embed/>
                </p:oleObj>
              </mc:Choice>
              <mc:Fallback>
                <p:oleObj name="" r:id="rId3" imgW="869950" imgH="434975" progId="Equation.3">
                  <p:embed/>
                  <p:pic>
                    <p:nvPicPr>
                      <p:cNvPr id="0" name="图片 3430"/>
                      <p:cNvPicPr/>
                      <p:nvPr/>
                    </p:nvPicPr>
                    <p:blipFill>
                      <a:blip r:embed="rId4"/>
                      <a:stretch>
                        <a:fillRect/>
                      </a:stretch>
                    </p:blipFill>
                    <p:spPr>
                      <a:xfrm>
                        <a:off x="3562350" y="3757613"/>
                        <a:ext cx="1812925" cy="906462"/>
                      </a:xfrm>
                      <a:prstGeom prst="rect">
                        <a:avLst/>
                      </a:prstGeom>
                      <a:noFill/>
                      <a:ln w="38100">
                        <a:noFill/>
                        <a:miter/>
                      </a:ln>
                    </p:spPr>
                  </p:pic>
                </p:oleObj>
              </mc:Fallback>
            </mc:AlternateContent>
          </a:graphicData>
        </a:graphic>
      </p:graphicFrame>
      <p:sp>
        <p:nvSpPr>
          <p:cNvPr id="62475" name="文本框 62474"/>
          <p:cNvSpPr txBox="1"/>
          <p:nvPr/>
        </p:nvSpPr>
        <p:spPr>
          <a:xfrm>
            <a:off x="1044575" y="4940300"/>
            <a:ext cx="4402138"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仿宋_GB2312" pitchFamily="1" charset="-122"/>
              </a:rPr>
              <a:t>(2) </a:t>
            </a:r>
            <a:r>
              <a:rPr lang="zh-CN" altLang="en-US" dirty="0">
                <a:latin typeface="Times New Roman" panose="02020603050405020304" pitchFamily="2" charset="0"/>
                <a:ea typeface="仿宋_GB2312" pitchFamily="1" charset="-122"/>
              </a:rPr>
              <a:t>已知场强分布</a:t>
            </a:r>
            <a:endParaRPr lang="zh-CN" altLang="en-US" dirty="0">
              <a:latin typeface="Times New Roman" panose="02020603050405020304" pitchFamily="2" charset="0"/>
              <a:ea typeface="仿宋_GB2312" pitchFamily="1" charset="-122"/>
            </a:endParaRPr>
          </a:p>
        </p:txBody>
      </p:sp>
      <p:graphicFrame>
        <p:nvGraphicFramePr>
          <p:cNvPr id="62476" name="对象 62475"/>
          <p:cNvGraphicFramePr>
            <a:graphicFrameLocks noChangeAspect="1"/>
          </p:cNvGraphicFramePr>
          <p:nvPr/>
        </p:nvGraphicFramePr>
        <p:xfrm>
          <a:off x="3556000" y="4797425"/>
          <a:ext cx="1946275" cy="719138"/>
        </p:xfrm>
        <a:graphic>
          <a:graphicData uri="http://schemas.openxmlformats.org/presentationml/2006/ole">
            <mc:AlternateContent xmlns:mc="http://schemas.openxmlformats.org/markup-compatibility/2006">
              <mc:Choice xmlns:v="urn:schemas-microsoft-com:vml" Requires="v">
                <p:oleObj spid="_x0000_s3432" name="" r:id="rId5" imgW="933450" imgH="345440" progId="Equation.3">
                  <p:embed/>
                </p:oleObj>
              </mc:Choice>
              <mc:Fallback>
                <p:oleObj name="" r:id="rId5" imgW="933450" imgH="345440" progId="Equation.3">
                  <p:embed/>
                  <p:pic>
                    <p:nvPicPr>
                      <p:cNvPr id="0" name="图片 3431"/>
                      <p:cNvPicPr/>
                      <p:nvPr/>
                    </p:nvPicPr>
                    <p:blipFill>
                      <a:blip r:embed="rId6"/>
                      <a:stretch>
                        <a:fillRect/>
                      </a:stretch>
                    </p:blipFill>
                    <p:spPr>
                      <a:xfrm>
                        <a:off x="3556000" y="4797425"/>
                        <a:ext cx="1946275" cy="71913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wipe(left)">
                                      <p:cBhvr>
                                        <p:cTn id="7" dur="500"/>
                                        <p:tgtEl>
                                          <p:spTgt spid="624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7"/>
                                        </p:tgtEl>
                                        <p:attrNameLst>
                                          <p:attrName>style.visibility</p:attrName>
                                        </p:attrNameLst>
                                      </p:cBhvr>
                                      <p:to>
                                        <p:strVal val="visible"/>
                                      </p:to>
                                    </p:set>
                                    <p:animEffect transition="in" filter="wipe(left)">
                                      <p:cBhvr>
                                        <p:cTn id="12" dur="500"/>
                                        <p:tgtEl>
                                          <p:spTgt spid="624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2468"/>
                                        </p:tgtEl>
                                        <p:attrNameLst>
                                          <p:attrName>style.visibility</p:attrName>
                                        </p:attrNameLst>
                                      </p:cBhvr>
                                      <p:to>
                                        <p:strVal val="visible"/>
                                      </p:to>
                                    </p:set>
                                    <p:animEffect transition="in" filter="wipe(left)">
                                      <p:cBhvr>
                                        <p:cTn id="17" dur="500"/>
                                        <p:tgtEl>
                                          <p:spTgt spid="624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2469"/>
                                        </p:tgtEl>
                                        <p:attrNameLst>
                                          <p:attrName>style.visibility</p:attrName>
                                        </p:attrNameLst>
                                      </p:cBhvr>
                                      <p:to>
                                        <p:strVal val="visible"/>
                                      </p:to>
                                    </p:set>
                                    <p:animEffect transition="in" filter="wipe(left)">
                                      <p:cBhvr>
                                        <p:cTn id="22" dur="500"/>
                                        <p:tgtEl>
                                          <p:spTgt spid="62469"/>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62472"/>
                                        </p:tgtEl>
                                        <p:attrNameLst>
                                          <p:attrName>style.visibility</p:attrName>
                                        </p:attrNameLst>
                                      </p:cBhvr>
                                      <p:to>
                                        <p:strVal val="visible"/>
                                      </p:to>
                                    </p:set>
                                    <p:animEffect transition="in" filter="wipe(left)">
                                      <p:cBhvr>
                                        <p:cTn id="26" dur="500"/>
                                        <p:tgtEl>
                                          <p:spTgt spid="6247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2473"/>
                                        </p:tgtEl>
                                        <p:attrNameLst>
                                          <p:attrName>style.visibility</p:attrName>
                                        </p:attrNameLst>
                                      </p:cBhvr>
                                      <p:to>
                                        <p:strVal val="visible"/>
                                      </p:to>
                                    </p:set>
                                    <p:animEffect transition="in" filter="wipe(left)">
                                      <p:cBhvr>
                                        <p:cTn id="31" dur="500"/>
                                        <p:tgtEl>
                                          <p:spTgt spid="6247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2474"/>
                                        </p:tgtEl>
                                        <p:attrNameLst>
                                          <p:attrName>style.visibility</p:attrName>
                                        </p:attrNameLst>
                                      </p:cBhvr>
                                      <p:to>
                                        <p:strVal val="visible"/>
                                      </p:to>
                                    </p:set>
                                    <p:animEffect transition="in" filter="wipe(left)">
                                      <p:cBhvr>
                                        <p:cTn id="36" dur="500"/>
                                        <p:tgtEl>
                                          <p:spTgt spid="6247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2475"/>
                                        </p:tgtEl>
                                        <p:attrNameLst>
                                          <p:attrName>style.visibility</p:attrName>
                                        </p:attrNameLst>
                                      </p:cBhvr>
                                      <p:to>
                                        <p:strVal val="visible"/>
                                      </p:to>
                                    </p:set>
                                    <p:animEffect transition="in" filter="wipe(left)">
                                      <p:cBhvr>
                                        <p:cTn id="41" dur="500"/>
                                        <p:tgtEl>
                                          <p:spTgt spid="6247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2476"/>
                                        </p:tgtEl>
                                        <p:attrNameLst>
                                          <p:attrName>style.visibility</p:attrName>
                                        </p:attrNameLst>
                                      </p:cBhvr>
                                      <p:to>
                                        <p:strVal val="visible"/>
                                      </p:to>
                                    </p:set>
                                    <p:animEffect transition="in" filter="wipe(left)">
                                      <p:cBhvr>
                                        <p:cTn id="46" dur="500"/>
                                        <p:tgtEl>
                                          <p:spTgt spid="62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62467" grpId="0"/>
      <p:bldP spid="62472" grpId="0"/>
      <p:bldP spid="62473" grpId="0"/>
      <p:bldP spid="62475"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7" name="文本框 8193"/>
          <p:cNvSpPr txBox="1"/>
          <p:nvPr/>
        </p:nvSpPr>
        <p:spPr>
          <a:xfrm>
            <a:off x="1819275" y="1120775"/>
            <a:ext cx="5416550" cy="579438"/>
          </a:xfrm>
          <a:prstGeom prst="rect">
            <a:avLst/>
          </a:prstGeom>
          <a:noFill/>
          <a:ln w="9525">
            <a:noFill/>
          </a:ln>
        </p:spPr>
        <p:txBody>
          <a:bodyPr anchor="t">
            <a:spAutoFit/>
          </a:bodyPr>
          <a:p>
            <a:pPr lvl="0" indent="0" algn="ctr"/>
            <a:r>
              <a:rPr lang="en-US" altLang="x-none" sz="3200" dirty="0">
                <a:solidFill>
                  <a:srgbClr val="003366"/>
                </a:solidFill>
                <a:latin typeface="华文楷体" pitchFamily="2" charset="-122"/>
                <a:ea typeface="华文楷体" pitchFamily="2" charset="-122"/>
              </a:rPr>
              <a:t>§1 </a:t>
            </a:r>
            <a:r>
              <a:rPr lang="zh-CN" altLang="en-US" sz="3200" dirty="0">
                <a:solidFill>
                  <a:srgbClr val="003366"/>
                </a:solidFill>
                <a:latin typeface="华文楷体" pitchFamily="2" charset="-122"/>
                <a:ea typeface="华文楷体" pitchFamily="2" charset="-122"/>
              </a:rPr>
              <a:t>电荷  库仑定律</a:t>
            </a:r>
            <a:endParaRPr lang="zh-CN" altLang="en-US" sz="3200" dirty="0">
              <a:solidFill>
                <a:srgbClr val="003366"/>
              </a:solidFill>
              <a:latin typeface="华文楷体" pitchFamily="2" charset="-122"/>
              <a:ea typeface="华文楷体" pitchFamily="2" charset="-122"/>
            </a:endParaRPr>
          </a:p>
        </p:txBody>
      </p:sp>
      <p:sp>
        <p:nvSpPr>
          <p:cNvPr id="9218" name="直接连接符 8194"/>
          <p:cNvSpPr/>
          <p:nvPr/>
        </p:nvSpPr>
        <p:spPr>
          <a:xfrm>
            <a:off x="568325" y="1917700"/>
            <a:ext cx="8064500" cy="0"/>
          </a:xfrm>
          <a:prstGeom prst="line">
            <a:avLst/>
          </a:prstGeom>
          <a:ln w="57150" cap="flat" cmpd="thickThin">
            <a:solidFill>
              <a:srgbClr val="0099CC"/>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196" name="文本框 8195"/>
          <p:cNvSpPr txBox="1"/>
          <p:nvPr/>
        </p:nvSpPr>
        <p:spPr>
          <a:xfrm>
            <a:off x="568325" y="2405063"/>
            <a:ext cx="2274888" cy="519112"/>
          </a:xfrm>
          <a:prstGeom prst="rect">
            <a:avLst/>
          </a:prstGeom>
          <a:noFill/>
          <a:ln w="9525">
            <a:noFill/>
          </a:ln>
        </p:spPr>
        <p:txBody>
          <a:bodyPr anchor="t">
            <a:spAutoFit/>
          </a:bodyPr>
          <a:p>
            <a:pPr lvl="0" indent="0"/>
            <a:r>
              <a:rPr lang="zh-CN" altLang="en-US" sz="2800" dirty="0">
                <a:latin typeface="宋体" panose="02010600030101010101" pitchFamily="2" charset="-122"/>
                <a:ea typeface="华文楷体" pitchFamily="2" charset="-122"/>
              </a:rPr>
              <a:t>主要内容：</a:t>
            </a:r>
            <a:endParaRPr lang="zh-CN" altLang="en-US" sz="2800" dirty="0">
              <a:latin typeface="宋体" panose="02010600030101010101" pitchFamily="2" charset="-122"/>
              <a:ea typeface="华文楷体" pitchFamily="2" charset="-122"/>
            </a:endParaRPr>
          </a:p>
        </p:txBody>
      </p:sp>
      <p:sp>
        <p:nvSpPr>
          <p:cNvPr id="8197" name="文本框 8196"/>
          <p:cNvSpPr txBox="1"/>
          <p:nvPr/>
        </p:nvSpPr>
        <p:spPr>
          <a:xfrm>
            <a:off x="1000125" y="3090863"/>
            <a:ext cx="3960813" cy="457200"/>
          </a:xfrm>
          <a:prstGeom prst="rect">
            <a:avLst/>
          </a:prstGeom>
          <a:noFill/>
          <a:ln w="9525">
            <a:noFill/>
          </a:ln>
        </p:spPr>
        <p:txBody>
          <a:bodyPr anchor="t">
            <a:spAutoFit/>
          </a:bodyPr>
          <a:p>
            <a:pPr lvl="0" indent="0"/>
            <a:r>
              <a:rPr lang="en-US" altLang="x-none" dirty="0">
                <a:latin typeface="华文楷体" pitchFamily="2" charset="-122"/>
                <a:ea typeface="华文楷体" pitchFamily="2" charset="-122"/>
              </a:rPr>
              <a:t>1. </a:t>
            </a:r>
            <a:r>
              <a:rPr lang="zh-CN" altLang="en-US" dirty="0">
                <a:latin typeface="华文楷体" pitchFamily="2" charset="-122"/>
                <a:ea typeface="华文楷体" pitchFamily="2" charset="-122"/>
              </a:rPr>
              <a:t>电荷及其属性</a:t>
            </a:r>
            <a:endParaRPr lang="zh-CN" altLang="en-US" dirty="0">
              <a:latin typeface="华文楷体" pitchFamily="2" charset="-122"/>
              <a:ea typeface="华文楷体" pitchFamily="2" charset="-122"/>
            </a:endParaRPr>
          </a:p>
        </p:txBody>
      </p:sp>
      <p:sp>
        <p:nvSpPr>
          <p:cNvPr id="8198" name="文本框 8197"/>
          <p:cNvSpPr txBox="1"/>
          <p:nvPr/>
        </p:nvSpPr>
        <p:spPr>
          <a:xfrm>
            <a:off x="1000125" y="3732213"/>
            <a:ext cx="6264275" cy="457200"/>
          </a:xfrm>
          <a:prstGeom prst="rect">
            <a:avLst/>
          </a:prstGeom>
          <a:noFill/>
          <a:ln w="9525">
            <a:noFill/>
          </a:ln>
        </p:spPr>
        <p:txBody>
          <a:bodyPr anchor="t">
            <a:spAutoFit/>
          </a:bodyPr>
          <a:p>
            <a:pPr lvl="0" indent="0"/>
            <a:r>
              <a:rPr lang="en-US" altLang="x-none" dirty="0">
                <a:latin typeface="华文楷体" pitchFamily="2" charset="-122"/>
                <a:ea typeface="华文楷体" pitchFamily="2" charset="-122"/>
              </a:rPr>
              <a:t>2. </a:t>
            </a:r>
            <a:r>
              <a:rPr lang="zh-CN" altLang="en-US" dirty="0">
                <a:latin typeface="华文楷体" pitchFamily="2" charset="-122"/>
                <a:ea typeface="华文楷体" pitchFamily="2" charset="-122"/>
              </a:rPr>
              <a:t>点电荷</a:t>
            </a:r>
            <a:r>
              <a:rPr lang="en-US" altLang="x-none" dirty="0">
                <a:latin typeface="华文楷体" pitchFamily="2" charset="-122"/>
                <a:ea typeface="华文楷体" pitchFamily="2" charset="-122"/>
              </a:rPr>
              <a:t>(</a:t>
            </a:r>
            <a:r>
              <a:rPr lang="zh-CN" altLang="en-US" dirty="0">
                <a:latin typeface="华文楷体" pitchFamily="2" charset="-122"/>
                <a:ea typeface="华文楷体" pitchFamily="2" charset="-122"/>
              </a:rPr>
              <a:t>系</a:t>
            </a:r>
            <a:r>
              <a:rPr lang="en-US" altLang="x-none" dirty="0">
                <a:latin typeface="华文楷体" pitchFamily="2" charset="-122"/>
                <a:ea typeface="华文楷体" pitchFamily="2" charset="-122"/>
              </a:rPr>
              <a:t>)</a:t>
            </a:r>
            <a:endParaRPr lang="en-US" altLang="x-none" dirty="0">
              <a:latin typeface="华文楷体" pitchFamily="2" charset="-122"/>
              <a:ea typeface="华文楷体" pitchFamily="2" charset="-122"/>
            </a:endParaRPr>
          </a:p>
        </p:txBody>
      </p:sp>
      <p:sp>
        <p:nvSpPr>
          <p:cNvPr id="8199" name="文本框 8198"/>
          <p:cNvSpPr txBox="1"/>
          <p:nvPr/>
        </p:nvSpPr>
        <p:spPr>
          <a:xfrm>
            <a:off x="1000125" y="4375150"/>
            <a:ext cx="3960813" cy="457200"/>
          </a:xfrm>
          <a:prstGeom prst="rect">
            <a:avLst/>
          </a:prstGeom>
          <a:noFill/>
          <a:ln w="9525">
            <a:noFill/>
          </a:ln>
        </p:spPr>
        <p:txBody>
          <a:bodyPr anchor="t">
            <a:spAutoFit/>
          </a:bodyPr>
          <a:p>
            <a:pPr lvl="0" indent="0"/>
            <a:r>
              <a:rPr lang="en-US" altLang="x-none" dirty="0">
                <a:latin typeface="华文楷体" pitchFamily="2" charset="-122"/>
                <a:ea typeface="华文楷体" pitchFamily="2" charset="-122"/>
              </a:rPr>
              <a:t>3. </a:t>
            </a:r>
            <a:r>
              <a:rPr lang="zh-CN" altLang="en-US" dirty="0">
                <a:latin typeface="华文楷体" pitchFamily="2" charset="-122"/>
                <a:ea typeface="华文楷体" pitchFamily="2" charset="-122"/>
              </a:rPr>
              <a:t>库仑定律</a:t>
            </a:r>
            <a:endParaRPr lang="zh-CN" altLang="en-US" dirty="0">
              <a:latin typeface="华文楷体" pitchFamily="2" charset="-122"/>
              <a:ea typeface="华文楷体" pitchFamily="2" charset="-122"/>
            </a:endParaRPr>
          </a:p>
        </p:txBody>
      </p:sp>
      <p:sp>
        <p:nvSpPr>
          <p:cNvPr id="8200" name="文本框 8199"/>
          <p:cNvSpPr txBox="1"/>
          <p:nvPr/>
        </p:nvSpPr>
        <p:spPr>
          <a:xfrm>
            <a:off x="1000125" y="5018088"/>
            <a:ext cx="4464050" cy="457200"/>
          </a:xfrm>
          <a:prstGeom prst="rect">
            <a:avLst/>
          </a:prstGeom>
          <a:noFill/>
          <a:ln w="9525">
            <a:noFill/>
          </a:ln>
        </p:spPr>
        <p:txBody>
          <a:bodyPr anchor="t">
            <a:spAutoFit/>
          </a:bodyPr>
          <a:p>
            <a:pPr lvl="0" indent="0"/>
            <a:r>
              <a:rPr lang="en-US" altLang="x-none" dirty="0">
                <a:latin typeface="华文楷体" pitchFamily="2" charset="-122"/>
                <a:ea typeface="华文楷体" pitchFamily="2" charset="-122"/>
              </a:rPr>
              <a:t>4. </a:t>
            </a:r>
            <a:r>
              <a:rPr lang="zh-CN" altLang="en-US" dirty="0">
                <a:latin typeface="华文楷体" pitchFamily="2" charset="-122"/>
                <a:ea typeface="华文楷体" pitchFamily="2" charset="-122"/>
              </a:rPr>
              <a:t>静电力叠加原理</a:t>
            </a:r>
            <a:endParaRPr lang="zh-CN" altLang="en-US" dirty="0">
              <a:latin typeface="华文楷体" pitchFamily="2" charset="-122"/>
              <a:ea typeface="华文楷体" pitchFamily="2" charset="-122"/>
            </a:endParaRPr>
          </a:p>
        </p:txBody>
      </p:sp>
      <p:sp>
        <p:nvSpPr>
          <p:cNvPr id="8201" name="文本框 8200"/>
          <p:cNvSpPr txBox="1"/>
          <p:nvPr/>
        </p:nvSpPr>
        <p:spPr>
          <a:xfrm>
            <a:off x="1000125" y="5661025"/>
            <a:ext cx="4464050" cy="457200"/>
          </a:xfrm>
          <a:prstGeom prst="rect">
            <a:avLst/>
          </a:prstGeom>
          <a:noFill/>
          <a:ln w="9525">
            <a:noFill/>
          </a:ln>
        </p:spPr>
        <p:txBody>
          <a:bodyPr anchor="t">
            <a:spAutoFit/>
          </a:bodyPr>
          <a:p>
            <a:pPr lvl="0" indent="0"/>
            <a:r>
              <a:rPr lang="en-US" altLang="x-none" dirty="0">
                <a:latin typeface="华文楷体" pitchFamily="2" charset="-122"/>
                <a:ea typeface="华文楷体" pitchFamily="2" charset="-122"/>
              </a:rPr>
              <a:t>5. </a:t>
            </a:r>
            <a:r>
              <a:rPr lang="zh-CN" altLang="en-US" dirty="0">
                <a:latin typeface="华文楷体" pitchFamily="2" charset="-122"/>
                <a:ea typeface="华文楷体" pitchFamily="2" charset="-122"/>
              </a:rPr>
              <a:t>计算带电体间的静电力</a:t>
            </a:r>
            <a:endParaRPr lang="zh-CN" altLang="en-US" dirty="0">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wipe(left)">
                                      <p:cBhvr>
                                        <p:cTn id="7" dur="500"/>
                                        <p:tgtEl>
                                          <p:spTgt spid="81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wipe(left)">
                                      <p:cBhvr>
                                        <p:cTn id="12" dur="500"/>
                                        <p:tgtEl>
                                          <p:spTgt spid="81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8"/>
                                        </p:tgtEl>
                                        <p:attrNameLst>
                                          <p:attrName>style.visibility</p:attrName>
                                        </p:attrNameLst>
                                      </p:cBhvr>
                                      <p:to>
                                        <p:strVal val="visible"/>
                                      </p:to>
                                    </p:set>
                                    <p:animEffect transition="in" filter="wipe(left)">
                                      <p:cBhvr>
                                        <p:cTn id="17" dur="500"/>
                                        <p:tgtEl>
                                          <p:spTgt spid="81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9"/>
                                        </p:tgtEl>
                                        <p:attrNameLst>
                                          <p:attrName>style.visibility</p:attrName>
                                        </p:attrNameLst>
                                      </p:cBhvr>
                                      <p:to>
                                        <p:strVal val="visible"/>
                                      </p:to>
                                    </p:set>
                                    <p:animEffect transition="in" filter="wipe(left)">
                                      <p:cBhvr>
                                        <p:cTn id="22" dur="500"/>
                                        <p:tgtEl>
                                          <p:spTgt spid="819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200"/>
                                        </p:tgtEl>
                                        <p:attrNameLst>
                                          <p:attrName>style.visibility</p:attrName>
                                        </p:attrNameLst>
                                      </p:cBhvr>
                                      <p:to>
                                        <p:strVal val="visible"/>
                                      </p:to>
                                    </p:set>
                                    <p:animEffect transition="in" filter="wipe(left)">
                                      <p:cBhvr>
                                        <p:cTn id="27" dur="500"/>
                                        <p:tgtEl>
                                          <p:spTgt spid="82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201"/>
                                        </p:tgtEl>
                                        <p:attrNameLst>
                                          <p:attrName>style.visibility</p:attrName>
                                        </p:attrNameLst>
                                      </p:cBhvr>
                                      <p:to>
                                        <p:strVal val="visible"/>
                                      </p:to>
                                    </p:set>
                                    <p:animEffect transition="in" filter="wipe(left)">
                                      <p:cBhvr>
                                        <p:cTn id="32" dur="500"/>
                                        <p:tgtEl>
                                          <p:spTgt spid="8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P spid="8198" grpId="0"/>
      <p:bldP spid="8199" grpId="0"/>
      <p:bldP spid="8200" grpId="0"/>
      <p:bldP spid="8201"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3490" name="文本框 63489"/>
          <p:cNvSpPr txBox="1"/>
          <p:nvPr/>
        </p:nvSpPr>
        <p:spPr>
          <a:xfrm>
            <a:off x="749300" y="357188"/>
            <a:ext cx="571500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半径为</a:t>
            </a:r>
            <a:r>
              <a:rPr lang="en-US" altLang="x-none" i="1" dirty="0">
                <a:latin typeface="Times New Roman" panose="02020603050405020304" pitchFamily="2" charset="0"/>
                <a:ea typeface="仿宋_GB2312" pitchFamily="1" charset="-122"/>
              </a:rPr>
              <a:t>R </a:t>
            </a:r>
            <a:r>
              <a:rPr lang="zh-CN" altLang="en-US" dirty="0">
                <a:latin typeface="Times New Roman" panose="02020603050405020304" pitchFamily="2" charset="0"/>
                <a:ea typeface="仿宋_GB2312" pitchFamily="1" charset="-122"/>
              </a:rPr>
              <a:t>，带电量为</a:t>
            </a:r>
            <a:r>
              <a:rPr lang="en-US" altLang="x-none" i="1" dirty="0">
                <a:latin typeface="Times New Roman" panose="02020603050405020304" pitchFamily="2" charset="0"/>
                <a:ea typeface="仿宋_GB2312" pitchFamily="1" charset="-122"/>
              </a:rPr>
              <a:t>q </a:t>
            </a:r>
            <a:r>
              <a:rPr lang="zh-CN" altLang="en-US" dirty="0">
                <a:latin typeface="Times New Roman" panose="02020603050405020304" pitchFamily="2" charset="0"/>
                <a:ea typeface="仿宋_GB2312" pitchFamily="1" charset="-122"/>
              </a:rPr>
              <a:t>的均匀带电球面。</a:t>
            </a:r>
            <a:endParaRPr lang="zh-CN" altLang="en-US" dirty="0">
              <a:latin typeface="Times New Roman" panose="02020603050405020304" pitchFamily="2" charset="0"/>
              <a:ea typeface="仿宋_GB2312" pitchFamily="1" charset="-122"/>
            </a:endParaRPr>
          </a:p>
        </p:txBody>
      </p:sp>
      <p:sp>
        <p:nvSpPr>
          <p:cNvPr id="63491" name="矩形 63490"/>
          <p:cNvSpPr/>
          <p:nvPr/>
        </p:nvSpPr>
        <p:spPr>
          <a:xfrm>
            <a:off x="261938" y="842963"/>
            <a:ext cx="492125"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rPr>
              <a:t>求</a:t>
            </a:r>
            <a:endParaRPr lang="zh-CN" altLang="en-US" dirty="0">
              <a:latin typeface="Times New Roman" panose="02020603050405020304" pitchFamily="2" charset="0"/>
              <a:ea typeface="宋体" panose="02010600030101010101" pitchFamily="2" charset="-122"/>
            </a:endParaRPr>
          </a:p>
        </p:txBody>
      </p:sp>
      <p:sp>
        <p:nvSpPr>
          <p:cNvPr id="63492" name="矩形 63491"/>
          <p:cNvSpPr/>
          <p:nvPr/>
        </p:nvSpPr>
        <p:spPr>
          <a:xfrm>
            <a:off x="733425" y="842963"/>
            <a:ext cx="3732213"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带电球面的电势分布。</a:t>
            </a:r>
            <a:endParaRPr lang="zh-CN" altLang="en-US" dirty="0">
              <a:latin typeface="Times New Roman" panose="02020603050405020304" pitchFamily="2" charset="0"/>
              <a:ea typeface="仿宋_GB2312" pitchFamily="1" charset="-122"/>
            </a:endParaRPr>
          </a:p>
        </p:txBody>
      </p:sp>
      <p:sp>
        <p:nvSpPr>
          <p:cNvPr id="63493" name="矩形 63492"/>
          <p:cNvSpPr/>
          <p:nvPr/>
        </p:nvSpPr>
        <p:spPr>
          <a:xfrm>
            <a:off x="263525" y="333375"/>
            <a:ext cx="492125"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rPr>
              <a:t>例</a:t>
            </a:r>
            <a:endParaRPr lang="zh-CN" altLang="en-US" dirty="0">
              <a:latin typeface="Times New Roman" panose="02020603050405020304" pitchFamily="2" charset="0"/>
              <a:ea typeface="宋体" panose="02010600030101010101" pitchFamily="2" charset="-122"/>
            </a:endParaRPr>
          </a:p>
        </p:txBody>
      </p:sp>
      <p:sp>
        <p:nvSpPr>
          <p:cNvPr id="63494" name="椭圆 63493"/>
          <p:cNvSpPr/>
          <p:nvPr/>
        </p:nvSpPr>
        <p:spPr>
          <a:xfrm>
            <a:off x="6248400" y="1604963"/>
            <a:ext cx="1524000" cy="1524000"/>
          </a:xfrm>
          <a:prstGeom prst="ellipse">
            <a:avLst/>
          </a:prstGeom>
          <a:noFill/>
          <a:ln w="38100" cap="flat" cmpd="sng">
            <a:solidFill>
              <a:srgbClr val="66FF33">
                <a:alpha val="84000"/>
              </a:srgbClr>
            </a:solidFill>
            <a:prstDash val="solid"/>
            <a:round/>
            <a:headEnd type="none" w="med" len="med"/>
            <a:tailEnd type="none" w="med" len="med"/>
          </a:ln>
        </p:spPr>
        <p:txBody>
          <a:bodyPr wrap="none" anchor="ctr"/>
          <a:p>
            <a:pPr lvl="0" indent="0" algn="ctr"/>
            <a:endParaRPr lang="zh-CN" altLang="en-US" b="0" dirty="0">
              <a:latin typeface="Times New Roman" panose="02020603050405020304" pitchFamily="2" charset="0"/>
              <a:ea typeface="宋体" panose="02010600030101010101" pitchFamily="2" charset="-122"/>
            </a:endParaRPr>
          </a:p>
        </p:txBody>
      </p:sp>
      <p:sp>
        <p:nvSpPr>
          <p:cNvPr id="63495" name="直接连接符 63494"/>
          <p:cNvSpPr/>
          <p:nvPr/>
        </p:nvSpPr>
        <p:spPr>
          <a:xfrm flipV="1">
            <a:off x="7010400" y="1674813"/>
            <a:ext cx="1016000" cy="692150"/>
          </a:xfrm>
          <a:prstGeom prst="line">
            <a:avLst/>
          </a:prstGeom>
          <a:ln w="28575" cap="flat" cmpd="sng">
            <a:solidFill>
              <a:srgbClr val="003366"/>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3496" name="文本框 63495"/>
          <p:cNvSpPr txBox="1"/>
          <p:nvPr/>
        </p:nvSpPr>
        <p:spPr>
          <a:xfrm>
            <a:off x="7645400" y="1681163"/>
            <a:ext cx="322263" cy="519112"/>
          </a:xfrm>
          <a:prstGeom prst="rect">
            <a:avLst/>
          </a:prstGeom>
          <a:noFill/>
          <a:ln w="9525">
            <a:noFill/>
          </a:ln>
        </p:spPr>
        <p:txBody>
          <a:bodyPr wrap="none" anchor="t">
            <a:spAutoFit/>
          </a:bodyPr>
          <a:p>
            <a:pPr lvl="0" indent="0"/>
            <a:r>
              <a:rPr lang="en-US" altLang="x-none" sz="2800" i="1" dirty="0">
                <a:latin typeface="Times New Roman" panose="02020603050405020304" pitchFamily="2" charset="0"/>
                <a:ea typeface="宋体" panose="02010600030101010101" pitchFamily="2" charset="-122"/>
              </a:rPr>
              <a:t>r</a:t>
            </a:r>
            <a:endParaRPr lang="en-US" altLang="x-none" sz="2800" i="1" dirty="0">
              <a:latin typeface="Times New Roman" panose="02020603050405020304" pitchFamily="2" charset="0"/>
              <a:ea typeface="宋体" panose="02010600030101010101" pitchFamily="2" charset="-122"/>
            </a:endParaRPr>
          </a:p>
        </p:txBody>
      </p:sp>
      <p:sp>
        <p:nvSpPr>
          <p:cNvPr id="63497" name="文本框 63496"/>
          <p:cNvSpPr txBox="1"/>
          <p:nvPr/>
        </p:nvSpPr>
        <p:spPr>
          <a:xfrm>
            <a:off x="8162925" y="1338263"/>
            <a:ext cx="369888" cy="457200"/>
          </a:xfrm>
          <a:prstGeom prst="rect">
            <a:avLst/>
          </a:prstGeom>
          <a:noFill/>
          <a:ln w="9525">
            <a:noFill/>
          </a:ln>
        </p:spPr>
        <p:txBody>
          <a:bodyPr wrap="none" anchor="t">
            <a:spAutoFit/>
          </a:bodyPr>
          <a:p>
            <a:pPr lvl="0" indent="0"/>
            <a:r>
              <a:rPr lang="en-US" altLang="x-none" i="1" dirty="0">
                <a:solidFill>
                  <a:srgbClr val="006699"/>
                </a:solidFill>
                <a:latin typeface="Times New Roman" panose="02020603050405020304" pitchFamily="2" charset="0"/>
                <a:ea typeface="宋体" panose="02010600030101010101" pitchFamily="2" charset="-122"/>
              </a:rPr>
              <a:t>P</a:t>
            </a:r>
            <a:endParaRPr lang="en-US" altLang="x-none" i="1" dirty="0">
              <a:solidFill>
                <a:srgbClr val="006699"/>
              </a:solidFill>
              <a:latin typeface="Times New Roman" panose="02020603050405020304" pitchFamily="2" charset="0"/>
              <a:ea typeface="宋体" panose="02010600030101010101" pitchFamily="2" charset="-122"/>
            </a:endParaRPr>
          </a:p>
        </p:txBody>
      </p:sp>
      <p:sp>
        <p:nvSpPr>
          <p:cNvPr id="63498" name="椭圆 63497"/>
          <p:cNvSpPr/>
          <p:nvPr/>
        </p:nvSpPr>
        <p:spPr>
          <a:xfrm>
            <a:off x="5789613" y="1125538"/>
            <a:ext cx="2447925" cy="2447925"/>
          </a:xfrm>
          <a:prstGeom prst="ellipse">
            <a:avLst/>
          </a:prstGeom>
          <a:noFill/>
          <a:ln w="19050" cap="flat" cmpd="sng">
            <a:solidFill>
              <a:schemeClr val="bg1"/>
            </a:solidFill>
            <a:prstDash val="dash"/>
            <a:round/>
            <a:headEnd type="none" w="med" len="med"/>
            <a:tailEnd type="none" w="med" len="med"/>
          </a:ln>
        </p:spPr>
        <p:txBody>
          <a:bodyPr wrap="none" anchor="ctr"/>
          <a:p>
            <a:pPr lvl="0" indent="0" algn="ctr"/>
            <a:endParaRPr lang="zh-CN" altLang="en-US" b="0" dirty="0">
              <a:latin typeface="Times New Roman" panose="02020603050405020304" pitchFamily="2" charset="0"/>
              <a:ea typeface="宋体" panose="02010600030101010101" pitchFamily="2" charset="-122"/>
            </a:endParaRPr>
          </a:p>
        </p:txBody>
      </p:sp>
      <p:sp>
        <p:nvSpPr>
          <p:cNvPr id="63499" name="椭圆 63498"/>
          <p:cNvSpPr/>
          <p:nvPr/>
        </p:nvSpPr>
        <p:spPr>
          <a:xfrm>
            <a:off x="6454775" y="1808163"/>
            <a:ext cx="1108075" cy="1108075"/>
          </a:xfrm>
          <a:prstGeom prst="ellipse">
            <a:avLst/>
          </a:prstGeom>
          <a:noFill/>
          <a:ln w="19050" cap="flat" cmpd="sng">
            <a:solidFill>
              <a:schemeClr val="bg1"/>
            </a:solidFill>
            <a:prstDash val="dash"/>
            <a:round/>
            <a:headEnd type="none" w="med" len="med"/>
            <a:tailEnd type="none" w="med" len="med"/>
          </a:ln>
        </p:spPr>
        <p:txBody>
          <a:bodyPr wrap="none" anchor="ctr"/>
          <a:p>
            <a:pPr lvl="0" indent="0" algn="ctr"/>
            <a:endParaRPr lang="zh-CN" altLang="en-US" b="0" dirty="0">
              <a:latin typeface="Times New Roman" panose="02020603050405020304" pitchFamily="2" charset="0"/>
              <a:ea typeface="宋体" panose="02010600030101010101" pitchFamily="2" charset="-122"/>
            </a:endParaRPr>
          </a:p>
        </p:txBody>
      </p:sp>
      <p:sp>
        <p:nvSpPr>
          <p:cNvPr id="63500" name="直接连接符 63499"/>
          <p:cNvSpPr/>
          <p:nvPr/>
        </p:nvSpPr>
        <p:spPr>
          <a:xfrm flipV="1">
            <a:off x="7016750" y="2055813"/>
            <a:ext cx="454025" cy="307975"/>
          </a:xfrm>
          <a:prstGeom prst="line">
            <a:avLst/>
          </a:prstGeom>
          <a:ln w="28575" cap="flat" cmpd="sng">
            <a:solidFill>
              <a:srgbClr val="003366"/>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3501" name="椭圆 63500"/>
          <p:cNvSpPr/>
          <p:nvPr/>
        </p:nvSpPr>
        <p:spPr>
          <a:xfrm>
            <a:off x="7981950" y="1620838"/>
            <a:ext cx="93663" cy="101600"/>
          </a:xfrm>
          <a:prstGeom prst="ellipse">
            <a:avLst/>
          </a:prstGeom>
          <a:solidFill>
            <a:srgbClr val="003366"/>
          </a:soli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3502" name="文本框 63501"/>
          <p:cNvSpPr txBox="1"/>
          <p:nvPr/>
        </p:nvSpPr>
        <p:spPr>
          <a:xfrm>
            <a:off x="7011988" y="1804988"/>
            <a:ext cx="322262" cy="519112"/>
          </a:xfrm>
          <a:prstGeom prst="rect">
            <a:avLst/>
          </a:prstGeom>
          <a:noFill/>
          <a:ln w="9525">
            <a:noFill/>
          </a:ln>
        </p:spPr>
        <p:txBody>
          <a:bodyPr wrap="none" anchor="t">
            <a:spAutoFit/>
          </a:bodyPr>
          <a:p>
            <a:pPr lvl="0" indent="0"/>
            <a:r>
              <a:rPr lang="en-US" altLang="x-none" sz="2800" i="1" dirty="0">
                <a:latin typeface="Times New Roman" panose="02020603050405020304" pitchFamily="2" charset="0"/>
                <a:ea typeface="宋体" panose="02010600030101010101" pitchFamily="2" charset="-122"/>
              </a:rPr>
              <a:t>r</a:t>
            </a:r>
            <a:endParaRPr lang="en-US" altLang="x-none" sz="2800" i="1" dirty="0">
              <a:latin typeface="Times New Roman" panose="02020603050405020304" pitchFamily="2" charset="0"/>
              <a:ea typeface="宋体" panose="02010600030101010101" pitchFamily="2" charset="-122"/>
            </a:endParaRPr>
          </a:p>
        </p:txBody>
      </p:sp>
      <p:sp>
        <p:nvSpPr>
          <p:cNvPr id="63503" name="椭圆 63502"/>
          <p:cNvSpPr/>
          <p:nvPr/>
        </p:nvSpPr>
        <p:spPr>
          <a:xfrm>
            <a:off x="7423150" y="2001838"/>
            <a:ext cx="93663" cy="101600"/>
          </a:xfrm>
          <a:prstGeom prst="ellipse">
            <a:avLst/>
          </a:prstGeom>
          <a:solidFill>
            <a:srgbClr val="003366"/>
          </a:soli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3504" name="文本框 63503"/>
          <p:cNvSpPr txBox="1"/>
          <p:nvPr/>
        </p:nvSpPr>
        <p:spPr>
          <a:xfrm>
            <a:off x="7286625" y="1604963"/>
            <a:ext cx="369888" cy="457200"/>
          </a:xfrm>
          <a:prstGeom prst="rect">
            <a:avLst/>
          </a:prstGeom>
          <a:noFill/>
          <a:ln w="9525">
            <a:noFill/>
          </a:ln>
        </p:spPr>
        <p:txBody>
          <a:bodyPr wrap="none" anchor="t">
            <a:spAutoFit/>
          </a:bodyPr>
          <a:p>
            <a:pPr lvl="0" indent="0"/>
            <a:r>
              <a:rPr lang="en-US" altLang="x-none" i="1" dirty="0">
                <a:solidFill>
                  <a:srgbClr val="006699"/>
                </a:solidFill>
                <a:latin typeface="Times New Roman" panose="02020603050405020304" pitchFamily="2" charset="0"/>
                <a:ea typeface="宋体" panose="02010600030101010101" pitchFamily="2" charset="-122"/>
              </a:rPr>
              <a:t>P</a:t>
            </a:r>
            <a:endParaRPr lang="en-US" altLang="x-none" i="1" dirty="0">
              <a:solidFill>
                <a:srgbClr val="006699"/>
              </a:solidFill>
              <a:latin typeface="Times New Roman" panose="02020603050405020304" pitchFamily="2" charset="0"/>
              <a:ea typeface="宋体" panose="02010600030101010101" pitchFamily="2" charset="-122"/>
            </a:endParaRPr>
          </a:p>
        </p:txBody>
      </p:sp>
      <p:sp>
        <p:nvSpPr>
          <p:cNvPr id="63505" name="直接连接符 63504"/>
          <p:cNvSpPr/>
          <p:nvPr/>
        </p:nvSpPr>
        <p:spPr>
          <a:xfrm>
            <a:off x="7016750" y="2360613"/>
            <a:ext cx="614363" cy="442912"/>
          </a:xfrm>
          <a:prstGeom prst="line">
            <a:avLst/>
          </a:prstGeom>
          <a:ln w="28575" cap="flat" cmpd="sng">
            <a:solidFill>
              <a:srgbClr val="66FF33"/>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3506" name="椭圆 63505"/>
          <p:cNvSpPr>
            <a:spLocks noChangeAspect="1"/>
          </p:cNvSpPr>
          <p:nvPr/>
        </p:nvSpPr>
        <p:spPr>
          <a:xfrm>
            <a:off x="6994525" y="2341563"/>
            <a:ext cx="39688" cy="42862"/>
          </a:xfrm>
          <a:prstGeom prst="ellipse">
            <a:avLst/>
          </a:prstGeom>
          <a:solidFill>
            <a:schemeClr val="tx1"/>
          </a:soli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3507" name="文本框 63506"/>
          <p:cNvSpPr txBox="1"/>
          <p:nvPr/>
        </p:nvSpPr>
        <p:spPr>
          <a:xfrm>
            <a:off x="6992938" y="2543175"/>
            <a:ext cx="387350" cy="457200"/>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R</a:t>
            </a:r>
            <a:endParaRPr lang="en-US" altLang="x-none" i="1" dirty="0">
              <a:latin typeface="Times New Roman" panose="02020603050405020304" pitchFamily="2" charset="0"/>
              <a:ea typeface="宋体" panose="02010600030101010101" pitchFamily="2" charset="-122"/>
            </a:endParaRPr>
          </a:p>
        </p:txBody>
      </p:sp>
      <p:sp>
        <p:nvSpPr>
          <p:cNvPr id="63508" name="文本框 63507"/>
          <p:cNvSpPr txBox="1"/>
          <p:nvPr/>
        </p:nvSpPr>
        <p:spPr>
          <a:xfrm>
            <a:off x="263525" y="1422400"/>
            <a:ext cx="49212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宋体" panose="02010600030101010101" pitchFamily="2" charset="-122"/>
              </a:rPr>
              <a:t>解</a:t>
            </a:r>
            <a:endParaRPr lang="zh-CN" altLang="en-US" dirty="0">
              <a:latin typeface="Times New Roman" panose="02020603050405020304" pitchFamily="2" charset="0"/>
              <a:ea typeface="宋体" panose="02010600030101010101" pitchFamily="2" charset="-122"/>
            </a:endParaRPr>
          </a:p>
        </p:txBody>
      </p:sp>
      <p:sp>
        <p:nvSpPr>
          <p:cNvPr id="63509" name="文本框 63508"/>
          <p:cNvSpPr txBox="1"/>
          <p:nvPr/>
        </p:nvSpPr>
        <p:spPr>
          <a:xfrm>
            <a:off x="762000" y="1417638"/>
            <a:ext cx="358140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根据高斯定律可得</a:t>
            </a:r>
            <a:endParaRPr lang="zh-CN" altLang="en-US" dirty="0">
              <a:latin typeface="Times New Roman" panose="02020603050405020304" pitchFamily="2" charset="0"/>
              <a:ea typeface="仿宋_GB2312" pitchFamily="1" charset="-122"/>
            </a:endParaRPr>
          </a:p>
        </p:txBody>
      </p:sp>
      <p:graphicFrame>
        <p:nvGraphicFramePr>
          <p:cNvPr id="63510" name="对象 63509"/>
          <p:cNvGraphicFramePr>
            <a:graphicFrameLocks noChangeAspect="1"/>
          </p:cNvGraphicFramePr>
          <p:nvPr/>
        </p:nvGraphicFramePr>
        <p:xfrm>
          <a:off x="3586163" y="2003425"/>
          <a:ext cx="985837" cy="427038"/>
        </p:xfrm>
        <a:graphic>
          <a:graphicData uri="http://schemas.openxmlformats.org/presentationml/2006/ole">
            <mc:AlternateContent xmlns:mc="http://schemas.openxmlformats.org/markup-compatibility/2006">
              <mc:Choice xmlns:v="urn:schemas-microsoft-com:vml" Requires="v">
                <p:oleObj spid="_x0000_s3433" name="" r:id="rId1" imgW="476250" imgH="206375" progId="Equation.3">
                  <p:embed/>
                </p:oleObj>
              </mc:Choice>
              <mc:Fallback>
                <p:oleObj name="" r:id="rId1" imgW="476250" imgH="206375" progId="Equation.3">
                  <p:embed/>
                  <p:pic>
                    <p:nvPicPr>
                      <p:cNvPr id="0" name="图片 3432"/>
                      <p:cNvPicPr/>
                      <p:nvPr/>
                    </p:nvPicPr>
                    <p:blipFill>
                      <a:blip r:embed="rId2"/>
                      <a:stretch>
                        <a:fillRect/>
                      </a:stretch>
                    </p:blipFill>
                    <p:spPr>
                      <a:xfrm>
                        <a:off x="3586163" y="2003425"/>
                        <a:ext cx="985837" cy="427038"/>
                      </a:xfrm>
                      <a:prstGeom prst="rect">
                        <a:avLst/>
                      </a:prstGeom>
                      <a:noFill/>
                      <a:ln w="38100">
                        <a:noFill/>
                        <a:miter/>
                      </a:ln>
                    </p:spPr>
                  </p:pic>
                </p:oleObj>
              </mc:Fallback>
            </mc:AlternateContent>
          </a:graphicData>
        </a:graphic>
      </p:graphicFrame>
      <p:graphicFrame>
        <p:nvGraphicFramePr>
          <p:cNvPr id="63511" name="对象 63510"/>
          <p:cNvGraphicFramePr>
            <a:graphicFrameLocks noChangeAspect="1"/>
          </p:cNvGraphicFramePr>
          <p:nvPr/>
        </p:nvGraphicFramePr>
        <p:xfrm>
          <a:off x="1714500" y="1989138"/>
          <a:ext cx="879475" cy="452437"/>
        </p:xfrm>
        <a:graphic>
          <a:graphicData uri="http://schemas.openxmlformats.org/presentationml/2006/ole">
            <mc:AlternateContent xmlns:mc="http://schemas.openxmlformats.org/markup-compatibility/2006">
              <mc:Choice xmlns:v="urn:schemas-microsoft-com:vml" Requires="v">
                <p:oleObj spid="_x0000_s3434" name="" r:id="rId3" imgW="424815" imgH="219075" progId="Equation.3">
                  <p:embed/>
                </p:oleObj>
              </mc:Choice>
              <mc:Fallback>
                <p:oleObj name="" r:id="rId3" imgW="424815" imgH="219075" progId="Equation.3">
                  <p:embed/>
                  <p:pic>
                    <p:nvPicPr>
                      <p:cNvPr id="0" name="图片 3433"/>
                      <p:cNvPicPr/>
                      <p:nvPr/>
                    </p:nvPicPr>
                    <p:blipFill>
                      <a:blip r:embed="rId4"/>
                      <a:stretch>
                        <a:fillRect/>
                      </a:stretch>
                    </p:blipFill>
                    <p:spPr>
                      <a:xfrm>
                        <a:off x="1714500" y="1989138"/>
                        <a:ext cx="879475" cy="452437"/>
                      </a:xfrm>
                      <a:prstGeom prst="rect">
                        <a:avLst/>
                      </a:prstGeom>
                      <a:noFill/>
                      <a:ln w="38100">
                        <a:noFill/>
                        <a:miter/>
                      </a:ln>
                    </p:spPr>
                  </p:pic>
                </p:oleObj>
              </mc:Fallback>
            </mc:AlternateContent>
          </a:graphicData>
        </a:graphic>
      </p:graphicFrame>
      <p:graphicFrame>
        <p:nvGraphicFramePr>
          <p:cNvPr id="63512" name="对象 63511"/>
          <p:cNvGraphicFramePr>
            <a:graphicFrameLocks noChangeAspect="1"/>
          </p:cNvGraphicFramePr>
          <p:nvPr/>
        </p:nvGraphicFramePr>
        <p:xfrm>
          <a:off x="3557588" y="2622550"/>
          <a:ext cx="985837" cy="427038"/>
        </p:xfrm>
        <a:graphic>
          <a:graphicData uri="http://schemas.openxmlformats.org/presentationml/2006/ole">
            <mc:AlternateContent xmlns:mc="http://schemas.openxmlformats.org/markup-compatibility/2006">
              <mc:Choice xmlns:v="urn:schemas-microsoft-com:vml" Requires="v">
                <p:oleObj spid="_x0000_s3435" name="" r:id="rId5" imgW="476250" imgH="206375" progId="Equation.3">
                  <p:embed/>
                </p:oleObj>
              </mc:Choice>
              <mc:Fallback>
                <p:oleObj name="" r:id="rId5" imgW="476250" imgH="206375" progId="Equation.3">
                  <p:embed/>
                  <p:pic>
                    <p:nvPicPr>
                      <p:cNvPr id="0" name="图片 3434"/>
                      <p:cNvPicPr/>
                      <p:nvPr/>
                    </p:nvPicPr>
                    <p:blipFill>
                      <a:blip r:embed="rId6"/>
                      <a:stretch>
                        <a:fillRect/>
                      </a:stretch>
                    </p:blipFill>
                    <p:spPr>
                      <a:xfrm>
                        <a:off x="3557588" y="2622550"/>
                        <a:ext cx="985837" cy="427038"/>
                      </a:xfrm>
                      <a:prstGeom prst="rect">
                        <a:avLst/>
                      </a:prstGeom>
                      <a:noFill/>
                      <a:ln w="38100">
                        <a:noFill/>
                        <a:miter/>
                      </a:ln>
                    </p:spPr>
                  </p:pic>
                </p:oleObj>
              </mc:Fallback>
            </mc:AlternateContent>
          </a:graphicData>
        </a:graphic>
      </p:graphicFrame>
      <p:graphicFrame>
        <p:nvGraphicFramePr>
          <p:cNvPr id="63513" name="对象 63512"/>
          <p:cNvGraphicFramePr>
            <a:graphicFrameLocks noChangeAspect="1"/>
          </p:cNvGraphicFramePr>
          <p:nvPr/>
        </p:nvGraphicFramePr>
        <p:xfrm>
          <a:off x="1700213" y="2392363"/>
          <a:ext cx="1704975" cy="906462"/>
        </p:xfrm>
        <a:graphic>
          <a:graphicData uri="http://schemas.openxmlformats.org/presentationml/2006/ole">
            <mc:AlternateContent xmlns:mc="http://schemas.openxmlformats.org/markup-compatibility/2006">
              <mc:Choice xmlns:v="urn:schemas-microsoft-com:vml" Requires="v">
                <p:oleObj spid="_x0000_s3436" name="" r:id="rId7" imgW="818515" imgH="434975" progId="Equation.3">
                  <p:embed/>
                </p:oleObj>
              </mc:Choice>
              <mc:Fallback>
                <p:oleObj name="" r:id="rId7" imgW="818515" imgH="434975" progId="Equation.3">
                  <p:embed/>
                  <p:pic>
                    <p:nvPicPr>
                      <p:cNvPr id="0" name="图片 3435"/>
                      <p:cNvPicPr/>
                      <p:nvPr/>
                    </p:nvPicPr>
                    <p:blipFill>
                      <a:blip r:embed="rId8"/>
                      <a:stretch>
                        <a:fillRect/>
                      </a:stretch>
                    </p:blipFill>
                    <p:spPr>
                      <a:xfrm>
                        <a:off x="1700213" y="2392363"/>
                        <a:ext cx="1704975" cy="906462"/>
                      </a:xfrm>
                      <a:prstGeom prst="rect">
                        <a:avLst/>
                      </a:prstGeom>
                      <a:noFill/>
                      <a:ln w="38100">
                        <a:noFill/>
                        <a:miter/>
                      </a:ln>
                    </p:spPr>
                  </p:pic>
                </p:oleObj>
              </mc:Fallback>
            </mc:AlternateContent>
          </a:graphicData>
        </a:graphic>
      </p:graphicFrame>
      <p:sp>
        <p:nvSpPr>
          <p:cNvPr id="63514" name="左大括号 63513"/>
          <p:cNvSpPr/>
          <p:nvPr/>
        </p:nvSpPr>
        <p:spPr>
          <a:xfrm>
            <a:off x="1476375" y="2097088"/>
            <a:ext cx="215900" cy="798512"/>
          </a:xfrm>
          <a:prstGeom prst="leftBrace">
            <a:avLst>
              <a:gd name="adj1" fmla="val 30684"/>
              <a:gd name="adj2" fmla="val 50000"/>
            </a:avLst>
          </a:prstGeom>
          <a:noFill/>
          <a:ln w="28575" cap="flat" cmpd="sng">
            <a:solidFill>
              <a:schemeClr val="bg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3515" name="文本框 63514"/>
          <p:cNvSpPr txBox="1"/>
          <p:nvPr/>
        </p:nvSpPr>
        <p:spPr>
          <a:xfrm>
            <a:off x="754063" y="3213100"/>
            <a:ext cx="436245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对球面外任一点</a:t>
            </a:r>
            <a:r>
              <a:rPr lang="en-US" altLang="x-none" i="1" dirty="0">
                <a:latin typeface="Times New Roman" panose="02020603050405020304" pitchFamily="2" charset="0"/>
                <a:ea typeface="仿宋_GB2312" pitchFamily="1" charset="-122"/>
              </a:rPr>
              <a:t>P   </a:t>
            </a:r>
            <a:r>
              <a:rPr lang="en-US" altLang="x-none" dirty="0">
                <a:latin typeface="Times New Roman" panose="02020603050405020304" pitchFamily="2" charset="0"/>
                <a:ea typeface="仿宋_GB2312" pitchFamily="1" charset="-122"/>
              </a:rPr>
              <a:t>( </a:t>
            </a:r>
            <a:r>
              <a:rPr lang="en-US" altLang="x-none" i="1" dirty="0">
                <a:latin typeface="Times New Roman" panose="02020603050405020304" pitchFamily="2" charset="0"/>
                <a:ea typeface="仿宋_GB2312" pitchFamily="1" charset="-122"/>
              </a:rPr>
              <a:t>r </a:t>
            </a:r>
            <a:r>
              <a:rPr lang="en-US" altLang="x-none" dirty="0">
                <a:latin typeface="Times New Roman" panose="02020603050405020304" pitchFamily="2" charset="0"/>
                <a:ea typeface="仿宋_GB2312" pitchFamily="1" charset="-122"/>
              </a:rPr>
              <a:t>&gt; </a:t>
            </a:r>
            <a:r>
              <a:rPr lang="en-US" altLang="x-none" i="1" dirty="0">
                <a:latin typeface="Times New Roman" panose="02020603050405020304" pitchFamily="2" charset="0"/>
                <a:ea typeface="仿宋_GB2312" pitchFamily="1" charset="-122"/>
              </a:rPr>
              <a:t>R </a:t>
            </a:r>
            <a:r>
              <a:rPr lang="en-US" altLang="x-none" dirty="0">
                <a:latin typeface="Times New Roman" panose="02020603050405020304" pitchFamily="2" charset="0"/>
                <a:ea typeface="仿宋_GB2312" pitchFamily="1" charset="-122"/>
              </a:rPr>
              <a:t>)</a:t>
            </a:r>
            <a:r>
              <a:rPr lang="en-US" altLang="x-none" i="1" dirty="0">
                <a:latin typeface="Times New Roman" panose="02020603050405020304" pitchFamily="2" charset="0"/>
                <a:ea typeface="仿宋_GB2312" pitchFamily="1" charset="-122"/>
              </a:rPr>
              <a:t> </a:t>
            </a:r>
            <a:endParaRPr lang="en-US" altLang="x-none" dirty="0">
              <a:latin typeface="Times New Roman" panose="02020603050405020304" pitchFamily="2" charset="0"/>
              <a:ea typeface="仿宋_GB2312" pitchFamily="1" charset="-122"/>
            </a:endParaRPr>
          </a:p>
        </p:txBody>
      </p:sp>
      <p:sp>
        <p:nvSpPr>
          <p:cNvPr id="63516" name="文本框 63515"/>
          <p:cNvSpPr txBox="1"/>
          <p:nvPr/>
        </p:nvSpPr>
        <p:spPr>
          <a:xfrm>
            <a:off x="755650" y="4602163"/>
            <a:ext cx="459740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对球面内任一点</a:t>
            </a:r>
            <a:r>
              <a:rPr lang="en-US" altLang="x-none" i="1" dirty="0">
                <a:latin typeface="Times New Roman" panose="02020603050405020304" pitchFamily="2" charset="0"/>
                <a:ea typeface="仿宋_GB2312" pitchFamily="1" charset="-122"/>
              </a:rPr>
              <a:t>P   </a:t>
            </a:r>
            <a:r>
              <a:rPr lang="en-US" altLang="x-none" dirty="0">
                <a:latin typeface="Times New Roman" panose="02020603050405020304" pitchFamily="2" charset="0"/>
                <a:ea typeface="仿宋_GB2312" pitchFamily="1" charset="-122"/>
              </a:rPr>
              <a:t>( </a:t>
            </a:r>
            <a:r>
              <a:rPr lang="en-US" altLang="x-none" i="1" dirty="0">
                <a:latin typeface="Times New Roman" panose="02020603050405020304" pitchFamily="2" charset="0"/>
                <a:ea typeface="仿宋_GB2312" pitchFamily="1" charset="-122"/>
              </a:rPr>
              <a:t>r </a:t>
            </a:r>
            <a:r>
              <a:rPr lang="en-US" altLang="x-none" dirty="0">
                <a:latin typeface="Times New Roman" panose="02020603050405020304" pitchFamily="2" charset="0"/>
                <a:ea typeface="仿宋_GB2312" pitchFamily="1" charset="-122"/>
              </a:rPr>
              <a:t>&lt; </a:t>
            </a:r>
            <a:r>
              <a:rPr lang="en-US" altLang="x-none" i="1" dirty="0">
                <a:latin typeface="Times New Roman" panose="02020603050405020304" pitchFamily="2" charset="0"/>
                <a:ea typeface="仿宋_GB2312" pitchFamily="1" charset="-122"/>
              </a:rPr>
              <a:t>R </a:t>
            </a:r>
            <a:r>
              <a:rPr lang="en-US" altLang="x-none" dirty="0">
                <a:latin typeface="Times New Roman" panose="02020603050405020304" pitchFamily="2" charset="0"/>
                <a:ea typeface="仿宋_GB2312" pitchFamily="1" charset="-122"/>
              </a:rPr>
              <a:t>)</a:t>
            </a:r>
            <a:r>
              <a:rPr lang="en-US" altLang="x-none" i="1" dirty="0">
                <a:latin typeface="Times New Roman" panose="02020603050405020304" pitchFamily="2" charset="0"/>
                <a:ea typeface="仿宋_GB2312" pitchFamily="1" charset="-122"/>
              </a:rPr>
              <a:t> </a:t>
            </a:r>
            <a:endParaRPr lang="en-US" altLang="x-none" i="1" dirty="0">
              <a:latin typeface="Times New Roman" panose="02020603050405020304" pitchFamily="2" charset="0"/>
              <a:ea typeface="仿宋_GB2312" pitchFamily="1" charset="-122"/>
            </a:endParaRPr>
          </a:p>
        </p:txBody>
      </p:sp>
      <p:graphicFrame>
        <p:nvGraphicFramePr>
          <p:cNvPr id="63517" name="对象 63516"/>
          <p:cNvGraphicFramePr>
            <a:graphicFrameLocks noChangeAspect="1"/>
          </p:cNvGraphicFramePr>
          <p:nvPr/>
        </p:nvGraphicFramePr>
        <p:xfrm>
          <a:off x="1593850" y="5138738"/>
          <a:ext cx="1865313" cy="746125"/>
        </p:xfrm>
        <a:graphic>
          <a:graphicData uri="http://schemas.openxmlformats.org/presentationml/2006/ole">
            <mc:AlternateContent xmlns:mc="http://schemas.openxmlformats.org/markup-compatibility/2006">
              <mc:Choice xmlns:v="urn:schemas-microsoft-com:vml" Requires="v">
                <p:oleObj spid="_x0000_s3437" name="" r:id="rId9" imgW="894715" imgH="358140" progId="Equation.3">
                  <p:embed/>
                </p:oleObj>
              </mc:Choice>
              <mc:Fallback>
                <p:oleObj name="" r:id="rId9" imgW="894715" imgH="358140" progId="Equation.3">
                  <p:embed/>
                  <p:pic>
                    <p:nvPicPr>
                      <p:cNvPr id="0" name="图片 3436"/>
                      <p:cNvPicPr/>
                      <p:nvPr/>
                    </p:nvPicPr>
                    <p:blipFill>
                      <a:blip r:embed="rId10"/>
                      <a:stretch>
                        <a:fillRect/>
                      </a:stretch>
                    </p:blipFill>
                    <p:spPr>
                      <a:xfrm>
                        <a:off x="1593850" y="5138738"/>
                        <a:ext cx="1865313" cy="746125"/>
                      </a:xfrm>
                      <a:prstGeom prst="rect">
                        <a:avLst/>
                      </a:prstGeom>
                      <a:noFill/>
                      <a:ln w="38100">
                        <a:noFill/>
                        <a:miter/>
                      </a:ln>
                    </p:spPr>
                  </p:pic>
                </p:oleObj>
              </mc:Fallback>
            </mc:AlternateContent>
          </a:graphicData>
        </a:graphic>
      </p:graphicFrame>
      <p:graphicFrame>
        <p:nvGraphicFramePr>
          <p:cNvPr id="63518" name="对象 63517"/>
          <p:cNvGraphicFramePr>
            <a:graphicFrameLocks noChangeAspect="1"/>
          </p:cNvGraphicFramePr>
          <p:nvPr/>
        </p:nvGraphicFramePr>
        <p:xfrm>
          <a:off x="3419475" y="5132388"/>
          <a:ext cx="2425700" cy="693737"/>
        </p:xfrm>
        <a:graphic>
          <a:graphicData uri="http://schemas.openxmlformats.org/presentationml/2006/ole">
            <mc:AlternateContent xmlns:mc="http://schemas.openxmlformats.org/markup-compatibility/2006">
              <mc:Choice xmlns:v="urn:schemas-microsoft-com:vml" Requires="v">
                <p:oleObj spid="_x0000_s3438" name="" r:id="rId11" imgW="1163955" imgH="332740" progId="Equation.3">
                  <p:embed/>
                </p:oleObj>
              </mc:Choice>
              <mc:Fallback>
                <p:oleObj name="" r:id="rId11" imgW="1163955" imgH="332740" progId="Equation.3">
                  <p:embed/>
                  <p:pic>
                    <p:nvPicPr>
                      <p:cNvPr id="0" name="图片 3437"/>
                      <p:cNvPicPr/>
                      <p:nvPr/>
                    </p:nvPicPr>
                    <p:blipFill>
                      <a:blip r:embed="rId12"/>
                      <a:stretch>
                        <a:fillRect/>
                      </a:stretch>
                    </p:blipFill>
                    <p:spPr>
                      <a:xfrm>
                        <a:off x="3419475" y="5132388"/>
                        <a:ext cx="2425700" cy="693737"/>
                      </a:xfrm>
                      <a:prstGeom prst="rect">
                        <a:avLst/>
                      </a:prstGeom>
                      <a:noFill/>
                      <a:ln w="38100">
                        <a:noFill/>
                        <a:miter/>
                      </a:ln>
                    </p:spPr>
                  </p:pic>
                </p:oleObj>
              </mc:Fallback>
            </mc:AlternateContent>
          </a:graphicData>
        </a:graphic>
      </p:graphicFrame>
      <p:graphicFrame>
        <p:nvGraphicFramePr>
          <p:cNvPr id="63519" name="对象 63518"/>
          <p:cNvGraphicFramePr>
            <a:graphicFrameLocks noChangeAspect="1"/>
          </p:cNvGraphicFramePr>
          <p:nvPr/>
        </p:nvGraphicFramePr>
        <p:xfrm>
          <a:off x="5788025" y="5049838"/>
          <a:ext cx="1225550" cy="906462"/>
        </p:xfrm>
        <a:graphic>
          <a:graphicData uri="http://schemas.openxmlformats.org/presentationml/2006/ole">
            <mc:AlternateContent xmlns:mc="http://schemas.openxmlformats.org/markup-compatibility/2006">
              <mc:Choice xmlns:v="urn:schemas-microsoft-com:vml" Requires="v">
                <p:oleObj spid="_x0000_s3439" name="" r:id="rId13" imgW="588010" imgH="434975" progId="Equation.3">
                  <p:embed/>
                </p:oleObj>
              </mc:Choice>
              <mc:Fallback>
                <p:oleObj name="" r:id="rId13" imgW="588010" imgH="434975" progId="Equation.3">
                  <p:embed/>
                  <p:pic>
                    <p:nvPicPr>
                      <p:cNvPr id="0" name="图片 3438"/>
                      <p:cNvPicPr/>
                      <p:nvPr/>
                    </p:nvPicPr>
                    <p:blipFill>
                      <a:blip r:embed="rId14"/>
                      <a:stretch>
                        <a:fillRect/>
                      </a:stretch>
                    </p:blipFill>
                    <p:spPr>
                      <a:xfrm>
                        <a:off x="5788025" y="5049838"/>
                        <a:ext cx="1225550" cy="906462"/>
                      </a:xfrm>
                      <a:prstGeom prst="rect">
                        <a:avLst/>
                      </a:prstGeom>
                      <a:noFill/>
                      <a:ln w="38100">
                        <a:noFill/>
                        <a:miter/>
                      </a:ln>
                    </p:spPr>
                  </p:pic>
                </p:oleObj>
              </mc:Fallback>
            </mc:AlternateContent>
          </a:graphicData>
        </a:graphic>
      </p:graphicFrame>
      <p:graphicFrame>
        <p:nvGraphicFramePr>
          <p:cNvPr id="63520" name="对象 63519"/>
          <p:cNvGraphicFramePr>
            <a:graphicFrameLocks noChangeAspect="1"/>
          </p:cNvGraphicFramePr>
          <p:nvPr/>
        </p:nvGraphicFramePr>
        <p:xfrm>
          <a:off x="1554163" y="3729038"/>
          <a:ext cx="2025650" cy="746125"/>
        </p:xfrm>
        <a:graphic>
          <a:graphicData uri="http://schemas.openxmlformats.org/presentationml/2006/ole">
            <mc:AlternateContent xmlns:mc="http://schemas.openxmlformats.org/markup-compatibility/2006">
              <mc:Choice xmlns:v="urn:schemas-microsoft-com:vml" Requires="v">
                <p:oleObj spid="_x0000_s3440" name="" r:id="rId15" imgW="971550" imgH="358140" progId="Equation.3">
                  <p:embed/>
                </p:oleObj>
              </mc:Choice>
              <mc:Fallback>
                <p:oleObj name="" r:id="rId15" imgW="971550" imgH="358140" progId="Equation.3">
                  <p:embed/>
                  <p:pic>
                    <p:nvPicPr>
                      <p:cNvPr id="0" name="图片 3439"/>
                      <p:cNvPicPr/>
                      <p:nvPr/>
                    </p:nvPicPr>
                    <p:blipFill>
                      <a:blip r:embed="rId16"/>
                      <a:stretch>
                        <a:fillRect/>
                      </a:stretch>
                    </p:blipFill>
                    <p:spPr>
                      <a:xfrm>
                        <a:off x="1554163" y="3729038"/>
                        <a:ext cx="2025650" cy="746125"/>
                      </a:xfrm>
                      <a:prstGeom prst="rect">
                        <a:avLst/>
                      </a:prstGeom>
                      <a:noFill/>
                      <a:ln w="38100">
                        <a:noFill/>
                        <a:miter/>
                      </a:ln>
                    </p:spPr>
                  </p:pic>
                </p:oleObj>
              </mc:Fallback>
            </mc:AlternateContent>
          </a:graphicData>
        </a:graphic>
      </p:graphicFrame>
      <p:graphicFrame>
        <p:nvGraphicFramePr>
          <p:cNvPr id="63521" name="对象 63520"/>
          <p:cNvGraphicFramePr>
            <a:graphicFrameLocks noChangeAspect="1"/>
          </p:cNvGraphicFramePr>
          <p:nvPr/>
        </p:nvGraphicFramePr>
        <p:xfrm>
          <a:off x="3529013" y="3663950"/>
          <a:ext cx="1625600" cy="906463"/>
        </p:xfrm>
        <a:graphic>
          <a:graphicData uri="http://schemas.openxmlformats.org/presentationml/2006/ole">
            <mc:AlternateContent xmlns:mc="http://schemas.openxmlformats.org/markup-compatibility/2006">
              <mc:Choice xmlns:v="urn:schemas-microsoft-com:vml" Requires="v">
                <p:oleObj spid="_x0000_s3441" name="" r:id="rId17" imgW="780415" imgH="434975" progId="Equation.3">
                  <p:embed/>
                </p:oleObj>
              </mc:Choice>
              <mc:Fallback>
                <p:oleObj name="" r:id="rId17" imgW="780415" imgH="434975" progId="Equation.3">
                  <p:embed/>
                  <p:pic>
                    <p:nvPicPr>
                      <p:cNvPr id="0" name="图片 3440"/>
                      <p:cNvPicPr/>
                      <p:nvPr/>
                    </p:nvPicPr>
                    <p:blipFill>
                      <a:blip r:embed="rId18"/>
                      <a:stretch>
                        <a:fillRect/>
                      </a:stretch>
                    </p:blipFill>
                    <p:spPr>
                      <a:xfrm>
                        <a:off x="3529013" y="3663950"/>
                        <a:ext cx="1625600" cy="906463"/>
                      </a:xfrm>
                      <a:prstGeom prst="rect">
                        <a:avLst/>
                      </a:prstGeom>
                      <a:noFill/>
                      <a:ln w="38100">
                        <a:noFill/>
                        <a:miter/>
                      </a:ln>
                    </p:spPr>
                  </p:pic>
                </p:oleObj>
              </mc:Fallback>
            </mc:AlternateContent>
          </a:graphicData>
        </a:graphic>
      </p:graphicFrame>
      <p:graphicFrame>
        <p:nvGraphicFramePr>
          <p:cNvPr id="63522" name="对象 63521"/>
          <p:cNvGraphicFramePr>
            <a:graphicFrameLocks noChangeAspect="1"/>
          </p:cNvGraphicFramePr>
          <p:nvPr/>
        </p:nvGraphicFramePr>
        <p:xfrm>
          <a:off x="5127625" y="3644900"/>
          <a:ext cx="1173163" cy="906463"/>
        </p:xfrm>
        <a:graphic>
          <a:graphicData uri="http://schemas.openxmlformats.org/presentationml/2006/ole">
            <mc:AlternateContent xmlns:mc="http://schemas.openxmlformats.org/markup-compatibility/2006">
              <mc:Choice xmlns:v="urn:schemas-microsoft-com:vml" Requires="v">
                <p:oleObj spid="_x0000_s3442" name="" r:id="rId19" imgW="562610" imgH="434975" progId="Equation.3">
                  <p:embed/>
                </p:oleObj>
              </mc:Choice>
              <mc:Fallback>
                <p:oleObj name="" r:id="rId19" imgW="562610" imgH="434975" progId="Equation.3">
                  <p:embed/>
                  <p:pic>
                    <p:nvPicPr>
                      <p:cNvPr id="0" name="图片 3441"/>
                      <p:cNvPicPr/>
                      <p:nvPr/>
                    </p:nvPicPr>
                    <p:blipFill>
                      <a:blip r:embed="rId20"/>
                      <a:stretch>
                        <a:fillRect/>
                      </a:stretch>
                    </p:blipFill>
                    <p:spPr>
                      <a:xfrm>
                        <a:off x="5127625" y="3644900"/>
                        <a:ext cx="1173163" cy="906463"/>
                      </a:xfrm>
                      <a:prstGeom prst="rect">
                        <a:avLst/>
                      </a:prstGeom>
                      <a:noFill/>
                      <a:ln w="38100">
                        <a:noFill/>
                        <a:miter/>
                      </a:ln>
                    </p:spPr>
                  </p:pic>
                </p:oleObj>
              </mc:Fallback>
            </mc:AlternateContent>
          </a:graphicData>
        </a:graphic>
      </p:graphicFrame>
      <p:sp>
        <p:nvSpPr>
          <p:cNvPr id="63523" name="直接连接符 63522"/>
          <p:cNvSpPr/>
          <p:nvPr/>
        </p:nvSpPr>
        <p:spPr>
          <a:xfrm flipH="1">
            <a:off x="3762375" y="5842000"/>
            <a:ext cx="2001838" cy="1588"/>
          </a:xfrm>
          <a:prstGeom prst="line">
            <a:avLst/>
          </a:prstGeom>
          <a:ln w="57150"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3524" name="文本框 63523"/>
          <p:cNvSpPr txBox="1"/>
          <p:nvPr/>
        </p:nvSpPr>
        <p:spPr>
          <a:xfrm>
            <a:off x="755650" y="6061075"/>
            <a:ext cx="7993063"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球内各点的电势相等，且等于球面上各点的电势。</a:t>
            </a:r>
            <a:endParaRPr lang="zh-CN" altLang="en-US" i="1" dirty="0">
              <a:latin typeface="Times New Roman" panose="02020603050405020304" pitchFamily="2" charset="0"/>
              <a:ea typeface="仿宋_GB2312" pitchFamily="1" charset="-122"/>
            </a:endParaRPr>
          </a:p>
        </p:txBody>
      </p:sp>
      <p:grpSp>
        <p:nvGrpSpPr>
          <p:cNvPr id="63525" name="组合 63524"/>
          <p:cNvGrpSpPr/>
          <p:nvPr/>
        </p:nvGrpSpPr>
        <p:grpSpPr>
          <a:xfrm>
            <a:off x="6659563" y="3635375"/>
            <a:ext cx="2217737" cy="1690688"/>
            <a:chOff x="0" y="0"/>
            <a:chExt cx="1397" cy="1065"/>
          </a:xfrm>
        </p:grpSpPr>
        <p:sp>
          <p:nvSpPr>
            <p:cNvPr id="64549" name="直接连接符 63525"/>
            <p:cNvSpPr/>
            <p:nvPr/>
          </p:nvSpPr>
          <p:spPr>
            <a:xfrm>
              <a:off x="225" y="831"/>
              <a:ext cx="1119" cy="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4550" name="直接连接符 63526"/>
            <p:cNvSpPr/>
            <p:nvPr/>
          </p:nvSpPr>
          <p:spPr>
            <a:xfrm flipV="1">
              <a:off x="225" y="40"/>
              <a:ext cx="0" cy="791"/>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4551" name="文本框 63527"/>
            <p:cNvSpPr txBox="1"/>
            <p:nvPr/>
          </p:nvSpPr>
          <p:spPr>
            <a:xfrm>
              <a:off x="1183" y="777"/>
              <a:ext cx="214" cy="288"/>
            </a:xfrm>
            <a:prstGeom prst="rect">
              <a:avLst/>
            </a:prstGeom>
            <a:noFill/>
            <a:ln w="9525">
              <a:noFill/>
            </a:ln>
          </p:spPr>
          <p:txBody>
            <a:bodyPr anchor="t">
              <a:spAutoFit/>
            </a:bodyPr>
            <a:p>
              <a:pPr lvl="0" indent="0"/>
              <a:r>
                <a:rPr lang="en-US" altLang="x-none" i="1" dirty="0">
                  <a:latin typeface="Times New Roman" panose="02020603050405020304" pitchFamily="2" charset="0"/>
                  <a:ea typeface="宋体" panose="02010600030101010101" pitchFamily="2" charset="-122"/>
                </a:rPr>
                <a:t>r</a:t>
              </a:r>
              <a:endParaRPr lang="en-US" altLang="x-none" i="1" dirty="0">
                <a:latin typeface="Times New Roman" panose="02020603050405020304" pitchFamily="2" charset="0"/>
                <a:ea typeface="宋体" panose="02010600030101010101" pitchFamily="2" charset="-122"/>
              </a:endParaRPr>
            </a:p>
          </p:txBody>
        </p:sp>
        <p:sp>
          <p:nvSpPr>
            <p:cNvPr id="64552" name="文本框 63528"/>
            <p:cNvSpPr txBox="1"/>
            <p:nvPr/>
          </p:nvSpPr>
          <p:spPr>
            <a:xfrm>
              <a:off x="0" y="0"/>
              <a:ext cx="223" cy="250"/>
            </a:xfrm>
            <a:prstGeom prst="rect">
              <a:avLst/>
            </a:prstGeom>
            <a:noFill/>
            <a:ln w="9525">
              <a:noFill/>
            </a:ln>
          </p:spPr>
          <p:txBody>
            <a:bodyPr wrap="none" anchor="t">
              <a:spAutoFit/>
            </a:bodyPr>
            <a:p>
              <a:pPr lvl="0" indent="0"/>
              <a:r>
                <a:rPr lang="en-US" altLang="x-none" sz="2000" i="1" dirty="0">
                  <a:latin typeface="Times New Roman" panose="02020603050405020304" pitchFamily="2" charset="0"/>
                  <a:ea typeface="宋体" panose="02010600030101010101" pitchFamily="2" charset="-122"/>
                </a:rPr>
                <a:t>V</a:t>
              </a:r>
              <a:endParaRPr lang="en-US" altLang="x-none" sz="2000" i="1" dirty="0">
                <a:latin typeface="Times New Roman" panose="02020603050405020304" pitchFamily="2" charset="0"/>
                <a:ea typeface="宋体" panose="02010600030101010101" pitchFamily="2" charset="-122"/>
              </a:endParaRPr>
            </a:p>
          </p:txBody>
        </p:sp>
        <p:sp>
          <p:nvSpPr>
            <p:cNvPr id="64553" name="文本框 63529"/>
            <p:cNvSpPr txBox="1"/>
            <p:nvPr/>
          </p:nvSpPr>
          <p:spPr>
            <a:xfrm>
              <a:off x="53" y="780"/>
              <a:ext cx="232" cy="250"/>
            </a:xfrm>
            <a:prstGeom prst="rect">
              <a:avLst/>
            </a:prstGeom>
            <a:noFill/>
            <a:ln w="9525">
              <a:noFill/>
            </a:ln>
          </p:spPr>
          <p:txBody>
            <a:bodyPr wrap="none" anchor="t">
              <a:spAutoFit/>
            </a:bodyPr>
            <a:p>
              <a:pPr lvl="0" indent="0"/>
              <a:r>
                <a:rPr lang="en-US" altLang="x-none" sz="2000" i="1" dirty="0">
                  <a:latin typeface="Times New Roman" panose="02020603050405020304" pitchFamily="2" charset="0"/>
                  <a:ea typeface="宋体" panose="02010600030101010101" pitchFamily="2" charset="-122"/>
                </a:rPr>
                <a:t>O</a:t>
              </a:r>
              <a:endParaRPr lang="en-US" altLang="x-none" sz="2000" i="1" dirty="0">
                <a:latin typeface="Times New Roman" panose="02020603050405020304" pitchFamily="2" charset="0"/>
                <a:ea typeface="宋体" panose="02010600030101010101" pitchFamily="2" charset="-122"/>
              </a:endParaRPr>
            </a:p>
          </p:txBody>
        </p:sp>
      </p:grpSp>
      <p:sp>
        <p:nvSpPr>
          <p:cNvPr id="63531" name="直接连接符 63530"/>
          <p:cNvSpPr/>
          <p:nvPr/>
        </p:nvSpPr>
        <p:spPr>
          <a:xfrm>
            <a:off x="7019925" y="4149725"/>
            <a:ext cx="752475" cy="0"/>
          </a:xfrm>
          <a:prstGeom prst="line">
            <a:avLst/>
          </a:prstGeom>
          <a:ln w="38100" cap="flat" cmpd="sng">
            <a:solidFill>
              <a:srgbClr val="FF66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3532" name="直接连接符 63531"/>
          <p:cNvSpPr/>
          <p:nvPr/>
        </p:nvSpPr>
        <p:spPr>
          <a:xfrm>
            <a:off x="7773988" y="2320925"/>
            <a:ext cx="0" cy="2620963"/>
          </a:xfrm>
          <a:prstGeom prst="line">
            <a:avLst/>
          </a:prstGeom>
          <a:ln w="12700" cap="flat" cmpd="sng">
            <a:solidFill>
              <a:schemeClr val="hlink"/>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3533" name="未知"/>
          <p:cNvSpPr/>
          <p:nvPr/>
        </p:nvSpPr>
        <p:spPr>
          <a:xfrm>
            <a:off x="7769225" y="4133850"/>
            <a:ext cx="796925" cy="714375"/>
          </a:xfrm>
          <a:custGeom>
            <a:avLst/>
            <a:gdLst/>
            <a:ahLst/>
            <a:cxnLst/>
            <a:pathLst>
              <a:path w="707" h="604">
                <a:moveTo>
                  <a:pt x="0" y="0"/>
                </a:moveTo>
                <a:cubicBezTo>
                  <a:pt x="12" y="35"/>
                  <a:pt x="29" y="137"/>
                  <a:pt x="73" y="210"/>
                </a:cubicBezTo>
                <a:cubicBezTo>
                  <a:pt x="117" y="283"/>
                  <a:pt x="198" y="382"/>
                  <a:pt x="265" y="440"/>
                </a:cubicBezTo>
                <a:cubicBezTo>
                  <a:pt x="332" y="498"/>
                  <a:pt x="402" y="529"/>
                  <a:pt x="476" y="556"/>
                </a:cubicBezTo>
                <a:cubicBezTo>
                  <a:pt x="550" y="583"/>
                  <a:pt x="659" y="594"/>
                  <a:pt x="707" y="604"/>
                </a:cubicBezTo>
              </a:path>
            </a:pathLst>
          </a:custGeom>
          <a:noFill/>
          <a:ln w="38100" cap="flat" cmpd="sng">
            <a:solidFill>
              <a:srgbClr val="FF6600"/>
            </a:solidFill>
            <a:prstDash val="solid"/>
            <a:round/>
            <a:headEnd type="none" w="med" len="med"/>
            <a:tailEnd type="none" w="med" len="med"/>
          </a:ln>
        </p:spPr>
        <p:txBody>
          <a:bodyPr/>
          <a:p>
            <a:endParaRPr lang="zh-CN" altLang="en-US"/>
          </a:p>
        </p:txBody>
      </p:sp>
      <p:graphicFrame>
        <p:nvGraphicFramePr>
          <p:cNvPr id="63534" name="对象 63533"/>
          <p:cNvGraphicFramePr/>
          <p:nvPr/>
        </p:nvGraphicFramePr>
        <p:xfrm>
          <a:off x="7913688" y="3876675"/>
          <a:ext cx="712787" cy="708025"/>
        </p:xfrm>
        <a:graphic>
          <a:graphicData uri="http://schemas.openxmlformats.org/presentationml/2006/ole">
            <mc:AlternateContent xmlns:mc="http://schemas.openxmlformats.org/markup-compatibility/2006">
              <mc:Choice xmlns:v="urn:schemas-microsoft-com:vml" Requires="v">
                <p:oleObj spid="_x0000_s3443" name="" r:id="rId21" imgW="425450" imgH="399415" progId="Equation.3">
                  <p:embed/>
                </p:oleObj>
              </mc:Choice>
              <mc:Fallback>
                <p:oleObj name="" r:id="rId21" imgW="425450" imgH="399415" progId="Equation.3">
                  <p:embed/>
                  <p:pic>
                    <p:nvPicPr>
                      <p:cNvPr id="0" name="图片 3442"/>
                      <p:cNvPicPr/>
                      <p:nvPr/>
                    </p:nvPicPr>
                    <p:blipFill>
                      <a:blip r:embed="rId22"/>
                      <a:stretch>
                        <a:fillRect/>
                      </a:stretch>
                    </p:blipFill>
                    <p:spPr>
                      <a:xfrm>
                        <a:off x="7913688" y="3876675"/>
                        <a:ext cx="712787" cy="708025"/>
                      </a:xfrm>
                      <a:prstGeom prst="rect">
                        <a:avLst/>
                      </a:prstGeom>
                      <a:noFill/>
                      <a:ln w="38100">
                        <a:noFill/>
                        <a:miter/>
                      </a:ln>
                    </p:spPr>
                  </p:pic>
                </p:oleObj>
              </mc:Fallback>
            </mc:AlternateContent>
          </a:graphicData>
        </a:graphic>
      </p:graphicFrame>
      <p:sp>
        <p:nvSpPr>
          <p:cNvPr id="63535" name="文本框 63534"/>
          <p:cNvSpPr txBox="1"/>
          <p:nvPr/>
        </p:nvSpPr>
        <p:spPr>
          <a:xfrm>
            <a:off x="7610475" y="4899025"/>
            <a:ext cx="354013" cy="396875"/>
          </a:xfrm>
          <a:prstGeom prst="rect">
            <a:avLst/>
          </a:prstGeom>
          <a:noFill/>
          <a:ln w="9525">
            <a:noFill/>
          </a:ln>
        </p:spPr>
        <p:txBody>
          <a:bodyPr wrap="none" anchor="t">
            <a:spAutoFit/>
          </a:bodyPr>
          <a:p>
            <a:pPr lvl="0" indent="0"/>
            <a:r>
              <a:rPr lang="en-US" altLang="x-none" sz="2000" i="1" dirty="0">
                <a:solidFill>
                  <a:schemeClr val="bg1"/>
                </a:solidFill>
                <a:latin typeface="Times New Roman" panose="02020603050405020304" pitchFamily="2" charset="0"/>
                <a:ea typeface="宋体" panose="02010600030101010101" pitchFamily="2" charset="-122"/>
              </a:rPr>
              <a:t>R</a:t>
            </a:r>
            <a:endParaRPr lang="en-US" altLang="x-none" sz="2000" i="1" dirty="0">
              <a:solidFill>
                <a:schemeClr val="bg1"/>
              </a:solidFill>
              <a:latin typeface="Times New Roman" panose="02020603050405020304" pitchFamily="2" charset="0"/>
              <a:ea typeface="宋体" panose="02010600030101010101" pitchFamily="2" charset="-122"/>
            </a:endParaRPr>
          </a:p>
        </p:txBody>
      </p:sp>
      <p:sp>
        <p:nvSpPr>
          <p:cNvPr id="63536" name="直接连接符 63535"/>
          <p:cNvSpPr/>
          <p:nvPr/>
        </p:nvSpPr>
        <p:spPr>
          <a:xfrm>
            <a:off x="7018338" y="2359025"/>
            <a:ext cx="0" cy="1574800"/>
          </a:xfrm>
          <a:prstGeom prst="line">
            <a:avLst/>
          </a:prstGeom>
          <a:ln w="12700" cap="flat" cmpd="sng">
            <a:solidFill>
              <a:schemeClr val="hlink"/>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63490"/>
                                        </p:tgtEl>
                                        <p:attrNameLst>
                                          <p:attrName>style.visibility</p:attrName>
                                        </p:attrNameLst>
                                      </p:cBhvr>
                                      <p:to>
                                        <p:strVal val="visible"/>
                                      </p:to>
                                    </p:set>
                                    <p:animEffect transition="in" filter="wipe(left)">
                                      <p:cBhvr>
                                        <p:cTn id="10" dur="500"/>
                                        <p:tgtEl>
                                          <p:spTgt spid="63490"/>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63494"/>
                                        </p:tgtEl>
                                        <p:attrNameLst>
                                          <p:attrName>style.visibility</p:attrName>
                                        </p:attrNameLst>
                                      </p:cBhvr>
                                      <p:to>
                                        <p:strVal val="visible"/>
                                      </p:to>
                                    </p:set>
                                    <p:animEffect transition="in" filter="box(out)">
                                      <p:cBhvr>
                                        <p:cTn id="15" dur="500"/>
                                        <p:tgtEl>
                                          <p:spTgt spid="63494"/>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63505"/>
                                        </p:tgtEl>
                                        <p:attrNameLst>
                                          <p:attrName>style.visibility</p:attrName>
                                        </p:attrNameLst>
                                      </p:cBhvr>
                                      <p:to>
                                        <p:strVal val="visible"/>
                                      </p:to>
                                    </p:set>
                                    <p:animEffect transition="in" filter="wipe(left)">
                                      <p:cBhvr>
                                        <p:cTn id="19" dur="500"/>
                                        <p:tgtEl>
                                          <p:spTgt spid="63505"/>
                                        </p:tgtEl>
                                      </p:cBhvr>
                                    </p:animEffect>
                                  </p:childTnLst>
                                </p:cTn>
                              </p:par>
                              <p:par>
                                <p:cTn id="20" presetID="1" presetClass="entr" presetSubtype="0" fill="hold" nodeType="withEffect">
                                  <p:stCondLst>
                                    <p:cond delay="0"/>
                                  </p:stCondLst>
                                  <p:childTnLst>
                                    <p:set>
                                      <p:cBhvr>
                                        <p:cTn id="21" dur="1" fill="hold">
                                          <p:stCondLst>
                                            <p:cond delay="0"/>
                                          </p:stCondLst>
                                        </p:cTn>
                                        <p:tgtEl>
                                          <p:spTgt spid="63506"/>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499"/>
                                          </p:stCondLst>
                                        </p:cTn>
                                        <p:tgtEl>
                                          <p:spTgt spid="6350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63491"/>
                                        </p:tgtEl>
                                        <p:attrNameLst>
                                          <p:attrName>style.visibility</p:attrName>
                                        </p:attrNameLst>
                                      </p:cBhvr>
                                      <p:to>
                                        <p:strVal val="visible"/>
                                      </p:to>
                                    </p:se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63492"/>
                                        </p:tgtEl>
                                        <p:attrNameLst>
                                          <p:attrName>style.visibility</p:attrName>
                                        </p:attrNameLst>
                                      </p:cBhvr>
                                      <p:to>
                                        <p:strVal val="visible"/>
                                      </p:to>
                                    </p:set>
                                    <p:animEffect transition="in" filter="wipe(left)">
                                      <p:cBhvr>
                                        <p:cTn id="32" dur="500"/>
                                        <p:tgtEl>
                                          <p:spTgt spid="6349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350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3509"/>
                                        </p:tgtEl>
                                        <p:attrNameLst>
                                          <p:attrName>style.visibility</p:attrName>
                                        </p:attrNameLst>
                                      </p:cBhvr>
                                      <p:to>
                                        <p:strVal val="visible"/>
                                      </p:to>
                                    </p:set>
                                    <p:animEffect transition="in" filter="wipe(left)">
                                      <p:cBhvr>
                                        <p:cTn id="41" dur="500"/>
                                        <p:tgtEl>
                                          <p:spTgt spid="6350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3510"/>
                                        </p:tgtEl>
                                        <p:attrNameLst>
                                          <p:attrName>style.visibility</p:attrName>
                                        </p:attrNameLst>
                                      </p:cBhvr>
                                      <p:to>
                                        <p:strVal val="visible"/>
                                      </p:to>
                                    </p:set>
                                    <p:animEffect transition="in" filter="wipe(left)">
                                      <p:cBhvr>
                                        <p:cTn id="46" dur="500"/>
                                        <p:tgtEl>
                                          <p:spTgt spid="63510"/>
                                        </p:tgtEl>
                                      </p:cBhvr>
                                    </p:animEffect>
                                  </p:childTnLst>
                                </p:cTn>
                              </p:par>
                            </p:childTnLst>
                          </p:cTn>
                        </p:par>
                      </p:childTnLst>
                    </p:cTn>
                  </p:par>
                  <p:par>
                    <p:cTn id="47" fill="hold">
                      <p:stCondLst>
                        <p:cond delay="indefinite"/>
                      </p:stCondLst>
                      <p:childTnLst>
                        <p:par>
                          <p:cTn id="48" fill="hold">
                            <p:stCondLst>
                              <p:cond delay="0"/>
                            </p:stCondLst>
                            <p:childTnLst>
                              <p:par>
                                <p:cTn id="49" presetID="23" presetClass="entr" presetSubtype="32" fill="hold" grpId="0" nodeType="clickEffect">
                                  <p:stCondLst>
                                    <p:cond delay="0"/>
                                  </p:stCondLst>
                                  <p:childTnLst>
                                    <p:set>
                                      <p:cBhvr>
                                        <p:cTn id="50" dur="1" fill="hold">
                                          <p:stCondLst>
                                            <p:cond delay="0"/>
                                          </p:stCondLst>
                                        </p:cTn>
                                        <p:tgtEl>
                                          <p:spTgt spid="63499"/>
                                        </p:tgtEl>
                                        <p:attrNameLst>
                                          <p:attrName>style.visibility</p:attrName>
                                        </p:attrNameLst>
                                      </p:cBhvr>
                                      <p:to>
                                        <p:strVal val="visible"/>
                                      </p:to>
                                    </p:set>
                                    <p:anim calcmode="lin" valueType="num">
                                      <p:cBhvr>
                                        <p:cTn id="51" dur="500" fill="hold"/>
                                        <p:tgtEl>
                                          <p:spTgt spid="63499"/>
                                        </p:tgtEl>
                                        <p:attrNameLst>
                                          <p:attrName>ppt_w</p:attrName>
                                        </p:attrNameLst>
                                      </p:cBhvr>
                                      <p:tavLst>
                                        <p:tav tm="0">
                                          <p:val>
                                            <p:strVal val="4*#ppt_w"/>
                                          </p:val>
                                        </p:tav>
                                        <p:tav tm="100000">
                                          <p:val>
                                            <p:strVal val="#ppt_w"/>
                                          </p:val>
                                        </p:tav>
                                      </p:tavLst>
                                    </p:anim>
                                    <p:anim calcmode="lin" valueType="num">
                                      <p:cBhvr>
                                        <p:cTn id="52" dur="500" fill="hold"/>
                                        <p:tgtEl>
                                          <p:spTgt spid="63499"/>
                                        </p:tgtEl>
                                        <p:attrNameLst>
                                          <p:attrName>ppt_h</p:attrName>
                                        </p:attrNameLst>
                                      </p:cBhvr>
                                      <p:tavLst>
                                        <p:tav tm="0">
                                          <p:val>
                                            <p:strVal val="4*#ppt_h"/>
                                          </p:val>
                                        </p:tav>
                                        <p:tav tm="100000">
                                          <p:val>
                                            <p:strVal val="#ppt_h"/>
                                          </p:val>
                                        </p:tav>
                                      </p:tavLst>
                                    </p:anim>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63500"/>
                                        </p:tgtEl>
                                        <p:attrNameLst>
                                          <p:attrName>style.visibility</p:attrName>
                                        </p:attrNameLst>
                                      </p:cBhvr>
                                      <p:to>
                                        <p:strVal val="visible"/>
                                      </p:to>
                                    </p:set>
                                    <p:animEffect transition="in" filter="wipe(left)">
                                      <p:cBhvr>
                                        <p:cTn id="56" dur="500"/>
                                        <p:tgtEl>
                                          <p:spTgt spid="63500"/>
                                        </p:tgtEl>
                                      </p:cBhvr>
                                    </p:animEffect>
                                  </p:childTnLst>
                                </p:cTn>
                              </p:par>
                            </p:childTnLst>
                          </p:cTn>
                        </p:par>
                        <p:par>
                          <p:cTn id="57" fill="hold">
                            <p:stCondLst>
                              <p:cond delay="1000"/>
                            </p:stCondLst>
                            <p:childTnLst>
                              <p:par>
                                <p:cTn id="58" presetID="1" presetClass="entr" presetSubtype="0" fill="hold" grpId="0" nodeType="afterEffect">
                                  <p:stCondLst>
                                    <p:cond delay="0"/>
                                  </p:stCondLst>
                                  <p:childTnLst>
                                    <p:set>
                                      <p:cBhvr>
                                        <p:cTn id="59" dur="1" fill="hold">
                                          <p:stCondLst>
                                            <p:cond delay="499"/>
                                          </p:stCondLst>
                                        </p:cTn>
                                        <p:tgtEl>
                                          <p:spTgt spid="63502"/>
                                        </p:tgtEl>
                                        <p:attrNameLst>
                                          <p:attrName>style.visibility</p:attrName>
                                        </p:attrNameLst>
                                      </p:cBhvr>
                                      <p:to>
                                        <p:strVal val="visible"/>
                                      </p:to>
                                    </p:set>
                                  </p:childTnLst>
                                </p:cTn>
                              </p:par>
                              <p:par>
                                <p:cTn id="60" presetID="22" presetClass="entr" presetSubtype="4" fill="hold" nodeType="withEffect">
                                  <p:stCondLst>
                                    <p:cond delay="0"/>
                                  </p:stCondLst>
                                  <p:childTnLst>
                                    <p:set>
                                      <p:cBhvr>
                                        <p:cTn id="61" dur="1" fill="hold">
                                          <p:stCondLst>
                                            <p:cond delay="0"/>
                                          </p:stCondLst>
                                        </p:cTn>
                                        <p:tgtEl>
                                          <p:spTgt spid="63503"/>
                                        </p:tgtEl>
                                        <p:attrNameLst>
                                          <p:attrName>style.visibility</p:attrName>
                                        </p:attrNameLst>
                                      </p:cBhvr>
                                      <p:to>
                                        <p:strVal val="visible"/>
                                      </p:to>
                                    </p:set>
                                    <p:animEffect transition="in" filter="wipe(down)">
                                      <p:cBhvr>
                                        <p:cTn id="62" dur="500"/>
                                        <p:tgtEl>
                                          <p:spTgt spid="63503"/>
                                        </p:tgtEl>
                                      </p:cBhvr>
                                    </p:animEffect>
                                  </p:childTnLst>
                                </p:cTn>
                              </p:par>
                            </p:childTnLst>
                          </p:cTn>
                        </p:par>
                        <p:par>
                          <p:cTn id="63" fill="hold">
                            <p:stCondLst>
                              <p:cond delay="1500"/>
                            </p:stCondLst>
                            <p:childTnLst>
                              <p:par>
                                <p:cTn id="64" presetID="22" presetClass="entr" presetSubtype="4" fill="hold" grpId="0" nodeType="afterEffect">
                                  <p:stCondLst>
                                    <p:cond delay="0"/>
                                  </p:stCondLst>
                                  <p:childTnLst>
                                    <p:set>
                                      <p:cBhvr>
                                        <p:cTn id="65" dur="1" fill="hold">
                                          <p:stCondLst>
                                            <p:cond delay="0"/>
                                          </p:stCondLst>
                                        </p:cTn>
                                        <p:tgtEl>
                                          <p:spTgt spid="63504"/>
                                        </p:tgtEl>
                                        <p:attrNameLst>
                                          <p:attrName>style.visibility</p:attrName>
                                        </p:attrNameLst>
                                      </p:cBhvr>
                                      <p:to>
                                        <p:strVal val="visible"/>
                                      </p:to>
                                    </p:set>
                                    <p:animEffect transition="in" filter="wipe(down)">
                                      <p:cBhvr>
                                        <p:cTn id="66" dur="500"/>
                                        <p:tgtEl>
                                          <p:spTgt spid="6350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63511"/>
                                        </p:tgtEl>
                                        <p:attrNameLst>
                                          <p:attrName>style.visibility</p:attrName>
                                        </p:attrNameLst>
                                      </p:cBhvr>
                                      <p:to>
                                        <p:strVal val="visible"/>
                                      </p:to>
                                    </p:set>
                                    <p:animEffect transition="in" filter="wipe(left)">
                                      <p:cBhvr>
                                        <p:cTn id="71" dur="500"/>
                                        <p:tgtEl>
                                          <p:spTgt spid="6351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63512"/>
                                        </p:tgtEl>
                                        <p:attrNameLst>
                                          <p:attrName>style.visibility</p:attrName>
                                        </p:attrNameLst>
                                      </p:cBhvr>
                                      <p:to>
                                        <p:strVal val="visible"/>
                                      </p:to>
                                    </p:set>
                                    <p:animEffect transition="in" filter="wipe(left)">
                                      <p:cBhvr>
                                        <p:cTn id="76" dur="500"/>
                                        <p:tgtEl>
                                          <p:spTgt spid="6351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63500"/>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63502"/>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63503"/>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63504"/>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63499"/>
                                        </p:tgtEl>
                                        <p:attrNameLst>
                                          <p:attrName>style.visibility</p:attrName>
                                        </p:attrNameLst>
                                      </p:cBhvr>
                                      <p:to>
                                        <p:strVal val="hidden"/>
                                      </p:to>
                                    </p:set>
                                  </p:childTnLst>
                                </p:cTn>
                              </p:par>
                            </p:childTnLst>
                          </p:cTn>
                        </p:par>
                        <p:par>
                          <p:cTn id="89" fill="hold">
                            <p:stCondLst>
                              <p:cond delay="0"/>
                            </p:stCondLst>
                            <p:childTnLst>
                              <p:par>
                                <p:cTn id="90" presetID="23" presetClass="entr" presetSubtype="16" fill="hold" grpId="0" nodeType="afterEffect">
                                  <p:stCondLst>
                                    <p:cond delay="0"/>
                                  </p:stCondLst>
                                  <p:childTnLst>
                                    <p:set>
                                      <p:cBhvr>
                                        <p:cTn id="91" dur="1" fill="hold">
                                          <p:stCondLst>
                                            <p:cond delay="0"/>
                                          </p:stCondLst>
                                        </p:cTn>
                                        <p:tgtEl>
                                          <p:spTgt spid="63498"/>
                                        </p:tgtEl>
                                        <p:attrNameLst>
                                          <p:attrName>style.visibility</p:attrName>
                                        </p:attrNameLst>
                                      </p:cBhvr>
                                      <p:to>
                                        <p:strVal val="visible"/>
                                      </p:to>
                                    </p:set>
                                    <p:anim calcmode="lin" valueType="num">
                                      <p:cBhvr>
                                        <p:cTn id="92" dur="500" fill="hold"/>
                                        <p:tgtEl>
                                          <p:spTgt spid="63498"/>
                                        </p:tgtEl>
                                        <p:attrNameLst>
                                          <p:attrName>ppt_w</p:attrName>
                                        </p:attrNameLst>
                                      </p:cBhvr>
                                      <p:tavLst>
                                        <p:tav tm="0">
                                          <p:val>
                                            <p:fltVal val="0.000000"/>
                                          </p:val>
                                        </p:tav>
                                        <p:tav tm="100000">
                                          <p:val>
                                            <p:strVal val="#ppt_w"/>
                                          </p:val>
                                        </p:tav>
                                      </p:tavLst>
                                    </p:anim>
                                    <p:anim calcmode="lin" valueType="num">
                                      <p:cBhvr>
                                        <p:cTn id="93" dur="500" fill="hold"/>
                                        <p:tgtEl>
                                          <p:spTgt spid="63498"/>
                                        </p:tgtEl>
                                        <p:attrNameLst>
                                          <p:attrName>ppt_h</p:attrName>
                                        </p:attrNameLst>
                                      </p:cBhvr>
                                      <p:tavLst>
                                        <p:tav tm="0">
                                          <p:val>
                                            <p:fltVal val="0.000000"/>
                                          </p:val>
                                        </p:tav>
                                        <p:tav tm="100000">
                                          <p:val>
                                            <p:strVal val="#ppt_h"/>
                                          </p:val>
                                        </p:tav>
                                      </p:tavLst>
                                    </p:anim>
                                  </p:childTnLst>
                                </p:cTn>
                              </p:par>
                            </p:childTnLst>
                          </p:cTn>
                        </p:par>
                        <p:par>
                          <p:cTn id="94" fill="hold">
                            <p:stCondLst>
                              <p:cond delay="500"/>
                            </p:stCondLst>
                            <p:childTnLst>
                              <p:par>
                                <p:cTn id="95" presetID="22" presetClass="entr" presetSubtype="8" fill="hold" nodeType="afterEffect">
                                  <p:stCondLst>
                                    <p:cond delay="0"/>
                                  </p:stCondLst>
                                  <p:childTnLst>
                                    <p:set>
                                      <p:cBhvr>
                                        <p:cTn id="96" dur="1" fill="hold">
                                          <p:stCondLst>
                                            <p:cond delay="0"/>
                                          </p:stCondLst>
                                        </p:cTn>
                                        <p:tgtEl>
                                          <p:spTgt spid="63495"/>
                                        </p:tgtEl>
                                        <p:attrNameLst>
                                          <p:attrName>style.visibility</p:attrName>
                                        </p:attrNameLst>
                                      </p:cBhvr>
                                      <p:to>
                                        <p:strVal val="visible"/>
                                      </p:to>
                                    </p:set>
                                    <p:animEffect transition="in" filter="wipe(left)">
                                      <p:cBhvr>
                                        <p:cTn id="97" dur="500"/>
                                        <p:tgtEl>
                                          <p:spTgt spid="63495"/>
                                        </p:tgtEl>
                                      </p:cBhvr>
                                    </p:animEffect>
                                  </p:childTnLst>
                                </p:cTn>
                              </p:par>
                            </p:childTnLst>
                          </p:cTn>
                        </p:par>
                        <p:par>
                          <p:cTn id="98" fill="hold">
                            <p:stCondLst>
                              <p:cond delay="1000"/>
                            </p:stCondLst>
                            <p:childTnLst>
                              <p:par>
                                <p:cTn id="99" presetID="1" presetClass="entr" presetSubtype="0" fill="hold" grpId="0" nodeType="afterEffect">
                                  <p:stCondLst>
                                    <p:cond delay="0"/>
                                  </p:stCondLst>
                                  <p:childTnLst>
                                    <p:set>
                                      <p:cBhvr>
                                        <p:cTn id="100" dur="1" fill="hold">
                                          <p:stCondLst>
                                            <p:cond delay="499"/>
                                          </p:stCondLst>
                                        </p:cTn>
                                        <p:tgtEl>
                                          <p:spTgt spid="63496"/>
                                        </p:tgtEl>
                                        <p:attrNameLst>
                                          <p:attrName>style.visibility</p:attrName>
                                        </p:attrNameLst>
                                      </p:cBhvr>
                                      <p:to>
                                        <p:strVal val="visible"/>
                                      </p:to>
                                    </p:set>
                                  </p:childTnLst>
                                </p:cTn>
                              </p:par>
                            </p:childTnLst>
                          </p:cTn>
                        </p:par>
                        <p:par>
                          <p:cTn id="101" fill="hold">
                            <p:stCondLst>
                              <p:cond delay="1500"/>
                            </p:stCondLst>
                            <p:childTnLst>
                              <p:par>
                                <p:cTn id="102" presetID="22" presetClass="entr" presetSubtype="4" fill="hold" grpId="0" nodeType="afterEffect">
                                  <p:stCondLst>
                                    <p:cond delay="0"/>
                                  </p:stCondLst>
                                  <p:childTnLst>
                                    <p:set>
                                      <p:cBhvr>
                                        <p:cTn id="103" dur="1" fill="hold">
                                          <p:stCondLst>
                                            <p:cond delay="0"/>
                                          </p:stCondLst>
                                        </p:cTn>
                                        <p:tgtEl>
                                          <p:spTgt spid="63497"/>
                                        </p:tgtEl>
                                        <p:attrNameLst>
                                          <p:attrName>style.visibility</p:attrName>
                                        </p:attrNameLst>
                                      </p:cBhvr>
                                      <p:to>
                                        <p:strVal val="visible"/>
                                      </p:to>
                                    </p:set>
                                    <p:animEffect transition="in" filter="wipe(down)">
                                      <p:cBhvr>
                                        <p:cTn id="104" dur="500"/>
                                        <p:tgtEl>
                                          <p:spTgt spid="63497"/>
                                        </p:tgtEl>
                                      </p:cBhvr>
                                    </p:animEffect>
                                  </p:childTnLst>
                                </p:cTn>
                              </p:par>
                              <p:par>
                                <p:cTn id="105" presetID="22" presetClass="entr" presetSubtype="4" fill="hold" nodeType="withEffect">
                                  <p:stCondLst>
                                    <p:cond delay="0"/>
                                  </p:stCondLst>
                                  <p:childTnLst>
                                    <p:set>
                                      <p:cBhvr>
                                        <p:cTn id="106" dur="1" fill="hold">
                                          <p:stCondLst>
                                            <p:cond delay="0"/>
                                          </p:stCondLst>
                                        </p:cTn>
                                        <p:tgtEl>
                                          <p:spTgt spid="63501"/>
                                        </p:tgtEl>
                                        <p:attrNameLst>
                                          <p:attrName>style.visibility</p:attrName>
                                        </p:attrNameLst>
                                      </p:cBhvr>
                                      <p:to>
                                        <p:strVal val="visible"/>
                                      </p:to>
                                    </p:set>
                                    <p:animEffect transition="in" filter="wipe(down)">
                                      <p:cBhvr>
                                        <p:cTn id="107" dur="500"/>
                                        <p:tgtEl>
                                          <p:spTgt spid="63501"/>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63513"/>
                                        </p:tgtEl>
                                        <p:attrNameLst>
                                          <p:attrName>style.visibility</p:attrName>
                                        </p:attrNameLst>
                                      </p:cBhvr>
                                      <p:to>
                                        <p:strVal val="visible"/>
                                      </p:to>
                                    </p:set>
                                    <p:animEffect transition="in" filter="wipe(left)">
                                      <p:cBhvr>
                                        <p:cTn id="112" dur="500"/>
                                        <p:tgtEl>
                                          <p:spTgt spid="63513"/>
                                        </p:tgtEl>
                                      </p:cBhvr>
                                    </p:animEffect>
                                  </p:childTnLst>
                                </p:cTn>
                              </p:par>
                            </p:childTnLst>
                          </p:cTn>
                        </p:par>
                        <p:par>
                          <p:cTn id="113" fill="hold">
                            <p:stCondLst>
                              <p:cond delay="500"/>
                            </p:stCondLst>
                            <p:childTnLst>
                              <p:par>
                                <p:cTn id="114" presetID="22" presetClass="entr" presetSubtype="1" fill="hold" nodeType="afterEffect">
                                  <p:stCondLst>
                                    <p:cond delay="0"/>
                                  </p:stCondLst>
                                  <p:childTnLst>
                                    <p:set>
                                      <p:cBhvr>
                                        <p:cTn id="115" dur="1" fill="hold">
                                          <p:stCondLst>
                                            <p:cond delay="0"/>
                                          </p:stCondLst>
                                        </p:cTn>
                                        <p:tgtEl>
                                          <p:spTgt spid="63514"/>
                                        </p:tgtEl>
                                        <p:attrNameLst>
                                          <p:attrName>style.visibility</p:attrName>
                                        </p:attrNameLst>
                                      </p:cBhvr>
                                      <p:to>
                                        <p:strVal val="visible"/>
                                      </p:to>
                                    </p:set>
                                    <p:animEffect transition="in" filter="wipe(up)">
                                      <p:cBhvr>
                                        <p:cTn id="116" dur="500"/>
                                        <p:tgtEl>
                                          <p:spTgt spid="6351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63515"/>
                                        </p:tgtEl>
                                        <p:attrNameLst>
                                          <p:attrName>style.visibility</p:attrName>
                                        </p:attrNameLst>
                                      </p:cBhvr>
                                      <p:to>
                                        <p:strVal val="visible"/>
                                      </p:to>
                                    </p:set>
                                    <p:animEffect transition="in" filter="wipe(left)">
                                      <p:cBhvr>
                                        <p:cTn id="121" dur="500"/>
                                        <p:tgtEl>
                                          <p:spTgt spid="6351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63520"/>
                                        </p:tgtEl>
                                        <p:attrNameLst>
                                          <p:attrName>style.visibility</p:attrName>
                                        </p:attrNameLst>
                                      </p:cBhvr>
                                      <p:to>
                                        <p:strVal val="visible"/>
                                      </p:to>
                                    </p:set>
                                    <p:animEffect transition="in" filter="wipe(left)">
                                      <p:cBhvr>
                                        <p:cTn id="126" dur="500"/>
                                        <p:tgtEl>
                                          <p:spTgt spid="63520"/>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63521"/>
                                        </p:tgtEl>
                                        <p:attrNameLst>
                                          <p:attrName>style.visibility</p:attrName>
                                        </p:attrNameLst>
                                      </p:cBhvr>
                                      <p:to>
                                        <p:strVal val="visible"/>
                                      </p:to>
                                    </p:set>
                                    <p:animEffect transition="in" filter="wipe(left)">
                                      <p:cBhvr>
                                        <p:cTn id="131" dur="500"/>
                                        <p:tgtEl>
                                          <p:spTgt spid="63521"/>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63522"/>
                                        </p:tgtEl>
                                        <p:attrNameLst>
                                          <p:attrName>style.visibility</p:attrName>
                                        </p:attrNameLst>
                                      </p:cBhvr>
                                      <p:to>
                                        <p:strVal val="visible"/>
                                      </p:to>
                                    </p:set>
                                    <p:animEffect transition="in" filter="wipe(left)">
                                      <p:cBhvr>
                                        <p:cTn id="136" dur="500"/>
                                        <p:tgtEl>
                                          <p:spTgt spid="63522"/>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63516"/>
                                        </p:tgtEl>
                                        <p:attrNameLst>
                                          <p:attrName>style.visibility</p:attrName>
                                        </p:attrNameLst>
                                      </p:cBhvr>
                                      <p:to>
                                        <p:strVal val="visible"/>
                                      </p:to>
                                    </p:set>
                                    <p:animEffect transition="in" filter="wipe(left)">
                                      <p:cBhvr>
                                        <p:cTn id="141" dur="500"/>
                                        <p:tgtEl>
                                          <p:spTgt spid="63516"/>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nodeType="clickEffect">
                                  <p:stCondLst>
                                    <p:cond delay="0"/>
                                  </p:stCondLst>
                                  <p:childTnLst>
                                    <p:set>
                                      <p:cBhvr>
                                        <p:cTn id="145" dur="1" fill="hold">
                                          <p:stCondLst>
                                            <p:cond delay="0"/>
                                          </p:stCondLst>
                                        </p:cTn>
                                        <p:tgtEl>
                                          <p:spTgt spid="63517"/>
                                        </p:tgtEl>
                                        <p:attrNameLst>
                                          <p:attrName>style.visibility</p:attrName>
                                        </p:attrNameLst>
                                      </p:cBhvr>
                                      <p:to>
                                        <p:strVal val="visible"/>
                                      </p:to>
                                    </p:set>
                                    <p:animEffect transition="in" filter="wipe(left)">
                                      <p:cBhvr>
                                        <p:cTn id="146" dur="500"/>
                                        <p:tgtEl>
                                          <p:spTgt spid="63517"/>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nodeType="clickEffect">
                                  <p:stCondLst>
                                    <p:cond delay="0"/>
                                  </p:stCondLst>
                                  <p:childTnLst>
                                    <p:set>
                                      <p:cBhvr>
                                        <p:cTn id="150" dur="1" fill="hold">
                                          <p:stCondLst>
                                            <p:cond delay="0"/>
                                          </p:stCondLst>
                                        </p:cTn>
                                        <p:tgtEl>
                                          <p:spTgt spid="63518"/>
                                        </p:tgtEl>
                                        <p:attrNameLst>
                                          <p:attrName>style.visibility</p:attrName>
                                        </p:attrNameLst>
                                      </p:cBhvr>
                                      <p:to>
                                        <p:strVal val="visible"/>
                                      </p:to>
                                    </p:set>
                                    <p:animEffect transition="in" filter="wipe(left)">
                                      <p:cBhvr>
                                        <p:cTn id="151" dur="500"/>
                                        <p:tgtEl>
                                          <p:spTgt spid="63518"/>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nodeType="clickEffect">
                                  <p:stCondLst>
                                    <p:cond delay="0"/>
                                  </p:stCondLst>
                                  <p:childTnLst>
                                    <p:set>
                                      <p:cBhvr>
                                        <p:cTn id="155" dur="1" fill="hold">
                                          <p:stCondLst>
                                            <p:cond delay="0"/>
                                          </p:stCondLst>
                                        </p:cTn>
                                        <p:tgtEl>
                                          <p:spTgt spid="63519"/>
                                        </p:tgtEl>
                                        <p:attrNameLst>
                                          <p:attrName>style.visibility</p:attrName>
                                        </p:attrNameLst>
                                      </p:cBhvr>
                                      <p:to>
                                        <p:strVal val="visible"/>
                                      </p:to>
                                    </p:set>
                                    <p:animEffect transition="in" filter="wipe(left)">
                                      <p:cBhvr>
                                        <p:cTn id="156" dur="500"/>
                                        <p:tgtEl>
                                          <p:spTgt spid="63519"/>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nodeType="clickEffect">
                                  <p:stCondLst>
                                    <p:cond delay="0"/>
                                  </p:stCondLst>
                                  <p:childTnLst>
                                    <p:set>
                                      <p:cBhvr>
                                        <p:cTn id="160" dur="1" fill="hold">
                                          <p:stCondLst>
                                            <p:cond delay="0"/>
                                          </p:stCondLst>
                                        </p:cTn>
                                        <p:tgtEl>
                                          <p:spTgt spid="63523"/>
                                        </p:tgtEl>
                                        <p:attrNameLst>
                                          <p:attrName>style.visibility</p:attrName>
                                        </p:attrNameLst>
                                      </p:cBhvr>
                                      <p:to>
                                        <p:strVal val="visible"/>
                                      </p:to>
                                    </p:set>
                                    <p:animEffect transition="in" filter="wipe(left)">
                                      <p:cBhvr>
                                        <p:cTn id="161" dur="500"/>
                                        <p:tgtEl>
                                          <p:spTgt spid="63523"/>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63524"/>
                                        </p:tgtEl>
                                        <p:attrNameLst>
                                          <p:attrName>style.visibility</p:attrName>
                                        </p:attrNameLst>
                                      </p:cBhvr>
                                      <p:to>
                                        <p:strVal val="visible"/>
                                      </p:to>
                                    </p:set>
                                    <p:animEffect transition="in" filter="wipe(left)">
                                      <p:cBhvr>
                                        <p:cTn id="166" dur="500"/>
                                        <p:tgtEl>
                                          <p:spTgt spid="63524"/>
                                        </p:tgtEl>
                                      </p:cBhvr>
                                    </p:animEffect>
                                  </p:childTnLst>
                                </p:cTn>
                              </p:par>
                            </p:childTnLst>
                          </p:cTn>
                        </p:par>
                      </p:childTnLst>
                    </p:cTn>
                  </p:par>
                  <p:par>
                    <p:cTn id="167" fill="hold">
                      <p:stCondLst>
                        <p:cond delay="indefinite"/>
                      </p:stCondLst>
                      <p:childTnLst>
                        <p:par>
                          <p:cTn id="168" fill="hold">
                            <p:stCondLst>
                              <p:cond delay="0"/>
                            </p:stCondLst>
                            <p:childTnLst>
                              <p:par>
                                <p:cTn id="169" presetID="4" presetClass="entr" presetSubtype="16" fill="hold" nodeType="clickEffect">
                                  <p:stCondLst>
                                    <p:cond delay="0"/>
                                  </p:stCondLst>
                                  <p:childTnLst>
                                    <p:set>
                                      <p:cBhvr>
                                        <p:cTn id="170" dur="1" fill="hold">
                                          <p:stCondLst>
                                            <p:cond delay="0"/>
                                          </p:stCondLst>
                                        </p:cTn>
                                        <p:tgtEl>
                                          <p:spTgt spid="63525"/>
                                        </p:tgtEl>
                                        <p:attrNameLst>
                                          <p:attrName>style.visibility</p:attrName>
                                        </p:attrNameLst>
                                      </p:cBhvr>
                                      <p:to>
                                        <p:strVal val="visible"/>
                                      </p:to>
                                    </p:set>
                                    <p:animEffect transition="in" filter="box(in)">
                                      <p:cBhvr>
                                        <p:cTn id="171" dur="500"/>
                                        <p:tgtEl>
                                          <p:spTgt spid="63525"/>
                                        </p:tgtEl>
                                      </p:cBhvr>
                                    </p:animEffect>
                                  </p:childTnLst>
                                </p:cTn>
                              </p:par>
                            </p:childTnLst>
                          </p:cTn>
                        </p:par>
                        <p:par>
                          <p:cTn id="172" fill="hold">
                            <p:stCondLst>
                              <p:cond delay="500"/>
                            </p:stCondLst>
                            <p:childTnLst>
                              <p:par>
                                <p:cTn id="173" presetID="12" presetClass="entr" presetSubtype="1" fill="hold" nodeType="afterEffect">
                                  <p:stCondLst>
                                    <p:cond delay="0"/>
                                  </p:stCondLst>
                                  <p:childTnLst>
                                    <p:set>
                                      <p:cBhvr>
                                        <p:cTn id="174" dur="1" fill="hold">
                                          <p:stCondLst>
                                            <p:cond delay="0"/>
                                          </p:stCondLst>
                                        </p:cTn>
                                        <p:tgtEl>
                                          <p:spTgt spid="63536"/>
                                        </p:tgtEl>
                                        <p:attrNameLst>
                                          <p:attrName>style.visibility</p:attrName>
                                        </p:attrNameLst>
                                      </p:cBhvr>
                                      <p:to>
                                        <p:strVal val="visible"/>
                                      </p:to>
                                    </p:set>
                                    <p:animEffect transition="in" filter="slide(fromTop)">
                                      <p:cBhvr>
                                        <p:cTn id="175" dur="500"/>
                                        <p:tgtEl>
                                          <p:spTgt spid="63536"/>
                                        </p:tgtEl>
                                      </p:cBhvr>
                                    </p:animEffect>
                                  </p:childTnLst>
                                </p:cTn>
                              </p:par>
                            </p:childTnLst>
                          </p:cTn>
                        </p:par>
                        <p:par>
                          <p:cTn id="176" fill="hold">
                            <p:stCondLst>
                              <p:cond delay="1000"/>
                            </p:stCondLst>
                            <p:childTnLst>
                              <p:par>
                                <p:cTn id="177" presetID="12" presetClass="entr" presetSubtype="1" fill="hold" nodeType="afterEffect">
                                  <p:stCondLst>
                                    <p:cond delay="0"/>
                                  </p:stCondLst>
                                  <p:childTnLst>
                                    <p:set>
                                      <p:cBhvr>
                                        <p:cTn id="178" dur="1" fill="hold">
                                          <p:stCondLst>
                                            <p:cond delay="0"/>
                                          </p:stCondLst>
                                        </p:cTn>
                                        <p:tgtEl>
                                          <p:spTgt spid="63532"/>
                                        </p:tgtEl>
                                        <p:attrNameLst>
                                          <p:attrName>style.visibility</p:attrName>
                                        </p:attrNameLst>
                                      </p:cBhvr>
                                      <p:to>
                                        <p:strVal val="visible"/>
                                      </p:to>
                                    </p:set>
                                    <p:animEffect transition="in" filter="slide(fromTop)">
                                      <p:cBhvr>
                                        <p:cTn id="179" dur="500"/>
                                        <p:tgtEl>
                                          <p:spTgt spid="63532"/>
                                        </p:tgtEl>
                                      </p:cBhvr>
                                    </p:animEffect>
                                  </p:childTnLst>
                                </p:cTn>
                              </p:par>
                              <p:par>
                                <p:cTn id="180" presetID="1" presetClass="entr" presetSubtype="0" fill="hold" grpId="0" nodeType="withEffect">
                                  <p:stCondLst>
                                    <p:cond delay="0"/>
                                  </p:stCondLst>
                                  <p:childTnLst>
                                    <p:set>
                                      <p:cBhvr>
                                        <p:cTn id="181" dur="1" fill="hold">
                                          <p:stCondLst>
                                            <p:cond delay="499"/>
                                          </p:stCondLst>
                                        </p:cTn>
                                        <p:tgtEl>
                                          <p:spTgt spid="63535"/>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22" presetClass="entr" presetSubtype="8" fill="hold" nodeType="clickEffect">
                                  <p:stCondLst>
                                    <p:cond delay="0"/>
                                  </p:stCondLst>
                                  <p:childTnLst>
                                    <p:set>
                                      <p:cBhvr>
                                        <p:cTn id="185" dur="1" fill="hold">
                                          <p:stCondLst>
                                            <p:cond delay="0"/>
                                          </p:stCondLst>
                                        </p:cTn>
                                        <p:tgtEl>
                                          <p:spTgt spid="63531"/>
                                        </p:tgtEl>
                                        <p:attrNameLst>
                                          <p:attrName>style.visibility</p:attrName>
                                        </p:attrNameLst>
                                      </p:cBhvr>
                                      <p:to>
                                        <p:strVal val="visible"/>
                                      </p:to>
                                    </p:set>
                                    <p:animEffect transition="in" filter="wipe(left)">
                                      <p:cBhvr>
                                        <p:cTn id="186" dur="2000"/>
                                        <p:tgtEl>
                                          <p:spTgt spid="63531"/>
                                        </p:tgtEl>
                                      </p:cBhvr>
                                    </p:animEffect>
                                  </p:childTnLst>
                                </p:cTn>
                              </p:par>
                            </p:childTnLst>
                          </p:cTn>
                        </p:par>
                        <p:par>
                          <p:cTn id="187" fill="hold">
                            <p:stCondLst>
                              <p:cond delay="2000"/>
                            </p:stCondLst>
                            <p:childTnLst>
                              <p:par>
                                <p:cTn id="188" presetID="18" presetClass="entr" presetSubtype="6" fill="hold" nodeType="afterEffect">
                                  <p:stCondLst>
                                    <p:cond delay="0"/>
                                  </p:stCondLst>
                                  <p:childTnLst>
                                    <p:set>
                                      <p:cBhvr>
                                        <p:cTn id="189" dur="1" fill="hold">
                                          <p:stCondLst>
                                            <p:cond delay="0"/>
                                          </p:stCondLst>
                                        </p:cTn>
                                        <p:tgtEl>
                                          <p:spTgt spid="63533"/>
                                        </p:tgtEl>
                                        <p:attrNameLst>
                                          <p:attrName>style.visibility</p:attrName>
                                        </p:attrNameLst>
                                      </p:cBhvr>
                                      <p:to>
                                        <p:strVal val="visible"/>
                                      </p:to>
                                    </p:set>
                                    <p:animEffect transition="in" filter="strips(downRight)">
                                      <p:cBhvr>
                                        <p:cTn id="190" dur="2000"/>
                                        <p:tgtEl>
                                          <p:spTgt spid="63533"/>
                                        </p:tgtEl>
                                      </p:cBhvr>
                                    </p:animEffect>
                                  </p:childTnLst>
                                </p:cTn>
                              </p:par>
                            </p:childTnLst>
                          </p:cTn>
                        </p:par>
                        <p:par>
                          <p:cTn id="191" fill="hold">
                            <p:stCondLst>
                              <p:cond delay="4000"/>
                            </p:stCondLst>
                            <p:childTnLst>
                              <p:par>
                                <p:cTn id="192" presetID="1" presetClass="entr" presetSubtype="0" fill="hold" nodeType="afterEffect">
                                  <p:stCondLst>
                                    <p:cond delay="0"/>
                                  </p:stCondLst>
                                  <p:childTnLst>
                                    <p:set>
                                      <p:cBhvr>
                                        <p:cTn id="193" dur="1" fill="hold">
                                          <p:stCondLst>
                                            <p:cond delay="499"/>
                                          </p:stCondLst>
                                        </p:cTn>
                                        <p:tgtEl>
                                          <p:spTgt spid="63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63491" grpId="0"/>
      <p:bldP spid="63492" grpId="0"/>
      <p:bldP spid="63493" grpId="0"/>
      <p:bldP spid="63494" grpId="0" animBg="1"/>
      <p:bldP spid="63496" grpId="0"/>
      <p:bldP spid="63497" grpId="0"/>
      <p:bldP spid="63498" grpId="0" animBg="1"/>
      <p:bldP spid="63499" grpId="0" animBg="1"/>
      <p:bldP spid="63499" grpId="1" animBg="1"/>
      <p:bldP spid="63502" grpId="0"/>
      <p:bldP spid="63502" grpId="1"/>
      <p:bldP spid="63504" grpId="0"/>
      <p:bldP spid="63504" grpId="1"/>
      <p:bldP spid="63507" grpId="0"/>
      <p:bldP spid="63508" grpId="0"/>
      <p:bldP spid="63509" grpId="0"/>
      <p:bldP spid="63515" grpId="0"/>
      <p:bldP spid="63516" grpId="0"/>
      <p:bldP spid="63524" grpId="0"/>
      <p:bldP spid="63535" grpId="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4514" name="矩形 64513"/>
          <p:cNvSpPr/>
          <p:nvPr/>
        </p:nvSpPr>
        <p:spPr>
          <a:xfrm>
            <a:off x="506413" y="420688"/>
            <a:ext cx="1289050" cy="457200"/>
          </a:xfrm>
          <a:prstGeom prst="rect">
            <a:avLst/>
          </a:prstGeom>
          <a:noFill/>
          <a:ln w="9525">
            <a:noFill/>
          </a:ln>
        </p:spPr>
        <p:txBody>
          <a:bodyPr anchor="t">
            <a:spAutoFit/>
          </a:bodyPr>
          <a:p>
            <a:pPr lvl="0" indent="0">
              <a:buClr>
                <a:srgbClr val="66FFFF"/>
              </a:buClr>
              <a:buFont typeface="Wingdings" panose="05000000000000000000" pitchFamily="2" charset="2"/>
              <a:buChar char="Ø"/>
            </a:pPr>
            <a:r>
              <a:rPr lang="zh-CN" altLang="en-US" dirty="0">
                <a:latin typeface="Times New Roman" panose="02020603050405020304" pitchFamily="2" charset="0"/>
                <a:ea typeface="宋体" panose="02010600030101010101" pitchFamily="2" charset="-122"/>
              </a:rPr>
              <a:t> 讨论</a:t>
            </a:r>
            <a:endParaRPr lang="zh-CN" altLang="en-US" dirty="0">
              <a:latin typeface="Times New Roman" panose="02020603050405020304" pitchFamily="2" charset="0"/>
              <a:ea typeface="宋体" panose="02010600030101010101" pitchFamily="2" charset="-122"/>
            </a:endParaRPr>
          </a:p>
        </p:txBody>
      </p:sp>
      <p:sp>
        <p:nvSpPr>
          <p:cNvPr id="64515" name="文本框 64514"/>
          <p:cNvSpPr txBox="1"/>
          <p:nvPr/>
        </p:nvSpPr>
        <p:spPr>
          <a:xfrm>
            <a:off x="815975" y="868363"/>
            <a:ext cx="805180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对于半径为</a:t>
            </a:r>
            <a:r>
              <a:rPr lang="en-US" altLang="x-none" i="1" dirty="0">
                <a:latin typeface="Times New Roman" panose="02020603050405020304" pitchFamily="2" charset="0"/>
                <a:ea typeface="仿宋_GB2312" pitchFamily="1" charset="-122"/>
              </a:rPr>
              <a:t>R </a:t>
            </a:r>
            <a:r>
              <a:rPr lang="zh-CN" altLang="en-US" dirty="0">
                <a:latin typeface="Times New Roman" panose="02020603050405020304" pitchFamily="2" charset="0"/>
                <a:ea typeface="仿宋_GB2312" pitchFamily="1" charset="-122"/>
              </a:rPr>
              <a:t>，带电量为</a:t>
            </a:r>
            <a:r>
              <a:rPr lang="en-US" altLang="x-none" i="1" dirty="0">
                <a:latin typeface="Times New Roman" panose="02020603050405020304" pitchFamily="2" charset="0"/>
                <a:ea typeface="仿宋_GB2312" pitchFamily="1" charset="-122"/>
              </a:rPr>
              <a:t>q </a:t>
            </a:r>
            <a:r>
              <a:rPr lang="zh-CN" altLang="en-US" dirty="0">
                <a:latin typeface="Times New Roman" panose="02020603050405020304" pitchFamily="2" charset="0"/>
                <a:ea typeface="仿宋_GB2312" pitchFamily="1" charset="-122"/>
              </a:rPr>
              <a:t>的均匀带电球体，其电势分布</a:t>
            </a:r>
            <a:endParaRPr lang="zh-CN" altLang="en-US" dirty="0">
              <a:latin typeface="Times New Roman" panose="02020603050405020304" pitchFamily="2" charset="0"/>
              <a:ea typeface="仿宋_GB2312" pitchFamily="1" charset="-122"/>
            </a:endParaRPr>
          </a:p>
        </p:txBody>
      </p:sp>
      <p:sp>
        <p:nvSpPr>
          <p:cNvPr id="64516" name="椭圆 64515"/>
          <p:cNvSpPr/>
          <p:nvPr/>
        </p:nvSpPr>
        <p:spPr>
          <a:xfrm>
            <a:off x="6319838" y="2181225"/>
            <a:ext cx="1524000" cy="1524000"/>
          </a:xfrm>
          <a:prstGeom prst="ellipse">
            <a:avLst/>
          </a:prstGeom>
          <a:gradFill rotWithShape="0">
            <a:gsLst>
              <a:gs pos="0">
                <a:srgbClr val="00FFCC"/>
              </a:gs>
              <a:gs pos="100000">
                <a:srgbClr val="00765E"/>
              </a:gs>
            </a:gsLst>
            <a:path path="shape">
              <a:fillToRect l="50000" t="50000" r="50000" b="50000"/>
            </a:path>
            <a:tileRect/>
          </a:gradFill>
          <a:ln w="9525" cap="flat" cmpd="sng">
            <a:solidFill>
              <a:srgbClr val="66FF33">
                <a:alpha val="0"/>
              </a:srgbClr>
            </a:solidFill>
            <a:prstDash val="solid"/>
            <a:round/>
            <a:headEnd type="none" w="med" len="med"/>
            <a:tailEnd type="none" w="med" len="med"/>
          </a:ln>
        </p:spPr>
        <p:txBody>
          <a:bodyPr wrap="none" anchor="ctr"/>
          <a:p>
            <a:pPr lvl="0" indent="0" algn="ctr"/>
            <a:endParaRPr lang="zh-CN" altLang="en-US" b="0" dirty="0">
              <a:latin typeface="Times New Roman" panose="02020603050405020304" pitchFamily="2" charset="0"/>
              <a:ea typeface="宋体" panose="02010600030101010101" pitchFamily="2" charset="-122"/>
            </a:endParaRPr>
          </a:p>
        </p:txBody>
      </p:sp>
      <p:sp>
        <p:nvSpPr>
          <p:cNvPr id="64517" name="直接连接符 64516"/>
          <p:cNvSpPr/>
          <p:nvPr/>
        </p:nvSpPr>
        <p:spPr>
          <a:xfrm flipV="1">
            <a:off x="7081838" y="2251075"/>
            <a:ext cx="1016000" cy="692150"/>
          </a:xfrm>
          <a:prstGeom prst="line">
            <a:avLst/>
          </a:prstGeom>
          <a:ln w="28575" cap="flat" cmpd="sng">
            <a:solidFill>
              <a:srgbClr val="003366"/>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4518" name="文本框 64517"/>
          <p:cNvSpPr txBox="1"/>
          <p:nvPr/>
        </p:nvSpPr>
        <p:spPr>
          <a:xfrm>
            <a:off x="7788275" y="2185988"/>
            <a:ext cx="322263" cy="519112"/>
          </a:xfrm>
          <a:prstGeom prst="rect">
            <a:avLst/>
          </a:prstGeom>
          <a:noFill/>
          <a:ln w="9525">
            <a:noFill/>
          </a:ln>
        </p:spPr>
        <p:txBody>
          <a:bodyPr wrap="none" anchor="t">
            <a:spAutoFit/>
          </a:bodyPr>
          <a:p>
            <a:pPr lvl="0" indent="0"/>
            <a:r>
              <a:rPr lang="en-US" altLang="x-none" sz="2800" i="1" dirty="0">
                <a:latin typeface="Times New Roman" panose="02020603050405020304" pitchFamily="2" charset="0"/>
                <a:ea typeface="宋体" panose="02010600030101010101" pitchFamily="2" charset="-122"/>
              </a:rPr>
              <a:t>r</a:t>
            </a:r>
            <a:endParaRPr lang="en-US" altLang="x-none" sz="2800" i="1" dirty="0">
              <a:latin typeface="Times New Roman" panose="02020603050405020304" pitchFamily="2" charset="0"/>
              <a:ea typeface="宋体" panose="02010600030101010101" pitchFamily="2" charset="-122"/>
            </a:endParaRPr>
          </a:p>
        </p:txBody>
      </p:sp>
      <p:sp>
        <p:nvSpPr>
          <p:cNvPr id="64519" name="文本框 64518"/>
          <p:cNvSpPr txBox="1"/>
          <p:nvPr/>
        </p:nvSpPr>
        <p:spPr>
          <a:xfrm>
            <a:off x="8234363" y="1914525"/>
            <a:ext cx="369887" cy="457200"/>
          </a:xfrm>
          <a:prstGeom prst="rect">
            <a:avLst/>
          </a:prstGeom>
          <a:noFill/>
          <a:ln w="9525">
            <a:noFill/>
          </a:ln>
        </p:spPr>
        <p:txBody>
          <a:bodyPr wrap="none" anchor="t">
            <a:spAutoFit/>
          </a:bodyPr>
          <a:p>
            <a:pPr lvl="0" indent="0"/>
            <a:r>
              <a:rPr lang="en-US" altLang="x-none" i="1" dirty="0">
                <a:solidFill>
                  <a:srgbClr val="006699"/>
                </a:solidFill>
                <a:latin typeface="Times New Roman" panose="02020603050405020304" pitchFamily="2" charset="0"/>
                <a:ea typeface="宋体" panose="02010600030101010101" pitchFamily="2" charset="-122"/>
              </a:rPr>
              <a:t>P</a:t>
            </a:r>
            <a:endParaRPr lang="en-US" altLang="x-none" i="1" dirty="0">
              <a:solidFill>
                <a:srgbClr val="006699"/>
              </a:solidFill>
              <a:latin typeface="Times New Roman" panose="02020603050405020304" pitchFamily="2" charset="0"/>
              <a:ea typeface="宋体" panose="02010600030101010101" pitchFamily="2" charset="-122"/>
            </a:endParaRPr>
          </a:p>
        </p:txBody>
      </p:sp>
      <p:sp>
        <p:nvSpPr>
          <p:cNvPr id="64520" name="椭圆 64519"/>
          <p:cNvSpPr/>
          <p:nvPr/>
        </p:nvSpPr>
        <p:spPr>
          <a:xfrm>
            <a:off x="5861050" y="1701800"/>
            <a:ext cx="2447925" cy="2447925"/>
          </a:xfrm>
          <a:prstGeom prst="ellipse">
            <a:avLst/>
          </a:prstGeom>
          <a:noFill/>
          <a:ln w="19050" cap="flat" cmpd="sng">
            <a:solidFill>
              <a:schemeClr val="bg1"/>
            </a:solidFill>
            <a:prstDash val="dash"/>
            <a:round/>
            <a:headEnd type="none" w="med" len="med"/>
            <a:tailEnd type="none" w="med" len="med"/>
          </a:ln>
        </p:spPr>
        <p:txBody>
          <a:bodyPr wrap="none" anchor="ctr"/>
          <a:p>
            <a:pPr lvl="0" indent="0" algn="ctr"/>
            <a:endParaRPr lang="zh-CN" altLang="en-US" b="0" dirty="0">
              <a:latin typeface="Times New Roman" panose="02020603050405020304" pitchFamily="2" charset="0"/>
              <a:ea typeface="宋体" panose="02010600030101010101" pitchFamily="2" charset="-122"/>
            </a:endParaRPr>
          </a:p>
        </p:txBody>
      </p:sp>
      <p:sp>
        <p:nvSpPr>
          <p:cNvPr id="64521" name="椭圆 64520"/>
          <p:cNvSpPr/>
          <p:nvPr/>
        </p:nvSpPr>
        <p:spPr>
          <a:xfrm>
            <a:off x="6526213" y="2384425"/>
            <a:ext cx="1108075" cy="1108075"/>
          </a:xfrm>
          <a:prstGeom prst="ellipse">
            <a:avLst/>
          </a:prstGeom>
          <a:noFill/>
          <a:ln w="19050" cap="flat" cmpd="sng">
            <a:solidFill>
              <a:schemeClr val="bg1"/>
            </a:solidFill>
            <a:prstDash val="dash"/>
            <a:round/>
            <a:headEnd type="none" w="med" len="med"/>
            <a:tailEnd type="none" w="med" len="med"/>
          </a:ln>
        </p:spPr>
        <p:txBody>
          <a:bodyPr wrap="none" anchor="ctr"/>
          <a:p>
            <a:pPr lvl="0" indent="0" algn="ctr"/>
            <a:endParaRPr lang="zh-CN" altLang="en-US" b="0" dirty="0">
              <a:latin typeface="Times New Roman" panose="02020603050405020304" pitchFamily="2" charset="0"/>
              <a:ea typeface="宋体" panose="02010600030101010101" pitchFamily="2" charset="-122"/>
            </a:endParaRPr>
          </a:p>
        </p:txBody>
      </p:sp>
      <p:sp>
        <p:nvSpPr>
          <p:cNvPr id="64522" name="直接连接符 64521"/>
          <p:cNvSpPr/>
          <p:nvPr/>
        </p:nvSpPr>
        <p:spPr>
          <a:xfrm flipV="1">
            <a:off x="7088188" y="2632075"/>
            <a:ext cx="454025" cy="307975"/>
          </a:xfrm>
          <a:prstGeom prst="line">
            <a:avLst/>
          </a:prstGeom>
          <a:ln w="28575" cap="flat" cmpd="sng">
            <a:solidFill>
              <a:srgbClr val="003366"/>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4523" name="椭圆 64522"/>
          <p:cNvSpPr/>
          <p:nvPr/>
        </p:nvSpPr>
        <p:spPr>
          <a:xfrm>
            <a:off x="8053388" y="2197100"/>
            <a:ext cx="93662" cy="101600"/>
          </a:xfrm>
          <a:prstGeom prst="ellipse">
            <a:avLst/>
          </a:prstGeom>
          <a:solidFill>
            <a:srgbClr val="003366"/>
          </a:soli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4524" name="文本框 64523"/>
          <p:cNvSpPr txBox="1"/>
          <p:nvPr/>
        </p:nvSpPr>
        <p:spPr>
          <a:xfrm>
            <a:off x="7083425" y="2381250"/>
            <a:ext cx="322263" cy="519113"/>
          </a:xfrm>
          <a:prstGeom prst="rect">
            <a:avLst/>
          </a:prstGeom>
          <a:noFill/>
          <a:ln w="9525">
            <a:noFill/>
          </a:ln>
        </p:spPr>
        <p:txBody>
          <a:bodyPr wrap="none" anchor="t">
            <a:spAutoFit/>
          </a:bodyPr>
          <a:p>
            <a:pPr lvl="0" indent="0"/>
            <a:r>
              <a:rPr lang="en-US" altLang="x-none" sz="2800" i="1" dirty="0">
                <a:latin typeface="Times New Roman" panose="02020603050405020304" pitchFamily="2" charset="0"/>
                <a:ea typeface="宋体" panose="02010600030101010101" pitchFamily="2" charset="-122"/>
              </a:rPr>
              <a:t>r</a:t>
            </a:r>
            <a:endParaRPr lang="en-US" altLang="x-none" sz="2800" i="1" dirty="0">
              <a:latin typeface="Times New Roman" panose="02020603050405020304" pitchFamily="2" charset="0"/>
              <a:ea typeface="宋体" panose="02010600030101010101" pitchFamily="2" charset="-122"/>
            </a:endParaRPr>
          </a:p>
        </p:txBody>
      </p:sp>
      <p:sp>
        <p:nvSpPr>
          <p:cNvPr id="64525" name="椭圆 64524"/>
          <p:cNvSpPr/>
          <p:nvPr/>
        </p:nvSpPr>
        <p:spPr>
          <a:xfrm>
            <a:off x="7494588" y="2578100"/>
            <a:ext cx="93662" cy="101600"/>
          </a:xfrm>
          <a:prstGeom prst="ellipse">
            <a:avLst/>
          </a:prstGeom>
          <a:solidFill>
            <a:srgbClr val="003366"/>
          </a:soli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4526" name="文本框 64525"/>
          <p:cNvSpPr txBox="1"/>
          <p:nvPr/>
        </p:nvSpPr>
        <p:spPr>
          <a:xfrm>
            <a:off x="7429500" y="1965325"/>
            <a:ext cx="369888" cy="457200"/>
          </a:xfrm>
          <a:prstGeom prst="rect">
            <a:avLst/>
          </a:prstGeom>
          <a:noFill/>
          <a:ln w="9525">
            <a:noFill/>
          </a:ln>
        </p:spPr>
        <p:txBody>
          <a:bodyPr wrap="none" anchor="t">
            <a:spAutoFit/>
          </a:bodyPr>
          <a:p>
            <a:pPr lvl="0" indent="0"/>
            <a:r>
              <a:rPr lang="en-US" altLang="x-none" i="1" dirty="0">
                <a:solidFill>
                  <a:srgbClr val="006699"/>
                </a:solidFill>
                <a:latin typeface="Times New Roman" panose="02020603050405020304" pitchFamily="2" charset="0"/>
                <a:ea typeface="宋体" panose="02010600030101010101" pitchFamily="2" charset="-122"/>
              </a:rPr>
              <a:t>P</a:t>
            </a:r>
            <a:endParaRPr lang="en-US" altLang="x-none" i="1" dirty="0">
              <a:solidFill>
                <a:srgbClr val="006699"/>
              </a:solidFill>
              <a:latin typeface="Times New Roman" panose="02020603050405020304" pitchFamily="2" charset="0"/>
              <a:ea typeface="宋体" panose="02010600030101010101" pitchFamily="2" charset="-122"/>
            </a:endParaRPr>
          </a:p>
        </p:txBody>
      </p:sp>
      <p:sp>
        <p:nvSpPr>
          <p:cNvPr id="64527" name="直接连接符 64526"/>
          <p:cNvSpPr/>
          <p:nvPr/>
        </p:nvSpPr>
        <p:spPr>
          <a:xfrm>
            <a:off x="7088188" y="2936875"/>
            <a:ext cx="614362" cy="442913"/>
          </a:xfrm>
          <a:prstGeom prst="line">
            <a:avLst/>
          </a:prstGeom>
          <a:ln w="28575" cap="flat" cmpd="sng">
            <a:solidFill>
              <a:srgbClr val="66FF33"/>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4528" name="椭圆 64527"/>
          <p:cNvSpPr>
            <a:spLocks noChangeAspect="1"/>
          </p:cNvSpPr>
          <p:nvPr/>
        </p:nvSpPr>
        <p:spPr>
          <a:xfrm>
            <a:off x="7065963" y="2917825"/>
            <a:ext cx="39687" cy="42863"/>
          </a:xfrm>
          <a:prstGeom prst="ellipse">
            <a:avLst/>
          </a:prstGeom>
          <a:solidFill>
            <a:schemeClr val="tx1"/>
          </a:soli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4529" name="文本框 64528"/>
          <p:cNvSpPr txBox="1"/>
          <p:nvPr/>
        </p:nvSpPr>
        <p:spPr>
          <a:xfrm>
            <a:off x="7423150" y="2836863"/>
            <a:ext cx="387350" cy="457200"/>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R</a:t>
            </a:r>
            <a:endParaRPr lang="en-US" altLang="x-none" i="1" dirty="0">
              <a:latin typeface="Times New Roman" panose="02020603050405020304" pitchFamily="2" charset="0"/>
              <a:ea typeface="宋体" panose="02010600030101010101" pitchFamily="2" charset="-122"/>
            </a:endParaRPr>
          </a:p>
        </p:txBody>
      </p:sp>
      <p:graphicFrame>
        <p:nvGraphicFramePr>
          <p:cNvPr id="64530" name="对象 64529"/>
          <p:cNvGraphicFramePr>
            <a:graphicFrameLocks noChangeAspect="1"/>
          </p:cNvGraphicFramePr>
          <p:nvPr/>
        </p:nvGraphicFramePr>
        <p:xfrm>
          <a:off x="1655763" y="1277938"/>
          <a:ext cx="3276600" cy="1919287"/>
        </p:xfrm>
        <a:graphic>
          <a:graphicData uri="http://schemas.openxmlformats.org/presentationml/2006/ole">
            <mc:AlternateContent xmlns:mc="http://schemas.openxmlformats.org/markup-compatibility/2006">
              <mc:Choice xmlns:v="urn:schemas-microsoft-com:vml" Requires="v">
                <p:oleObj spid="_x0000_s3444" name="" r:id="rId1" imgW="1562100" imgH="914400" progId="Equation.3">
                  <p:embed/>
                </p:oleObj>
              </mc:Choice>
              <mc:Fallback>
                <p:oleObj name="" r:id="rId1" imgW="1562100" imgH="914400" progId="Equation.3">
                  <p:embed/>
                  <p:pic>
                    <p:nvPicPr>
                      <p:cNvPr id="0" name="图片 3443"/>
                      <p:cNvPicPr/>
                      <p:nvPr/>
                    </p:nvPicPr>
                    <p:blipFill>
                      <a:blip r:embed="rId2"/>
                      <a:stretch>
                        <a:fillRect/>
                      </a:stretch>
                    </p:blipFill>
                    <p:spPr>
                      <a:xfrm>
                        <a:off x="1655763" y="1277938"/>
                        <a:ext cx="3276600" cy="1919287"/>
                      </a:xfrm>
                      <a:prstGeom prst="rect">
                        <a:avLst/>
                      </a:prstGeom>
                      <a:noFill/>
                      <a:ln w="38100">
                        <a:noFill/>
                        <a:miter/>
                      </a:ln>
                    </p:spPr>
                  </p:pic>
                </p:oleObj>
              </mc:Fallback>
            </mc:AlternateContent>
          </a:graphicData>
        </a:graphic>
      </p:graphicFrame>
      <p:sp>
        <p:nvSpPr>
          <p:cNvPr id="64531" name="文本框 64530"/>
          <p:cNvSpPr txBox="1"/>
          <p:nvPr/>
        </p:nvSpPr>
        <p:spPr>
          <a:xfrm>
            <a:off x="754063" y="3221038"/>
            <a:ext cx="436245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对球外任一点</a:t>
            </a:r>
            <a:r>
              <a:rPr lang="en-US" altLang="x-none" i="1" dirty="0">
                <a:latin typeface="Times New Roman" panose="02020603050405020304" pitchFamily="2" charset="0"/>
                <a:ea typeface="仿宋_GB2312" pitchFamily="1" charset="-122"/>
              </a:rPr>
              <a:t>P   </a:t>
            </a:r>
            <a:r>
              <a:rPr lang="en-US" altLang="x-none" dirty="0">
                <a:latin typeface="Times New Roman" panose="02020603050405020304" pitchFamily="2" charset="0"/>
                <a:ea typeface="仿宋_GB2312" pitchFamily="1" charset="-122"/>
              </a:rPr>
              <a:t>( </a:t>
            </a:r>
            <a:r>
              <a:rPr lang="en-US" altLang="x-none" i="1" dirty="0">
                <a:latin typeface="Times New Roman" panose="02020603050405020304" pitchFamily="2" charset="0"/>
                <a:ea typeface="仿宋_GB2312" pitchFamily="1" charset="-122"/>
              </a:rPr>
              <a:t>r </a:t>
            </a:r>
            <a:r>
              <a:rPr lang="en-US" altLang="x-none" dirty="0">
                <a:latin typeface="Times New Roman" panose="02020603050405020304" pitchFamily="2" charset="0"/>
                <a:ea typeface="仿宋_GB2312" pitchFamily="1" charset="-122"/>
              </a:rPr>
              <a:t>&gt; </a:t>
            </a:r>
            <a:r>
              <a:rPr lang="en-US" altLang="x-none" i="1" dirty="0">
                <a:latin typeface="Times New Roman" panose="02020603050405020304" pitchFamily="2" charset="0"/>
                <a:ea typeface="仿宋_GB2312" pitchFamily="1" charset="-122"/>
              </a:rPr>
              <a:t>R </a:t>
            </a:r>
            <a:r>
              <a:rPr lang="en-US" altLang="x-none" dirty="0">
                <a:latin typeface="Times New Roman" panose="02020603050405020304" pitchFamily="2" charset="0"/>
                <a:ea typeface="仿宋_GB2312" pitchFamily="1" charset="-122"/>
              </a:rPr>
              <a:t>)</a:t>
            </a:r>
            <a:r>
              <a:rPr lang="en-US" altLang="x-none" i="1" dirty="0">
                <a:latin typeface="Times New Roman" panose="02020603050405020304" pitchFamily="2" charset="0"/>
                <a:ea typeface="仿宋_GB2312" pitchFamily="1" charset="-122"/>
              </a:rPr>
              <a:t> </a:t>
            </a:r>
            <a:endParaRPr lang="en-US" altLang="x-none" dirty="0">
              <a:latin typeface="Times New Roman" panose="02020603050405020304" pitchFamily="2" charset="0"/>
              <a:ea typeface="仿宋_GB2312" pitchFamily="1" charset="-122"/>
            </a:endParaRPr>
          </a:p>
        </p:txBody>
      </p:sp>
      <p:graphicFrame>
        <p:nvGraphicFramePr>
          <p:cNvPr id="64532" name="对象 64531"/>
          <p:cNvGraphicFramePr>
            <a:graphicFrameLocks noChangeAspect="1"/>
          </p:cNvGraphicFramePr>
          <p:nvPr/>
        </p:nvGraphicFramePr>
        <p:xfrm>
          <a:off x="1554163" y="3641725"/>
          <a:ext cx="2025650" cy="746125"/>
        </p:xfrm>
        <a:graphic>
          <a:graphicData uri="http://schemas.openxmlformats.org/presentationml/2006/ole">
            <mc:AlternateContent xmlns:mc="http://schemas.openxmlformats.org/markup-compatibility/2006">
              <mc:Choice xmlns:v="urn:schemas-microsoft-com:vml" Requires="v">
                <p:oleObj spid="_x0000_s3445" name="" r:id="rId3" imgW="971550" imgH="358140" progId="Equation.3">
                  <p:embed/>
                </p:oleObj>
              </mc:Choice>
              <mc:Fallback>
                <p:oleObj name="" r:id="rId3" imgW="971550" imgH="358140" progId="Equation.3">
                  <p:embed/>
                  <p:pic>
                    <p:nvPicPr>
                      <p:cNvPr id="0" name="图片 3444"/>
                      <p:cNvPicPr/>
                      <p:nvPr/>
                    </p:nvPicPr>
                    <p:blipFill>
                      <a:blip r:embed="rId4"/>
                      <a:stretch>
                        <a:fillRect/>
                      </a:stretch>
                    </p:blipFill>
                    <p:spPr>
                      <a:xfrm>
                        <a:off x="1554163" y="3641725"/>
                        <a:ext cx="2025650" cy="746125"/>
                      </a:xfrm>
                      <a:prstGeom prst="rect">
                        <a:avLst/>
                      </a:prstGeom>
                      <a:noFill/>
                      <a:ln w="38100">
                        <a:noFill/>
                        <a:miter/>
                      </a:ln>
                    </p:spPr>
                  </p:pic>
                </p:oleObj>
              </mc:Fallback>
            </mc:AlternateContent>
          </a:graphicData>
        </a:graphic>
      </p:graphicFrame>
      <p:graphicFrame>
        <p:nvGraphicFramePr>
          <p:cNvPr id="64533" name="对象 64532"/>
          <p:cNvGraphicFramePr>
            <a:graphicFrameLocks noChangeAspect="1"/>
          </p:cNvGraphicFramePr>
          <p:nvPr/>
        </p:nvGraphicFramePr>
        <p:xfrm>
          <a:off x="3492500" y="3557588"/>
          <a:ext cx="1173163" cy="906462"/>
        </p:xfrm>
        <a:graphic>
          <a:graphicData uri="http://schemas.openxmlformats.org/presentationml/2006/ole">
            <mc:AlternateContent xmlns:mc="http://schemas.openxmlformats.org/markup-compatibility/2006">
              <mc:Choice xmlns:v="urn:schemas-microsoft-com:vml" Requires="v">
                <p:oleObj spid="_x0000_s3446" name="" r:id="rId5" imgW="562610" imgH="434975" progId="Equation.3">
                  <p:embed/>
                </p:oleObj>
              </mc:Choice>
              <mc:Fallback>
                <p:oleObj name="" r:id="rId5" imgW="562610" imgH="434975" progId="Equation.3">
                  <p:embed/>
                  <p:pic>
                    <p:nvPicPr>
                      <p:cNvPr id="0" name="图片 3445"/>
                      <p:cNvPicPr/>
                      <p:nvPr/>
                    </p:nvPicPr>
                    <p:blipFill>
                      <a:blip r:embed="rId6"/>
                      <a:stretch>
                        <a:fillRect/>
                      </a:stretch>
                    </p:blipFill>
                    <p:spPr>
                      <a:xfrm>
                        <a:off x="3492500" y="3557588"/>
                        <a:ext cx="1173163" cy="906462"/>
                      </a:xfrm>
                      <a:prstGeom prst="rect">
                        <a:avLst/>
                      </a:prstGeom>
                      <a:noFill/>
                      <a:ln w="38100">
                        <a:noFill/>
                        <a:miter/>
                      </a:ln>
                    </p:spPr>
                  </p:pic>
                </p:oleObj>
              </mc:Fallback>
            </mc:AlternateContent>
          </a:graphicData>
        </a:graphic>
      </p:graphicFrame>
      <p:sp>
        <p:nvSpPr>
          <p:cNvPr id="64534" name="文本框 64533"/>
          <p:cNvSpPr txBox="1"/>
          <p:nvPr/>
        </p:nvSpPr>
        <p:spPr>
          <a:xfrm>
            <a:off x="755650" y="4451350"/>
            <a:ext cx="459740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对球面内任一点</a:t>
            </a:r>
            <a:r>
              <a:rPr lang="en-US" altLang="x-none" i="1" dirty="0">
                <a:latin typeface="Times New Roman" panose="02020603050405020304" pitchFamily="2" charset="0"/>
                <a:ea typeface="仿宋_GB2312" pitchFamily="1" charset="-122"/>
              </a:rPr>
              <a:t>P   </a:t>
            </a:r>
            <a:r>
              <a:rPr lang="en-US" altLang="x-none" dirty="0">
                <a:latin typeface="Times New Roman" panose="02020603050405020304" pitchFamily="2" charset="0"/>
                <a:ea typeface="仿宋_GB2312" pitchFamily="1" charset="-122"/>
              </a:rPr>
              <a:t>( </a:t>
            </a:r>
            <a:r>
              <a:rPr lang="en-US" altLang="x-none" i="1" dirty="0">
                <a:latin typeface="Times New Roman" panose="02020603050405020304" pitchFamily="2" charset="0"/>
                <a:ea typeface="仿宋_GB2312" pitchFamily="1" charset="-122"/>
              </a:rPr>
              <a:t>r </a:t>
            </a:r>
            <a:r>
              <a:rPr lang="en-US" altLang="x-none" dirty="0">
                <a:latin typeface="Times New Roman" panose="02020603050405020304" pitchFamily="2" charset="0"/>
                <a:ea typeface="仿宋_GB2312" pitchFamily="1" charset="-122"/>
              </a:rPr>
              <a:t>&lt; </a:t>
            </a:r>
            <a:r>
              <a:rPr lang="en-US" altLang="x-none" i="1" dirty="0">
                <a:latin typeface="Times New Roman" panose="02020603050405020304" pitchFamily="2" charset="0"/>
                <a:ea typeface="仿宋_GB2312" pitchFamily="1" charset="-122"/>
              </a:rPr>
              <a:t>R </a:t>
            </a:r>
            <a:r>
              <a:rPr lang="en-US" altLang="x-none" dirty="0">
                <a:latin typeface="Times New Roman" panose="02020603050405020304" pitchFamily="2" charset="0"/>
                <a:ea typeface="仿宋_GB2312" pitchFamily="1" charset="-122"/>
              </a:rPr>
              <a:t>)</a:t>
            </a:r>
            <a:r>
              <a:rPr lang="en-US" altLang="x-none" i="1" dirty="0">
                <a:latin typeface="Times New Roman" panose="02020603050405020304" pitchFamily="2" charset="0"/>
                <a:ea typeface="仿宋_GB2312" pitchFamily="1" charset="-122"/>
              </a:rPr>
              <a:t> </a:t>
            </a:r>
            <a:endParaRPr lang="en-US" altLang="x-none" i="1" dirty="0">
              <a:latin typeface="Times New Roman" panose="02020603050405020304" pitchFamily="2" charset="0"/>
              <a:ea typeface="仿宋_GB2312" pitchFamily="1" charset="-122"/>
            </a:endParaRPr>
          </a:p>
        </p:txBody>
      </p:sp>
      <p:graphicFrame>
        <p:nvGraphicFramePr>
          <p:cNvPr id="64535" name="对象 64534"/>
          <p:cNvGraphicFramePr>
            <a:graphicFrameLocks noChangeAspect="1"/>
          </p:cNvGraphicFramePr>
          <p:nvPr/>
        </p:nvGraphicFramePr>
        <p:xfrm>
          <a:off x="1593850" y="4987925"/>
          <a:ext cx="1865313" cy="746125"/>
        </p:xfrm>
        <a:graphic>
          <a:graphicData uri="http://schemas.openxmlformats.org/presentationml/2006/ole">
            <mc:AlternateContent xmlns:mc="http://schemas.openxmlformats.org/markup-compatibility/2006">
              <mc:Choice xmlns:v="urn:schemas-microsoft-com:vml" Requires="v">
                <p:oleObj spid="_x0000_s3447" name="" r:id="rId7" imgW="894715" imgH="358140" progId="Equation.3">
                  <p:embed/>
                </p:oleObj>
              </mc:Choice>
              <mc:Fallback>
                <p:oleObj name="" r:id="rId7" imgW="894715" imgH="358140" progId="Equation.3">
                  <p:embed/>
                  <p:pic>
                    <p:nvPicPr>
                      <p:cNvPr id="0" name="图片 3446"/>
                      <p:cNvPicPr/>
                      <p:nvPr/>
                    </p:nvPicPr>
                    <p:blipFill>
                      <a:blip r:embed="rId8"/>
                      <a:stretch>
                        <a:fillRect/>
                      </a:stretch>
                    </p:blipFill>
                    <p:spPr>
                      <a:xfrm>
                        <a:off x="1593850" y="4987925"/>
                        <a:ext cx="1865313" cy="746125"/>
                      </a:xfrm>
                      <a:prstGeom prst="rect">
                        <a:avLst/>
                      </a:prstGeom>
                      <a:noFill/>
                      <a:ln w="38100">
                        <a:noFill/>
                        <a:miter/>
                      </a:ln>
                    </p:spPr>
                  </p:pic>
                </p:oleObj>
              </mc:Fallback>
            </mc:AlternateContent>
          </a:graphicData>
        </a:graphic>
      </p:graphicFrame>
      <p:graphicFrame>
        <p:nvGraphicFramePr>
          <p:cNvPr id="64536" name="对象 64535"/>
          <p:cNvGraphicFramePr>
            <a:graphicFrameLocks noChangeAspect="1"/>
          </p:cNvGraphicFramePr>
          <p:nvPr/>
        </p:nvGraphicFramePr>
        <p:xfrm>
          <a:off x="3403600" y="4981575"/>
          <a:ext cx="2425700" cy="693738"/>
        </p:xfrm>
        <a:graphic>
          <a:graphicData uri="http://schemas.openxmlformats.org/presentationml/2006/ole">
            <mc:AlternateContent xmlns:mc="http://schemas.openxmlformats.org/markup-compatibility/2006">
              <mc:Choice xmlns:v="urn:schemas-microsoft-com:vml" Requires="v">
                <p:oleObj spid="_x0000_s3448" name="" r:id="rId9" imgW="1163955" imgH="332740" progId="Equation.3">
                  <p:embed/>
                </p:oleObj>
              </mc:Choice>
              <mc:Fallback>
                <p:oleObj name="" r:id="rId9" imgW="1163955" imgH="332740" progId="Equation.3">
                  <p:embed/>
                  <p:pic>
                    <p:nvPicPr>
                      <p:cNvPr id="0" name="图片 3447"/>
                      <p:cNvPicPr/>
                      <p:nvPr/>
                    </p:nvPicPr>
                    <p:blipFill>
                      <a:blip r:embed="rId10"/>
                      <a:stretch>
                        <a:fillRect/>
                      </a:stretch>
                    </p:blipFill>
                    <p:spPr>
                      <a:xfrm>
                        <a:off x="3403600" y="4981575"/>
                        <a:ext cx="2425700" cy="693738"/>
                      </a:xfrm>
                      <a:prstGeom prst="rect">
                        <a:avLst/>
                      </a:prstGeom>
                      <a:noFill/>
                      <a:ln w="38100">
                        <a:noFill/>
                        <a:miter/>
                      </a:ln>
                    </p:spPr>
                  </p:pic>
                </p:oleObj>
              </mc:Fallback>
            </mc:AlternateContent>
          </a:graphicData>
        </a:graphic>
      </p:graphicFrame>
      <p:graphicFrame>
        <p:nvGraphicFramePr>
          <p:cNvPr id="64537" name="对象 64536"/>
          <p:cNvGraphicFramePr>
            <a:graphicFrameLocks noChangeAspect="1"/>
          </p:cNvGraphicFramePr>
          <p:nvPr/>
        </p:nvGraphicFramePr>
        <p:xfrm>
          <a:off x="3421063" y="5676900"/>
          <a:ext cx="2663825" cy="906463"/>
        </p:xfrm>
        <a:graphic>
          <a:graphicData uri="http://schemas.openxmlformats.org/presentationml/2006/ole">
            <mc:AlternateContent xmlns:mc="http://schemas.openxmlformats.org/markup-compatibility/2006">
              <mc:Choice xmlns:v="urn:schemas-microsoft-com:vml" Requires="v">
                <p:oleObj spid="_x0000_s3449" name="" r:id="rId11" imgW="1278890" imgH="434975" progId="Equation.3">
                  <p:embed/>
                </p:oleObj>
              </mc:Choice>
              <mc:Fallback>
                <p:oleObj name="" r:id="rId11" imgW="1278890" imgH="434975" progId="Equation.3">
                  <p:embed/>
                  <p:pic>
                    <p:nvPicPr>
                      <p:cNvPr id="0" name="图片 3448"/>
                      <p:cNvPicPr/>
                      <p:nvPr/>
                    </p:nvPicPr>
                    <p:blipFill>
                      <a:blip r:embed="rId12"/>
                      <a:stretch>
                        <a:fillRect/>
                      </a:stretch>
                    </p:blipFill>
                    <p:spPr>
                      <a:xfrm>
                        <a:off x="3421063" y="5676900"/>
                        <a:ext cx="2663825" cy="906463"/>
                      </a:xfrm>
                      <a:prstGeom prst="rect">
                        <a:avLst/>
                      </a:prstGeom>
                      <a:noFill/>
                      <a:ln w="38100">
                        <a:noFill/>
                        <a:miter/>
                      </a:ln>
                    </p:spPr>
                  </p:pic>
                </p:oleObj>
              </mc:Fallback>
            </mc:AlternateContent>
          </a:graphicData>
        </a:graphic>
      </p:graphicFrame>
      <p:grpSp>
        <p:nvGrpSpPr>
          <p:cNvPr id="64538" name="组合 64537"/>
          <p:cNvGrpSpPr/>
          <p:nvPr/>
        </p:nvGrpSpPr>
        <p:grpSpPr>
          <a:xfrm>
            <a:off x="6723063" y="4211638"/>
            <a:ext cx="2154237" cy="1906587"/>
            <a:chOff x="0" y="0"/>
            <a:chExt cx="1357" cy="1201"/>
          </a:xfrm>
        </p:grpSpPr>
        <p:sp>
          <p:nvSpPr>
            <p:cNvPr id="65562" name="直接连接符 64538"/>
            <p:cNvSpPr/>
            <p:nvPr/>
          </p:nvSpPr>
          <p:spPr>
            <a:xfrm>
              <a:off x="215" y="957"/>
              <a:ext cx="1119" cy="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5563" name="直接连接符 64539"/>
            <p:cNvSpPr/>
            <p:nvPr/>
          </p:nvSpPr>
          <p:spPr>
            <a:xfrm flipV="1">
              <a:off x="225" y="40"/>
              <a:ext cx="0" cy="919"/>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5564" name="文本框 64540"/>
            <p:cNvSpPr txBox="1"/>
            <p:nvPr/>
          </p:nvSpPr>
          <p:spPr>
            <a:xfrm>
              <a:off x="1143" y="913"/>
              <a:ext cx="214" cy="288"/>
            </a:xfrm>
            <a:prstGeom prst="rect">
              <a:avLst/>
            </a:prstGeom>
            <a:noFill/>
            <a:ln w="9525">
              <a:noFill/>
            </a:ln>
          </p:spPr>
          <p:txBody>
            <a:bodyPr anchor="t">
              <a:spAutoFit/>
            </a:bodyPr>
            <a:p>
              <a:pPr lvl="0" indent="0"/>
              <a:r>
                <a:rPr lang="en-US" altLang="x-none" i="1" dirty="0">
                  <a:latin typeface="Times New Roman" panose="02020603050405020304" pitchFamily="2" charset="0"/>
                  <a:ea typeface="宋体" panose="02010600030101010101" pitchFamily="2" charset="-122"/>
                </a:rPr>
                <a:t>r</a:t>
              </a:r>
              <a:endParaRPr lang="en-US" altLang="x-none" i="1" dirty="0">
                <a:latin typeface="Times New Roman" panose="02020603050405020304" pitchFamily="2" charset="0"/>
                <a:ea typeface="宋体" panose="02010600030101010101" pitchFamily="2" charset="-122"/>
              </a:endParaRPr>
            </a:p>
          </p:txBody>
        </p:sp>
        <p:sp>
          <p:nvSpPr>
            <p:cNvPr id="65565" name="文本框 64541"/>
            <p:cNvSpPr txBox="1"/>
            <p:nvPr/>
          </p:nvSpPr>
          <p:spPr>
            <a:xfrm>
              <a:off x="0" y="0"/>
              <a:ext cx="223" cy="250"/>
            </a:xfrm>
            <a:prstGeom prst="rect">
              <a:avLst/>
            </a:prstGeom>
            <a:noFill/>
            <a:ln w="9525">
              <a:noFill/>
            </a:ln>
          </p:spPr>
          <p:txBody>
            <a:bodyPr wrap="none" anchor="t">
              <a:spAutoFit/>
            </a:bodyPr>
            <a:p>
              <a:pPr lvl="0" indent="0"/>
              <a:r>
                <a:rPr lang="en-US" altLang="x-none" sz="2000" i="1" dirty="0">
                  <a:latin typeface="Times New Roman" panose="02020603050405020304" pitchFamily="2" charset="0"/>
                  <a:ea typeface="宋体" panose="02010600030101010101" pitchFamily="2" charset="-122"/>
                </a:rPr>
                <a:t>V</a:t>
              </a:r>
              <a:endParaRPr lang="en-US" altLang="x-none" sz="2000" i="1" dirty="0">
                <a:latin typeface="Times New Roman" panose="02020603050405020304" pitchFamily="2" charset="0"/>
                <a:ea typeface="宋体" panose="02010600030101010101" pitchFamily="2" charset="-122"/>
              </a:endParaRPr>
            </a:p>
          </p:txBody>
        </p:sp>
        <p:sp>
          <p:nvSpPr>
            <p:cNvPr id="65566" name="文本框 64542"/>
            <p:cNvSpPr txBox="1"/>
            <p:nvPr/>
          </p:nvSpPr>
          <p:spPr>
            <a:xfrm>
              <a:off x="53" y="916"/>
              <a:ext cx="232" cy="250"/>
            </a:xfrm>
            <a:prstGeom prst="rect">
              <a:avLst/>
            </a:prstGeom>
            <a:noFill/>
            <a:ln w="9525">
              <a:noFill/>
            </a:ln>
          </p:spPr>
          <p:txBody>
            <a:bodyPr wrap="none" anchor="t">
              <a:spAutoFit/>
            </a:bodyPr>
            <a:p>
              <a:pPr lvl="0" indent="0"/>
              <a:r>
                <a:rPr lang="en-US" altLang="x-none" sz="2000" i="1" dirty="0">
                  <a:latin typeface="Times New Roman" panose="02020603050405020304" pitchFamily="2" charset="0"/>
                  <a:ea typeface="宋体" panose="02010600030101010101" pitchFamily="2" charset="-122"/>
                </a:rPr>
                <a:t>O</a:t>
              </a:r>
              <a:endParaRPr lang="en-US" altLang="x-none" sz="2000" i="1" dirty="0">
                <a:latin typeface="Times New Roman" panose="02020603050405020304" pitchFamily="2" charset="0"/>
                <a:ea typeface="宋体" panose="02010600030101010101" pitchFamily="2" charset="-122"/>
              </a:endParaRPr>
            </a:p>
          </p:txBody>
        </p:sp>
      </p:grpSp>
      <p:sp>
        <p:nvSpPr>
          <p:cNvPr id="64544" name="直接连接符 64543"/>
          <p:cNvSpPr/>
          <p:nvPr/>
        </p:nvSpPr>
        <p:spPr>
          <a:xfrm>
            <a:off x="7837488" y="2897188"/>
            <a:ext cx="0" cy="2836862"/>
          </a:xfrm>
          <a:prstGeom prst="line">
            <a:avLst/>
          </a:prstGeom>
          <a:ln w="12700" cap="flat" cmpd="sng">
            <a:solidFill>
              <a:schemeClr val="hlink"/>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4545" name="未知"/>
          <p:cNvSpPr/>
          <p:nvPr/>
        </p:nvSpPr>
        <p:spPr>
          <a:xfrm>
            <a:off x="7832725" y="5076825"/>
            <a:ext cx="801688" cy="493713"/>
          </a:xfrm>
          <a:custGeom>
            <a:avLst/>
            <a:gdLst/>
            <a:ahLst/>
            <a:cxnLst/>
            <a:pathLst>
              <a:path w="505" h="311">
                <a:moveTo>
                  <a:pt x="0" y="0"/>
                </a:moveTo>
                <a:cubicBezTo>
                  <a:pt x="8" y="16"/>
                  <a:pt x="19" y="61"/>
                  <a:pt x="51" y="99"/>
                </a:cubicBezTo>
                <a:cubicBezTo>
                  <a:pt x="73" y="138"/>
                  <a:pt x="143" y="196"/>
                  <a:pt x="191" y="227"/>
                </a:cubicBezTo>
                <a:cubicBezTo>
                  <a:pt x="239" y="258"/>
                  <a:pt x="288" y="273"/>
                  <a:pt x="341" y="287"/>
                </a:cubicBezTo>
                <a:cubicBezTo>
                  <a:pt x="394" y="300"/>
                  <a:pt x="471" y="306"/>
                  <a:pt x="505" y="311"/>
                </a:cubicBezTo>
              </a:path>
            </a:pathLst>
          </a:custGeom>
          <a:noFill/>
          <a:ln w="38100" cap="flat" cmpd="sng">
            <a:solidFill>
              <a:srgbClr val="FF6600"/>
            </a:solidFill>
            <a:prstDash val="solid"/>
            <a:round/>
            <a:headEnd type="none" w="med" len="med"/>
            <a:tailEnd type="none" w="med" len="med"/>
          </a:ln>
        </p:spPr>
        <p:txBody>
          <a:bodyPr/>
          <a:p>
            <a:endParaRPr lang="zh-CN" altLang="en-US"/>
          </a:p>
        </p:txBody>
      </p:sp>
      <p:graphicFrame>
        <p:nvGraphicFramePr>
          <p:cNvPr id="64546" name="对象 64545"/>
          <p:cNvGraphicFramePr/>
          <p:nvPr/>
        </p:nvGraphicFramePr>
        <p:xfrm>
          <a:off x="7977188" y="4675188"/>
          <a:ext cx="712787" cy="708025"/>
        </p:xfrm>
        <a:graphic>
          <a:graphicData uri="http://schemas.openxmlformats.org/presentationml/2006/ole">
            <mc:AlternateContent xmlns:mc="http://schemas.openxmlformats.org/markup-compatibility/2006">
              <mc:Choice xmlns:v="urn:schemas-microsoft-com:vml" Requires="v">
                <p:oleObj spid="_x0000_s3450" name="" r:id="rId13" imgW="425450" imgH="399415" progId="Equation.3">
                  <p:embed/>
                </p:oleObj>
              </mc:Choice>
              <mc:Fallback>
                <p:oleObj name="" r:id="rId13" imgW="425450" imgH="399415" progId="Equation.3">
                  <p:embed/>
                  <p:pic>
                    <p:nvPicPr>
                      <p:cNvPr id="0" name="图片 3449"/>
                      <p:cNvPicPr/>
                      <p:nvPr/>
                    </p:nvPicPr>
                    <p:blipFill>
                      <a:blip r:embed="rId14"/>
                      <a:stretch>
                        <a:fillRect/>
                      </a:stretch>
                    </p:blipFill>
                    <p:spPr>
                      <a:xfrm>
                        <a:off x="7977188" y="4675188"/>
                        <a:ext cx="712787" cy="708025"/>
                      </a:xfrm>
                      <a:prstGeom prst="rect">
                        <a:avLst/>
                      </a:prstGeom>
                      <a:noFill/>
                      <a:ln w="38100">
                        <a:noFill/>
                        <a:miter/>
                      </a:ln>
                    </p:spPr>
                  </p:pic>
                </p:oleObj>
              </mc:Fallback>
            </mc:AlternateContent>
          </a:graphicData>
        </a:graphic>
      </p:graphicFrame>
      <p:sp>
        <p:nvSpPr>
          <p:cNvPr id="64547" name="文本框 64546"/>
          <p:cNvSpPr txBox="1"/>
          <p:nvPr/>
        </p:nvSpPr>
        <p:spPr>
          <a:xfrm>
            <a:off x="7673975" y="5691188"/>
            <a:ext cx="354013" cy="396875"/>
          </a:xfrm>
          <a:prstGeom prst="rect">
            <a:avLst/>
          </a:prstGeom>
          <a:noFill/>
          <a:ln w="9525">
            <a:noFill/>
          </a:ln>
        </p:spPr>
        <p:txBody>
          <a:bodyPr wrap="none" anchor="t">
            <a:spAutoFit/>
          </a:bodyPr>
          <a:p>
            <a:pPr lvl="0" indent="0"/>
            <a:r>
              <a:rPr lang="en-US" altLang="x-none" sz="2000" i="1" dirty="0">
                <a:solidFill>
                  <a:schemeClr val="bg1"/>
                </a:solidFill>
                <a:latin typeface="Times New Roman" panose="02020603050405020304" pitchFamily="2" charset="0"/>
                <a:ea typeface="宋体" panose="02010600030101010101" pitchFamily="2" charset="-122"/>
              </a:rPr>
              <a:t>R</a:t>
            </a:r>
            <a:endParaRPr lang="en-US" altLang="x-none" sz="2000" i="1" dirty="0">
              <a:solidFill>
                <a:schemeClr val="bg1"/>
              </a:solidFill>
              <a:latin typeface="Times New Roman" panose="02020603050405020304" pitchFamily="2" charset="0"/>
              <a:ea typeface="宋体" panose="02010600030101010101" pitchFamily="2" charset="-122"/>
            </a:endParaRPr>
          </a:p>
        </p:txBody>
      </p:sp>
      <p:sp>
        <p:nvSpPr>
          <p:cNvPr id="64548" name="直接连接符 64547"/>
          <p:cNvSpPr/>
          <p:nvPr/>
        </p:nvSpPr>
        <p:spPr>
          <a:xfrm>
            <a:off x="7081838" y="2935288"/>
            <a:ext cx="0" cy="1574800"/>
          </a:xfrm>
          <a:prstGeom prst="line">
            <a:avLst/>
          </a:prstGeom>
          <a:ln w="12700" cap="flat" cmpd="sng">
            <a:solidFill>
              <a:schemeClr val="hlink"/>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4549" name="直接连接符 64548"/>
          <p:cNvSpPr/>
          <p:nvPr/>
        </p:nvSpPr>
        <p:spPr>
          <a:xfrm>
            <a:off x="7094538" y="5084763"/>
            <a:ext cx="752475" cy="0"/>
          </a:xfrm>
          <a:prstGeom prst="line">
            <a:avLst/>
          </a:prstGeom>
          <a:ln w="6350" cap="flat" cmpd="sng">
            <a:solidFill>
              <a:schemeClr val="bg1"/>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4550" name="未知"/>
          <p:cNvSpPr/>
          <p:nvPr/>
        </p:nvSpPr>
        <p:spPr>
          <a:xfrm>
            <a:off x="7086600" y="4673600"/>
            <a:ext cx="747713" cy="407988"/>
          </a:xfrm>
          <a:custGeom>
            <a:avLst/>
            <a:gdLst/>
            <a:ahLst/>
            <a:cxnLst/>
            <a:pathLst>
              <a:path w="471" h="257">
                <a:moveTo>
                  <a:pt x="0" y="0"/>
                </a:moveTo>
                <a:cubicBezTo>
                  <a:pt x="31" y="6"/>
                  <a:pt x="123" y="11"/>
                  <a:pt x="186" y="35"/>
                </a:cubicBezTo>
                <a:cubicBezTo>
                  <a:pt x="249" y="59"/>
                  <a:pt x="330" y="96"/>
                  <a:pt x="381" y="143"/>
                </a:cubicBezTo>
                <a:cubicBezTo>
                  <a:pt x="432" y="190"/>
                  <a:pt x="452" y="233"/>
                  <a:pt x="471" y="257"/>
                </a:cubicBezTo>
              </a:path>
            </a:pathLst>
          </a:custGeom>
          <a:noFill/>
          <a:ln w="38100" cap="flat" cmpd="sng">
            <a:solidFill>
              <a:srgbClr val="FF6600"/>
            </a:solidFill>
            <a:prstDash val="solid"/>
            <a:round/>
            <a:headEnd type="none" w="med" len="med"/>
            <a:tailEnd type="none" w="med" len="med"/>
          </a:ln>
        </p:spPr>
        <p:txBody>
          <a:bodyPr/>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wipe(left)">
                                      <p:cBhvr>
                                        <p:cTn id="7" dur="500"/>
                                        <p:tgtEl>
                                          <p:spTgt spid="645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515"/>
                                        </p:tgtEl>
                                        <p:attrNameLst>
                                          <p:attrName>style.visibility</p:attrName>
                                        </p:attrNameLst>
                                      </p:cBhvr>
                                      <p:to>
                                        <p:strVal val="visible"/>
                                      </p:to>
                                    </p:set>
                                    <p:animEffect transition="in" filter="wipe(left)">
                                      <p:cBhvr>
                                        <p:cTn id="12" dur="500"/>
                                        <p:tgtEl>
                                          <p:spTgt spid="645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4516"/>
                                        </p:tgtEl>
                                        <p:attrNameLst>
                                          <p:attrName>style.visibility</p:attrName>
                                        </p:attrNameLst>
                                      </p:cBhvr>
                                      <p:to>
                                        <p:strVal val="visible"/>
                                      </p:to>
                                    </p:set>
                                    <p:animEffect transition="in" filter="box(out)">
                                      <p:cBhvr>
                                        <p:cTn id="17" dur="500"/>
                                        <p:tgtEl>
                                          <p:spTgt spid="64516"/>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64527"/>
                                        </p:tgtEl>
                                        <p:attrNameLst>
                                          <p:attrName>style.visibility</p:attrName>
                                        </p:attrNameLst>
                                      </p:cBhvr>
                                      <p:to>
                                        <p:strVal val="visible"/>
                                      </p:to>
                                    </p:set>
                                    <p:animEffect transition="in" filter="wipe(left)">
                                      <p:cBhvr>
                                        <p:cTn id="21" dur="500"/>
                                        <p:tgtEl>
                                          <p:spTgt spid="64527"/>
                                        </p:tgtEl>
                                      </p:cBhvr>
                                    </p:animEffect>
                                  </p:childTnLst>
                                </p:cTn>
                              </p:par>
                              <p:par>
                                <p:cTn id="22" presetID="1" presetClass="entr" presetSubtype="0" fill="hold" nodeType="withEffect">
                                  <p:stCondLst>
                                    <p:cond delay="0"/>
                                  </p:stCondLst>
                                  <p:childTnLst>
                                    <p:set>
                                      <p:cBhvr>
                                        <p:cTn id="23" dur="1" fill="hold">
                                          <p:stCondLst>
                                            <p:cond delay="0"/>
                                          </p:stCondLst>
                                        </p:cTn>
                                        <p:tgtEl>
                                          <p:spTgt spid="64528"/>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499"/>
                                          </p:stCondLst>
                                        </p:cTn>
                                        <p:tgtEl>
                                          <p:spTgt spid="645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4530"/>
                                        </p:tgtEl>
                                        <p:attrNameLst>
                                          <p:attrName>style.visibility</p:attrName>
                                        </p:attrNameLst>
                                      </p:cBhvr>
                                      <p:to>
                                        <p:strVal val="visible"/>
                                      </p:to>
                                    </p:set>
                                    <p:animEffect transition="in" filter="wipe(left)">
                                      <p:cBhvr>
                                        <p:cTn id="31" dur="500"/>
                                        <p:tgtEl>
                                          <p:spTgt spid="6453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4531"/>
                                        </p:tgtEl>
                                        <p:attrNameLst>
                                          <p:attrName>style.visibility</p:attrName>
                                        </p:attrNameLst>
                                      </p:cBhvr>
                                      <p:to>
                                        <p:strVal val="visible"/>
                                      </p:to>
                                    </p:set>
                                    <p:animEffect transition="in" filter="wipe(left)">
                                      <p:cBhvr>
                                        <p:cTn id="36" dur="500"/>
                                        <p:tgtEl>
                                          <p:spTgt spid="64531"/>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64520"/>
                                        </p:tgtEl>
                                        <p:attrNameLst>
                                          <p:attrName>style.visibility</p:attrName>
                                        </p:attrNameLst>
                                      </p:cBhvr>
                                      <p:to>
                                        <p:strVal val="visible"/>
                                      </p:to>
                                    </p:set>
                                    <p:anim calcmode="lin" valueType="num">
                                      <p:cBhvr>
                                        <p:cTn id="41" dur="500" fill="hold"/>
                                        <p:tgtEl>
                                          <p:spTgt spid="64520"/>
                                        </p:tgtEl>
                                        <p:attrNameLst>
                                          <p:attrName>ppt_w</p:attrName>
                                        </p:attrNameLst>
                                      </p:cBhvr>
                                      <p:tavLst>
                                        <p:tav tm="0">
                                          <p:val>
                                            <p:fltVal val="0.000000"/>
                                          </p:val>
                                        </p:tav>
                                        <p:tav tm="100000">
                                          <p:val>
                                            <p:strVal val="#ppt_w"/>
                                          </p:val>
                                        </p:tav>
                                      </p:tavLst>
                                    </p:anim>
                                    <p:anim calcmode="lin" valueType="num">
                                      <p:cBhvr>
                                        <p:cTn id="42" dur="500" fill="hold"/>
                                        <p:tgtEl>
                                          <p:spTgt spid="64520"/>
                                        </p:tgtEl>
                                        <p:attrNameLst>
                                          <p:attrName>ppt_h</p:attrName>
                                        </p:attrNameLst>
                                      </p:cBhvr>
                                      <p:tavLst>
                                        <p:tav tm="0">
                                          <p:val>
                                            <p:fltVal val="0.000000"/>
                                          </p:val>
                                        </p:tav>
                                        <p:tav tm="100000">
                                          <p:val>
                                            <p:strVal val="#ppt_h"/>
                                          </p:val>
                                        </p:tav>
                                      </p:tavLst>
                                    </p:anim>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64517"/>
                                        </p:tgtEl>
                                        <p:attrNameLst>
                                          <p:attrName>style.visibility</p:attrName>
                                        </p:attrNameLst>
                                      </p:cBhvr>
                                      <p:to>
                                        <p:strVal val="visible"/>
                                      </p:to>
                                    </p:set>
                                    <p:animEffect transition="in" filter="wipe(left)">
                                      <p:cBhvr>
                                        <p:cTn id="46" dur="500"/>
                                        <p:tgtEl>
                                          <p:spTgt spid="64517"/>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499"/>
                                          </p:stCondLst>
                                        </p:cTn>
                                        <p:tgtEl>
                                          <p:spTgt spid="64518"/>
                                        </p:tgtEl>
                                        <p:attrNameLst>
                                          <p:attrName>style.visibility</p:attrName>
                                        </p:attrNameLst>
                                      </p:cBhvr>
                                      <p:to>
                                        <p:strVal val="visible"/>
                                      </p:to>
                                    </p:set>
                                  </p:childTnLst>
                                </p:cTn>
                              </p:par>
                            </p:childTnLst>
                          </p:cTn>
                        </p:par>
                        <p:par>
                          <p:cTn id="50" fill="hold">
                            <p:stCondLst>
                              <p:cond delay="1500"/>
                            </p:stCondLst>
                            <p:childTnLst>
                              <p:par>
                                <p:cTn id="51" presetID="22" presetClass="entr" presetSubtype="4" fill="hold" grpId="0" nodeType="afterEffect">
                                  <p:stCondLst>
                                    <p:cond delay="0"/>
                                  </p:stCondLst>
                                  <p:childTnLst>
                                    <p:set>
                                      <p:cBhvr>
                                        <p:cTn id="52" dur="1" fill="hold">
                                          <p:stCondLst>
                                            <p:cond delay="0"/>
                                          </p:stCondLst>
                                        </p:cTn>
                                        <p:tgtEl>
                                          <p:spTgt spid="64519"/>
                                        </p:tgtEl>
                                        <p:attrNameLst>
                                          <p:attrName>style.visibility</p:attrName>
                                        </p:attrNameLst>
                                      </p:cBhvr>
                                      <p:to>
                                        <p:strVal val="visible"/>
                                      </p:to>
                                    </p:set>
                                    <p:animEffect transition="in" filter="wipe(down)">
                                      <p:cBhvr>
                                        <p:cTn id="53" dur="500"/>
                                        <p:tgtEl>
                                          <p:spTgt spid="64519"/>
                                        </p:tgtEl>
                                      </p:cBhvr>
                                    </p:animEffect>
                                  </p:childTnLst>
                                </p:cTn>
                              </p:par>
                              <p:par>
                                <p:cTn id="54" presetID="22" presetClass="entr" presetSubtype="4" fill="hold" nodeType="withEffect">
                                  <p:stCondLst>
                                    <p:cond delay="0"/>
                                  </p:stCondLst>
                                  <p:childTnLst>
                                    <p:set>
                                      <p:cBhvr>
                                        <p:cTn id="55" dur="1" fill="hold">
                                          <p:stCondLst>
                                            <p:cond delay="0"/>
                                          </p:stCondLst>
                                        </p:cTn>
                                        <p:tgtEl>
                                          <p:spTgt spid="64523"/>
                                        </p:tgtEl>
                                        <p:attrNameLst>
                                          <p:attrName>style.visibility</p:attrName>
                                        </p:attrNameLst>
                                      </p:cBhvr>
                                      <p:to>
                                        <p:strVal val="visible"/>
                                      </p:to>
                                    </p:set>
                                    <p:animEffect transition="in" filter="wipe(down)">
                                      <p:cBhvr>
                                        <p:cTn id="56" dur="500"/>
                                        <p:tgtEl>
                                          <p:spTgt spid="6452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64532"/>
                                        </p:tgtEl>
                                        <p:attrNameLst>
                                          <p:attrName>style.visibility</p:attrName>
                                        </p:attrNameLst>
                                      </p:cBhvr>
                                      <p:to>
                                        <p:strVal val="visible"/>
                                      </p:to>
                                    </p:set>
                                    <p:animEffect transition="in" filter="wipe(left)">
                                      <p:cBhvr>
                                        <p:cTn id="61" dur="500"/>
                                        <p:tgtEl>
                                          <p:spTgt spid="6453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64533"/>
                                        </p:tgtEl>
                                        <p:attrNameLst>
                                          <p:attrName>style.visibility</p:attrName>
                                        </p:attrNameLst>
                                      </p:cBhvr>
                                      <p:to>
                                        <p:strVal val="visible"/>
                                      </p:to>
                                    </p:set>
                                    <p:animEffect transition="in" filter="wipe(left)">
                                      <p:cBhvr>
                                        <p:cTn id="66" dur="500"/>
                                        <p:tgtEl>
                                          <p:spTgt spid="6453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64534"/>
                                        </p:tgtEl>
                                        <p:attrNameLst>
                                          <p:attrName>style.visibility</p:attrName>
                                        </p:attrNameLst>
                                      </p:cBhvr>
                                      <p:to>
                                        <p:strVal val="visible"/>
                                      </p:to>
                                    </p:set>
                                    <p:animEffect transition="in" filter="wipe(left)">
                                      <p:cBhvr>
                                        <p:cTn id="71" dur="500"/>
                                        <p:tgtEl>
                                          <p:spTgt spid="64534"/>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64519"/>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64520"/>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64523"/>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64517"/>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64518"/>
                                        </p:tgtEl>
                                        <p:attrNameLst>
                                          <p:attrName>style.visibility</p:attrName>
                                        </p:attrNameLst>
                                      </p:cBhvr>
                                      <p:to>
                                        <p:strVal val="hidden"/>
                                      </p:to>
                                    </p:set>
                                  </p:childTnLst>
                                </p:cTn>
                              </p:par>
                            </p:childTnLst>
                          </p:cTn>
                        </p:par>
                        <p:par>
                          <p:cTn id="84" fill="hold">
                            <p:stCondLst>
                              <p:cond delay="0"/>
                            </p:stCondLst>
                            <p:childTnLst>
                              <p:par>
                                <p:cTn id="85" presetID="23" presetClass="entr" presetSubtype="32" fill="hold" grpId="0" nodeType="afterEffect">
                                  <p:stCondLst>
                                    <p:cond delay="0"/>
                                  </p:stCondLst>
                                  <p:childTnLst>
                                    <p:set>
                                      <p:cBhvr>
                                        <p:cTn id="86" dur="1" fill="hold">
                                          <p:stCondLst>
                                            <p:cond delay="0"/>
                                          </p:stCondLst>
                                        </p:cTn>
                                        <p:tgtEl>
                                          <p:spTgt spid="64521"/>
                                        </p:tgtEl>
                                        <p:attrNameLst>
                                          <p:attrName>style.visibility</p:attrName>
                                        </p:attrNameLst>
                                      </p:cBhvr>
                                      <p:to>
                                        <p:strVal val="visible"/>
                                      </p:to>
                                    </p:set>
                                    <p:anim calcmode="lin" valueType="num">
                                      <p:cBhvr>
                                        <p:cTn id="87" dur="500" fill="hold"/>
                                        <p:tgtEl>
                                          <p:spTgt spid="64521"/>
                                        </p:tgtEl>
                                        <p:attrNameLst>
                                          <p:attrName>ppt_w</p:attrName>
                                        </p:attrNameLst>
                                      </p:cBhvr>
                                      <p:tavLst>
                                        <p:tav tm="0">
                                          <p:val>
                                            <p:strVal val="4*#ppt_w"/>
                                          </p:val>
                                        </p:tav>
                                        <p:tav tm="100000">
                                          <p:val>
                                            <p:strVal val="#ppt_w"/>
                                          </p:val>
                                        </p:tav>
                                      </p:tavLst>
                                    </p:anim>
                                    <p:anim calcmode="lin" valueType="num">
                                      <p:cBhvr>
                                        <p:cTn id="88" dur="500" fill="hold"/>
                                        <p:tgtEl>
                                          <p:spTgt spid="64521"/>
                                        </p:tgtEl>
                                        <p:attrNameLst>
                                          <p:attrName>ppt_h</p:attrName>
                                        </p:attrNameLst>
                                      </p:cBhvr>
                                      <p:tavLst>
                                        <p:tav tm="0">
                                          <p:val>
                                            <p:strVal val="4*#ppt_h"/>
                                          </p:val>
                                        </p:tav>
                                        <p:tav tm="100000">
                                          <p:val>
                                            <p:strVal val="#ppt_h"/>
                                          </p:val>
                                        </p:tav>
                                      </p:tavLst>
                                    </p:anim>
                                  </p:childTnLst>
                                </p:cTn>
                              </p:par>
                            </p:childTnLst>
                          </p:cTn>
                        </p:par>
                        <p:par>
                          <p:cTn id="89" fill="hold">
                            <p:stCondLst>
                              <p:cond delay="500"/>
                            </p:stCondLst>
                            <p:childTnLst>
                              <p:par>
                                <p:cTn id="90" presetID="22" presetClass="entr" presetSubtype="8" fill="hold" nodeType="afterEffect">
                                  <p:stCondLst>
                                    <p:cond delay="0"/>
                                  </p:stCondLst>
                                  <p:childTnLst>
                                    <p:set>
                                      <p:cBhvr>
                                        <p:cTn id="91" dur="1" fill="hold">
                                          <p:stCondLst>
                                            <p:cond delay="0"/>
                                          </p:stCondLst>
                                        </p:cTn>
                                        <p:tgtEl>
                                          <p:spTgt spid="64522"/>
                                        </p:tgtEl>
                                        <p:attrNameLst>
                                          <p:attrName>style.visibility</p:attrName>
                                        </p:attrNameLst>
                                      </p:cBhvr>
                                      <p:to>
                                        <p:strVal val="visible"/>
                                      </p:to>
                                    </p:set>
                                    <p:animEffect transition="in" filter="wipe(left)">
                                      <p:cBhvr>
                                        <p:cTn id="92" dur="500"/>
                                        <p:tgtEl>
                                          <p:spTgt spid="64522"/>
                                        </p:tgtEl>
                                      </p:cBhvr>
                                    </p:animEffect>
                                  </p:childTnLst>
                                </p:cTn>
                              </p:par>
                            </p:childTnLst>
                          </p:cTn>
                        </p:par>
                        <p:par>
                          <p:cTn id="93" fill="hold">
                            <p:stCondLst>
                              <p:cond delay="1000"/>
                            </p:stCondLst>
                            <p:childTnLst>
                              <p:par>
                                <p:cTn id="94" presetID="1" presetClass="entr" presetSubtype="0" fill="hold" grpId="0" nodeType="afterEffect">
                                  <p:stCondLst>
                                    <p:cond delay="0"/>
                                  </p:stCondLst>
                                  <p:childTnLst>
                                    <p:set>
                                      <p:cBhvr>
                                        <p:cTn id="95" dur="1" fill="hold">
                                          <p:stCondLst>
                                            <p:cond delay="499"/>
                                          </p:stCondLst>
                                        </p:cTn>
                                        <p:tgtEl>
                                          <p:spTgt spid="64524"/>
                                        </p:tgtEl>
                                        <p:attrNameLst>
                                          <p:attrName>style.visibility</p:attrName>
                                        </p:attrNameLst>
                                      </p:cBhvr>
                                      <p:to>
                                        <p:strVal val="visible"/>
                                      </p:to>
                                    </p:set>
                                  </p:childTnLst>
                                </p:cTn>
                              </p:par>
                              <p:par>
                                <p:cTn id="96" presetID="22" presetClass="entr" presetSubtype="4" fill="hold" nodeType="withEffect">
                                  <p:stCondLst>
                                    <p:cond delay="0"/>
                                  </p:stCondLst>
                                  <p:childTnLst>
                                    <p:set>
                                      <p:cBhvr>
                                        <p:cTn id="97" dur="1" fill="hold">
                                          <p:stCondLst>
                                            <p:cond delay="0"/>
                                          </p:stCondLst>
                                        </p:cTn>
                                        <p:tgtEl>
                                          <p:spTgt spid="64525"/>
                                        </p:tgtEl>
                                        <p:attrNameLst>
                                          <p:attrName>style.visibility</p:attrName>
                                        </p:attrNameLst>
                                      </p:cBhvr>
                                      <p:to>
                                        <p:strVal val="visible"/>
                                      </p:to>
                                    </p:set>
                                    <p:animEffect transition="in" filter="wipe(down)">
                                      <p:cBhvr>
                                        <p:cTn id="98" dur="500"/>
                                        <p:tgtEl>
                                          <p:spTgt spid="64525"/>
                                        </p:tgtEl>
                                      </p:cBhvr>
                                    </p:animEffect>
                                  </p:childTnLst>
                                </p:cTn>
                              </p:par>
                            </p:childTnLst>
                          </p:cTn>
                        </p:par>
                        <p:par>
                          <p:cTn id="99" fill="hold">
                            <p:stCondLst>
                              <p:cond delay="1500"/>
                            </p:stCondLst>
                            <p:childTnLst>
                              <p:par>
                                <p:cTn id="100" presetID="22" presetClass="entr" presetSubtype="4" fill="hold" grpId="0" nodeType="afterEffect">
                                  <p:stCondLst>
                                    <p:cond delay="0"/>
                                  </p:stCondLst>
                                  <p:childTnLst>
                                    <p:set>
                                      <p:cBhvr>
                                        <p:cTn id="101" dur="1" fill="hold">
                                          <p:stCondLst>
                                            <p:cond delay="0"/>
                                          </p:stCondLst>
                                        </p:cTn>
                                        <p:tgtEl>
                                          <p:spTgt spid="64526"/>
                                        </p:tgtEl>
                                        <p:attrNameLst>
                                          <p:attrName>style.visibility</p:attrName>
                                        </p:attrNameLst>
                                      </p:cBhvr>
                                      <p:to>
                                        <p:strVal val="visible"/>
                                      </p:to>
                                    </p:set>
                                    <p:animEffect transition="in" filter="wipe(down)">
                                      <p:cBhvr>
                                        <p:cTn id="102" dur="500"/>
                                        <p:tgtEl>
                                          <p:spTgt spid="6452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64535"/>
                                        </p:tgtEl>
                                        <p:attrNameLst>
                                          <p:attrName>style.visibility</p:attrName>
                                        </p:attrNameLst>
                                      </p:cBhvr>
                                      <p:to>
                                        <p:strVal val="visible"/>
                                      </p:to>
                                    </p:set>
                                    <p:animEffect transition="in" filter="wipe(left)">
                                      <p:cBhvr>
                                        <p:cTn id="107" dur="500"/>
                                        <p:tgtEl>
                                          <p:spTgt spid="64535"/>
                                        </p:tgtEl>
                                      </p:cBhvr>
                                    </p:animEffect>
                                  </p:childTnLst>
                                </p:cTn>
                              </p:par>
                            </p:childTnLst>
                          </p:cTn>
                        </p:par>
                        <p:par>
                          <p:cTn id="108" fill="hold">
                            <p:stCondLst>
                              <p:cond delay="500"/>
                            </p:stCondLst>
                            <p:childTnLst>
                              <p:par>
                                <p:cTn id="109" presetID="22" presetClass="entr" presetSubtype="8" fill="hold" nodeType="afterEffect">
                                  <p:stCondLst>
                                    <p:cond delay="0"/>
                                  </p:stCondLst>
                                  <p:childTnLst>
                                    <p:set>
                                      <p:cBhvr>
                                        <p:cTn id="110" dur="1" fill="hold">
                                          <p:stCondLst>
                                            <p:cond delay="0"/>
                                          </p:stCondLst>
                                        </p:cTn>
                                        <p:tgtEl>
                                          <p:spTgt spid="64536"/>
                                        </p:tgtEl>
                                        <p:attrNameLst>
                                          <p:attrName>style.visibility</p:attrName>
                                        </p:attrNameLst>
                                      </p:cBhvr>
                                      <p:to>
                                        <p:strVal val="visible"/>
                                      </p:to>
                                    </p:set>
                                    <p:animEffect transition="in" filter="wipe(left)">
                                      <p:cBhvr>
                                        <p:cTn id="111" dur="500"/>
                                        <p:tgtEl>
                                          <p:spTgt spid="64536"/>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64537"/>
                                        </p:tgtEl>
                                        <p:attrNameLst>
                                          <p:attrName>style.visibility</p:attrName>
                                        </p:attrNameLst>
                                      </p:cBhvr>
                                      <p:to>
                                        <p:strVal val="visible"/>
                                      </p:to>
                                    </p:set>
                                    <p:animEffect transition="in" filter="wipe(left)">
                                      <p:cBhvr>
                                        <p:cTn id="116" dur="500"/>
                                        <p:tgtEl>
                                          <p:spTgt spid="64537"/>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64538"/>
                                        </p:tgtEl>
                                        <p:attrNameLst>
                                          <p:attrName>style.visibility</p:attrName>
                                        </p:attrNameLst>
                                      </p:cBhvr>
                                      <p:to>
                                        <p:strVal val="visible"/>
                                      </p:to>
                                    </p:set>
                                  </p:childTnLst>
                                </p:cTn>
                              </p:par>
                            </p:childTnLst>
                          </p:cTn>
                        </p:par>
                        <p:par>
                          <p:cTn id="121" fill="hold">
                            <p:stCondLst>
                              <p:cond delay="0"/>
                            </p:stCondLst>
                            <p:childTnLst>
                              <p:par>
                                <p:cTn id="122" presetID="12" presetClass="entr" presetSubtype="1" fill="hold" nodeType="afterEffect">
                                  <p:stCondLst>
                                    <p:cond delay="0"/>
                                  </p:stCondLst>
                                  <p:childTnLst>
                                    <p:set>
                                      <p:cBhvr>
                                        <p:cTn id="123" dur="1" fill="hold">
                                          <p:stCondLst>
                                            <p:cond delay="0"/>
                                          </p:stCondLst>
                                        </p:cTn>
                                        <p:tgtEl>
                                          <p:spTgt spid="64548"/>
                                        </p:tgtEl>
                                        <p:attrNameLst>
                                          <p:attrName>style.visibility</p:attrName>
                                        </p:attrNameLst>
                                      </p:cBhvr>
                                      <p:to>
                                        <p:strVal val="visible"/>
                                      </p:to>
                                    </p:set>
                                    <p:animEffect transition="in" filter="slide(fromTop)">
                                      <p:cBhvr>
                                        <p:cTn id="124" dur="500"/>
                                        <p:tgtEl>
                                          <p:spTgt spid="64548"/>
                                        </p:tgtEl>
                                      </p:cBhvr>
                                    </p:animEffect>
                                  </p:childTnLst>
                                </p:cTn>
                              </p:par>
                            </p:childTnLst>
                          </p:cTn>
                        </p:par>
                        <p:par>
                          <p:cTn id="125" fill="hold">
                            <p:stCondLst>
                              <p:cond delay="500"/>
                            </p:stCondLst>
                            <p:childTnLst>
                              <p:par>
                                <p:cTn id="126" presetID="12" presetClass="entr" presetSubtype="1" fill="hold" nodeType="afterEffect">
                                  <p:stCondLst>
                                    <p:cond delay="0"/>
                                  </p:stCondLst>
                                  <p:childTnLst>
                                    <p:set>
                                      <p:cBhvr>
                                        <p:cTn id="127" dur="1" fill="hold">
                                          <p:stCondLst>
                                            <p:cond delay="0"/>
                                          </p:stCondLst>
                                        </p:cTn>
                                        <p:tgtEl>
                                          <p:spTgt spid="64544"/>
                                        </p:tgtEl>
                                        <p:attrNameLst>
                                          <p:attrName>style.visibility</p:attrName>
                                        </p:attrNameLst>
                                      </p:cBhvr>
                                      <p:to>
                                        <p:strVal val="visible"/>
                                      </p:to>
                                    </p:set>
                                    <p:animEffect transition="in" filter="slide(fromTop)">
                                      <p:cBhvr>
                                        <p:cTn id="128" dur="500"/>
                                        <p:tgtEl>
                                          <p:spTgt spid="64544"/>
                                        </p:tgtEl>
                                      </p:cBhvr>
                                    </p:animEffect>
                                  </p:childTnLst>
                                </p:cTn>
                              </p:par>
                              <p:par>
                                <p:cTn id="129" presetID="1" presetClass="entr" presetSubtype="0" fill="hold" grpId="0" nodeType="withEffect">
                                  <p:stCondLst>
                                    <p:cond delay="0"/>
                                  </p:stCondLst>
                                  <p:childTnLst>
                                    <p:set>
                                      <p:cBhvr>
                                        <p:cTn id="130" dur="1" fill="hold">
                                          <p:stCondLst>
                                            <p:cond delay="499"/>
                                          </p:stCondLst>
                                        </p:cTn>
                                        <p:tgtEl>
                                          <p:spTgt spid="6454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8" presetClass="entr" presetSubtype="6" fill="hold" nodeType="clickEffect">
                                  <p:stCondLst>
                                    <p:cond delay="0"/>
                                  </p:stCondLst>
                                  <p:childTnLst>
                                    <p:set>
                                      <p:cBhvr>
                                        <p:cTn id="134" dur="1" fill="hold">
                                          <p:stCondLst>
                                            <p:cond delay="0"/>
                                          </p:stCondLst>
                                        </p:cTn>
                                        <p:tgtEl>
                                          <p:spTgt spid="64550"/>
                                        </p:tgtEl>
                                        <p:attrNameLst>
                                          <p:attrName>style.visibility</p:attrName>
                                        </p:attrNameLst>
                                      </p:cBhvr>
                                      <p:to>
                                        <p:strVal val="visible"/>
                                      </p:to>
                                    </p:set>
                                    <p:animEffect transition="in" filter="strips(downRight)">
                                      <p:cBhvr>
                                        <p:cTn id="135" dur="2000"/>
                                        <p:tgtEl>
                                          <p:spTgt spid="64550"/>
                                        </p:tgtEl>
                                      </p:cBhvr>
                                    </p:animEffect>
                                  </p:childTnLst>
                                </p:cTn>
                              </p:par>
                              <p:par>
                                <p:cTn id="136" presetID="22" presetClass="entr" presetSubtype="8" fill="hold" nodeType="withEffect">
                                  <p:stCondLst>
                                    <p:cond delay="0"/>
                                  </p:stCondLst>
                                  <p:childTnLst>
                                    <p:set>
                                      <p:cBhvr>
                                        <p:cTn id="137" dur="1" fill="hold">
                                          <p:stCondLst>
                                            <p:cond delay="0"/>
                                          </p:stCondLst>
                                        </p:cTn>
                                        <p:tgtEl>
                                          <p:spTgt spid="64549"/>
                                        </p:tgtEl>
                                        <p:attrNameLst>
                                          <p:attrName>style.visibility</p:attrName>
                                        </p:attrNameLst>
                                      </p:cBhvr>
                                      <p:to>
                                        <p:strVal val="visible"/>
                                      </p:to>
                                    </p:set>
                                    <p:animEffect transition="in" filter="wipe(left)">
                                      <p:cBhvr>
                                        <p:cTn id="138" dur="2000"/>
                                        <p:tgtEl>
                                          <p:spTgt spid="64549"/>
                                        </p:tgtEl>
                                      </p:cBhvr>
                                    </p:animEffect>
                                  </p:childTnLst>
                                </p:cTn>
                              </p:par>
                            </p:childTnLst>
                          </p:cTn>
                        </p:par>
                        <p:par>
                          <p:cTn id="139" fill="hold">
                            <p:stCondLst>
                              <p:cond delay="2000"/>
                            </p:stCondLst>
                            <p:childTnLst>
                              <p:par>
                                <p:cTn id="140" presetID="18" presetClass="entr" presetSubtype="6" fill="hold" nodeType="afterEffect">
                                  <p:stCondLst>
                                    <p:cond delay="0"/>
                                  </p:stCondLst>
                                  <p:childTnLst>
                                    <p:set>
                                      <p:cBhvr>
                                        <p:cTn id="141" dur="1" fill="hold">
                                          <p:stCondLst>
                                            <p:cond delay="0"/>
                                          </p:stCondLst>
                                        </p:cTn>
                                        <p:tgtEl>
                                          <p:spTgt spid="64545"/>
                                        </p:tgtEl>
                                        <p:attrNameLst>
                                          <p:attrName>style.visibility</p:attrName>
                                        </p:attrNameLst>
                                      </p:cBhvr>
                                      <p:to>
                                        <p:strVal val="visible"/>
                                      </p:to>
                                    </p:set>
                                    <p:animEffect transition="in" filter="strips(downRight)">
                                      <p:cBhvr>
                                        <p:cTn id="142" dur="2000"/>
                                        <p:tgtEl>
                                          <p:spTgt spid="64545"/>
                                        </p:tgtEl>
                                      </p:cBhvr>
                                    </p:animEffect>
                                  </p:childTnLst>
                                </p:cTn>
                              </p:par>
                            </p:childTnLst>
                          </p:cTn>
                        </p:par>
                        <p:par>
                          <p:cTn id="143" fill="hold">
                            <p:stCondLst>
                              <p:cond delay="4000"/>
                            </p:stCondLst>
                            <p:childTnLst>
                              <p:par>
                                <p:cTn id="144" presetID="1" presetClass="entr" presetSubtype="0" fill="hold" nodeType="afterEffect">
                                  <p:stCondLst>
                                    <p:cond delay="0"/>
                                  </p:stCondLst>
                                  <p:childTnLst>
                                    <p:set>
                                      <p:cBhvr>
                                        <p:cTn id="145" dur="1" fill="hold">
                                          <p:stCondLst>
                                            <p:cond delay="499"/>
                                          </p:stCondLst>
                                        </p:cTn>
                                        <p:tgtEl>
                                          <p:spTgt spid="645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64515" grpId="0"/>
      <p:bldP spid="64516" grpId="0" animBg="1"/>
      <p:bldP spid="64518" grpId="0"/>
      <p:bldP spid="64518" grpId="1"/>
      <p:bldP spid="64519" grpId="0"/>
      <p:bldP spid="64519" grpId="1"/>
      <p:bldP spid="64520" grpId="0" animBg="1"/>
      <p:bldP spid="64520" grpId="1" animBg="1"/>
      <p:bldP spid="64521" grpId="0" animBg="1"/>
      <p:bldP spid="64524" grpId="0"/>
      <p:bldP spid="64526" grpId="0"/>
      <p:bldP spid="64529" grpId="0"/>
      <p:bldP spid="64531" grpId="0"/>
      <p:bldP spid="64534" grpId="0"/>
      <p:bldP spid="64547" grpId="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5538" name="直接连接符 65537"/>
          <p:cNvSpPr/>
          <p:nvPr/>
        </p:nvSpPr>
        <p:spPr>
          <a:xfrm>
            <a:off x="6299200" y="2087563"/>
            <a:ext cx="1873250" cy="0"/>
          </a:xfrm>
          <a:prstGeom prst="line">
            <a:avLst/>
          </a:prstGeom>
          <a:ln w="9525" cap="flat" cmpd="sng">
            <a:solidFill>
              <a:srgbClr val="66FFFF"/>
            </a:solidFill>
            <a:prstDash val="lgDash"/>
            <a:round/>
            <a:headEnd type="oval" w="sm" len="sm"/>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5539" name="文本框 65538"/>
          <p:cNvSpPr txBox="1"/>
          <p:nvPr/>
        </p:nvSpPr>
        <p:spPr>
          <a:xfrm>
            <a:off x="742950" y="360363"/>
            <a:ext cx="6477000" cy="549275"/>
          </a:xfrm>
          <a:prstGeom prst="rect">
            <a:avLst/>
          </a:prstGeom>
          <a:noFill/>
          <a:ln w="9525">
            <a:noFill/>
          </a:ln>
        </p:spPr>
        <p:txBody>
          <a:bodyPr anchor="t">
            <a:spAutoFit/>
          </a:bodyPr>
          <a:p>
            <a:pPr lvl="0" indent="0">
              <a:lnSpc>
                <a:spcPct val="125000"/>
              </a:lnSpc>
            </a:pPr>
            <a:r>
              <a:rPr lang="zh-CN" altLang="en-US" dirty="0">
                <a:latin typeface="Times New Roman" panose="02020603050405020304" pitchFamily="2" charset="0"/>
                <a:ea typeface="仿宋_GB2312" pitchFamily="1" charset="-122"/>
              </a:rPr>
              <a:t>半径为</a:t>
            </a:r>
            <a:r>
              <a:rPr lang="en-US" altLang="x-none" i="1" dirty="0">
                <a:latin typeface="Times New Roman" panose="02020603050405020304" pitchFamily="2" charset="0"/>
                <a:ea typeface="仿宋_GB2312" pitchFamily="1" charset="-122"/>
              </a:rPr>
              <a:t>R</a:t>
            </a:r>
            <a:r>
              <a:rPr lang="zh-CN" altLang="en-US" dirty="0">
                <a:latin typeface="Times New Roman" panose="02020603050405020304" pitchFamily="2" charset="0"/>
                <a:ea typeface="仿宋_GB2312" pitchFamily="1" charset="-122"/>
              </a:rPr>
              <a:t>，带电荷为 </a:t>
            </a:r>
            <a:r>
              <a:rPr lang="en-US" altLang="x-none" i="1" dirty="0">
                <a:latin typeface="Times New Roman" panose="02020603050405020304" pitchFamily="2" charset="0"/>
                <a:ea typeface="仿宋_GB2312" pitchFamily="1" charset="-122"/>
                <a:sym typeface="Symbol" panose="05050102010706020507" pitchFamily="2" charset="2"/>
              </a:rPr>
              <a:t>q </a:t>
            </a:r>
            <a:r>
              <a:rPr lang="zh-CN" altLang="en-US" dirty="0">
                <a:latin typeface="Times New Roman" panose="02020603050405020304" pitchFamily="2" charset="0"/>
                <a:ea typeface="仿宋_GB2312" pitchFamily="1" charset="-122"/>
              </a:rPr>
              <a:t>的均匀带电圆环</a:t>
            </a:r>
            <a:r>
              <a:rPr lang="zh-CN" altLang="en-US" dirty="0">
                <a:latin typeface="Times New Roman" panose="02020603050405020304" pitchFamily="2" charset="0"/>
                <a:ea typeface="仿宋_GB2312" pitchFamily="1" charset="-122"/>
                <a:sym typeface="Symbol" panose="05050102010706020507" pitchFamily="2" charset="2"/>
              </a:rPr>
              <a:t>。</a:t>
            </a:r>
            <a:endParaRPr lang="zh-CN" altLang="en-US" dirty="0">
              <a:latin typeface="Times New Roman" panose="02020603050405020304" pitchFamily="2" charset="0"/>
              <a:ea typeface="仿宋_GB2312" pitchFamily="1" charset="-122"/>
              <a:sym typeface="Symbol" panose="05050102010706020507" pitchFamily="2" charset="2"/>
            </a:endParaRPr>
          </a:p>
        </p:txBody>
      </p:sp>
      <p:sp>
        <p:nvSpPr>
          <p:cNvPr id="65540" name="矩形 65539"/>
          <p:cNvSpPr/>
          <p:nvPr/>
        </p:nvSpPr>
        <p:spPr>
          <a:xfrm>
            <a:off x="334963" y="407988"/>
            <a:ext cx="492125"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rPr>
              <a:t>例</a:t>
            </a:r>
            <a:endParaRPr lang="zh-CN" altLang="en-US" dirty="0">
              <a:latin typeface="Times New Roman" panose="02020603050405020304" pitchFamily="2" charset="0"/>
              <a:ea typeface="宋体" panose="02010600030101010101" pitchFamily="2" charset="-122"/>
            </a:endParaRPr>
          </a:p>
        </p:txBody>
      </p:sp>
      <p:sp>
        <p:nvSpPr>
          <p:cNvPr id="65541" name="椭圆 65540"/>
          <p:cNvSpPr/>
          <p:nvPr/>
        </p:nvSpPr>
        <p:spPr>
          <a:xfrm>
            <a:off x="5911850" y="1328738"/>
            <a:ext cx="762000" cy="1524000"/>
          </a:xfrm>
          <a:prstGeom prst="ellipse">
            <a:avLst/>
          </a:prstGeom>
          <a:noFill/>
          <a:ln w="76200" cap="flat" cmpd="sng">
            <a:solidFill>
              <a:srgbClr val="FF66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5542" name="直接连接符 65541"/>
          <p:cNvSpPr/>
          <p:nvPr/>
        </p:nvSpPr>
        <p:spPr>
          <a:xfrm flipV="1">
            <a:off x="6299200" y="1500188"/>
            <a:ext cx="228600" cy="590550"/>
          </a:xfrm>
          <a:prstGeom prst="line">
            <a:avLst/>
          </a:prstGeom>
          <a:ln w="28575" cap="flat" cmpd="sng">
            <a:solidFill>
              <a:srgbClr val="00FF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5543" name="文本框 65542"/>
          <p:cNvSpPr txBox="1"/>
          <p:nvPr/>
        </p:nvSpPr>
        <p:spPr>
          <a:xfrm>
            <a:off x="6037263" y="1520825"/>
            <a:ext cx="387350" cy="457200"/>
          </a:xfrm>
          <a:prstGeom prst="rect">
            <a:avLst/>
          </a:prstGeom>
          <a:noFill/>
          <a:ln w="9525">
            <a:noFill/>
          </a:ln>
        </p:spPr>
        <p:txBody>
          <a:bodyPr wrap="none" anchor="t">
            <a:spAutoFit/>
          </a:bodyPr>
          <a:p>
            <a:pPr lvl="0" indent="0"/>
            <a:r>
              <a:rPr lang="en-US" altLang="x-none" i="1" dirty="0">
                <a:solidFill>
                  <a:srgbClr val="00FF00"/>
                </a:solidFill>
                <a:latin typeface="Times New Roman" panose="02020603050405020304" pitchFamily="2" charset="0"/>
                <a:ea typeface="宋体" panose="02010600030101010101" pitchFamily="2" charset="-122"/>
              </a:rPr>
              <a:t>R</a:t>
            </a:r>
            <a:endParaRPr lang="en-US" altLang="x-none" i="1" dirty="0">
              <a:solidFill>
                <a:srgbClr val="00FF00"/>
              </a:solidFill>
              <a:latin typeface="Times New Roman" panose="02020603050405020304" pitchFamily="2" charset="0"/>
              <a:ea typeface="宋体" panose="02010600030101010101" pitchFamily="2" charset="-122"/>
            </a:endParaRPr>
          </a:p>
        </p:txBody>
      </p:sp>
      <p:sp>
        <p:nvSpPr>
          <p:cNvPr id="65544" name="文本框 65543"/>
          <p:cNvSpPr txBox="1"/>
          <p:nvPr/>
        </p:nvSpPr>
        <p:spPr>
          <a:xfrm>
            <a:off x="7694613" y="2078038"/>
            <a:ext cx="369887" cy="457200"/>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P</a:t>
            </a:r>
            <a:endParaRPr lang="en-US" altLang="x-none" i="1" dirty="0">
              <a:latin typeface="Times New Roman" panose="02020603050405020304" pitchFamily="2" charset="0"/>
              <a:ea typeface="宋体" panose="02010600030101010101" pitchFamily="2" charset="-122"/>
            </a:endParaRPr>
          </a:p>
        </p:txBody>
      </p:sp>
      <p:sp>
        <p:nvSpPr>
          <p:cNvPr id="65545" name="直接连接符 65544"/>
          <p:cNvSpPr/>
          <p:nvPr/>
        </p:nvSpPr>
        <p:spPr>
          <a:xfrm>
            <a:off x="6286500" y="2087563"/>
            <a:ext cx="2236788" cy="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5546" name="文本框 65545"/>
          <p:cNvSpPr txBox="1"/>
          <p:nvPr/>
        </p:nvSpPr>
        <p:spPr>
          <a:xfrm>
            <a:off x="6053138" y="2039938"/>
            <a:ext cx="404812" cy="457200"/>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O</a:t>
            </a:r>
            <a:endParaRPr lang="en-US" altLang="x-none" i="1" dirty="0">
              <a:latin typeface="Times New Roman" panose="02020603050405020304" pitchFamily="2" charset="0"/>
              <a:ea typeface="宋体" panose="02010600030101010101" pitchFamily="2" charset="-122"/>
            </a:endParaRPr>
          </a:p>
        </p:txBody>
      </p:sp>
      <p:sp>
        <p:nvSpPr>
          <p:cNvPr id="65547" name="文本框 65546"/>
          <p:cNvSpPr txBox="1"/>
          <p:nvPr/>
        </p:nvSpPr>
        <p:spPr>
          <a:xfrm>
            <a:off x="8224838" y="2049463"/>
            <a:ext cx="336550" cy="457200"/>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x</a:t>
            </a:r>
            <a:endParaRPr lang="en-US" altLang="x-none" i="1" dirty="0">
              <a:latin typeface="Times New Roman" panose="02020603050405020304" pitchFamily="2" charset="0"/>
              <a:ea typeface="宋体" panose="02010600030101010101" pitchFamily="2" charset="-122"/>
            </a:endParaRPr>
          </a:p>
        </p:txBody>
      </p:sp>
      <p:sp>
        <p:nvSpPr>
          <p:cNvPr id="65548" name="矩形 65547"/>
          <p:cNvSpPr/>
          <p:nvPr/>
        </p:nvSpPr>
        <p:spPr>
          <a:xfrm>
            <a:off x="6488113" y="1027113"/>
            <a:ext cx="1203325"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宋体" panose="02010600030101010101" pitchFamily="2" charset="-122"/>
              </a:rPr>
              <a:t>d</a:t>
            </a:r>
            <a:r>
              <a:rPr lang="en-US" altLang="x-none" i="1" dirty="0">
                <a:latin typeface="Times New Roman" panose="02020603050405020304" pitchFamily="2" charset="0"/>
                <a:ea typeface="宋体" panose="02010600030101010101" pitchFamily="2" charset="-122"/>
              </a:rPr>
              <a:t>q=</a:t>
            </a:r>
            <a:r>
              <a:rPr lang="en-US" altLang="x-none" i="1" dirty="0">
                <a:latin typeface="Symbol" panose="05050102010706020507" pitchFamily="2" charset="2"/>
                <a:ea typeface="宋体" panose="02010600030101010101" pitchFamily="2" charset="-122"/>
              </a:rPr>
              <a:t>l</a:t>
            </a:r>
            <a:r>
              <a:rPr lang="en-US" altLang="x-none" dirty="0">
                <a:latin typeface="Times New Roman" panose="02020603050405020304" pitchFamily="2" charset="0"/>
                <a:ea typeface="宋体" panose="02010600030101010101" pitchFamily="2" charset="-122"/>
              </a:rPr>
              <a:t>d</a:t>
            </a:r>
            <a:r>
              <a:rPr lang="en-US" altLang="x-none" i="1" dirty="0">
                <a:latin typeface="Times New Roman" panose="02020603050405020304" pitchFamily="2" charset="0"/>
                <a:ea typeface="宋体" panose="02010600030101010101" pitchFamily="2" charset="-122"/>
              </a:rPr>
              <a:t>l</a:t>
            </a:r>
            <a:endParaRPr lang="en-US" altLang="x-none" i="1" dirty="0">
              <a:latin typeface="Times New Roman" panose="02020603050405020304" pitchFamily="2" charset="0"/>
              <a:ea typeface="宋体" panose="02010600030101010101" pitchFamily="2" charset="-122"/>
            </a:endParaRPr>
          </a:p>
        </p:txBody>
      </p:sp>
      <p:sp>
        <p:nvSpPr>
          <p:cNvPr id="65549" name="直接连接符 65548"/>
          <p:cNvSpPr/>
          <p:nvPr/>
        </p:nvSpPr>
        <p:spPr>
          <a:xfrm>
            <a:off x="6545263" y="1500188"/>
            <a:ext cx="1360487" cy="587375"/>
          </a:xfrm>
          <a:prstGeom prst="line">
            <a:avLst/>
          </a:prstGeom>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5550" name="文本框 65549"/>
          <p:cNvSpPr txBox="1"/>
          <p:nvPr/>
        </p:nvSpPr>
        <p:spPr>
          <a:xfrm>
            <a:off x="7197725" y="1414463"/>
            <a:ext cx="396875" cy="457200"/>
          </a:xfrm>
          <a:prstGeom prst="rect">
            <a:avLst/>
          </a:prstGeom>
          <a:noFill/>
          <a:ln w="9525">
            <a:noFill/>
          </a:ln>
        </p:spPr>
        <p:txBody>
          <a:bodyPr anchor="t">
            <a:spAutoFit/>
          </a:bodyPr>
          <a:p>
            <a:pPr lvl="0" indent="0"/>
            <a:r>
              <a:rPr lang="en-US" altLang="x-none" i="1" dirty="0">
                <a:latin typeface="Times New Roman" panose="02020603050405020304" pitchFamily="2" charset="0"/>
                <a:ea typeface="宋体" panose="02010600030101010101" pitchFamily="2" charset="-122"/>
              </a:rPr>
              <a:t>r</a:t>
            </a:r>
            <a:endParaRPr lang="en-US" altLang="x-none" i="1" dirty="0">
              <a:latin typeface="Times New Roman" panose="02020603050405020304" pitchFamily="2" charset="0"/>
              <a:ea typeface="宋体" panose="02010600030101010101" pitchFamily="2" charset="-122"/>
            </a:endParaRPr>
          </a:p>
        </p:txBody>
      </p:sp>
      <p:sp>
        <p:nvSpPr>
          <p:cNvPr id="65551" name="矩形 65550"/>
          <p:cNvSpPr/>
          <p:nvPr/>
        </p:nvSpPr>
        <p:spPr>
          <a:xfrm rot="-1569498">
            <a:off x="6489700" y="1443038"/>
            <a:ext cx="80963" cy="111125"/>
          </a:xfrm>
          <a:prstGeom prst="rect">
            <a:avLst/>
          </a:prstGeom>
          <a:solidFill>
            <a:srgbClr val="66FFFF"/>
          </a:solidFill>
          <a:ln w="9525" cap="flat" cmpd="sng">
            <a:solidFill>
              <a:srgbClr val="66FFFF"/>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5552" name="椭圆 65551"/>
          <p:cNvSpPr/>
          <p:nvPr/>
        </p:nvSpPr>
        <p:spPr>
          <a:xfrm>
            <a:off x="7866063" y="2055813"/>
            <a:ext cx="76200" cy="76200"/>
          </a:xfrm>
          <a:prstGeom prst="ellipse">
            <a:avLst/>
          </a:prstGeom>
          <a:solidFill>
            <a:srgbClr val="FFFF66"/>
          </a:solidFill>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5553" name="矩形 65552"/>
          <p:cNvSpPr/>
          <p:nvPr/>
        </p:nvSpPr>
        <p:spPr>
          <a:xfrm>
            <a:off x="5724525" y="1055688"/>
            <a:ext cx="431800" cy="457200"/>
          </a:xfrm>
          <a:prstGeom prst="rect">
            <a:avLst/>
          </a:prstGeom>
          <a:noFill/>
          <a:ln w="9525">
            <a:noFill/>
          </a:ln>
        </p:spPr>
        <p:txBody>
          <a:bodyPr anchor="t">
            <a:spAutoFit/>
          </a:bodyPr>
          <a:p>
            <a:pPr lvl="0" indent="0"/>
            <a:r>
              <a:rPr lang="en-US" altLang="x-none" i="1" dirty="0">
                <a:solidFill>
                  <a:srgbClr val="FF66FF"/>
                </a:solidFill>
                <a:latin typeface="Times New Roman" panose="02020603050405020304" pitchFamily="2" charset="0"/>
                <a:ea typeface="宋体" panose="02010600030101010101" pitchFamily="2" charset="-122"/>
              </a:rPr>
              <a:t>q</a:t>
            </a:r>
            <a:endParaRPr lang="en-US" altLang="x-none" i="1" dirty="0">
              <a:solidFill>
                <a:srgbClr val="FF66FF"/>
              </a:solidFill>
              <a:latin typeface="Times New Roman" panose="02020603050405020304" pitchFamily="2" charset="0"/>
              <a:ea typeface="宋体" panose="02010600030101010101" pitchFamily="2" charset="-122"/>
            </a:endParaRPr>
          </a:p>
        </p:txBody>
      </p:sp>
      <p:sp>
        <p:nvSpPr>
          <p:cNvPr id="65554" name="矩形 65553"/>
          <p:cNvSpPr/>
          <p:nvPr/>
        </p:nvSpPr>
        <p:spPr>
          <a:xfrm>
            <a:off x="747713" y="1006475"/>
            <a:ext cx="6283325" cy="457200"/>
          </a:xfrm>
          <a:prstGeom prst="rect">
            <a:avLst/>
          </a:prstGeom>
          <a:noFill/>
          <a:ln w="9525">
            <a:noFill/>
          </a:ln>
        </p:spPr>
        <p:txBody>
          <a:bodyPr anchor="t">
            <a:spAutoFit/>
          </a:bodyPr>
          <a:p>
            <a:pPr lvl="0" indent="0">
              <a:spcBef>
                <a:spcPct val="50000"/>
              </a:spcBef>
            </a:pPr>
            <a:r>
              <a:rPr lang="zh-CN" altLang="en-US" dirty="0">
                <a:latin typeface="Times New Roman" panose="02020603050405020304" pitchFamily="2" charset="0"/>
                <a:ea typeface="仿宋_GB2312" pitchFamily="1" charset="-122"/>
                <a:sym typeface="Symbol" panose="05050102010706020507" pitchFamily="2" charset="2"/>
              </a:rPr>
              <a:t>圆环轴线任一点 </a:t>
            </a:r>
            <a:r>
              <a:rPr lang="en-US" altLang="x-none" i="1" dirty="0">
                <a:latin typeface="Times New Roman" panose="02020603050405020304" pitchFamily="2" charset="0"/>
                <a:ea typeface="仿宋_GB2312" pitchFamily="1" charset="-122"/>
                <a:sym typeface="Symbol" panose="05050102010706020507" pitchFamily="2" charset="2"/>
              </a:rPr>
              <a:t>P </a:t>
            </a:r>
            <a:r>
              <a:rPr lang="zh-CN" altLang="en-US" dirty="0">
                <a:latin typeface="Times New Roman" panose="02020603050405020304" pitchFamily="2" charset="0"/>
                <a:ea typeface="仿宋_GB2312" pitchFamily="1" charset="-122"/>
                <a:sym typeface="Symbol" panose="05050102010706020507" pitchFamily="2" charset="2"/>
              </a:rPr>
              <a:t>的电势。</a:t>
            </a:r>
            <a:endParaRPr lang="zh-CN" altLang="en-US" dirty="0">
              <a:latin typeface="Times New Roman" panose="02020603050405020304" pitchFamily="2" charset="0"/>
              <a:ea typeface="仿宋_GB2312" pitchFamily="1" charset="-122"/>
              <a:sym typeface="Symbol" panose="05050102010706020507" pitchFamily="2" charset="2"/>
            </a:endParaRPr>
          </a:p>
        </p:txBody>
      </p:sp>
      <p:sp>
        <p:nvSpPr>
          <p:cNvPr id="65555" name="矩形 65554"/>
          <p:cNvSpPr/>
          <p:nvPr/>
        </p:nvSpPr>
        <p:spPr>
          <a:xfrm>
            <a:off x="334963" y="1006475"/>
            <a:ext cx="492125"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sym typeface="Symbol" panose="05050102010706020507" pitchFamily="2" charset="2"/>
              </a:rPr>
              <a:t>求</a:t>
            </a:r>
            <a:endParaRPr lang="zh-CN" altLang="en-US" dirty="0">
              <a:latin typeface="Times New Roman" panose="02020603050405020304" pitchFamily="2" charset="0"/>
              <a:ea typeface="宋体" panose="02010600030101010101" pitchFamily="2" charset="-122"/>
              <a:sym typeface="Symbol" panose="05050102010706020507" pitchFamily="2" charset="2"/>
            </a:endParaRPr>
          </a:p>
        </p:txBody>
      </p:sp>
      <p:sp>
        <p:nvSpPr>
          <p:cNvPr id="65556" name="文本框 65555"/>
          <p:cNvSpPr txBox="1"/>
          <p:nvPr/>
        </p:nvSpPr>
        <p:spPr>
          <a:xfrm>
            <a:off x="328613" y="1595438"/>
            <a:ext cx="492125"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宋体" panose="02010600030101010101" pitchFamily="2" charset="-122"/>
              </a:rPr>
              <a:t>解</a:t>
            </a:r>
            <a:endParaRPr lang="zh-CN" altLang="en-US" dirty="0">
              <a:latin typeface="Times New Roman" panose="02020603050405020304" pitchFamily="2" charset="0"/>
              <a:ea typeface="宋体" panose="02010600030101010101" pitchFamily="2" charset="-122"/>
            </a:endParaRPr>
          </a:p>
        </p:txBody>
      </p:sp>
      <p:sp>
        <p:nvSpPr>
          <p:cNvPr id="65557" name="文本框 65556"/>
          <p:cNvSpPr txBox="1"/>
          <p:nvPr/>
        </p:nvSpPr>
        <p:spPr>
          <a:xfrm>
            <a:off x="747713" y="1598613"/>
            <a:ext cx="3824287"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建立如图坐标系，</a:t>
            </a:r>
            <a:endParaRPr lang="zh-CN" altLang="en-US" sz="2800" i="1" dirty="0">
              <a:latin typeface="Times New Roman" panose="02020603050405020304" pitchFamily="2" charset="0"/>
              <a:ea typeface="仿宋_GB2312" pitchFamily="1" charset="-122"/>
            </a:endParaRPr>
          </a:p>
        </p:txBody>
      </p:sp>
      <p:sp>
        <p:nvSpPr>
          <p:cNvPr id="65558" name="文本框 65557"/>
          <p:cNvSpPr txBox="1"/>
          <p:nvPr/>
        </p:nvSpPr>
        <p:spPr>
          <a:xfrm>
            <a:off x="3108325" y="1573213"/>
            <a:ext cx="2832100" cy="519112"/>
          </a:xfrm>
          <a:prstGeom prst="rect">
            <a:avLst/>
          </a:prstGeom>
          <a:noFill/>
          <a:ln w="9525">
            <a:noFill/>
          </a:ln>
        </p:spPr>
        <p:txBody>
          <a:bodyPr anchor="t">
            <a:spAutoFit/>
          </a:bodyPr>
          <a:p>
            <a:pPr lvl="0" indent="0"/>
            <a:r>
              <a:rPr lang="zh-CN" altLang="en-US" dirty="0">
                <a:solidFill>
                  <a:schemeClr val="bg1"/>
                </a:solidFill>
                <a:latin typeface="Times New Roman" panose="02020603050405020304" pitchFamily="2" charset="0"/>
                <a:ea typeface="仿宋_GB2312" pitchFamily="1" charset="-122"/>
              </a:rPr>
              <a:t> </a:t>
            </a:r>
            <a:r>
              <a:rPr lang="zh-CN" altLang="en-US" dirty="0">
                <a:latin typeface="Times New Roman" panose="02020603050405020304" pitchFamily="2" charset="0"/>
                <a:ea typeface="仿宋_GB2312" pitchFamily="1" charset="-122"/>
              </a:rPr>
              <a:t>选取电荷元 </a:t>
            </a:r>
            <a:r>
              <a:rPr lang="en-US" altLang="x-none" sz="2800" dirty="0">
                <a:latin typeface="Times New Roman" panose="02020603050405020304" pitchFamily="2" charset="0"/>
                <a:ea typeface="仿宋_GB2312" pitchFamily="1" charset="-122"/>
              </a:rPr>
              <a:t>d</a:t>
            </a:r>
            <a:r>
              <a:rPr lang="en-US" altLang="x-none" sz="2800" i="1" dirty="0">
                <a:latin typeface="Times New Roman" panose="02020603050405020304" pitchFamily="2" charset="0"/>
                <a:ea typeface="仿宋_GB2312" pitchFamily="1" charset="-122"/>
              </a:rPr>
              <a:t>q </a:t>
            </a:r>
            <a:r>
              <a:rPr lang="zh-CN" altLang="en-US" dirty="0">
                <a:latin typeface="Times New Roman" panose="02020603050405020304" pitchFamily="2" charset="0"/>
                <a:ea typeface="仿宋_GB2312" pitchFamily="1" charset="-122"/>
              </a:rPr>
              <a:t>，</a:t>
            </a:r>
            <a:endParaRPr lang="zh-CN" altLang="en-US" dirty="0">
              <a:latin typeface="Times New Roman" panose="02020603050405020304" pitchFamily="2" charset="0"/>
              <a:ea typeface="仿宋_GB2312" pitchFamily="1" charset="-122"/>
            </a:endParaRPr>
          </a:p>
        </p:txBody>
      </p:sp>
      <p:sp>
        <p:nvSpPr>
          <p:cNvPr id="65559" name="文本框 65558"/>
          <p:cNvSpPr txBox="1"/>
          <p:nvPr/>
        </p:nvSpPr>
        <p:spPr>
          <a:xfrm>
            <a:off x="723900" y="2908300"/>
            <a:ext cx="384810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以无穷远为电势零点</a:t>
            </a:r>
            <a:endParaRPr lang="zh-CN" altLang="en-US" sz="2800" i="1" dirty="0">
              <a:latin typeface="Times New Roman" panose="02020603050405020304" pitchFamily="2" charset="0"/>
              <a:ea typeface="仿宋_GB2312" pitchFamily="1" charset="-122"/>
            </a:endParaRPr>
          </a:p>
        </p:txBody>
      </p:sp>
      <p:graphicFrame>
        <p:nvGraphicFramePr>
          <p:cNvPr id="65560" name="对象 65559"/>
          <p:cNvGraphicFramePr>
            <a:graphicFrameLocks noChangeAspect="1"/>
          </p:cNvGraphicFramePr>
          <p:nvPr/>
        </p:nvGraphicFramePr>
        <p:xfrm>
          <a:off x="1763713" y="2159000"/>
          <a:ext cx="2917825" cy="830263"/>
        </p:xfrm>
        <a:graphic>
          <a:graphicData uri="http://schemas.openxmlformats.org/presentationml/2006/ole">
            <mc:AlternateContent xmlns:mc="http://schemas.openxmlformats.org/markup-compatibility/2006">
              <mc:Choice xmlns:v="urn:schemas-microsoft-com:vml" Requires="v">
                <p:oleObj spid="_x0000_s3451" name="" r:id="rId1" imgW="1393825" imgH="396240" progId="Equation.3">
                  <p:embed/>
                </p:oleObj>
              </mc:Choice>
              <mc:Fallback>
                <p:oleObj name="" r:id="rId1" imgW="1393825" imgH="396240" progId="Equation.3">
                  <p:embed/>
                  <p:pic>
                    <p:nvPicPr>
                      <p:cNvPr id="0" name="图片 3450"/>
                      <p:cNvPicPr/>
                      <p:nvPr/>
                    </p:nvPicPr>
                    <p:blipFill>
                      <a:blip r:embed="rId2"/>
                      <a:stretch>
                        <a:fillRect/>
                      </a:stretch>
                    </p:blipFill>
                    <p:spPr>
                      <a:xfrm>
                        <a:off x="1763713" y="2159000"/>
                        <a:ext cx="2917825" cy="830263"/>
                      </a:xfrm>
                      <a:prstGeom prst="rect">
                        <a:avLst/>
                      </a:prstGeom>
                      <a:noFill/>
                      <a:ln w="38100">
                        <a:noFill/>
                        <a:miter/>
                      </a:ln>
                    </p:spPr>
                  </p:pic>
                </p:oleObj>
              </mc:Fallback>
            </mc:AlternateContent>
          </a:graphicData>
        </a:graphic>
      </p:graphicFrame>
      <p:graphicFrame>
        <p:nvGraphicFramePr>
          <p:cNvPr id="65561" name="对象 65560"/>
          <p:cNvGraphicFramePr>
            <a:graphicFrameLocks noChangeAspect="1"/>
          </p:cNvGraphicFramePr>
          <p:nvPr/>
        </p:nvGraphicFramePr>
        <p:xfrm>
          <a:off x="1427163" y="3492500"/>
          <a:ext cx="1625600" cy="906463"/>
        </p:xfrm>
        <a:graphic>
          <a:graphicData uri="http://schemas.openxmlformats.org/presentationml/2006/ole">
            <mc:AlternateContent xmlns:mc="http://schemas.openxmlformats.org/markup-compatibility/2006">
              <mc:Choice xmlns:v="urn:schemas-microsoft-com:vml" Requires="v">
                <p:oleObj spid="_x0000_s3452" name="" r:id="rId3" imgW="780415" imgH="434975" progId="Equation.3">
                  <p:embed/>
                </p:oleObj>
              </mc:Choice>
              <mc:Fallback>
                <p:oleObj name="" r:id="rId3" imgW="780415" imgH="434975" progId="Equation.3">
                  <p:embed/>
                  <p:pic>
                    <p:nvPicPr>
                      <p:cNvPr id="0" name="图片 3451"/>
                      <p:cNvPicPr/>
                      <p:nvPr/>
                    </p:nvPicPr>
                    <p:blipFill>
                      <a:blip r:embed="rId4"/>
                      <a:stretch>
                        <a:fillRect/>
                      </a:stretch>
                    </p:blipFill>
                    <p:spPr>
                      <a:xfrm>
                        <a:off x="1427163" y="3492500"/>
                        <a:ext cx="1625600" cy="906463"/>
                      </a:xfrm>
                      <a:prstGeom prst="rect">
                        <a:avLst/>
                      </a:prstGeom>
                      <a:noFill/>
                      <a:ln w="38100">
                        <a:noFill/>
                        <a:miter/>
                      </a:ln>
                    </p:spPr>
                  </p:pic>
                </p:oleObj>
              </mc:Fallback>
            </mc:AlternateContent>
          </a:graphicData>
        </a:graphic>
      </p:graphicFrame>
      <p:graphicFrame>
        <p:nvGraphicFramePr>
          <p:cNvPr id="65562" name="对象 65561"/>
          <p:cNvGraphicFramePr>
            <a:graphicFrameLocks noChangeAspect="1"/>
          </p:cNvGraphicFramePr>
          <p:nvPr/>
        </p:nvGraphicFramePr>
        <p:xfrm>
          <a:off x="3019425" y="3492500"/>
          <a:ext cx="2239963" cy="960438"/>
        </p:xfrm>
        <a:graphic>
          <a:graphicData uri="http://schemas.openxmlformats.org/presentationml/2006/ole">
            <mc:AlternateContent xmlns:mc="http://schemas.openxmlformats.org/markup-compatibility/2006">
              <mc:Choice xmlns:v="urn:schemas-microsoft-com:vml" Requires="v">
                <p:oleObj spid="_x0000_s3453" name="" r:id="rId5" imgW="1074420" imgH="460375" progId="Equation.3">
                  <p:embed/>
                </p:oleObj>
              </mc:Choice>
              <mc:Fallback>
                <p:oleObj name="" r:id="rId5" imgW="1074420" imgH="460375" progId="Equation.3">
                  <p:embed/>
                  <p:pic>
                    <p:nvPicPr>
                      <p:cNvPr id="0" name="图片 3452"/>
                      <p:cNvPicPr/>
                      <p:nvPr/>
                    </p:nvPicPr>
                    <p:blipFill>
                      <a:blip r:embed="rId6"/>
                      <a:stretch>
                        <a:fillRect/>
                      </a:stretch>
                    </p:blipFill>
                    <p:spPr>
                      <a:xfrm>
                        <a:off x="3019425" y="3492500"/>
                        <a:ext cx="2239963" cy="960438"/>
                      </a:xfrm>
                      <a:prstGeom prst="rect">
                        <a:avLst/>
                      </a:prstGeom>
                      <a:noFill/>
                      <a:ln w="38100">
                        <a:noFill/>
                        <a:miter/>
                      </a:ln>
                    </p:spPr>
                  </p:pic>
                </p:oleObj>
              </mc:Fallback>
            </mc:AlternateContent>
          </a:graphicData>
        </a:graphic>
      </p:graphicFrame>
      <p:graphicFrame>
        <p:nvGraphicFramePr>
          <p:cNvPr id="65563" name="对象 65562"/>
          <p:cNvGraphicFramePr>
            <a:graphicFrameLocks noChangeAspect="1"/>
          </p:cNvGraphicFramePr>
          <p:nvPr/>
        </p:nvGraphicFramePr>
        <p:xfrm>
          <a:off x="1438275" y="4606925"/>
          <a:ext cx="3251200" cy="987425"/>
        </p:xfrm>
        <a:graphic>
          <a:graphicData uri="http://schemas.openxmlformats.org/presentationml/2006/ole">
            <mc:AlternateContent xmlns:mc="http://schemas.openxmlformats.org/markup-compatibility/2006">
              <mc:Choice xmlns:v="urn:schemas-microsoft-com:vml" Requires="v">
                <p:oleObj spid="_x0000_s3454" name="" r:id="rId7" imgW="1549400" imgH="469900" progId="Equation.3">
                  <p:embed/>
                </p:oleObj>
              </mc:Choice>
              <mc:Fallback>
                <p:oleObj name="" r:id="rId7" imgW="1549400" imgH="469900" progId="Equation.3">
                  <p:embed/>
                  <p:pic>
                    <p:nvPicPr>
                      <p:cNvPr id="0" name="图片 3453"/>
                      <p:cNvPicPr/>
                      <p:nvPr/>
                    </p:nvPicPr>
                    <p:blipFill>
                      <a:blip r:embed="rId8"/>
                      <a:stretch>
                        <a:fillRect/>
                      </a:stretch>
                    </p:blipFill>
                    <p:spPr>
                      <a:xfrm>
                        <a:off x="1438275" y="4606925"/>
                        <a:ext cx="3251200" cy="987425"/>
                      </a:xfrm>
                      <a:prstGeom prst="rect">
                        <a:avLst/>
                      </a:prstGeom>
                      <a:noFill/>
                      <a:ln w="38100">
                        <a:noFill/>
                        <a:miter/>
                      </a:ln>
                    </p:spPr>
                  </p:pic>
                </p:oleObj>
              </mc:Fallback>
            </mc:AlternateContent>
          </a:graphicData>
        </a:graphic>
      </p:graphicFrame>
      <p:graphicFrame>
        <p:nvGraphicFramePr>
          <p:cNvPr id="65564" name="对象 65563"/>
          <p:cNvGraphicFramePr>
            <a:graphicFrameLocks noChangeAspect="1"/>
          </p:cNvGraphicFramePr>
          <p:nvPr/>
        </p:nvGraphicFramePr>
        <p:xfrm>
          <a:off x="4597400" y="4614863"/>
          <a:ext cx="2506663" cy="906462"/>
        </p:xfrm>
        <a:graphic>
          <a:graphicData uri="http://schemas.openxmlformats.org/presentationml/2006/ole">
            <mc:AlternateContent xmlns:mc="http://schemas.openxmlformats.org/markup-compatibility/2006">
              <mc:Choice xmlns:v="urn:schemas-microsoft-com:vml" Requires="v">
                <p:oleObj spid="_x0000_s3455" name="" r:id="rId9" imgW="1202055" imgH="434975" progId="Equation.3">
                  <p:embed/>
                </p:oleObj>
              </mc:Choice>
              <mc:Fallback>
                <p:oleObj name="" r:id="rId9" imgW="1202055" imgH="434975" progId="Equation.3">
                  <p:embed/>
                  <p:pic>
                    <p:nvPicPr>
                      <p:cNvPr id="0" name="图片 3454"/>
                      <p:cNvPicPr/>
                      <p:nvPr/>
                    </p:nvPicPr>
                    <p:blipFill>
                      <a:blip r:embed="rId10"/>
                      <a:stretch>
                        <a:fillRect/>
                      </a:stretch>
                    </p:blipFill>
                    <p:spPr>
                      <a:xfrm>
                        <a:off x="4597400" y="4614863"/>
                        <a:ext cx="2506663" cy="906462"/>
                      </a:xfrm>
                      <a:prstGeom prst="rect">
                        <a:avLst/>
                      </a:prstGeom>
                      <a:noFill/>
                      <a:ln w="38100">
                        <a:noFill/>
                        <a:miter/>
                      </a:ln>
                    </p:spPr>
                  </p:pic>
                </p:oleObj>
              </mc:Fallback>
            </mc:AlternateContent>
          </a:graphicData>
        </a:graphic>
      </p:graphicFrame>
      <p:sp>
        <p:nvSpPr>
          <p:cNvPr id="65565" name="文本框 65564"/>
          <p:cNvSpPr txBox="1"/>
          <p:nvPr/>
        </p:nvSpPr>
        <p:spPr>
          <a:xfrm>
            <a:off x="615950" y="5830888"/>
            <a:ext cx="2447925" cy="457200"/>
          </a:xfrm>
          <a:prstGeom prst="rect">
            <a:avLst/>
          </a:prstGeom>
          <a:noFill/>
          <a:ln w="9525">
            <a:noFill/>
          </a:ln>
        </p:spPr>
        <p:txBody>
          <a:bodyPr anchor="t">
            <a:spAutoFit/>
          </a:bodyPr>
          <a:p>
            <a:pPr lvl="0" indent="0">
              <a:buClr>
                <a:srgbClr val="003366"/>
              </a:buClr>
              <a:buSzPct val="80000"/>
              <a:buFont typeface="Wingdings" panose="05000000000000000000" pitchFamily="2" charset="2"/>
              <a:buChar char="u"/>
            </a:pPr>
            <a:r>
              <a:rPr lang="zh-CN" altLang="en-US" i="1" dirty="0">
                <a:solidFill>
                  <a:srgbClr val="FFFF66"/>
                </a:solidFill>
                <a:latin typeface="Times New Roman" panose="02020603050405020304" pitchFamily="2" charset="0"/>
                <a:ea typeface="宋体" panose="02010600030101010101" pitchFamily="2" charset="-122"/>
              </a:rPr>
              <a:t> </a:t>
            </a:r>
            <a:r>
              <a:rPr lang="zh-CN" altLang="en-US" dirty="0">
                <a:latin typeface="Times New Roman" panose="02020603050405020304" pitchFamily="2" charset="0"/>
                <a:ea typeface="仿宋_GB2312" pitchFamily="1" charset="-122"/>
              </a:rPr>
              <a:t>当 </a:t>
            </a:r>
            <a:r>
              <a:rPr lang="en-US" altLang="x-none" i="1" dirty="0">
                <a:latin typeface="Times New Roman" panose="02020603050405020304" pitchFamily="2" charset="0"/>
                <a:ea typeface="仿宋_GB2312" pitchFamily="1" charset="-122"/>
              </a:rPr>
              <a:t>x</a:t>
            </a:r>
            <a:r>
              <a:rPr lang="en-US" altLang="x-none" sz="1000" i="1" dirty="0">
                <a:latin typeface="Times New Roman" panose="02020603050405020304" pitchFamily="2" charset="0"/>
                <a:ea typeface="仿宋_GB2312" pitchFamily="1" charset="-122"/>
              </a:rPr>
              <a:t> </a:t>
            </a:r>
            <a:r>
              <a:rPr lang="en-US" altLang="x-none" dirty="0">
                <a:latin typeface="Times New Roman" panose="02020603050405020304" pitchFamily="2" charset="0"/>
                <a:ea typeface="仿宋_GB2312" pitchFamily="1" charset="-122"/>
              </a:rPr>
              <a:t>=</a:t>
            </a:r>
            <a:r>
              <a:rPr lang="en-US" altLang="x-none" sz="1000" dirty="0">
                <a:latin typeface="Times New Roman" panose="02020603050405020304" pitchFamily="2" charset="0"/>
                <a:ea typeface="仿宋_GB2312" pitchFamily="1" charset="-122"/>
              </a:rPr>
              <a:t> </a:t>
            </a:r>
            <a:r>
              <a:rPr lang="en-US" altLang="x-none" dirty="0">
                <a:latin typeface="Times New Roman" panose="02020603050405020304" pitchFamily="2" charset="0"/>
                <a:ea typeface="仿宋_GB2312" pitchFamily="1" charset="-122"/>
              </a:rPr>
              <a:t>0 </a:t>
            </a:r>
            <a:r>
              <a:rPr lang="zh-CN" altLang="en-US" dirty="0">
                <a:latin typeface="Times New Roman" panose="02020603050405020304" pitchFamily="2" charset="0"/>
                <a:ea typeface="仿宋_GB2312" pitchFamily="1" charset="-122"/>
              </a:rPr>
              <a:t>时，</a:t>
            </a:r>
            <a:endParaRPr lang="zh-CN" altLang="en-US" dirty="0">
              <a:latin typeface="Times New Roman" panose="02020603050405020304" pitchFamily="2" charset="0"/>
              <a:ea typeface="仿宋_GB2312" pitchFamily="1" charset="-122"/>
            </a:endParaRPr>
          </a:p>
        </p:txBody>
      </p:sp>
      <p:graphicFrame>
        <p:nvGraphicFramePr>
          <p:cNvPr id="65566" name="对象 65565"/>
          <p:cNvGraphicFramePr>
            <a:graphicFrameLocks noChangeAspect="1"/>
          </p:cNvGraphicFramePr>
          <p:nvPr/>
        </p:nvGraphicFramePr>
        <p:xfrm>
          <a:off x="2586038" y="5646738"/>
          <a:ext cx="1625600" cy="906462"/>
        </p:xfrm>
        <a:graphic>
          <a:graphicData uri="http://schemas.openxmlformats.org/presentationml/2006/ole">
            <mc:AlternateContent xmlns:mc="http://schemas.openxmlformats.org/markup-compatibility/2006">
              <mc:Choice xmlns:v="urn:schemas-microsoft-com:vml" Requires="v">
                <p:oleObj spid="_x0000_s3456" name="" r:id="rId11" imgW="780415" imgH="434975" progId="Equation.3">
                  <p:embed/>
                </p:oleObj>
              </mc:Choice>
              <mc:Fallback>
                <p:oleObj name="" r:id="rId11" imgW="780415" imgH="434975" progId="Equation.3">
                  <p:embed/>
                  <p:pic>
                    <p:nvPicPr>
                      <p:cNvPr id="0" name="图片 3455"/>
                      <p:cNvPicPr/>
                      <p:nvPr/>
                    </p:nvPicPr>
                    <p:blipFill>
                      <a:blip r:embed="rId12"/>
                      <a:stretch>
                        <a:fillRect/>
                      </a:stretch>
                    </p:blipFill>
                    <p:spPr>
                      <a:xfrm>
                        <a:off x="2586038" y="5646738"/>
                        <a:ext cx="1625600" cy="906462"/>
                      </a:xfrm>
                      <a:prstGeom prst="rect">
                        <a:avLst/>
                      </a:prstGeom>
                      <a:noFill/>
                      <a:ln w="38100">
                        <a:noFill/>
                        <a:miter/>
                      </a:ln>
                    </p:spPr>
                  </p:pic>
                </p:oleObj>
              </mc:Fallback>
            </mc:AlternateContent>
          </a:graphicData>
        </a:graphic>
      </p:graphicFrame>
      <p:sp>
        <p:nvSpPr>
          <p:cNvPr id="65567" name="文本框 65566"/>
          <p:cNvSpPr txBox="1"/>
          <p:nvPr/>
        </p:nvSpPr>
        <p:spPr>
          <a:xfrm>
            <a:off x="4662488" y="5830888"/>
            <a:ext cx="2447925" cy="457200"/>
          </a:xfrm>
          <a:prstGeom prst="rect">
            <a:avLst/>
          </a:prstGeom>
          <a:noFill/>
          <a:ln w="9525">
            <a:noFill/>
          </a:ln>
        </p:spPr>
        <p:txBody>
          <a:bodyPr anchor="t">
            <a:spAutoFit/>
          </a:bodyPr>
          <a:p>
            <a:pPr lvl="0" indent="0">
              <a:buClr>
                <a:srgbClr val="003366"/>
              </a:buClr>
              <a:buSzPct val="80000"/>
              <a:buFont typeface="Wingdings" panose="05000000000000000000" pitchFamily="2" charset="2"/>
              <a:buChar char="u"/>
            </a:pPr>
            <a:r>
              <a:rPr lang="zh-CN" altLang="en-US" i="1" dirty="0">
                <a:solidFill>
                  <a:srgbClr val="FFFF66"/>
                </a:solidFill>
                <a:latin typeface="Times New Roman" panose="02020603050405020304" pitchFamily="2" charset="0"/>
                <a:ea typeface="宋体" panose="02010600030101010101" pitchFamily="2" charset="-122"/>
              </a:rPr>
              <a:t> </a:t>
            </a:r>
            <a:r>
              <a:rPr lang="zh-CN" altLang="en-US" dirty="0">
                <a:latin typeface="Times New Roman" panose="02020603050405020304" pitchFamily="2" charset="0"/>
                <a:ea typeface="仿宋_GB2312" pitchFamily="1" charset="-122"/>
              </a:rPr>
              <a:t>当 </a:t>
            </a:r>
            <a:r>
              <a:rPr lang="en-US" altLang="x-none" i="1" dirty="0">
                <a:latin typeface="Times New Roman" panose="02020603050405020304" pitchFamily="2" charset="0"/>
                <a:ea typeface="仿宋_GB2312" pitchFamily="1" charset="-122"/>
              </a:rPr>
              <a:t>x</a:t>
            </a:r>
            <a:r>
              <a:rPr lang="en-US" altLang="x-none" sz="1000" i="1" dirty="0">
                <a:latin typeface="Times New Roman" panose="02020603050405020304" pitchFamily="2" charset="0"/>
                <a:ea typeface="仿宋_GB2312" pitchFamily="1" charset="-122"/>
              </a:rPr>
              <a:t> </a:t>
            </a:r>
            <a:r>
              <a:rPr lang="en-US" altLang="x-none" dirty="0">
                <a:latin typeface="Times New Roman" panose="02020603050405020304" pitchFamily="2" charset="0"/>
                <a:ea typeface="仿宋_GB2312" pitchFamily="1" charset="-122"/>
              </a:rPr>
              <a:t>&gt;&gt; </a:t>
            </a:r>
            <a:r>
              <a:rPr lang="en-US" altLang="x-none" i="1" dirty="0">
                <a:latin typeface="Times New Roman" panose="02020603050405020304" pitchFamily="2" charset="0"/>
                <a:ea typeface="仿宋_GB2312" pitchFamily="1" charset="-122"/>
              </a:rPr>
              <a:t>r </a:t>
            </a:r>
            <a:r>
              <a:rPr lang="zh-CN" altLang="en-US" dirty="0">
                <a:latin typeface="Times New Roman" panose="02020603050405020304" pitchFamily="2" charset="0"/>
                <a:ea typeface="仿宋_GB2312" pitchFamily="1" charset="-122"/>
              </a:rPr>
              <a:t>时，</a:t>
            </a:r>
            <a:endParaRPr lang="zh-CN" altLang="en-US" dirty="0">
              <a:latin typeface="Times New Roman" panose="02020603050405020304" pitchFamily="2" charset="0"/>
              <a:ea typeface="仿宋_GB2312" pitchFamily="1" charset="-122"/>
            </a:endParaRPr>
          </a:p>
        </p:txBody>
      </p:sp>
      <p:graphicFrame>
        <p:nvGraphicFramePr>
          <p:cNvPr id="65568" name="对象 65567"/>
          <p:cNvGraphicFramePr>
            <a:graphicFrameLocks noChangeAspect="1"/>
          </p:cNvGraphicFramePr>
          <p:nvPr/>
        </p:nvGraphicFramePr>
        <p:xfrm>
          <a:off x="6791325" y="5691188"/>
          <a:ext cx="1624013" cy="906462"/>
        </p:xfrm>
        <a:graphic>
          <a:graphicData uri="http://schemas.openxmlformats.org/presentationml/2006/ole">
            <mc:AlternateContent xmlns:mc="http://schemas.openxmlformats.org/markup-compatibility/2006">
              <mc:Choice xmlns:v="urn:schemas-microsoft-com:vml" Requires="v">
                <p:oleObj spid="_x0000_s3457" name="" r:id="rId13" imgW="780415" imgH="434975" progId="Equation.3">
                  <p:embed/>
                </p:oleObj>
              </mc:Choice>
              <mc:Fallback>
                <p:oleObj name="" r:id="rId13" imgW="780415" imgH="434975" progId="Equation.3">
                  <p:embed/>
                  <p:pic>
                    <p:nvPicPr>
                      <p:cNvPr id="0" name="图片 3456"/>
                      <p:cNvPicPr/>
                      <p:nvPr/>
                    </p:nvPicPr>
                    <p:blipFill>
                      <a:blip r:embed="rId14"/>
                      <a:stretch>
                        <a:fillRect/>
                      </a:stretch>
                    </p:blipFill>
                    <p:spPr>
                      <a:xfrm>
                        <a:off x="6791325" y="5691188"/>
                        <a:ext cx="1624013" cy="90646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40"/>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65539"/>
                                        </p:tgtEl>
                                        <p:attrNameLst>
                                          <p:attrName>style.visibility</p:attrName>
                                        </p:attrNameLst>
                                      </p:cBhvr>
                                      <p:to>
                                        <p:strVal val="visible"/>
                                      </p:to>
                                    </p:set>
                                    <p:animEffect transition="in" filter="wipe(left)">
                                      <p:cBhvr>
                                        <p:cTn id="10" dur="500"/>
                                        <p:tgtEl>
                                          <p:spTgt spid="6553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nodeType="clickEffect">
                                  <p:stCondLst>
                                    <p:cond delay="0"/>
                                  </p:stCondLst>
                                  <p:childTnLst>
                                    <p:set>
                                      <p:cBhvr>
                                        <p:cTn id="14" dur="1" fill="hold">
                                          <p:stCondLst>
                                            <p:cond delay="0"/>
                                          </p:stCondLst>
                                        </p:cTn>
                                        <p:tgtEl>
                                          <p:spTgt spid="65541"/>
                                        </p:tgtEl>
                                        <p:attrNameLst>
                                          <p:attrName>style.visibility</p:attrName>
                                        </p:attrNameLst>
                                      </p:cBhvr>
                                      <p:to>
                                        <p:strVal val="visible"/>
                                      </p:to>
                                    </p:set>
                                    <p:animEffect transition="in" filter="box(out)">
                                      <p:cBhvr>
                                        <p:cTn id="15" dur="500"/>
                                        <p:tgtEl>
                                          <p:spTgt spid="65541"/>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65538"/>
                                        </p:tgtEl>
                                        <p:attrNameLst>
                                          <p:attrName>style.visibility</p:attrName>
                                        </p:attrNameLst>
                                      </p:cBhvr>
                                      <p:to>
                                        <p:strVal val="visible"/>
                                      </p:to>
                                    </p:set>
                                    <p:animEffect transition="in" filter="wipe(left)">
                                      <p:cBhvr>
                                        <p:cTn id="19" dur="500"/>
                                        <p:tgtEl>
                                          <p:spTgt spid="65538"/>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65546"/>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4" fill="hold" nodeType="afterEffect">
                                  <p:stCondLst>
                                    <p:cond delay="0"/>
                                  </p:stCondLst>
                                  <p:childTnLst>
                                    <p:set>
                                      <p:cBhvr>
                                        <p:cTn id="25" dur="1" fill="hold">
                                          <p:stCondLst>
                                            <p:cond delay="0"/>
                                          </p:stCondLst>
                                        </p:cTn>
                                        <p:tgtEl>
                                          <p:spTgt spid="65542"/>
                                        </p:tgtEl>
                                        <p:attrNameLst>
                                          <p:attrName>style.visibility</p:attrName>
                                        </p:attrNameLst>
                                      </p:cBhvr>
                                      <p:to>
                                        <p:strVal val="visible"/>
                                      </p:to>
                                    </p:set>
                                    <p:animEffect transition="in" filter="wipe(down)">
                                      <p:cBhvr>
                                        <p:cTn id="26" dur="500"/>
                                        <p:tgtEl>
                                          <p:spTgt spid="65542"/>
                                        </p:tgtEl>
                                      </p:cBhvr>
                                    </p:animEffect>
                                  </p:childTnLst>
                                </p:cTn>
                              </p:par>
                            </p:childTnLst>
                          </p:cTn>
                        </p:par>
                        <p:par>
                          <p:cTn id="27" fill="hold">
                            <p:stCondLst>
                              <p:cond delay="1500"/>
                            </p:stCondLst>
                            <p:childTnLst>
                              <p:par>
                                <p:cTn id="28" presetID="22" presetClass="entr" presetSubtype="4" fill="hold" grpId="0" nodeType="afterEffect">
                                  <p:stCondLst>
                                    <p:cond delay="0"/>
                                  </p:stCondLst>
                                  <p:childTnLst>
                                    <p:set>
                                      <p:cBhvr>
                                        <p:cTn id="29" dur="1" fill="hold">
                                          <p:stCondLst>
                                            <p:cond delay="0"/>
                                          </p:stCondLst>
                                        </p:cTn>
                                        <p:tgtEl>
                                          <p:spTgt spid="65543"/>
                                        </p:tgtEl>
                                        <p:attrNameLst>
                                          <p:attrName>style.visibility</p:attrName>
                                        </p:attrNameLst>
                                      </p:cBhvr>
                                      <p:to>
                                        <p:strVal val="visible"/>
                                      </p:to>
                                    </p:set>
                                    <p:animEffect transition="in" filter="wipe(down)">
                                      <p:cBhvr>
                                        <p:cTn id="30" dur="500"/>
                                        <p:tgtEl>
                                          <p:spTgt spid="65543"/>
                                        </p:tgtEl>
                                      </p:cBhvr>
                                    </p:animEffect>
                                  </p:childTnLst>
                                </p:cTn>
                              </p:par>
                            </p:childTnLst>
                          </p:cTn>
                        </p:par>
                        <p:par>
                          <p:cTn id="31" fill="hold">
                            <p:stCondLst>
                              <p:cond delay="2000"/>
                            </p:stCondLst>
                            <p:childTnLst>
                              <p:par>
                                <p:cTn id="32" presetID="1" presetClass="entr" presetSubtype="0" fill="hold" grpId="0" nodeType="afterEffect">
                                  <p:stCondLst>
                                    <p:cond delay="0"/>
                                  </p:stCondLst>
                                  <p:childTnLst>
                                    <p:set>
                                      <p:cBhvr>
                                        <p:cTn id="33" dur="1" fill="hold">
                                          <p:stCondLst>
                                            <p:cond delay="0"/>
                                          </p:stCondLst>
                                        </p:cTn>
                                        <p:tgtEl>
                                          <p:spTgt spid="6555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65555"/>
                                        </p:tgtEl>
                                        <p:attrNameLst>
                                          <p:attrName>style.visibility</p:attrName>
                                        </p:attrNameLst>
                                      </p:cBhvr>
                                      <p:to>
                                        <p:strVal val="visible"/>
                                      </p:to>
                                    </p:se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65554"/>
                                        </p:tgtEl>
                                        <p:attrNameLst>
                                          <p:attrName>style.visibility</p:attrName>
                                        </p:attrNameLst>
                                      </p:cBhvr>
                                      <p:to>
                                        <p:strVal val="visible"/>
                                      </p:to>
                                    </p:set>
                                    <p:animEffect transition="in" filter="wipe(left)">
                                      <p:cBhvr>
                                        <p:cTn id="41" dur="500"/>
                                        <p:tgtEl>
                                          <p:spTgt spid="65554"/>
                                        </p:tgtEl>
                                      </p:cBhvr>
                                    </p:animEffect>
                                  </p:childTnLst>
                                </p:cTn>
                              </p:par>
                            </p:childTnLst>
                          </p:cTn>
                        </p:par>
                        <p:par>
                          <p:cTn id="42" fill="hold">
                            <p:stCondLst>
                              <p:cond delay="1000"/>
                            </p:stCondLst>
                            <p:childTnLst>
                              <p:par>
                                <p:cTn id="43" presetID="4" presetClass="entr" presetSubtype="32" fill="hold" grpId="0" nodeType="afterEffect">
                                  <p:stCondLst>
                                    <p:cond delay="0"/>
                                  </p:stCondLst>
                                  <p:childTnLst>
                                    <p:set>
                                      <p:cBhvr>
                                        <p:cTn id="44" dur="1" fill="hold">
                                          <p:stCondLst>
                                            <p:cond delay="0"/>
                                          </p:stCondLst>
                                        </p:cTn>
                                        <p:tgtEl>
                                          <p:spTgt spid="65544"/>
                                        </p:tgtEl>
                                        <p:attrNameLst>
                                          <p:attrName>style.visibility</p:attrName>
                                        </p:attrNameLst>
                                      </p:cBhvr>
                                      <p:to>
                                        <p:strVal val="visible"/>
                                      </p:to>
                                    </p:set>
                                    <p:animEffect transition="in" filter="box(out)">
                                      <p:cBhvr>
                                        <p:cTn id="45" dur="500"/>
                                        <p:tgtEl>
                                          <p:spTgt spid="65544"/>
                                        </p:tgtEl>
                                      </p:cBhvr>
                                    </p:animEffect>
                                  </p:childTnLst>
                                </p:cTn>
                              </p:par>
                              <p:par>
                                <p:cTn id="46" presetID="4" presetClass="entr" presetSubtype="32" fill="hold" nodeType="withEffect">
                                  <p:stCondLst>
                                    <p:cond delay="0"/>
                                  </p:stCondLst>
                                  <p:childTnLst>
                                    <p:set>
                                      <p:cBhvr>
                                        <p:cTn id="47" dur="1" fill="hold">
                                          <p:stCondLst>
                                            <p:cond delay="0"/>
                                          </p:stCondLst>
                                        </p:cTn>
                                        <p:tgtEl>
                                          <p:spTgt spid="65552"/>
                                        </p:tgtEl>
                                        <p:attrNameLst>
                                          <p:attrName>style.visibility</p:attrName>
                                        </p:attrNameLst>
                                      </p:cBhvr>
                                      <p:to>
                                        <p:strVal val="visible"/>
                                      </p:to>
                                    </p:set>
                                    <p:animEffect transition="in" filter="box(out)">
                                      <p:cBhvr>
                                        <p:cTn id="48" dur="500"/>
                                        <p:tgtEl>
                                          <p:spTgt spid="65552"/>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655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5557">
                                            <p:txEl>
                                              <p:charRg st="0" end="9"/>
                                            </p:txEl>
                                          </p:spTgt>
                                        </p:tgtEl>
                                        <p:attrNameLst>
                                          <p:attrName>style.visibility</p:attrName>
                                        </p:attrNameLst>
                                      </p:cBhvr>
                                      <p:to>
                                        <p:strVal val="visible"/>
                                      </p:to>
                                    </p:set>
                                    <p:animEffect transition="in" filter="wipe(left)">
                                      <p:cBhvr>
                                        <p:cTn id="57" dur="500"/>
                                        <p:tgtEl>
                                          <p:spTgt spid="65557">
                                            <p:txEl>
                                              <p:charRg st="0" end="9"/>
                                            </p:txEl>
                                          </p:spTgt>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65545"/>
                                        </p:tgtEl>
                                        <p:attrNameLst>
                                          <p:attrName>style.visibility</p:attrName>
                                        </p:attrNameLst>
                                      </p:cBhvr>
                                      <p:to>
                                        <p:strVal val="visible"/>
                                      </p:to>
                                    </p:set>
                                    <p:animEffect transition="in" filter="wipe(left)">
                                      <p:cBhvr>
                                        <p:cTn id="61" dur="500"/>
                                        <p:tgtEl>
                                          <p:spTgt spid="65545"/>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65547"/>
                                        </p:tgtEl>
                                        <p:attrNameLst>
                                          <p:attrName>style.visibility</p:attrName>
                                        </p:attrNameLst>
                                      </p:cBhvr>
                                      <p:to>
                                        <p:strVal val="visible"/>
                                      </p:to>
                                    </p:set>
                                    <p:animEffect transition="in" filter="wipe(left)">
                                      <p:cBhvr>
                                        <p:cTn id="65" dur="500"/>
                                        <p:tgtEl>
                                          <p:spTgt spid="6554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65558">
                                            <p:txEl>
                                              <p:charRg st="0" end="12"/>
                                            </p:txEl>
                                          </p:spTgt>
                                        </p:tgtEl>
                                        <p:attrNameLst>
                                          <p:attrName>style.visibility</p:attrName>
                                        </p:attrNameLst>
                                      </p:cBhvr>
                                      <p:to>
                                        <p:strVal val="visible"/>
                                      </p:to>
                                    </p:set>
                                    <p:animEffect transition="in" filter="wipe(left)">
                                      <p:cBhvr>
                                        <p:cTn id="70" dur="500"/>
                                        <p:tgtEl>
                                          <p:spTgt spid="65558">
                                            <p:txEl>
                                              <p:charRg st="0"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5548"/>
                                        </p:tgtEl>
                                        <p:attrNameLst>
                                          <p:attrName>style.visibility</p:attrName>
                                        </p:attrNameLst>
                                      </p:cBhvr>
                                      <p:to>
                                        <p:strVal val="visible"/>
                                      </p:to>
                                    </p:set>
                                    <p:animEffect transition="in" filter="wipe(left)">
                                      <p:cBhvr>
                                        <p:cTn id="75" dur="500"/>
                                        <p:tgtEl>
                                          <p:spTgt spid="65548"/>
                                        </p:tgtEl>
                                      </p:cBhvr>
                                    </p:animEffect>
                                  </p:childTnLst>
                                </p:cTn>
                              </p:par>
                              <p:par>
                                <p:cTn id="76" presetID="22" presetClass="entr" presetSubtype="8" fill="hold" nodeType="withEffect">
                                  <p:stCondLst>
                                    <p:cond delay="0"/>
                                  </p:stCondLst>
                                  <p:childTnLst>
                                    <p:set>
                                      <p:cBhvr>
                                        <p:cTn id="77" dur="1" fill="hold">
                                          <p:stCondLst>
                                            <p:cond delay="0"/>
                                          </p:stCondLst>
                                        </p:cTn>
                                        <p:tgtEl>
                                          <p:spTgt spid="65551"/>
                                        </p:tgtEl>
                                        <p:attrNameLst>
                                          <p:attrName>style.visibility</p:attrName>
                                        </p:attrNameLst>
                                      </p:cBhvr>
                                      <p:to>
                                        <p:strVal val="visible"/>
                                      </p:to>
                                    </p:set>
                                    <p:animEffect transition="in" filter="wipe(left)">
                                      <p:cBhvr>
                                        <p:cTn id="78" dur="500"/>
                                        <p:tgtEl>
                                          <p:spTgt spid="65551"/>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65560"/>
                                        </p:tgtEl>
                                        <p:attrNameLst>
                                          <p:attrName>style.visibility</p:attrName>
                                        </p:attrNameLst>
                                      </p:cBhvr>
                                      <p:to>
                                        <p:strVal val="visible"/>
                                      </p:to>
                                    </p:set>
                                    <p:animEffect transition="in" filter="wipe(left)">
                                      <p:cBhvr>
                                        <p:cTn id="82" dur="500"/>
                                        <p:tgtEl>
                                          <p:spTgt spid="6556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65549"/>
                                        </p:tgtEl>
                                        <p:attrNameLst>
                                          <p:attrName>style.visibility</p:attrName>
                                        </p:attrNameLst>
                                      </p:cBhvr>
                                      <p:to>
                                        <p:strVal val="visible"/>
                                      </p:to>
                                    </p:set>
                                    <p:animEffect transition="in" filter="wipe(left)">
                                      <p:cBhvr>
                                        <p:cTn id="87" dur="500"/>
                                        <p:tgtEl>
                                          <p:spTgt spid="65549"/>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65550"/>
                                        </p:tgtEl>
                                        <p:attrNameLst>
                                          <p:attrName>style.visibility</p:attrName>
                                        </p:attrNameLst>
                                      </p:cBhvr>
                                      <p:to>
                                        <p:strVal val="visible"/>
                                      </p:to>
                                    </p:set>
                                    <p:animEffect transition="in" filter="wipe(left)">
                                      <p:cBhvr>
                                        <p:cTn id="90" dur="500"/>
                                        <p:tgtEl>
                                          <p:spTgt spid="6555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65559"/>
                                        </p:tgtEl>
                                        <p:attrNameLst>
                                          <p:attrName>style.visibility</p:attrName>
                                        </p:attrNameLst>
                                      </p:cBhvr>
                                      <p:to>
                                        <p:strVal val="visible"/>
                                      </p:to>
                                    </p:set>
                                    <p:animEffect transition="in" filter="wipe(left)">
                                      <p:cBhvr>
                                        <p:cTn id="95" dur="500"/>
                                        <p:tgtEl>
                                          <p:spTgt spid="6555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65561"/>
                                        </p:tgtEl>
                                        <p:attrNameLst>
                                          <p:attrName>style.visibility</p:attrName>
                                        </p:attrNameLst>
                                      </p:cBhvr>
                                      <p:to>
                                        <p:strVal val="visible"/>
                                      </p:to>
                                    </p:set>
                                    <p:animEffect transition="in" filter="wipe(left)">
                                      <p:cBhvr>
                                        <p:cTn id="100" dur="500"/>
                                        <p:tgtEl>
                                          <p:spTgt spid="65561"/>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65562"/>
                                        </p:tgtEl>
                                        <p:attrNameLst>
                                          <p:attrName>style.visibility</p:attrName>
                                        </p:attrNameLst>
                                      </p:cBhvr>
                                      <p:to>
                                        <p:strVal val="visible"/>
                                      </p:to>
                                    </p:set>
                                    <p:animEffect transition="in" filter="wipe(left)">
                                      <p:cBhvr>
                                        <p:cTn id="105" dur="500"/>
                                        <p:tgtEl>
                                          <p:spTgt spid="65562"/>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65563"/>
                                        </p:tgtEl>
                                        <p:attrNameLst>
                                          <p:attrName>style.visibility</p:attrName>
                                        </p:attrNameLst>
                                      </p:cBhvr>
                                      <p:to>
                                        <p:strVal val="visible"/>
                                      </p:to>
                                    </p:set>
                                    <p:animEffect transition="in" filter="wipe(left)">
                                      <p:cBhvr>
                                        <p:cTn id="110" dur="500"/>
                                        <p:tgtEl>
                                          <p:spTgt spid="65563"/>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65564"/>
                                        </p:tgtEl>
                                        <p:attrNameLst>
                                          <p:attrName>style.visibility</p:attrName>
                                        </p:attrNameLst>
                                      </p:cBhvr>
                                      <p:to>
                                        <p:strVal val="visible"/>
                                      </p:to>
                                    </p:set>
                                    <p:animEffect transition="in" filter="wipe(left)">
                                      <p:cBhvr>
                                        <p:cTn id="115" dur="500"/>
                                        <p:tgtEl>
                                          <p:spTgt spid="65564"/>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65565"/>
                                        </p:tgtEl>
                                        <p:attrNameLst>
                                          <p:attrName>style.visibility</p:attrName>
                                        </p:attrNameLst>
                                      </p:cBhvr>
                                      <p:to>
                                        <p:strVal val="visible"/>
                                      </p:to>
                                    </p:set>
                                    <p:animEffect transition="in" filter="wipe(left)">
                                      <p:cBhvr>
                                        <p:cTn id="120" dur="500"/>
                                        <p:tgtEl>
                                          <p:spTgt spid="65565"/>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65566"/>
                                        </p:tgtEl>
                                        <p:attrNameLst>
                                          <p:attrName>style.visibility</p:attrName>
                                        </p:attrNameLst>
                                      </p:cBhvr>
                                      <p:to>
                                        <p:strVal val="visible"/>
                                      </p:to>
                                    </p:set>
                                    <p:animEffect transition="in" filter="wipe(left)">
                                      <p:cBhvr>
                                        <p:cTn id="125" dur="500"/>
                                        <p:tgtEl>
                                          <p:spTgt spid="65566"/>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65567"/>
                                        </p:tgtEl>
                                        <p:attrNameLst>
                                          <p:attrName>style.visibility</p:attrName>
                                        </p:attrNameLst>
                                      </p:cBhvr>
                                      <p:to>
                                        <p:strVal val="visible"/>
                                      </p:to>
                                    </p:set>
                                    <p:animEffect transition="in" filter="wipe(left)">
                                      <p:cBhvr>
                                        <p:cTn id="130" dur="500"/>
                                        <p:tgtEl>
                                          <p:spTgt spid="65567"/>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65568"/>
                                        </p:tgtEl>
                                        <p:attrNameLst>
                                          <p:attrName>style.visibility</p:attrName>
                                        </p:attrNameLst>
                                      </p:cBhvr>
                                      <p:to>
                                        <p:strVal val="visible"/>
                                      </p:to>
                                    </p:set>
                                    <p:animEffect transition="in" filter="wipe(left)">
                                      <p:cBhvr>
                                        <p:cTn id="135" dur="500"/>
                                        <p:tgtEl>
                                          <p:spTgt spid="65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p:bldP spid="65540" grpId="0"/>
      <p:bldP spid="65543" grpId="0"/>
      <p:bldP spid="65544" grpId="0"/>
      <p:bldP spid="65546" grpId="0"/>
      <p:bldP spid="65547" grpId="0"/>
      <p:bldP spid="65548" grpId="0"/>
      <p:bldP spid="65550" grpId="0"/>
      <p:bldP spid="65553" grpId="0"/>
      <p:bldP spid="65554" grpId="0"/>
      <p:bldP spid="65555" grpId="0"/>
      <p:bldP spid="65556" grpId="0"/>
      <p:bldP spid="65557" grpId="0" build="allAtOnce"/>
      <p:bldP spid="65558" grpId="0" build="allAtOnce"/>
      <p:bldP spid="65559" grpId="0"/>
      <p:bldP spid="65565" grpId="0"/>
      <p:bldP spid="65567"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6562" name="文本框 66561"/>
          <p:cNvSpPr txBox="1"/>
          <p:nvPr/>
        </p:nvSpPr>
        <p:spPr>
          <a:xfrm>
            <a:off x="742950" y="333375"/>
            <a:ext cx="7932738" cy="549275"/>
          </a:xfrm>
          <a:prstGeom prst="rect">
            <a:avLst/>
          </a:prstGeom>
          <a:noFill/>
          <a:ln w="9525">
            <a:noFill/>
          </a:ln>
        </p:spPr>
        <p:txBody>
          <a:bodyPr anchor="t">
            <a:spAutoFit/>
          </a:bodyPr>
          <a:p>
            <a:pPr lvl="0" indent="0">
              <a:lnSpc>
                <a:spcPct val="125000"/>
              </a:lnSpc>
            </a:pPr>
            <a:r>
              <a:rPr lang="zh-CN" altLang="en-US" dirty="0">
                <a:latin typeface="Times New Roman" panose="02020603050405020304" pitchFamily="2" charset="0"/>
                <a:ea typeface="仿宋_GB2312" pitchFamily="1" charset="-122"/>
                <a:sym typeface="Symbol" panose="05050102010706020507" pitchFamily="2" charset="2"/>
              </a:rPr>
              <a:t>电荷线密度为</a:t>
            </a:r>
            <a:r>
              <a:rPr lang="zh-CN" altLang="en-US" i="1" dirty="0">
                <a:latin typeface="Times New Roman" panose="02020603050405020304" pitchFamily="2" charset="0"/>
                <a:ea typeface="仿宋_GB2312" pitchFamily="1" charset="-122"/>
                <a:sym typeface="Symbol" panose="05050102010706020507" pitchFamily="2" charset="2"/>
              </a:rPr>
              <a:t> </a:t>
            </a:r>
            <a:r>
              <a:rPr lang="zh-CN" altLang="en-US" dirty="0">
                <a:latin typeface="Times New Roman" panose="02020603050405020304" pitchFamily="2" charset="0"/>
                <a:ea typeface="仿宋_GB2312" pitchFamily="1" charset="-122"/>
              </a:rPr>
              <a:t>的</a:t>
            </a:r>
            <a:r>
              <a:rPr lang="zh-CN" altLang="en-US" dirty="0">
                <a:latin typeface="Times New Roman" panose="02020603050405020304" pitchFamily="2" charset="0"/>
                <a:ea typeface="仿宋_GB2312" pitchFamily="1" charset="-122"/>
                <a:sym typeface="Symbol" panose="05050102010706020507" pitchFamily="2" charset="2"/>
              </a:rPr>
              <a:t>无限长均匀</a:t>
            </a:r>
            <a:r>
              <a:rPr lang="zh-CN" altLang="en-US" dirty="0">
                <a:latin typeface="Times New Roman" panose="02020603050405020304" pitchFamily="2" charset="0"/>
                <a:ea typeface="仿宋_GB2312" pitchFamily="1" charset="-122"/>
              </a:rPr>
              <a:t>带电直线。</a:t>
            </a:r>
            <a:endParaRPr lang="zh-CN" altLang="en-US" dirty="0">
              <a:latin typeface="Times New Roman" panose="02020603050405020304" pitchFamily="2" charset="0"/>
              <a:ea typeface="仿宋_GB2312" pitchFamily="1" charset="-122"/>
            </a:endParaRPr>
          </a:p>
        </p:txBody>
      </p:sp>
      <p:sp>
        <p:nvSpPr>
          <p:cNvPr id="66563" name="矩形 66562"/>
          <p:cNvSpPr/>
          <p:nvPr/>
        </p:nvSpPr>
        <p:spPr>
          <a:xfrm>
            <a:off x="334963" y="381000"/>
            <a:ext cx="492125"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rPr>
              <a:t>例</a:t>
            </a:r>
            <a:endParaRPr lang="zh-CN" altLang="en-US" dirty="0">
              <a:latin typeface="Times New Roman" panose="02020603050405020304" pitchFamily="2" charset="0"/>
              <a:ea typeface="宋体" panose="02010600030101010101" pitchFamily="2" charset="-122"/>
            </a:endParaRPr>
          </a:p>
        </p:txBody>
      </p:sp>
      <p:sp>
        <p:nvSpPr>
          <p:cNvPr id="66564" name="直接连接符 66563"/>
          <p:cNvSpPr/>
          <p:nvPr/>
        </p:nvSpPr>
        <p:spPr>
          <a:xfrm>
            <a:off x="7188200" y="514350"/>
            <a:ext cx="0" cy="3024188"/>
          </a:xfrm>
          <a:prstGeom prst="line">
            <a:avLst/>
          </a:prstGeom>
          <a:ln w="9525" cap="flat" cmpd="sng">
            <a:solidFill>
              <a:schemeClr val="bg1"/>
            </a:solidFill>
            <a:prstDash val="sys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6565" name="直接连接符 66564"/>
          <p:cNvSpPr/>
          <p:nvPr/>
        </p:nvSpPr>
        <p:spPr>
          <a:xfrm>
            <a:off x="7188200" y="774700"/>
            <a:ext cx="0" cy="2447925"/>
          </a:xfrm>
          <a:prstGeom prst="line">
            <a:avLst/>
          </a:prstGeom>
          <a:ln w="76200" cap="flat" cmpd="sng">
            <a:solidFill>
              <a:srgbClr val="FF66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6566" name="矩形 66565"/>
          <p:cNvSpPr/>
          <p:nvPr/>
        </p:nvSpPr>
        <p:spPr>
          <a:xfrm>
            <a:off x="6659563" y="1162050"/>
            <a:ext cx="431800" cy="457200"/>
          </a:xfrm>
          <a:prstGeom prst="rect">
            <a:avLst/>
          </a:prstGeom>
          <a:noFill/>
          <a:ln w="9525">
            <a:noFill/>
          </a:ln>
        </p:spPr>
        <p:txBody>
          <a:bodyPr anchor="t">
            <a:spAutoFit/>
          </a:bodyPr>
          <a:p>
            <a:pPr lvl="0" indent="0"/>
            <a:r>
              <a:rPr lang="zh-CN" altLang="en-US" i="1" dirty="0">
                <a:solidFill>
                  <a:srgbClr val="FF66FF"/>
                </a:solidFill>
                <a:latin typeface="Times New Roman" panose="02020603050405020304" pitchFamily="2" charset="0"/>
                <a:ea typeface="仿宋_GB2312" pitchFamily="1" charset="-122"/>
                <a:sym typeface="Symbol" panose="05050102010706020507" pitchFamily="2" charset="2"/>
              </a:rPr>
              <a:t></a:t>
            </a:r>
            <a:endParaRPr lang="zh-CN" altLang="en-US" i="1" dirty="0">
              <a:solidFill>
                <a:srgbClr val="FF66FF"/>
              </a:solidFill>
              <a:latin typeface="Times New Roman" panose="02020603050405020304" pitchFamily="2" charset="0"/>
              <a:ea typeface="仿宋_GB2312" pitchFamily="1" charset="-122"/>
              <a:sym typeface="Symbol" panose="05050102010706020507" pitchFamily="2" charset="2"/>
            </a:endParaRPr>
          </a:p>
        </p:txBody>
      </p:sp>
      <p:sp>
        <p:nvSpPr>
          <p:cNvPr id="66567" name="矩形 66566"/>
          <p:cNvSpPr/>
          <p:nvPr/>
        </p:nvSpPr>
        <p:spPr>
          <a:xfrm>
            <a:off x="736600" y="876300"/>
            <a:ext cx="2035175" cy="457200"/>
          </a:xfrm>
          <a:prstGeom prst="rect">
            <a:avLst/>
          </a:prstGeom>
          <a:noFill/>
          <a:ln w="9525">
            <a:noFill/>
          </a:ln>
        </p:spPr>
        <p:txBody>
          <a:bodyPr anchor="t">
            <a:spAutoFit/>
          </a:bodyPr>
          <a:p>
            <a:pPr lvl="0" indent="0">
              <a:spcBef>
                <a:spcPct val="50000"/>
              </a:spcBef>
            </a:pPr>
            <a:r>
              <a:rPr lang="zh-CN" altLang="en-US" dirty="0">
                <a:latin typeface="Times New Roman" panose="02020603050405020304" pitchFamily="2" charset="0"/>
                <a:ea typeface="仿宋_GB2312" pitchFamily="1" charset="-122"/>
                <a:sym typeface="Symbol" panose="05050102010706020507" pitchFamily="2" charset="2"/>
              </a:rPr>
              <a:t>其电势分布。</a:t>
            </a:r>
            <a:endParaRPr lang="zh-CN" altLang="en-US" dirty="0">
              <a:latin typeface="Times New Roman" panose="02020603050405020304" pitchFamily="2" charset="0"/>
              <a:ea typeface="仿宋_GB2312" pitchFamily="1" charset="-122"/>
              <a:sym typeface="Symbol" panose="05050102010706020507" pitchFamily="2" charset="2"/>
            </a:endParaRPr>
          </a:p>
        </p:txBody>
      </p:sp>
      <p:sp>
        <p:nvSpPr>
          <p:cNvPr id="66568" name="矩形 66567"/>
          <p:cNvSpPr/>
          <p:nvPr/>
        </p:nvSpPr>
        <p:spPr>
          <a:xfrm>
            <a:off x="334963" y="876300"/>
            <a:ext cx="492125"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sym typeface="Symbol" panose="05050102010706020507" pitchFamily="2" charset="2"/>
              </a:rPr>
              <a:t>求</a:t>
            </a:r>
            <a:endParaRPr lang="zh-CN" altLang="en-US" dirty="0">
              <a:latin typeface="Times New Roman" panose="02020603050405020304" pitchFamily="2" charset="0"/>
              <a:ea typeface="宋体" panose="02010600030101010101" pitchFamily="2" charset="-122"/>
              <a:sym typeface="Symbol" panose="05050102010706020507" pitchFamily="2" charset="2"/>
            </a:endParaRPr>
          </a:p>
        </p:txBody>
      </p:sp>
      <p:sp>
        <p:nvSpPr>
          <p:cNvPr id="66569" name="文本框 66568"/>
          <p:cNvSpPr txBox="1"/>
          <p:nvPr/>
        </p:nvSpPr>
        <p:spPr>
          <a:xfrm>
            <a:off x="8104188" y="2674938"/>
            <a:ext cx="369887" cy="457200"/>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P</a:t>
            </a:r>
            <a:endParaRPr lang="en-US" altLang="x-none" i="1" dirty="0">
              <a:latin typeface="Times New Roman" panose="02020603050405020304" pitchFamily="2" charset="0"/>
              <a:ea typeface="宋体" panose="02010600030101010101" pitchFamily="2" charset="-122"/>
            </a:endParaRPr>
          </a:p>
        </p:txBody>
      </p:sp>
      <p:sp>
        <p:nvSpPr>
          <p:cNvPr id="66570" name="文本框 66569"/>
          <p:cNvSpPr txBox="1"/>
          <p:nvPr/>
        </p:nvSpPr>
        <p:spPr>
          <a:xfrm>
            <a:off x="7593013" y="2027238"/>
            <a:ext cx="396875" cy="457200"/>
          </a:xfrm>
          <a:prstGeom prst="rect">
            <a:avLst/>
          </a:prstGeom>
          <a:noFill/>
          <a:ln w="9525">
            <a:noFill/>
          </a:ln>
        </p:spPr>
        <p:txBody>
          <a:bodyPr anchor="t">
            <a:spAutoFit/>
          </a:bodyPr>
          <a:p>
            <a:pPr lvl="0" indent="0"/>
            <a:r>
              <a:rPr lang="en-US" altLang="x-none" i="1" dirty="0">
                <a:latin typeface="Times New Roman" panose="02020603050405020304" pitchFamily="2" charset="0"/>
                <a:ea typeface="宋体" panose="02010600030101010101" pitchFamily="2" charset="-122"/>
              </a:rPr>
              <a:t>r</a:t>
            </a:r>
            <a:endParaRPr lang="en-US" altLang="x-none" i="1" dirty="0">
              <a:latin typeface="Times New Roman" panose="02020603050405020304" pitchFamily="2" charset="0"/>
              <a:ea typeface="宋体" panose="02010600030101010101" pitchFamily="2" charset="-122"/>
            </a:endParaRPr>
          </a:p>
        </p:txBody>
      </p:sp>
      <p:sp>
        <p:nvSpPr>
          <p:cNvPr id="66571" name="直接连接符 66570"/>
          <p:cNvSpPr/>
          <p:nvPr/>
        </p:nvSpPr>
        <p:spPr>
          <a:xfrm flipV="1">
            <a:off x="7204075" y="2463800"/>
            <a:ext cx="1103313" cy="1588"/>
          </a:xfrm>
          <a:prstGeom prst="line">
            <a:avLst/>
          </a:prstGeom>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6572" name="椭圆 66571"/>
          <p:cNvSpPr>
            <a:spLocks noChangeAspect="1"/>
          </p:cNvSpPr>
          <p:nvPr/>
        </p:nvSpPr>
        <p:spPr>
          <a:xfrm>
            <a:off x="8231188" y="2386013"/>
            <a:ext cx="153987" cy="153987"/>
          </a:xfrm>
          <a:prstGeom prst="ellipse">
            <a:avLst/>
          </a:prstGeom>
          <a:solidFill>
            <a:schemeClr val="accent1"/>
          </a:solidFill>
          <a:ln w="9525" cap="flat" cmpd="sng">
            <a:solidFill>
              <a:schemeClr val="accent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6573" name="文本框 66572"/>
          <p:cNvSpPr txBox="1"/>
          <p:nvPr/>
        </p:nvSpPr>
        <p:spPr>
          <a:xfrm>
            <a:off x="328613" y="1404938"/>
            <a:ext cx="492125"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宋体" panose="02010600030101010101" pitchFamily="2" charset="-122"/>
              </a:rPr>
              <a:t>解</a:t>
            </a:r>
            <a:endParaRPr lang="zh-CN" altLang="en-US" dirty="0">
              <a:latin typeface="Times New Roman" panose="02020603050405020304" pitchFamily="2" charset="0"/>
              <a:ea typeface="宋体" panose="02010600030101010101" pitchFamily="2" charset="-122"/>
            </a:endParaRPr>
          </a:p>
        </p:txBody>
      </p:sp>
      <p:sp>
        <p:nvSpPr>
          <p:cNvPr id="66574" name="文本框 66573"/>
          <p:cNvSpPr txBox="1"/>
          <p:nvPr/>
        </p:nvSpPr>
        <p:spPr>
          <a:xfrm>
            <a:off x="762000" y="1422400"/>
            <a:ext cx="358140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根据高斯定律得</a:t>
            </a:r>
            <a:endParaRPr lang="zh-CN" altLang="en-US" dirty="0">
              <a:latin typeface="Times New Roman" panose="02020603050405020304" pitchFamily="2" charset="0"/>
              <a:ea typeface="仿宋_GB2312" pitchFamily="1" charset="-122"/>
            </a:endParaRPr>
          </a:p>
        </p:txBody>
      </p:sp>
      <p:graphicFrame>
        <p:nvGraphicFramePr>
          <p:cNvPr id="66575" name="对象 66574"/>
          <p:cNvGraphicFramePr>
            <a:graphicFrameLocks noChangeAspect="1"/>
          </p:cNvGraphicFramePr>
          <p:nvPr/>
        </p:nvGraphicFramePr>
        <p:xfrm>
          <a:off x="2484438" y="1827213"/>
          <a:ext cx="1465262" cy="906462"/>
        </p:xfrm>
        <a:graphic>
          <a:graphicData uri="http://schemas.openxmlformats.org/presentationml/2006/ole">
            <mc:AlternateContent xmlns:mc="http://schemas.openxmlformats.org/markup-compatibility/2006">
              <mc:Choice xmlns:v="urn:schemas-microsoft-com:vml" Requires="v">
                <p:oleObj spid="_x0000_s3458" name="" r:id="rId1" imgW="703580" imgH="434975" progId="Equation.3">
                  <p:embed/>
                </p:oleObj>
              </mc:Choice>
              <mc:Fallback>
                <p:oleObj name="" r:id="rId1" imgW="703580" imgH="434975" progId="Equation.3">
                  <p:embed/>
                  <p:pic>
                    <p:nvPicPr>
                      <p:cNvPr id="0" name="图片 3457"/>
                      <p:cNvPicPr/>
                      <p:nvPr/>
                    </p:nvPicPr>
                    <p:blipFill>
                      <a:blip r:embed="rId2"/>
                      <a:stretch>
                        <a:fillRect/>
                      </a:stretch>
                    </p:blipFill>
                    <p:spPr>
                      <a:xfrm>
                        <a:off x="2484438" y="1827213"/>
                        <a:ext cx="1465262" cy="906462"/>
                      </a:xfrm>
                      <a:prstGeom prst="rect">
                        <a:avLst/>
                      </a:prstGeom>
                      <a:noFill/>
                      <a:ln w="38100">
                        <a:noFill/>
                        <a:miter/>
                      </a:ln>
                    </p:spPr>
                  </p:pic>
                </p:oleObj>
              </mc:Fallback>
            </mc:AlternateContent>
          </a:graphicData>
        </a:graphic>
      </p:graphicFrame>
      <p:sp>
        <p:nvSpPr>
          <p:cNvPr id="66576" name="文本框 66575"/>
          <p:cNvSpPr txBox="1"/>
          <p:nvPr/>
        </p:nvSpPr>
        <p:spPr>
          <a:xfrm>
            <a:off x="723900" y="2660650"/>
            <a:ext cx="564832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若仍以无穷远为电势零点，则由积分</a:t>
            </a:r>
            <a:endParaRPr lang="zh-CN" altLang="en-US" sz="2800" i="1" dirty="0">
              <a:latin typeface="Times New Roman" panose="02020603050405020304" pitchFamily="2" charset="0"/>
              <a:ea typeface="仿宋_GB2312" pitchFamily="1" charset="-122"/>
            </a:endParaRPr>
          </a:p>
        </p:txBody>
      </p:sp>
      <p:graphicFrame>
        <p:nvGraphicFramePr>
          <p:cNvPr id="66577" name="对象 66576"/>
          <p:cNvGraphicFramePr>
            <a:graphicFrameLocks noChangeAspect="1"/>
          </p:cNvGraphicFramePr>
          <p:nvPr/>
        </p:nvGraphicFramePr>
        <p:xfrm>
          <a:off x="2387600" y="3149600"/>
          <a:ext cx="2211388" cy="906463"/>
        </p:xfrm>
        <a:graphic>
          <a:graphicData uri="http://schemas.openxmlformats.org/presentationml/2006/ole">
            <mc:AlternateContent xmlns:mc="http://schemas.openxmlformats.org/markup-compatibility/2006">
              <mc:Choice xmlns:v="urn:schemas-microsoft-com:vml" Requires="v">
                <p:oleObj spid="_x0000_s3459" name="" r:id="rId3" imgW="1061720" imgH="434975" progId="Equation.3">
                  <p:embed/>
                </p:oleObj>
              </mc:Choice>
              <mc:Fallback>
                <p:oleObj name="" r:id="rId3" imgW="1061720" imgH="434975" progId="Equation.3">
                  <p:embed/>
                  <p:pic>
                    <p:nvPicPr>
                      <p:cNvPr id="0" name="图片 3458"/>
                      <p:cNvPicPr/>
                      <p:nvPr/>
                    </p:nvPicPr>
                    <p:blipFill>
                      <a:blip r:embed="rId4"/>
                      <a:stretch>
                        <a:fillRect/>
                      </a:stretch>
                    </p:blipFill>
                    <p:spPr>
                      <a:xfrm>
                        <a:off x="2387600" y="3149600"/>
                        <a:ext cx="2211388" cy="906463"/>
                      </a:xfrm>
                      <a:prstGeom prst="rect">
                        <a:avLst/>
                      </a:prstGeom>
                      <a:noFill/>
                      <a:ln w="38100">
                        <a:noFill/>
                        <a:miter/>
                      </a:ln>
                    </p:spPr>
                  </p:pic>
                </p:oleObj>
              </mc:Fallback>
            </mc:AlternateContent>
          </a:graphicData>
        </a:graphic>
      </p:graphicFrame>
      <p:sp>
        <p:nvSpPr>
          <p:cNvPr id="66578" name="文本框 66577"/>
          <p:cNvSpPr txBox="1"/>
          <p:nvPr/>
        </p:nvSpPr>
        <p:spPr>
          <a:xfrm>
            <a:off x="755650" y="4005263"/>
            <a:ext cx="8137525" cy="822325"/>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得出的电势为无穷大，无意义；若以 </a:t>
            </a:r>
            <a:r>
              <a:rPr lang="en-US" altLang="x-none" i="1" dirty="0">
                <a:latin typeface="Times New Roman" panose="02020603050405020304" pitchFamily="2" charset="0"/>
                <a:ea typeface="仿宋_GB2312" pitchFamily="1" charset="-122"/>
              </a:rPr>
              <a:t>r </a:t>
            </a:r>
            <a:r>
              <a:rPr lang="en-US" altLang="x-none" dirty="0">
                <a:latin typeface="Times New Roman" panose="02020603050405020304" pitchFamily="2" charset="0"/>
                <a:ea typeface="仿宋_GB2312" pitchFamily="1" charset="-122"/>
              </a:rPr>
              <a:t>= 0</a:t>
            </a:r>
            <a:r>
              <a:rPr lang="zh-CN" altLang="en-US" dirty="0">
                <a:latin typeface="Times New Roman" panose="02020603050405020304" pitchFamily="2" charset="0"/>
                <a:ea typeface="仿宋_GB2312" pitchFamily="1" charset="-122"/>
              </a:rPr>
              <a:t>为电势零点，也无意义。为此，我们选取 </a:t>
            </a:r>
            <a:r>
              <a:rPr lang="en-US" altLang="x-none" i="1" dirty="0">
                <a:latin typeface="Times New Roman" panose="02020603050405020304" pitchFamily="2" charset="0"/>
                <a:ea typeface="仿宋_GB2312" pitchFamily="1" charset="-122"/>
              </a:rPr>
              <a:t>r </a:t>
            </a:r>
            <a:r>
              <a:rPr lang="en-US" altLang="x-none" dirty="0">
                <a:latin typeface="Times New Roman" panose="02020603050405020304" pitchFamily="2" charset="0"/>
                <a:ea typeface="仿宋_GB2312" pitchFamily="1" charset="-122"/>
              </a:rPr>
              <a:t>= </a:t>
            </a:r>
            <a:r>
              <a:rPr lang="en-US" altLang="x-none" i="1" dirty="0">
                <a:latin typeface="Times New Roman" panose="02020603050405020304" pitchFamily="2" charset="0"/>
                <a:ea typeface="仿宋_GB2312" pitchFamily="1" charset="-122"/>
              </a:rPr>
              <a:t>r</a:t>
            </a:r>
            <a:r>
              <a:rPr lang="en-US" altLang="x-none" baseline="-25000" dirty="0">
                <a:latin typeface="Times New Roman" panose="02020603050405020304" pitchFamily="2" charset="0"/>
                <a:ea typeface="仿宋_GB2312" pitchFamily="1" charset="-122"/>
              </a:rPr>
              <a:t>0 </a:t>
            </a:r>
            <a:r>
              <a:rPr lang="zh-CN" altLang="en-US" dirty="0">
                <a:latin typeface="Times New Roman" panose="02020603050405020304" pitchFamily="2" charset="0"/>
                <a:ea typeface="仿宋_GB2312" pitchFamily="1" charset="-122"/>
              </a:rPr>
              <a:t>处为电势零点，得</a:t>
            </a:r>
            <a:endParaRPr lang="zh-CN" altLang="en-US" dirty="0">
              <a:latin typeface="Times New Roman" panose="02020603050405020304" pitchFamily="2" charset="0"/>
              <a:ea typeface="仿宋_GB2312" pitchFamily="1" charset="-122"/>
            </a:endParaRPr>
          </a:p>
        </p:txBody>
      </p:sp>
      <p:graphicFrame>
        <p:nvGraphicFramePr>
          <p:cNvPr id="66579" name="对象 66578"/>
          <p:cNvGraphicFramePr>
            <a:graphicFrameLocks noChangeAspect="1"/>
          </p:cNvGraphicFramePr>
          <p:nvPr/>
        </p:nvGraphicFramePr>
        <p:xfrm>
          <a:off x="1800225" y="4856163"/>
          <a:ext cx="3917950" cy="933450"/>
        </p:xfrm>
        <a:graphic>
          <a:graphicData uri="http://schemas.openxmlformats.org/presentationml/2006/ole">
            <mc:AlternateContent xmlns:mc="http://schemas.openxmlformats.org/markup-compatibility/2006">
              <mc:Choice xmlns:v="urn:schemas-microsoft-com:vml" Requires="v">
                <p:oleObj spid="_x0000_s3460" name="" r:id="rId5" imgW="1866265" imgH="444500" progId="Equation.3">
                  <p:embed/>
                </p:oleObj>
              </mc:Choice>
              <mc:Fallback>
                <p:oleObj name="" r:id="rId5" imgW="1866265" imgH="444500" progId="Equation.3">
                  <p:embed/>
                  <p:pic>
                    <p:nvPicPr>
                      <p:cNvPr id="0" name="图片 3459"/>
                      <p:cNvPicPr/>
                      <p:nvPr/>
                    </p:nvPicPr>
                    <p:blipFill>
                      <a:blip r:embed="rId6"/>
                      <a:stretch>
                        <a:fillRect/>
                      </a:stretch>
                    </p:blipFill>
                    <p:spPr>
                      <a:xfrm>
                        <a:off x="1800225" y="4856163"/>
                        <a:ext cx="3917950" cy="933450"/>
                      </a:xfrm>
                      <a:prstGeom prst="rect">
                        <a:avLst/>
                      </a:prstGeom>
                      <a:noFill/>
                      <a:ln w="38100">
                        <a:noFill/>
                        <a:miter/>
                      </a:ln>
                    </p:spPr>
                  </p:pic>
                </p:oleObj>
              </mc:Fallback>
            </mc:AlternateContent>
          </a:graphicData>
        </a:graphic>
      </p:graphicFrame>
      <p:sp>
        <p:nvSpPr>
          <p:cNvPr id="66580" name="文本框 66579"/>
          <p:cNvSpPr txBox="1"/>
          <p:nvPr/>
        </p:nvSpPr>
        <p:spPr>
          <a:xfrm>
            <a:off x="746125" y="5853113"/>
            <a:ext cx="2447925" cy="457200"/>
          </a:xfrm>
          <a:prstGeom prst="rect">
            <a:avLst/>
          </a:prstGeom>
          <a:noFill/>
          <a:ln w="9525">
            <a:noFill/>
          </a:ln>
        </p:spPr>
        <p:txBody>
          <a:bodyPr anchor="t">
            <a:spAutoFit/>
          </a:bodyPr>
          <a:p>
            <a:pPr lvl="0" indent="0">
              <a:buClr>
                <a:srgbClr val="003366"/>
              </a:buClr>
              <a:buSzPct val="80000"/>
              <a:buFont typeface="Wingdings" panose="05000000000000000000" pitchFamily="2" charset="2"/>
              <a:buChar char="u"/>
            </a:pPr>
            <a:r>
              <a:rPr lang="zh-CN" altLang="en-US" i="1" dirty="0">
                <a:latin typeface="Times New Roman" panose="02020603050405020304" pitchFamily="2" charset="0"/>
                <a:ea typeface="宋体" panose="02010600030101010101" pitchFamily="2" charset="-122"/>
              </a:rPr>
              <a:t> </a:t>
            </a:r>
            <a:r>
              <a:rPr lang="zh-CN" altLang="en-US" dirty="0">
                <a:latin typeface="Times New Roman" panose="02020603050405020304" pitchFamily="2" charset="0"/>
                <a:ea typeface="仿宋_GB2312" pitchFamily="1" charset="-122"/>
              </a:rPr>
              <a:t>当取 </a:t>
            </a:r>
            <a:r>
              <a:rPr lang="en-US" altLang="x-none" i="1" dirty="0">
                <a:latin typeface="Times New Roman" panose="02020603050405020304" pitchFamily="2" charset="0"/>
                <a:ea typeface="仿宋_GB2312" pitchFamily="1" charset="-122"/>
              </a:rPr>
              <a:t>r</a:t>
            </a:r>
            <a:r>
              <a:rPr lang="en-US" altLang="x-none" sz="1000" dirty="0">
                <a:latin typeface="Times New Roman" panose="02020603050405020304" pitchFamily="2" charset="0"/>
                <a:ea typeface="仿宋_GB2312" pitchFamily="1" charset="-122"/>
              </a:rPr>
              <a:t> </a:t>
            </a:r>
            <a:r>
              <a:rPr lang="en-US" altLang="x-none" baseline="-25000" dirty="0">
                <a:latin typeface="Times New Roman" panose="02020603050405020304" pitchFamily="2" charset="0"/>
                <a:ea typeface="仿宋_GB2312" pitchFamily="1" charset="-122"/>
              </a:rPr>
              <a:t>0</a:t>
            </a:r>
            <a:r>
              <a:rPr lang="en-US" altLang="x-none" dirty="0">
                <a:latin typeface="Times New Roman" panose="02020603050405020304" pitchFamily="2" charset="0"/>
                <a:ea typeface="仿宋_GB2312" pitchFamily="1" charset="-122"/>
              </a:rPr>
              <a:t>=1</a:t>
            </a:r>
            <a:r>
              <a:rPr lang="zh-CN" altLang="en-US" dirty="0">
                <a:latin typeface="Times New Roman" panose="02020603050405020304" pitchFamily="2" charset="0"/>
                <a:ea typeface="仿宋_GB2312" pitchFamily="1" charset="-122"/>
              </a:rPr>
              <a:t>时，</a:t>
            </a:r>
            <a:endParaRPr lang="zh-CN" altLang="en-US" dirty="0">
              <a:latin typeface="Times New Roman" panose="02020603050405020304" pitchFamily="2" charset="0"/>
              <a:ea typeface="仿宋_GB2312" pitchFamily="1" charset="-122"/>
            </a:endParaRPr>
          </a:p>
        </p:txBody>
      </p:sp>
      <p:graphicFrame>
        <p:nvGraphicFramePr>
          <p:cNvPr id="66581" name="对象 66580"/>
          <p:cNvGraphicFramePr>
            <a:graphicFrameLocks noChangeAspect="1"/>
          </p:cNvGraphicFramePr>
          <p:nvPr/>
        </p:nvGraphicFramePr>
        <p:xfrm>
          <a:off x="2990850" y="5700713"/>
          <a:ext cx="2184400" cy="906462"/>
        </p:xfrm>
        <a:graphic>
          <a:graphicData uri="http://schemas.openxmlformats.org/presentationml/2006/ole">
            <mc:AlternateContent xmlns:mc="http://schemas.openxmlformats.org/markup-compatibility/2006">
              <mc:Choice xmlns:v="urn:schemas-microsoft-com:vml" Requires="v">
                <p:oleObj spid="_x0000_s3461" name="" r:id="rId7" imgW="1048385" imgH="434975" progId="Equation.3">
                  <p:embed/>
                </p:oleObj>
              </mc:Choice>
              <mc:Fallback>
                <p:oleObj name="" r:id="rId7" imgW="1048385" imgH="434975" progId="Equation.3">
                  <p:embed/>
                  <p:pic>
                    <p:nvPicPr>
                      <p:cNvPr id="0" name="图片 3460"/>
                      <p:cNvPicPr/>
                      <p:nvPr/>
                    </p:nvPicPr>
                    <p:blipFill>
                      <a:blip r:embed="rId8"/>
                      <a:stretch>
                        <a:fillRect/>
                      </a:stretch>
                    </p:blipFill>
                    <p:spPr>
                      <a:xfrm>
                        <a:off x="2990850" y="5700713"/>
                        <a:ext cx="2184400" cy="90646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66562"/>
                                        </p:tgtEl>
                                        <p:attrNameLst>
                                          <p:attrName>style.visibility</p:attrName>
                                        </p:attrNameLst>
                                      </p:cBhvr>
                                      <p:to>
                                        <p:strVal val="visible"/>
                                      </p:to>
                                    </p:set>
                                    <p:animEffect transition="in" filter="wipe(left)">
                                      <p:cBhvr>
                                        <p:cTn id="10" dur="500"/>
                                        <p:tgtEl>
                                          <p:spTgt spid="6656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6564"/>
                                        </p:tgtEl>
                                        <p:attrNameLst>
                                          <p:attrName>style.visibility</p:attrName>
                                        </p:attrNameLst>
                                      </p:cBhvr>
                                      <p:to>
                                        <p:strVal val="visible"/>
                                      </p:to>
                                    </p:set>
                                    <p:animEffect transition="in" filter="wipe(down)">
                                      <p:cBhvr>
                                        <p:cTn id="15" dur="500"/>
                                        <p:tgtEl>
                                          <p:spTgt spid="66564"/>
                                        </p:tgtEl>
                                      </p:cBhvr>
                                    </p:animEffect>
                                  </p:childTnLst>
                                </p:cTn>
                              </p:par>
                              <p:par>
                                <p:cTn id="16" presetID="22" presetClass="entr" presetSubtype="4" fill="hold" nodeType="withEffect">
                                  <p:stCondLst>
                                    <p:cond delay="0"/>
                                  </p:stCondLst>
                                  <p:childTnLst>
                                    <p:set>
                                      <p:cBhvr>
                                        <p:cTn id="17" dur="1" fill="hold">
                                          <p:stCondLst>
                                            <p:cond delay="0"/>
                                          </p:stCondLst>
                                        </p:cTn>
                                        <p:tgtEl>
                                          <p:spTgt spid="66565"/>
                                        </p:tgtEl>
                                        <p:attrNameLst>
                                          <p:attrName>style.visibility</p:attrName>
                                        </p:attrNameLst>
                                      </p:cBhvr>
                                      <p:to>
                                        <p:strVal val="visible"/>
                                      </p:to>
                                    </p:set>
                                    <p:animEffect transition="in" filter="wipe(down)">
                                      <p:cBhvr>
                                        <p:cTn id="18" dur="500"/>
                                        <p:tgtEl>
                                          <p:spTgt spid="66565"/>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66566"/>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66568"/>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66567"/>
                                        </p:tgtEl>
                                        <p:attrNameLst>
                                          <p:attrName>style.visibility</p:attrName>
                                        </p:attrNameLst>
                                      </p:cBhvr>
                                      <p:to>
                                        <p:strVal val="visible"/>
                                      </p:to>
                                    </p:set>
                                    <p:animEffect transition="in" filter="wipe(left)">
                                      <p:cBhvr>
                                        <p:cTn id="28" dur="500"/>
                                        <p:tgtEl>
                                          <p:spTgt spid="6656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569"/>
                                        </p:tgtEl>
                                        <p:attrNameLst>
                                          <p:attrName>style.visibility</p:attrName>
                                        </p:attrNameLst>
                                      </p:cBhvr>
                                      <p:to>
                                        <p:strVal val="visible"/>
                                      </p:to>
                                    </p:set>
                                    <p:animEffect transition="in" filter="wipe(left)">
                                      <p:cBhvr>
                                        <p:cTn id="33" dur="500"/>
                                        <p:tgtEl>
                                          <p:spTgt spid="66569"/>
                                        </p:tgtEl>
                                      </p:cBhvr>
                                    </p:animEffect>
                                  </p:childTnLst>
                                </p:cTn>
                              </p:par>
                              <p:par>
                                <p:cTn id="34" presetID="22" presetClass="entr" presetSubtype="8" fill="hold" nodeType="withEffect">
                                  <p:stCondLst>
                                    <p:cond delay="0"/>
                                  </p:stCondLst>
                                  <p:childTnLst>
                                    <p:set>
                                      <p:cBhvr>
                                        <p:cTn id="35" dur="1" fill="hold">
                                          <p:stCondLst>
                                            <p:cond delay="0"/>
                                          </p:stCondLst>
                                        </p:cTn>
                                        <p:tgtEl>
                                          <p:spTgt spid="66572"/>
                                        </p:tgtEl>
                                        <p:attrNameLst>
                                          <p:attrName>style.visibility</p:attrName>
                                        </p:attrNameLst>
                                      </p:cBhvr>
                                      <p:to>
                                        <p:strVal val="visible"/>
                                      </p:to>
                                    </p:set>
                                    <p:animEffect transition="in" filter="wipe(left)">
                                      <p:cBhvr>
                                        <p:cTn id="36" dur="500"/>
                                        <p:tgtEl>
                                          <p:spTgt spid="66572"/>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66571"/>
                                        </p:tgtEl>
                                        <p:attrNameLst>
                                          <p:attrName>style.visibility</p:attrName>
                                        </p:attrNameLst>
                                      </p:cBhvr>
                                      <p:to>
                                        <p:strVal val="visible"/>
                                      </p:to>
                                    </p:set>
                                    <p:animEffect transition="in" filter="wipe(left)">
                                      <p:cBhvr>
                                        <p:cTn id="40" dur="500"/>
                                        <p:tgtEl>
                                          <p:spTgt spid="66571"/>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66570"/>
                                        </p:tgtEl>
                                        <p:attrNameLst>
                                          <p:attrName>style.visibility</p:attrName>
                                        </p:attrNameLst>
                                      </p:cBhvr>
                                      <p:to>
                                        <p:strVal val="visible"/>
                                      </p:to>
                                    </p:set>
                                    <p:animEffect transition="in" filter="wipe(left)">
                                      <p:cBhvr>
                                        <p:cTn id="44" dur="500"/>
                                        <p:tgtEl>
                                          <p:spTgt spid="66570"/>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665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6574"/>
                                        </p:tgtEl>
                                        <p:attrNameLst>
                                          <p:attrName>style.visibility</p:attrName>
                                        </p:attrNameLst>
                                      </p:cBhvr>
                                      <p:to>
                                        <p:strVal val="visible"/>
                                      </p:to>
                                    </p:set>
                                    <p:animEffect transition="in" filter="wipe(left)">
                                      <p:cBhvr>
                                        <p:cTn id="53" dur="500"/>
                                        <p:tgtEl>
                                          <p:spTgt spid="6657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66575"/>
                                        </p:tgtEl>
                                        <p:attrNameLst>
                                          <p:attrName>style.visibility</p:attrName>
                                        </p:attrNameLst>
                                      </p:cBhvr>
                                      <p:to>
                                        <p:strVal val="visible"/>
                                      </p:to>
                                    </p:set>
                                    <p:animEffect transition="in" filter="wipe(left)">
                                      <p:cBhvr>
                                        <p:cTn id="58" dur="500"/>
                                        <p:tgtEl>
                                          <p:spTgt spid="6657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66576"/>
                                        </p:tgtEl>
                                        <p:attrNameLst>
                                          <p:attrName>style.visibility</p:attrName>
                                        </p:attrNameLst>
                                      </p:cBhvr>
                                      <p:to>
                                        <p:strVal val="visible"/>
                                      </p:to>
                                    </p:set>
                                    <p:animEffect transition="in" filter="wipe(left)">
                                      <p:cBhvr>
                                        <p:cTn id="63" dur="500"/>
                                        <p:tgtEl>
                                          <p:spTgt spid="6657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6577"/>
                                        </p:tgtEl>
                                        <p:attrNameLst>
                                          <p:attrName>style.visibility</p:attrName>
                                        </p:attrNameLst>
                                      </p:cBhvr>
                                      <p:to>
                                        <p:strVal val="visible"/>
                                      </p:to>
                                    </p:set>
                                    <p:animEffect transition="in" filter="wipe(left)">
                                      <p:cBhvr>
                                        <p:cTn id="68" dur="500"/>
                                        <p:tgtEl>
                                          <p:spTgt spid="6657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66578"/>
                                        </p:tgtEl>
                                        <p:attrNameLst>
                                          <p:attrName>style.visibility</p:attrName>
                                        </p:attrNameLst>
                                      </p:cBhvr>
                                      <p:to>
                                        <p:strVal val="visible"/>
                                      </p:to>
                                    </p:set>
                                    <p:animEffect transition="in" filter="wipe(left)">
                                      <p:cBhvr>
                                        <p:cTn id="73" dur="500"/>
                                        <p:tgtEl>
                                          <p:spTgt spid="6657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66579"/>
                                        </p:tgtEl>
                                        <p:attrNameLst>
                                          <p:attrName>style.visibility</p:attrName>
                                        </p:attrNameLst>
                                      </p:cBhvr>
                                      <p:to>
                                        <p:strVal val="visible"/>
                                      </p:to>
                                    </p:set>
                                    <p:animEffect transition="in" filter="wipe(left)">
                                      <p:cBhvr>
                                        <p:cTn id="78" dur="500"/>
                                        <p:tgtEl>
                                          <p:spTgt spid="6657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66580"/>
                                        </p:tgtEl>
                                        <p:attrNameLst>
                                          <p:attrName>style.visibility</p:attrName>
                                        </p:attrNameLst>
                                      </p:cBhvr>
                                      <p:to>
                                        <p:strVal val="visible"/>
                                      </p:to>
                                    </p:set>
                                    <p:animEffect transition="in" filter="wipe(left)">
                                      <p:cBhvr>
                                        <p:cTn id="83" dur="500"/>
                                        <p:tgtEl>
                                          <p:spTgt spid="66580"/>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66581"/>
                                        </p:tgtEl>
                                        <p:attrNameLst>
                                          <p:attrName>style.visibility</p:attrName>
                                        </p:attrNameLst>
                                      </p:cBhvr>
                                      <p:to>
                                        <p:strVal val="visible"/>
                                      </p:to>
                                    </p:set>
                                    <p:animEffect transition="in" filter="wipe(left)">
                                      <p:cBhvr>
                                        <p:cTn id="88" dur="500"/>
                                        <p:tgtEl>
                                          <p:spTgt spid="66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P spid="66563" grpId="0"/>
      <p:bldP spid="66566" grpId="0"/>
      <p:bldP spid="66567" grpId="0"/>
      <p:bldP spid="66568" grpId="0"/>
      <p:bldP spid="66569" grpId="0"/>
      <p:bldP spid="66570" grpId="0"/>
      <p:bldP spid="66573" grpId="0"/>
      <p:bldP spid="66574" grpId="0"/>
      <p:bldP spid="66576" grpId="0"/>
      <p:bldP spid="66578" grpId="0"/>
      <p:bldP spid="66580" grpId="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7586" name="文本框 67585"/>
          <p:cNvSpPr txBox="1"/>
          <p:nvPr/>
        </p:nvSpPr>
        <p:spPr>
          <a:xfrm>
            <a:off x="749300" y="404813"/>
            <a:ext cx="4470400" cy="822325"/>
          </a:xfrm>
          <a:prstGeom prst="rect">
            <a:avLst/>
          </a:prstGeom>
          <a:noFill/>
          <a:ln w="9525">
            <a:noFill/>
          </a:ln>
        </p:spPr>
        <p:txBody>
          <a:bodyPr anchor="t">
            <a:spAutoFit/>
          </a:bodyPr>
          <a:p>
            <a:pPr lvl="0" indent="0" eaLnBrk="0" hangingPunct="0">
              <a:spcBef>
                <a:spcPct val="50000"/>
              </a:spcBef>
            </a:pPr>
            <a:r>
              <a:rPr lang="zh-CN" altLang="en-US" dirty="0">
                <a:latin typeface="Times New Roman" panose="02020603050405020304" pitchFamily="2" charset="0"/>
                <a:ea typeface="仿宋_GB2312" pitchFamily="1" charset="-122"/>
              </a:rPr>
              <a:t>如图所示，球体半径</a:t>
            </a:r>
            <a:r>
              <a:rPr lang="en-US" altLang="x-none" i="1" dirty="0">
                <a:latin typeface="Times New Roman" panose="02020603050405020304" pitchFamily="2" charset="0"/>
                <a:ea typeface="仿宋_GB2312" pitchFamily="1" charset="-122"/>
              </a:rPr>
              <a:t>R</a:t>
            </a:r>
            <a:r>
              <a:rPr lang="zh-CN" altLang="en-US" dirty="0">
                <a:latin typeface="Times New Roman" panose="02020603050405020304" pitchFamily="2" charset="0"/>
                <a:ea typeface="仿宋_GB2312" pitchFamily="1" charset="-122"/>
              </a:rPr>
              <a:t>，均匀带电量</a:t>
            </a:r>
            <a:r>
              <a:rPr lang="en-US" altLang="x-none" i="1" dirty="0">
                <a:latin typeface="Times New Roman" panose="02020603050405020304" pitchFamily="2" charset="0"/>
                <a:ea typeface="仿宋_GB2312" pitchFamily="1" charset="-122"/>
              </a:rPr>
              <a:t>Q</a:t>
            </a:r>
            <a:r>
              <a:rPr lang="zh-CN" altLang="en-US" dirty="0">
                <a:latin typeface="Times New Roman" panose="02020603050405020304" pitchFamily="2" charset="0"/>
                <a:ea typeface="仿宋_GB2312" pitchFamily="1" charset="-122"/>
              </a:rPr>
              <a:t>，细杆长</a:t>
            </a:r>
            <a:r>
              <a:rPr lang="en-US" altLang="x-none" i="1" dirty="0">
                <a:latin typeface="Times New Roman" panose="02020603050405020304" pitchFamily="2" charset="0"/>
                <a:ea typeface="仿宋_GB2312" pitchFamily="1" charset="-122"/>
              </a:rPr>
              <a:t>l</a:t>
            </a:r>
            <a:r>
              <a:rPr lang="zh-CN" altLang="en-US" dirty="0">
                <a:latin typeface="Times New Roman" panose="02020603050405020304" pitchFamily="2" charset="0"/>
                <a:ea typeface="仿宋_GB2312" pitchFamily="1" charset="-122"/>
              </a:rPr>
              <a:t>，均匀带电量</a:t>
            </a:r>
            <a:r>
              <a:rPr lang="en-US" altLang="x-none" i="1" dirty="0">
                <a:latin typeface="Times New Roman" panose="02020603050405020304" pitchFamily="2" charset="0"/>
                <a:ea typeface="仿宋_GB2312" pitchFamily="1" charset="-122"/>
              </a:rPr>
              <a:t>q</a:t>
            </a:r>
            <a:r>
              <a:rPr lang="en-US" altLang="x-none" dirty="0">
                <a:latin typeface="Times New Roman" panose="02020603050405020304" pitchFamily="2" charset="0"/>
                <a:ea typeface="仿宋_GB2312" pitchFamily="1" charset="-122"/>
              </a:rPr>
              <a:t>.</a:t>
            </a:r>
            <a:endParaRPr lang="en-US" altLang="x-none" dirty="0">
              <a:latin typeface="Times New Roman" panose="02020603050405020304" pitchFamily="2" charset="0"/>
              <a:ea typeface="仿宋_GB2312" pitchFamily="1" charset="-122"/>
            </a:endParaRPr>
          </a:p>
        </p:txBody>
      </p:sp>
      <p:sp>
        <p:nvSpPr>
          <p:cNvPr id="67587" name="矩形 67586"/>
          <p:cNvSpPr/>
          <p:nvPr/>
        </p:nvSpPr>
        <p:spPr>
          <a:xfrm>
            <a:off x="274638" y="381000"/>
            <a:ext cx="492125"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rPr>
              <a:t>例</a:t>
            </a:r>
            <a:endParaRPr lang="zh-CN" altLang="en-US" dirty="0">
              <a:latin typeface="Times New Roman" panose="02020603050405020304" pitchFamily="2" charset="0"/>
              <a:ea typeface="宋体" panose="02010600030101010101" pitchFamily="2" charset="-122"/>
            </a:endParaRPr>
          </a:p>
        </p:txBody>
      </p:sp>
      <p:sp>
        <p:nvSpPr>
          <p:cNvPr id="67588" name="矩形 67587"/>
          <p:cNvSpPr/>
          <p:nvPr/>
        </p:nvSpPr>
        <p:spPr>
          <a:xfrm>
            <a:off x="250825" y="1287463"/>
            <a:ext cx="492125"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rPr>
              <a:t>求</a:t>
            </a:r>
            <a:endParaRPr lang="zh-CN" altLang="en-US" dirty="0">
              <a:latin typeface="Times New Roman" panose="02020603050405020304" pitchFamily="2" charset="0"/>
              <a:ea typeface="宋体" panose="02010600030101010101" pitchFamily="2" charset="-122"/>
            </a:endParaRPr>
          </a:p>
        </p:txBody>
      </p:sp>
      <p:sp>
        <p:nvSpPr>
          <p:cNvPr id="67589" name="矩形 67588"/>
          <p:cNvSpPr/>
          <p:nvPr/>
        </p:nvSpPr>
        <p:spPr>
          <a:xfrm>
            <a:off x="733425" y="1287463"/>
            <a:ext cx="4414838" cy="1370012"/>
          </a:xfrm>
          <a:prstGeom prst="rect">
            <a:avLst/>
          </a:prstGeom>
          <a:noFill/>
          <a:ln w="9525">
            <a:noFill/>
          </a:ln>
        </p:spPr>
        <p:txBody>
          <a:bodyPr anchor="t">
            <a:spAutoFit/>
          </a:bodyPr>
          <a:p>
            <a:pPr marL="441325" lvl="0" indent="-441325" eaLnBrk="0" hangingPunct="0">
              <a:spcBef>
                <a:spcPct val="50000"/>
              </a:spcBef>
            </a:pPr>
            <a:r>
              <a:rPr lang="en-US" altLang="x-none" dirty="0">
                <a:latin typeface="Times New Roman" panose="02020603050405020304" pitchFamily="2" charset="0"/>
                <a:ea typeface="仿宋_GB2312" pitchFamily="1" charset="-122"/>
                <a:sym typeface="Wingdings" panose="05000000000000000000" pitchFamily="2" charset="2"/>
              </a:rPr>
              <a:t>(</a:t>
            </a:r>
            <a:r>
              <a:rPr lang="en-US" altLang="x-none" dirty="0">
                <a:latin typeface="Times New Roman" panose="02020603050405020304" pitchFamily="2" charset="0"/>
                <a:ea typeface="仿宋_GB2312" pitchFamily="1" charset="-122"/>
              </a:rPr>
              <a:t>1) </a:t>
            </a:r>
            <a:r>
              <a:rPr lang="zh-CN" altLang="en-US" dirty="0">
                <a:latin typeface="Times New Roman" panose="02020603050405020304" pitchFamily="2" charset="0"/>
                <a:ea typeface="仿宋_GB2312" pitchFamily="1" charset="-122"/>
              </a:rPr>
              <a:t>杆在带电球的电场中所具有的电势能；</a:t>
            </a:r>
            <a:endParaRPr lang="zh-CN" altLang="en-US" dirty="0">
              <a:latin typeface="Times New Roman" panose="02020603050405020304" pitchFamily="2" charset="0"/>
              <a:ea typeface="仿宋_GB2312" pitchFamily="1" charset="-122"/>
            </a:endParaRPr>
          </a:p>
          <a:p>
            <a:pPr marL="441325" lvl="0" indent="-441325" eaLnBrk="0" hangingPunct="0">
              <a:spcBef>
                <a:spcPct val="50000"/>
              </a:spcBef>
            </a:pPr>
            <a:r>
              <a:rPr lang="en-US" altLang="x-none" dirty="0">
                <a:latin typeface="Times New Roman" panose="02020603050405020304" pitchFamily="2" charset="0"/>
                <a:ea typeface="仿宋_GB2312" pitchFamily="1" charset="-122"/>
              </a:rPr>
              <a:t>(2) </a:t>
            </a:r>
            <a:r>
              <a:rPr lang="zh-CN" altLang="en-US" dirty="0">
                <a:latin typeface="Times New Roman" panose="02020603050405020304" pitchFamily="2" charset="0"/>
                <a:ea typeface="仿宋_GB2312" pitchFamily="1" charset="-122"/>
              </a:rPr>
              <a:t>杆受到的电场力；</a:t>
            </a:r>
            <a:endParaRPr lang="zh-CN" altLang="en-US" dirty="0">
              <a:latin typeface="Times New Roman" panose="02020603050405020304" pitchFamily="2" charset="0"/>
              <a:ea typeface="仿宋_GB2312" pitchFamily="1" charset="-122"/>
            </a:endParaRPr>
          </a:p>
        </p:txBody>
      </p:sp>
      <p:sp>
        <p:nvSpPr>
          <p:cNvPr id="67590" name="文本框 67589"/>
          <p:cNvSpPr txBox="1"/>
          <p:nvPr/>
        </p:nvSpPr>
        <p:spPr>
          <a:xfrm>
            <a:off x="269875" y="3357563"/>
            <a:ext cx="49212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宋体" panose="02010600030101010101" pitchFamily="2" charset="-122"/>
              </a:rPr>
              <a:t>解</a:t>
            </a:r>
            <a:endParaRPr lang="zh-CN" altLang="en-US" dirty="0">
              <a:latin typeface="Times New Roman" panose="02020603050405020304" pitchFamily="2" charset="0"/>
              <a:ea typeface="宋体" panose="02010600030101010101" pitchFamily="2" charset="-122"/>
            </a:endParaRPr>
          </a:p>
        </p:txBody>
      </p:sp>
      <p:sp>
        <p:nvSpPr>
          <p:cNvPr id="67591" name="矩形 67590"/>
          <p:cNvSpPr/>
          <p:nvPr/>
        </p:nvSpPr>
        <p:spPr>
          <a:xfrm>
            <a:off x="611188" y="3373438"/>
            <a:ext cx="8135937" cy="457200"/>
          </a:xfrm>
          <a:prstGeom prst="rect">
            <a:avLst/>
          </a:prstGeom>
          <a:noFill/>
          <a:ln w="9525">
            <a:noFill/>
          </a:ln>
        </p:spPr>
        <p:txBody>
          <a:bodyPr anchor="t">
            <a:spAutoFit/>
          </a:bodyPr>
          <a:p>
            <a:pPr lvl="0" indent="0" eaLnBrk="0" hangingPunct="0">
              <a:spcBef>
                <a:spcPct val="50000"/>
              </a:spcBef>
            </a:pPr>
            <a:r>
              <a:rPr lang="zh-CN" altLang="en-US" dirty="0">
                <a:solidFill>
                  <a:schemeClr val="bg1"/>
                </a:solidFill>
                <a:latin typeface="Times New Roman" panose="02020603050405020304" pitchFamily="2" charset="0"/>
                <a:ea typeface="宋体" panose="02010600030101010101" pitchFamily="2" charset="-122"/>
              </a:rPr>
              <a:t> </a:t>
            </a:r>
            <a:r>
              <a:rPr lang="en-US" altLang="x-none" dirty="0">
                <a:latin typeface="Times New Roman" panose="02020603050405020304" pitchFamily="2" charset="0"/>
                <a:ea typeface="宋体" panose="02010600030101010101" pitchFamily="2" charset="-122"/>
              </a:rPr>
              <a:t>(1) </a:t>
            </a:r>
            <a:r>
              <a:rPr lang="zh-CN" altLang="en-US" dirty="0">
                <a:latin typeface="Times New Roman" panose="02020603050405020304" pitchFamily="2" charset="0"/>
                <a:ea typeface="仿宋_GB2312" pitchFamily="1" charset="-122"/>
              </a:rPr>
              <a:t>球体外任一点的电势</a:t>
            </a:r>
            <a:r>
              <a:rPr lang="en-US" altLang="x-none" dirty="0">
                <a:latin typeface="Times New Roman" panose="02020603050405020304" pitchFamily="2" charset="0"/>
                <a:ea typeface="仿宋_GB2312" pitchFamily="1" charset="-122"/>
              </a:rPr>
              <a:t>(</a:t>
            </a:r>
            <a:r>
              <a:rPr lang="zh-CN" altLang="en-US" dirty="0">
                <a:latin typeface="Times New Roman" panose="02020603050405020304" pitchFamily="2" charset="0"/>
                <a:ea typeface="仿宋_GB2312" pitchFamily="1" charset="-122"/>
              </a:rPr>
              <a:t>以无穷远为电势零点</a:t>
            </a:r>
            <a:r>
              <a:rPr lang="en-US" altLang="x-none" dirty="0">
                <a:latin typeface="Times New Roman" panose="02020603050405020304" pitchFamily="2" charset="0"/>
                <a:ea typeface="仿宋_GB2312" pitchFamily="1" charset="-122"/>
              </a:rPr>
              <a:t>)</a:t>
            </a:r>
            <a:endParaRPr lang="en-US" altLang="x-none" dirty="0">
              <a:latin typeface="Times New Roman" panose="02020603050405020304" pitchFamily="2" charset="0"/>
              <a:ea typeface="仿宋_GB2312" pitchFamily="1" charset="-122"/>
            </a:endParaRPr>
          </a:p>
        </p:txBody>
      </p:sp>
      <p:graphicFrame>
        <p:nvGraphicFramePr>
          <p:cNvPr id="67592" name="对象 67591"/>
          <p:cNvGraphicFramePr>
            <a:graphicFrameLocks noChangeAspect="1"/>
          </p:cNvGraphicFramePr>
          <p:nvPr/>
        </p:nvGraphicFramePr>
        <p:xfrm>
          <a:off x="3492500" y="3860800"/>
          <a:ext cx="1439863" cy="906463"/>
        </p:xfrm>
        <a:graphic>
          <a:graphicData uri="http://schemas.openxmlformats.org/presentationml/2006/ole">
            <mc:AlternateContent xmlns:mc="http://schemas.openxmlformats.org/markup-compatibility/2006">
              <mc:Choice xmlns:v="urn:schemas-microsoft-com:vml" Requires="v">
                <p:oleObj spid="_x0000_s3462" name="" r:id="rId1" imgW="690880" imgH="434975" progId="Equation.3">
                  <p:embed/>
                </p:oleObj>
              </mc:Choice>
              <mc:Fallback>
                <p:oleObj name="" r:id="rId1" imgW="690880" imgH="434975" progId="Equation.3">
                  <p:embed/>
                  <p:pic>
                    <p:nvPicPr>
                      <p:cNvPr id="0" name="图片 3461"/>
                      <p:cNvPicPr/>
                      <p:nvPr/>
                    </p:nvPicPr>
                    <p:blipFill>
                      <a:blip r:embed="rId2"/>
                      <a:stretch>
                        <a:fillRect/>
                      </a:stretch>
                    </p:blipFill>
                    <p:spPr>
                      <a:xfrm>
                        <a:off x="3492500" y="3860800"/>
                        <a:ext cx="1439863" cy="906463"/>
                      </a:xfrm>
                      <a:prstGeom prst="rect">
                        <a:avLst/>
                      </a:prstGeom>
                      <a:noFill/>
                      <a:ln w="38100">
                        <a:noFill/>
                        <a:miter/>
                      </a:ln>
                    </p:spPr>
                  </p:pic>
                </p:oleObj>
              </mc:Fallback>
            </mc:AlternateContent>
          </a:graphicData>
        </a:graphic>
      </p:graphicFrame>
      <p:sp>
        <p:nvSpPr>
          <p:cNvPr id="67593" name="矩形 67592"/>
          <p:cNvSpPr/>
          <p:nvPr/>
        </p:nvSpPr>
        <p:spPr>
          <a:xfrm>
            <a:off x="755650" y="4767263"/>
            <a:ext cx="8064500" cy="822325"/>
          </a:xfrm>
          <a:prstGeom prst="rect">
            <a:avLst/>
          </a:prstGeom>
          <a:noFill/>
          <a:ln w="9525">
            <a:noFill/>
          </a:ln>
        </p:spPr>
        <p:txBody>
          <a:bodyPr anchor="t">
            <a:spAutoFit/>
          </a:bodyPr>
          <a:p>
            <a:pPr lvl="0" indent="0" defTabSz="762000"/>
            <a:r>
              <a:rPr lang="zh-CN" altLang="en-US" dirty="0">
                <a:latin typeface="Times New Roman" panose="02020603050405020304" pitchFamily="2" charset="0"/>
                <a:ea typeface="仿宋_GB2312" pitchFamily="1" charset="-122"/>
              </a:rPr>
              <a:t>在细杆上取电荷元 </a:t>
            </a:r>
            <a:r>
              <a:rPr lang="en-US" altLang="x-none" dirty="0">
                <a:latin typeface="Times New Roman" panose="02020603050405020304" pitchFamily="2" charset="0"/>
                <a:ea typeface="仿宋_GB2312" pitchFamily="1" charset="-122"/>
              </a:rPr>
              <a:t>d</a:t>
            </a:r>
            <a:r>
              <a:rPr lang="en-US" altLang="x-none" i="1" dirty="0">
                <a:latin typeface="Times New Roman" panose="02020603050405020304" pitchFamily="2" charset="0"/>
                <a:ea typeface="仿宋_GB2312" pitchFamily="1" charset="-122"/>
              </a:rPr>
              <a:t>q=</a:t>
            </a:r>
            <a:r>
              <a:rPr lang="en-US" altLang="x-none" i="1" dirty="0">
                <a:latin typeface="Symbol" panose="05050102010706020507" pitchFamily="2" charset="2"/>
                <a:ea typeface="仿宋_GB2312" pitchFamily="1" charset="-122"/>
              </a:rPr>
              <a:t>l</a:t>
            </a:r>
            <a:r>
              <a:rPr lang="en-US" altLang="x-none" dirty="0">
                <a:latin typeface="Times New Roman" panose="02020603050405020304" pitchFamily="2" charset="0"/>
                <a:ea typeface="仿宋_GB2312" pitchFamily="1" charset="-122"/>
              </a:rPr>
              <a:t>d</a:t>
            </a:r>
            <a:r>
              <a:rPr lang="en-US" altLang="x-none" i="1" dirty="0">
                <a:latin typeface="Times New Roman" panose="02020603050405020304" pitchFamily="2" charset="0"/>
                <a:ea typeface="仿宋_GB2312" pitchFamily="1" charset="-122"/>
              </a:rPr>
              <a:t>r</a:t>
            </a:r>
            <a:r>
              <a:rPr lang="en-US" altLang="x-none" dirty="0">
                <a:latin typeface="Times New Roman" panose="02020603050405020304" pitchFamily="2" charset="0"/>
                <a:ea typeface="仿宋_GB2312" pitchFamily="1" charset="-122"/>
              </a:rPr>
              <a:t> (</a:t>
            </a:r>
            <a:r>
              <a:rPr lang="en-US" altLang="x-none" i="1" dirty="0">
                <a:latin typeface="Symbol" panose="05050102010706020507" pitchFamily="2" charset="2"/>
                <a:ea typeface="仿宋_GB2312" pitchFamily="1" charset="-122"/>
              </a:rPr>
              <a:t>l</a:t>
            </a:r>
            <a:r>
              <a:rPr lang="en-US" altLang="x-none" dirty="0">
                <a:latin typeface="Times New Roman" panose="02020603050405020304" pitchFamily="2" charset="0"/>
                <a:ea typeface="仿宋_GB2312" pitchFamily="1" charset="-122"/>
              </a:rPr>
              <a:t>=</a:t>
            </a:r>
            <a:r>
              <a:rPr lang="en-US" altLang="x-none" i="1" dirty="0">
                <a:latin typeface="Times New Roman" panose="02020603050405020304" pitchFamily="2" charset="0"/>
                <a:ea typeface="仿宋_GB2312" pitchFamily="1" charset="-122"/>
              </a:rPr>
              <a:t>q/l </a:t>
            </a:r>
            <a:r>
              <a:rPr lang="en-US" altLang="x-none" dirty="0">
                <a:latin typeface="Times New Roman" panose="02020603050405020304" pitchFamily="2" charset="0"/>
                <a:ea typeface="仿宋_GB2312" pitchFamily="1" charset="-122"/>
              </a:rPr>
              <a:t>)</a:t>
            </a:r>
            <a:r>
              <a:rPr lang="zh-CN" altLang="en-US" dirty="0">
                <a:latin typeface="Times New Roman" panose="02020603050405020304" pitchFamily="2" charset="0"/>
                <a:ea typeface="仿宋_GB2312" pitchFamily="1" charset="-122"/>
              </a:rPr>
              <a:t>，并取无穷远为势能零点，则电荷元 </a:t>
            </a:r>
            <a:r>
              <a:rPr lang="en-US" altLang="x-none" dirty="0">
                <a:latin typeface="Times New Roman" panose="02020603050405020304" pitchFamily="2" charset="0"/>
                <a:ea typeface="仿宋_GB2312" pitchFamily="1" charset="-122"/>
              </a:rPr>
              <a:t>d</a:t>
            </a:r>
            <a:r>
              <a:rPr lang="en-US" altLang="x-none" i="1" dirty="0">
                <a:latin typeface="Times New Roman" panose="02020603050405020304" pitchFamily="2" charset="0"/>
                <a:ea typeface="仿宋_GB2312" pitchFamily="1" charset="-122"/>
              </a:rPr>
              <a:t>q </a:t>
            </a:r>
            <a:r>
              <a:rPr lang="zh-CN" altLang="en-US" dirty="0">
                <a:latin typeface="Times New Roman" panose="02020603050405020304" pitchFamily="2" charset="0"/>
                <a:ea typeface="仿宋_GB2312" pitchFamily="1" charset="-122"/>
              </a:rPr>
              <a:t>在带电球体电场中所具有的电势能</a:t>
            </a:r>
            <a:endParaRPr lang="zh-CN" altLang="en-US" dirty="0">
              <a:latin typeface="Times New Roman" panose="02020603050405020304" pitchFamily="2" charset="0"/>
              <a:ea typeface="仿宋_GB2312" pitchFamily="1" charset="-122"/>
            </a:endParaRPr>
          </a:p>
        </p:txBody>
      </p:sp>
      <p:graphicFrame>
        <p:nvGraphicFramePr>
          <p:cNvPr id="67594" name="对象 67593"/>
          <p:cNvGraphicFramePr>
            <a:graphicFrameLocks noChangeAspect="1"/>
          </p:cNvGraphicFramePr>
          <p:nvPr/>
        </p:nvGraphicFramePr>
        <p:xfrm>
          <a:off x="2411413" y="5661025"/>
          <a:ext cx="3473450" cy="798513"/>
        </p:xfrm>
        <a:graphic>
          <a:graphicData uri="http://schemas.openxmlformats.org/presentationml/2006/ole">
            <mc:AlternateContent xmlns:mc="http://schemas.openxmlformats.org/markup-compatibility/2006">
              <mc:Choice xmlns:v="urn:schemas-microsoft-com:vml" Requires="v">
                <p:oleObj spid="_x0000_s3463" name="" r:id="rId3" imgW="3478530" imgH="799465" progId="Equation.3">
                  <p:embed/>
                </p:oleObj>
              </mc:Choice>
              <mc:Fallback>
                <p:oleObj name="" r:id="rId3" imgW="3478530" imgH="799465" progId="Equation.3">
                  <p:embed/>
                  <p:pic>
                    <p:nvPicPr>
                      <p:cNvPr id="0" name="图片 3462"/>
                      <p:cNvPicPr/>
                      <p:nvPr/>
                    </p:nvPicPr>
                    <p:blipFill>
                      <a:blip r:embed="rId4"/>
                      <a:stretch>
                        <a:fillRect/>
                      </a:stretch>
                    </p:blipFill>
                    <p:spPr>
                      <a:xfrm>
                        <a:off x="2411413" y="5661025"/>
                        <a:ext cx="3473450" cy="798513"/>
                      </a:xfrm>
                      <a:prstGeom prst="rect">
                        <a:avLst/>
                      </a:prstGeom>
                      <a:noFill/>
                      <a:ln w="38100">
                        <a:noFill/>
                        <a:miter/>
                      </a:ln>
                    </p:spPr>
                  </p:pic>
                </p:oleObj>
              </mc:Fallback>
            </mc:AlternateContent>
          </a:graphicData>
        </a:graphic>
      </p:graphicFrame>
      <p:sp>
        <p:nvSpPr>
          <p:cNvPr id="67595" name="矩形 67594"/>
          <p:cNvSpPr/>
          <p:nvPr/>
        </p:nvSpPr>
        <p:spPr>
          <a:xfrm>
            <a:off x="723900" y="2749550"/>
            <a:ext cx="7943850" cy="457200"/>
          </a:xfrm>
          <a:prstGeom prst="rect">
            <a:avLst/>
          </a:prstGeom>
          <a:noFill/>
          <a:ln w="9525">
            <a:noFill/>
          </a:ln>
        </p:spPr>
        <p:txBody>
          <a:bodyPr anchor="t">
            <a:spAutoFit/>
          </a:bodyPr>
          <a:p>
            <a:pPr marL="441325" lvl="0" indent="-441325" eaLnBrk="0" hangingPunct="0">
              <a:spcBef>
                <a:spcPct val="50000"/>
              </a:spcBef>
            </a:pPr>
            <a:r>
              <a:rPr lang="en-US" altLang="x-none" dirty="0">
                <a:latin typeface="Times New Roman" panose="02020603050405020304" pitchFamily="2" charset="0"/>
                <a:ea typeface="仿宋_GB2312" pitchFamily="1" charset="-122"/>
              </a:rPr>
              <a:t>(3) </a:t>
            </a:r>
            <a:r>
              <a:rPr lang="zh-CN" altLang="en-US" dirty="0">
                <a:latin typeface="Times New Roman" panose="02020603050405020304" pitchFamily="2" charset="0"/>
                <a:ea typeface="仿宋_GB2312" pitchFamily="1" charset="-122"/>
              </a:rPr>
              <a:t>当杆的左端从球面运动到图示位置电场力所作的功。</a:t>
            </a:r>
            <a:endParaRPr lang="zh-CN" altLang="en-US" dirty="0">
              <a:latin typeface="Times New Roman" panose="02020603050405020304" pitchFamily="2" charset="0"/>
              <a:ea typeface="仿宋_GB2312" pitchFamily="1" charset="-122"/>
            </a:endParaRPr>
          </a:p>
        </p:txBody>
      </p:sp>
      <p:grpSp>
        <p:nvGrpSpPr>
          <p:cNvPr id="67597" name="组合 67596"/>
          <p:cNvGrpSpPr/>
          <p:nvPr/>
        </p:nvGrpSpPr>
        <p:grpSpPr>
          <a:xfrm>
            <a:off x="5229225" y="700088"/>
            <a:ext cx="3384550" cy="1431925"/>
            <a:chOff x="0" y="0"/>
            <a:chExt cx="2132" cy="902"/>
          </a:xfrm>
        </p:grpSpPr>
        <p:sp>
          <p:nvSpPr>
            <p:cNvPr id="68620" name="椭圆 67597"/>
            <p:cNvSpPr/>
            <p:nvPr/>
          </p:nvSpPr>
          <p:spPr>
            <a:xfrm>
              <a:off x="0" y="0"/>
              <a:ext cx="902" cy="902"/>
            </a:xfrm>
            <a:prstGeom prst="ellipse">
              <a:avLst/>
            </a:prstGeom>
            <a:gradFill rotWithShape="1">
              <a:gsLst>
                <a:gs pos="0">
                  <a:srgbClr val="FFFFFF"/>
                </a:gs>
                <a:gs pos="100000">
                  <a:schemeClr val="accent1"/>
                </a:gs>
              </a:gsLst>
              <a:path path="shape">
                <a:fillToRect l="50000" t="50000" r="50000" b="50000"/>
              </a:path>
              <a:tileRect/>
            </a:gradFill>
            <a:ln w="3175" cap="flat" cmpd="sng">
              <a:solidFill>
                <a:srgbClr val="009900">
                  <a:alpha val="39000"/>
                </a:srgbClr>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8621" name="直接连接符 67598"/>
            <p:cNvSpPr/>
            <p:nvPr/>
          </p:nvSpPr>
          <p:spPr>
            <a:xfrm>
              <a:off x="450" y="451"/>
              <a:ext cx="1682" cy="0"/>
            </a:xfrm>
            <a:prstGeom prst="line">
              <a:avLst/>
            </a:prstGeom>
            <a:ln w="9525" cap="flat" cmpd="sng">
              <a:solidFill>
                <a:schemeClr val="tx1"/>
              </a:solidFill>
              <a:prstDash val="solid"/>
              <a:round/>
              <a:headEnd type="oval" w="sm" len="sm"/>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8622" name="直接连接符 67599"/>
            <p:cNvSpPr/>
            <p:nvPr/>
          </p:nvSpPr>
          <p:spPr>
            <a:xfrm flipV="1">
              <a:off x="453" y="196"/>
              <a:ext cx="368" cy="253"/>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8623" name="文本框 67600"/>
            <p:cNvSpPr txBox="1"/>
            <p:nvPr/>
          </p:nvSpPr>
          <p:spPr>
            <a:xfrm>
              <a:off x="423" y="71"/>
              <a:ext cx="244" cy="288"/>
            </a:xfrm>
            <a:prstGeom prst="rect">
              <a:avLst/>
            </a:prstGeom>
            <a:noFill/>
            <a:ln w="9525">
              <a:noFill/>
            </a:ln>
          </p:spPr>
          <p:txBody>
            <a:bodyPr wrap="none" anchor="t">
              <a:spAutoFit/>
            </a:bodyPr>
            <a:p>
              <a:pPr lvl="0" indent="0" eaLnBrk="0" hangingPunct="0">
                <a:spcBef>
                  <a:spcPct val="50000"/>
                </a:spcBef>
              </a:pPr>
              <a:r>
                <a:rPr lang="en-US" altLang="x-none" i="1" dirty="0">
                  <a:latin typeface="Times New Roman" panose="02020603050405020304" pitchFamily="2" charset="0"/>
                  <a:ea typeface="宋体" panose="02010600030101010101" pitchFamily="2" charset="-122"/>
                </a:rPr>
                <a:t>R</a:t>
              </a:r>
              <a:endParaRPr lang="en-US" altLang="x-none" i="1" dirty="0">
                <a:latin typeface="Times New Roman" panose="02020603050405020304" pitchFamily="2" charset="0"/>
                <a:ea typeface="宋体" panose="02010600030101010101" pitchFamily="2" charset="-122"/>
              </a:endParaRPr>
            </a:p>
          </p:txBody>
        </p:sp>
        <p:sp>
          <p:nvSpPr>
            <p:cNvPr id="68624" name="文本框 67601"/>
            <p:cNvSpPr txBox="1"/>
            <p:nvPr/>
          </p:nvSpPr>
          <p:spPr>
            <a:xfrm>
              <a:off x="77" y="495"/>
              <a:ext cx="255" cy="288"/>
            </a:xfrm>
            <a:prstGeom prst="rect">
              <a:avLst/>
            </a:prstGeom>
            <a:noFill/>
            <a:ln w="9525">
              <a:noFill/>
            </a:ln>
          </p:spPr>
          <p:txBody>
            <a:bodyPr wrap="none" anchor="t">
              <a:spAutoFit/>
            </a:bodyPr>
            <a:p>
              <a:pPr lvl="0" indent="0" eaLnBrk="0" hangingPunct="0">
                <a:spcBef>
                  <a:spcPct val="50000"/>
                </a:spcBef>
              </a:pPr>
              <a:r>
                <a:rPr lang="en-US" altLang="x-none" i="1" dirty="0">
                  <a:latin typeface="Times New Roman" panose="02020603050405020304" pitchFamily="2" charset="0"/>
                  <a:ea typeface="宋体" panose="02010600030101010101" pitchFamily="2" charset="-122"/>
                </a:rPr>
                <a:t>Q</a:t>
              </a:r>
              <a:endParaRPr lang="en-US" altLang="x-none" i="1" dirty="0">
                <a:latin typeface="Times New Roman" panose="02020603050405020304" pitchFamily="2" charset="0"/>
                <a:ea typeface="宋体" panose="02010600030101010101" pitchFamily="2" charset="-122"/>
              </a:endParaRPr>
            </a:p>
          </p:txBody>
        </p:sp>
        <p:sp>
          <p:nvSpPr>
            <p:cNvPr id="68625" name="直接连接符 67602"/>
            <p:cNvSpPr/>
            <p:nvPr/>
          </p:nvSpPr>
          <p:spPr>
            <a:xfrm>
              <a:off x="1270" y="450"/>
              <a:ext cx="725" cy="0"/>
            </a:xfrm>
            <a:prstGeom prst="line">
              <a:avLst/>
            </a:prstGeom>
            <a:ln w="57150" cap="flat" cmpd="sng">
              <a:solidFill>
                <a:srgbClr val="00664D"/>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8626" name="文本框 67603"/>
            <p:cNvSpPr txBox="1"/>
            <p:nvPr/>
          </p:nvSpPr>
          <p:spPr>
            <a:xfrm>
              <a:off x="1542" y="137"/>
              <a:ext cx="212" cy="288"/>
            </a:xfrm>
            <a:prstGeom prst="rect">
              <a:avLst/>
            </a:prstGeom>
            <a:noFill/>
            <a:ln w="9525">
              <a:noFill/>
            </a:ln>
          </p:spPr>
          <p:txBody>
            <a:bodyPr wrap="none" anchor="t">
              <a:spAutoFit/>
            </a:bodyPr>
            <a:p>
              <a:pPr lvl="0" indent="0" eaLnBrk="0" hangingPunct="0">
                <a:spcBef>
                  <a:spcPct val="50000"/>
                </a:spcBef>
              </a:pPr>
              <a:r>
                <a:rPr lang="en-US" altLang="x-none" i="1" dirty="0">
                  <a:latin typeface="Times New Roman" panose="02020603050405020304" pitchFamily="2" charset="0"/>
                  <a:ea typeface="宋体" panose="02010600030101010101" pitchFamily="2" charset="-122"/>
                </a:rPr>
                <a:t>q</a:t>
              </a:r>
              <a:endParaRPr lang="en-US" altLang="x-none" i="1" dirty="0">
                <a:latin typeface="Times New Roman" panose="02020603050405020304" pitchFamily="2" charset="0"/>
                <a:ea typeface="宋体" panose="02010600030101010101" pitchFamily="2" charset="-122"/>
              </a:endParaRPr>
            </a:p>
          </p:txBody>
        </p:sp>
      </p:grpSp>
      <p:sp>
        <p:nvSpPr>
          <p:cNvPr id="67605" name="文本框 67604"/>
          <p:cNvSpPr txBox="1"/>
          <p:nvPr/>
        </p:nvSpPr>
        <p:spPr>
          <a:xfrm>
            <a:off x="6726238" y="941388"/>
            <a:ext cx="303212" cy="457200"/>
          </a:xfrm>
          <a:prstGeom prst="rect">
            <a:avLst/>
          </a:prstGeom>
          <a:noFill/>
          <a:ln w="9525">
            <a:noFill/>
          </a:ln>
        </p:spPr>
        <p:txBody>
          <a:bodyPr wrap="none" anchor="t">
            <a:spAutoFit/>
          </a:bodyPr>
          <a:p>
            <a:pPr lvl="0" indent="0" eaLnBrk="0" hangingPunct="0">
              <a:spcBef>
                <a:spcPct val="50000"/>
              </a:spcBef>
            </a:pPr>
            <a:r>
              <a:rPr lang="en-US" altLang="x-none" i="1" dirty="0">
                <a:solidFill>
                  <a:srgbClr val="006699"/>
                </a:solidFill>
                <a:latin typeface="Times New Roman" panose="02020603050405020304" pitchFamily="2" charset="0"/>
                <a:ea typeface="宋体" panose="02010600030101010101" pitchFamily="2" charset="-122"/>
              </a:rPr>
              <a:t>r</a:t>
            </a:r>
            <a:endParaRPr lang="en-US" altLang="x-none" i="1" dirty="0">
              <a:solidFill>
                <a:srgbClr val="006699"/>
              </a:solidFill>
              <a:latin typeface="Times New Roman" panose="02020603050405020304" pitchFamily="2" charset="0"/>
              <a:ea typeface="宋体" panose="02010600030101010101" pitchFamily="2" charset="-122"/>
            </a:endParaRPr>
          </a:p>
        </p:txBody>
      </p:sp>
      <p:grpSp>
        <p:nvGrpSpPr>
          <p:cNvPr id="67606" name="组合 67605"/>
          <p:cNvGrpSpPr/>
          <p:nvPr/>
        </p:nvGrpSpPr>
        <p:grpSpPr>
          <a:xfrm>
            <a:off x="5942013" y="1419225"/>
            <a:ext cx="2454275" cy="1017588"/>
            <a:chOff x="0" y="0"/>
            <a:chExt cx="1546" cy="641"/>
          </a:xfrm>
        </p:grpSpPr>
        <p:sp>
          <p:nvSpPr>
            <p:cNvPr id="68629" name="直接连接符 67606"/>
            <p:cNvSpPr/>
            <p:nvPr/>
          </p:nvSpPr>
          <p:spPr>
            <a:xfrm>
              <a:off x="0" y="6"/>
              <a:ext cx="0" cy="590"/>
            </a:xfrm>
            <a:prstGeom prst="line">
              <a:avLst/>
            </a:prstGeom>
            <a:ln w="9525" cap="flat" cmpd="sng">
              <a:solidFill>
                <a:srgbClr val="006699"/>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8630" name="直接连接符 67607"/>
            <p:cNvSpPr/>
            <p:nvPr/>
          </p:nvSpPr>
          <p:spPr>
            <a:xfrm>
              <a:off x="821" y="0"/>
              <a:ext cx="0" cy="590"/>
            </a:xfrm>
            <a:prstGeom prst="line">
              <a:avLst/>
            </a:prstGeom>
            <a:ln w="9525" cap="flat" cmpd="sng">
              <a:solidFill>
                <a:srgbClr val="006699"/>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8631" name="直接连接符 67608"/>
            <p:cNvSpPr/>
            <p:nvPr/>
          </p:nvSpPr>
          <p:spPr>
            <a:xfrm>
              <a:off x="1546" y="0"/>
              <a:ext cx="0" cy="590"/>
            </a:xfrm>
            <a:prstGeom prst="line">
              <a:avLst/>
            </a:prstGeom>
            <a:ln w="9525" cap="flat" cmpd="sng">
              <a:solidFill>
                <a:srgbClr val="006699"/>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8632" name="直接连接符 67609"/>
            <p:cNvSpPr/>
            <p:nvPr/>
          </p:nvSpPr>
          <p:spPr>
            <a:xfrm>
              <a:off x="493" y="513"/>
              <a:ext cx="318" cy="0"/>
            </a:xfrm>
            <a:prstGeom prst="line">
              <a:avLst/>
            </a:prstGeom>
            <a:ln w="9525" cap="flat" cmpd="sng">
              <a:solidFill>
                <a:srgbClr val="006699"/>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8633" name="直接连接符 67610"/>
            <p:cNvSpPr/>
            <p:nvPr/>
          </p:nvSpPr>
          <p:spPr>
            <a:xfrm>
              <a:off x="4" y="513"/>
              <a:ext cx="318" cy="0"/>
            </a:xfrm>
            <a:prstGeom prst="line">
              <a:avLst/>
            </a:prstGeom>
            <a:ln w="9525" cap="flat" cmpd="sng">
              <a:solidFill>
                <a:srgbClr val="006699"/>
              </a:solidFill>
              <a:prstDash val="solid"/>
              <a:round/>
              <a:headEnd type="triangl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8634" name="直接连接符 67611"/>
            <p:cNvSpPr/>
            <p:nvPr/>
          </p:nvSpPr>
          <p:spPr>
            <a:xfrm>
              <a:off x="1238" y="513"/>
              <a:ext cx="300" cy="0"/>
            </a:xfrm>
            <a:prstGeom prst="line">
              <a:avLst/>
            </a:prstGeom>
            <a:ln w="9525" cap="flat" cmpd="sng">
              <a:solidFill>
                <a:srgbClr val="006699"/>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8635" name="直接连接符 67612"/>
            <p:cNvSpPr/>
            <p:nvPr/>
          </p:nvSpPr>
          <p:spPr>
            <a:xfrm>
              <a:off x="829" y="513"/>
              <a:ext cx="262" cy="0"/>
            </a:xfrm>
            <a:prstGeom prst="line">
              <a:avLst/>
            </a:prstGeom>
            <a:ln w="9525" cap="flat" cmpd="sng">
              <a:solidFill>
                <a:srgbClr val="006699"/>
              </a:solidFill>
              <a:prstDash val="solid"/>
              <a:round/>
              <a:headEnd type="triangl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8636" name="文本框 67613"/>
            <p:cNvSpPr txBox="1"/>
            <p:nvPr/>
          </p:nvSpPr>
          <p:spPr>
            <a:xfrm>
              <a:off x="298" y="350"/>
              <a:ext cx="212" cy="288"/>
            </a:xfrm>
            <a:prstGeom prst="rect">
              <a:avLst/>
            </a:prstGeom>
            <a:noFill/>
            <a:ln w="9525">
              <a:noFill/>
            </a:ln>
          </p:spPr>
          <p:txBody>
            <a:bodyPr wrap="none" anchor="t">
              <a:spAutoFit/>
            </a:bodyPr>
            <a:p>
              <a:pPr lvl="0" indent="0" eaLnBrk="0" hangingPunct="0">
                <a:spcBef>
                  <a:spcPct val="50000"/>
                </a:spcBef>
              </a:pPr>
              <a:r>
                <a:rPr lang="en-US" altLang="x-none" i="1" dirty="0">
                  <a:solidFill>
                    <a:srgbClr val="006699"/>
                  </a:solidFill>
                  <a:latin typeface="Times New Roman" panose="02020603050405020304" pitchFamily="2" charset="0"/>
                  <a:ea typeface="宋体" panose="02010600030101010101" pitchFamily="2" charset="-122"/>
                </a:rPr>
                <a:t>x</a:t>
              </a:r>
              <a:endParaRPr lang="en-US" altLang="x-none" i="1" dirty="0">
                <a:solidFill>
                  <a:srgbClr val="006699"/>
                </a:solidFill>
                <a:latin typeface="Times New Roman" panose="02020603050405020304" pitchFamily="2" charset="0"/>
                <a:ea typeface="宋体" panose="02010600030101010101" pitchFamily="2" charset="-122"/>
              </a:endParaRPr>
            </a:p>
          </p:txBody>
        </p:sp>
        <p:sp>
          <p:nvSpPr>
            <p:cNvPr id="68637" name="文本框 67614"/>
            <p:cNvSpPr txBox="1"/>
            <p:nvPr/>
          </p:nvSpPr>
          <p:spPr>
            <a:xfrm>
              <a:off x="1075" y="353"/>
              <a:ext cx="169" cy="288"/>
            </a:xfrm>
            <a:prstGeom prst="rect">
              <a:avLst/>
            </a:prstGeom>
            <a:noFill/>
            <a:ln w="9525">
              <a:noFill/>
            </a:ln>
          </p:spPr>
          <p:txBody>
            <a:bodyPr wrap="none" anchor="t">
              <a:spAutoFit/>
            </a:bodyPr>
            <a:p>
              <a:pPr lvl="0" indent="0" eaLnBrk="0" hangingPunct="0">
                <a:spcBef>
                  <a:spcPct val="50000"/>
                </a:spcBef>
              </a:pPr>
              <a:r>
                <a:rPr lang="en-US" altLang="x-none" i="1" dirty="0">
                  <a:solidFill>
                    <a:srgbClr val="006699"/>
                  </a:solidFill>
                  <a:latin typeface="Times New Roman" panose="02020603050405020304" pitchFamily="2" charset="0"/>
                  <a:ea typeface="宋体" panose="02010600030101010101" pitchFamily="2" charset="-122"/>
                </a:rPr>
                <a:t>l</a:t>
              </a:r>
              <a:endParaRPr lang="en-US" altLang="x-none" i="1" dirty="0">
                <a:solidFill>
                  <a:srgbClr val="006699"/>
                </a:solidFill>
                <a:latin typeface="Times New Roman" panose="02020603050405020304" pitchFamily="2" charset="0"/>
                <a:ea typeface="宋体" panose="02010600030101010101" pitchFamily="2" charset="-122"/>
              </a:endParaRPr>
            </a:p>
          </p:txBody>
        </p:sp>
      </p:grpSp>
      <p:sp>
        <p:nvSpPr>
          <p:cNvPr id="67616" name="文本框 67615"/>
          <p:cNvSpPr txBox="1"/>
          <p:nvPr/>
        </p:nvSpPr>
        <p:spPr>
          <a:xfrm>
            <a:off x="7373938" y="1401763"/>
            <a:ext cx="604837" cy="457200"/>
          </a:xfrm>
          <a:prstGeom prst="rect">
            <a:avLst/>
          </a:prstGeom>
          <a:noFill/>
          <a:ln w="9525">
            <a:noFill/>
          </a:ln>
        </p:spPr>
        <p:txBody>
          <a:bodyPr anchor="t">
            <a:spAutoFit/>
          </a:bodyPr>
          <a:p>
            <a:pPr lvl="0" indent="0" eaLnBrk="0" hangingPunct="0">
              <a:spcBef>
                <a:spcPct val="50000"/>
              </a:spcBef>
            </a:pPr>
            <a:r>
              <a:rPr lang="en-US" altLang="x-none" dirty="0">
                <a:solidFill>
                  <a:srgbClr val="FF0000"/>
                </a:solidFill>
                <a:latin typeface="宋体" panose="02010600030101010101" pitchFamily="2" charset="-122"/>
                <a:ea typeface="宋体" panose="02010600030101010101" pitchFamily="2" charset="-122"/>
              </a:rPr>
              <a:t>d</a:t>
            </a:r>
            <a:r>
              <a:rPr lang="en-US" altLang="x-none" i="1" dirty="0">
                <a:solidFill>
                  <a:srgbClr val="FF0000"/>
                </a:solidFill>
                <a:latin typeface="Times New Roman" panose="02020603050405020304" pitchFamily="2" charset="0"/>
                <a:ea typeface="宋体" panose="02010600030101010101" pitchFamily="2" charset="-122"/>
              </a:rPr>
              <a:t>r</a:t>
            </a:r>
            <a:endParaRPr lang="en-US" altLang="x-none" i="1" dirty="0">
              <a:solidFill>
                <a:srgbClr val="FF0000"/>
              </a:solidFill>
              <a:latin typeface="Times New Roman" panose="02020603050405020304" pitchFamily="2" charset="0"/>
              <a:ea typeface="宋体" panose="02010600030101010101" pitchFamily="2" charset="-122"/>
            </a:endParaRPr>
          </a:p>
        </p:txBody>
      </p:sp>
      <p:sp>
        <p:nvSpPr>
          <p:cNvPr id="67617" name="矩形 67616"/>
          <p:cNvSpPr/>
          <p:nvPr/>
        </p:nvSpPr>
        <p:spPr>
          <a:xfrm>
            <a:off x="6659563" y="1379538"/>
            <a:ext cx="1139825" cy="69850"/>
          </a:xfrm>
          <a:prstGeom prst="rect">
            <a:avLst/>
          </a:prstGeom>
          <a:noFill/>
          <a:ln w="28575" cap="flat" cmpd="sng">
            <a:solidFill>
              <a:srgbClr val="FF9900"/>
            </a:solidFill>
            <a:prstDash val="sysDot"/>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7618" name="直接连接符 67617"/>
          <p:cNvSpPr/>
          <p:nvPr/>
        </p:nvSpPr>
        <p:spPr>
          <a:xfrm>
            <a:off x="7516813" y="1411288"/>
            <a:ext cx="111125" cy="0"/>
          </a:xfrm>
          <a:prstGeom prst="line">
            <a:avLst/>
          </a:prstGeom>
          <a:ln w="63500"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587"/>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67586"/>
                                        </p:tgtEl>
                                        <p:attrNameLst>
                                          <p:attrName>style.visibility</p:attrName>
                                        </p:attrNameLst>
                                      </p:cBhvr>
                                      <p:to>
                                        <p:strVal val="visible"/>
                                      </p:to>
                                    </p:set>
                                    <p:animEffect transition="in" filter="wipe(left)">
                                      <p:cBhvr>
                                        <p:cTn id="10" dur="500"/>
                                        <p:tgtEl>
                                          <p:spTgt spid="67586"/>
                                        </p:tgtEl>
                                      </p:cBhvr>
                                    </p:animEffect>
                                  </p:childTnLst>
                                </p:cTn>
                              </p:par>
                            </p:childTnLst>
                          </p:cTn>
                        </p:par>
                        <p:par>
                          <p:cTn id="11" fill="hold">
                            <p:stCondLst>
                              <p:cond delay="1000"/>
                            </p:stCondLst>
                            <p:childTnLst>
                              <p:par>
                                <p:cTn id="12" presetID="4" presetClass="entr" presetSubtype="32" fill="hold" nodeType="afterEffect">
                                  <p:stCondLst>
                                    <p:cond delay="0"/>
                                  </p:stCondLst>
                                  <p:childTnLst>
                                    <p:set>
                                      <p:cBhvr>
                                        <p:cTn id="13" dur="1" fill="hold">
                                          <p:stCondLst>
                                            <p:cond delay="0"/>
                                          </p:stCondLst>
                                        </p:cTn>
                                        <p:tgtEl>
                                          <p:spTgt spid="67597"/>
                                        </p:tgtEl>
                                        <p:attrNameLst>
                                          <p:attrName>style.visibility</p:attrName>
                                        </p:attrNameLst>
                                      </p:cBhvr>
                                      <p:to>
                                        <p:strVal val="visible"/>
                                      </p:to>
                                    </p:set>
                                    <p:animEffect transition="in" filter="box(out)">
                                      <p:cBhvr>
                                        <p:cTn id="14" dur="500"/>
                                        <p:tgtEl>
                                          <p:spTgt spid="67597"/>
                                        </p:tgtEl>
                                      </p:cBhvr>
                                    </p:animEffect>
                                  </p:childTnLst>
                                </p:cTn>
                              </p:par>
                            </p:childTnLst>
                          </p:cTn>
                        </p:par>
                        <p:par>
                          <p:cTn id="15" fill="hold">
                            <p:stCondLst>
                              <p:cond delay="1500"/>
                            </p:stCondLst>
                            <p:childTnLst>
                              <p:par>
                                <p:cTn id="16" presetID="22" presetClass="entr" presetSubtype="4" fill="hold" nodeType="afterEffect">
                                  <p:stCondLst>
                                    <p:cond delay="0"/>
                                  </p:stCondLst>
                                  <p:childTnLst>
                                    <p:set>
                                      <p:cBhvr>
                                        <p:cTn id="17" dur="1" fill="hold">
                                          <p:stCondLst>
                                            <p:cond delay="0"/>
                                          </p:stCondLst>
                                        </p:cTn>
                                        <p:tgtEl>
                                          <p:spTgt spid="67606"/>
                                        </p:tgtEl>
                                        <p:attrNameLst>
                                          <p:attrName>style.visibility</p:attrName>
                                        </p:attrNameLst>
                                      </p:cBhvr>
                                      <p:to>
                                        <p:strVal val="visible"/>
                                      </p:to>
                                    </p:set>
                                    <p:animEffect transition="in" filter="wipe(down)">
                                      <p:cBhvr>
                                        <p:cTn id="18" dur="500"/>
                                        <p:tgtEl>
                                          <p:spTgt spid="6760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7588"/>
                                        </p:tgtEl>
                                        <p:attrNameLst>
                                          <p:attrName>style.visibility</p:attrName>
                                        </p:attrNameLst>
                                      </p:cBhvr>
                                      <p:to>
                                        <p:strVal val="visible"/>
                                      </p:to>
                                    </p:se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67589"/>
                                        </p:tgtEl>
                                        <p:attrNameLst>
                                          <p:attrName>style.visibility</p:attrName>
                                        </p:attrNameLst>
                                      </p:cBhvr>
                                      <p:to>
                                        <p:strVal val="visible"/>
                                      </p:to>
                                    </p:set>
                                    <p:animEffect transition="in" filter="wipe(left)">
                                      <p:cBhvr>
                                        <p:cTn id="26" dur="500"/>
                                        <p:tgtEl>
                                          <p:spTgt spid="67589"/>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67595"/>
                                        </p:tgtEl>
                                        <p:attrNameLst>
                                          <p:attrName>style.visibility</p:attrName>
                                        </p:attrNameLst>
                                      </p:cBhvr>
                                      <p:to>
                                        <p:strVal val="visible"/>
                                      </p:to>
                                    </p:set>
                                    <p:animEffect transition="in" filter="wipe(left)">
                                      <p:cBhvr>
                                        <p:cTn id="30" dur="500"/>
                                        <p:tgtEl>
                                          <p:spTgt spid="67595"/>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67617"/>
                                        </p:tgtEl>
                                        <p:attrNameLst>
                                          <p:attrName>style.visibility</p:attrName>
                                        </p:attrNameLst>
                                      </p:cBhvr>
                                      <p:to>
                                        <p:strVal val="visible"/>
                                      </p:to>
                                    </p:set>
                                    <p:animEffect transition="in" filter="wipe(left)">
                                      <p:cBhvr>
                                        <p:cTn id="34" dur="500"/>
                                        <p:tgtEl>
                                          <p:spTgt spid="6761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759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591"/>
                                        </p:tgtEl>
                                        <p:attrNameLst>
                                          <p:attrName>style.visibility</p:attrName>
                                        </p:attrNameLst>
                                      </p:cBhvr>
                                      <p:to>
                                        <p:strVal val="visible"/>
                                      </p:to>
                                    </p:set>
                                    <p:animEffect transition="in" filter="wipe(left)">
                                      <p:cBhvr>
                                        <p:cTn id="43" dur="500"/>
                                        <p:tgtEl>
                                          <p:spTgt spid="6759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7592"/>
                                        </p:tgtEl>
                                        <p:attrNameLst>
                                          <p:attrName>style.visibility</p:attrName>
                                        </p:attrNameLst>
                                      </p:cBhvr>
                                      <p:to>
                                        <p:strVal val="visible"/>
                                      </p:to>
                                    </p:set>
                                    <p:animEffect transition="in" filter="wipe(left)">
                                      <p:cBhvr>
                                        <p:cTn id="48" dur="500"/>
                                        <p:tgtEl>
                                          <p:spTgt spid="67592"/>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7618"/>
                                        </p:tgtEl>
                                        <p:attrNameLst>
                                          <p:attrName>style.visibility</p:attrName>
                                        </p:attrNameLst>
                                      </p:cBhvr>
                                      <p:to>
                                        <p:strVal val="visible"/>
                                      </p:to>
                                    </p:set>
                                  </p:childTnLst>
                                </p:cTn>
                              </p:par>
                            </p:childTnLst>
                          </p:cTn>
                        </p:par>
                        <p:par>
                          <p:cTn id="53" fill="hold">
                            <p:stCondLst>
                              <p:cond delay="0"/>
                            </p:stCondLst>
                            <p:childTnLst>
                              <p:par>
                                <p:cTn id="54" presetID="22" presetClass="entr" presetSubtype="8" fill="hold" grpId="0" nodeType="afterEffect">
                                  <p:stCondLst>
                                    <p:cond delay="0"/>
                                  </p:stCondLst>
                                  <p:childTnLst>
                                    <p:set>
                                      <p:cBhvr>
                                        <p:cTn id="55" dur="1" fill="hold">
                                          <p:stCondLst>
                                            <p:cond delay="0"/>
                                          </p:stCondLst>
                                        </p:cTn>
                                        <p:tgtEl>
                                          <p:spTgt spid="67616"/>
                                        </p:tgtEl>
                                        <p:attrNameLst>
                                          <p:attrName>style.visibility</p:attrName>
                                        </p:attrNameLst>
                                      </p:cBhvr>
                                      <p:to>
                                        <p:strVal val="visible"/>
                                      </p:to>
                                    </p:set>
                                    <p:animEffect transition="in" filter="wipe(left)">
                                      <p:cBhvr>
                                        <p:cTn id="56" dur="500"/>
                                        <p:tgtEl>
                                          <p:spTgt spid="67616"/>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67605"/>
                                        </p:tgtEl>
                                        <p:attrNameLst>
                                          <p:attrName>style.visibility</p:attrName>
                                        </p:attrNameLst>
                                      </p:cBhvr>
                                      <p:to>
                                        <p:strVal val="visible"/>
                                      </p:to>
                                    </p:set>
                                    <p:animEffect transition="in" filter="wipe(left)">
                                      <p:cBhvr>
                                        <p:cTn id="60" dur="500"/>
                                        <p:tgtEl>
                                          <p:spTgt spid="6760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67593"/>
                                        </p:tgtEl>
                                        <p:attrNameLst>
                                          <p:attrName>style.visibility</p:attrName>
                                        </p:attrNameLst>
                                      </p:cBhvr>
                                      <p:to>
                                        <p:strVal val="visible"/>
                                      </p:to>
                                    </p:set>
                                    <p:animEffect transition="in" filter="wipe(left)">
                                      <p:cBhvr>
                                        <p:cTn id="65" dur="500"/>
                                        <p:tgtEl>
                                          <p:spTgt spid="6759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67594"/>
                                        </p:tgtEl>
                                        <p:attrNameLst>
                                          <p:attrName>style.visibility</p:attrName>
                                        </p:attrNameLst>
                                      </p:cBhvr>
                                      <p:to>
                                        <p:strVal val="visible"/>
                                      </p:to>
                                    </p:set>
                                    <p:animEffect transition="in" filter="wipe(left)">
                                      <p:cBhvr>
                                        <p:cTn id="70" dur="500"/>
                                        <p:tgtEl>
                                          <p:spTgt spid="67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87" grpId="0"/>
      <p:bldP spid="67588" grpId="0"/>
      <p:bldP spid="67589" grpId="0"/>
      <p:bldP spid="67590" grpId="0"/>
      <p:bldP spid="67591" grpId="0"/>
      <p:bldP spid="67593" grpId="0"/>
      <p:bldP spid="67595" grpId="0"/>
      <p:bldP spid="67605" grpId="0"/>
      <p:bldP spid="67616" grpId="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8610" name="矩形 68609"/>
          <p:cNvSpPr/>
          <p:nvPr/>
        </p:nvSpPr>
        <p:spPr>
          <a:xfrm>
            <a:off x="755650" y="436563"/>
            <a:ext cx="2808288" cy="457200"/>
          </a:xfrm>
          <a:prstGeom prst="rect">
            <a:avLst/>
          </a:prstGeom>
          <a:noFill/>
          <a:ln w="9525">
            <a:noFill/>
          </a:ln>
        </p:spPr>
        <p:txBody>
          <a:bodyPr anchor="t">
            <a:spAutoFit/>
          </a:bodyPr>
          <a:p>
            <a:pPr lvl="0" indent="0" defTabSz="762000"/>
            <a:r>
              <a:rPr lang="zh-CN" altLang="en-US" dirty="0">
                <a:latin typeface="Times New Roman" panose="02020603050405020304" pitchFamily="2" charset="0"/>
                <a:ea typeface="仿宋_GB2312" pitchFamily="1" charset="-122"/>
              </a:rPr>
              <a:t>细杆具有的电势能</a:t>
            </a:r>
            <a:endParaRPr lang="zh-CN" altLang="en-US" dirty="0">
              <a:latin typeface="Times New Roman" panose="02020603050405020304" pitchFamily="2" charset="0"/>
              <a:ea typeface="仿宋_GB2312" pitchFamily="1" charset="-122"/>
            </a:endParaRPr>
          </a:p>
        </p:txBody>
      </p:sp>
      <p:graphicFrame>
        <p:nvGraphicFramePr>
          <p:cNvPr id="68611" name="对象 68610"/>
          <p:cNvGraphicFramePr>
            <a:graphicFrameLocks noChangeAspect="1"/>
          </p:cNvGraphicFramePr>
          <p:nvPr/>
        </p:nvGraphicFramePr>
        <p:xfrm>
          <a:off x="1403350" y="1052513"/>
          <a:ext cx="2360613" cy="798512"/>
        </p:xfrm>
        <a:graphic>
          <a:graphicData uri="http://schemas.openxmlformats.org/presentationml/2006/ole">
            <mc:AlternateContent xmlns:mc="http://schemas.openxmlformats.org/markup-compatibility/2006">
              <mc:Choice xmlns:v="urn:schemas-microsoft-com:vml" Requires="v">
                <p:oleObj spid="_x0000_s3465" name="" r:id="rId1" imgW="2360930" imgH="799465" progId="Equation.3">
                  <p:embed/>
                </p:oleObj>
              </mc:Choice>
              <mc:Fallback>
                <p:oleObj name="" r:id="rId1" imgW="2360930" imgH="799465" progId="Equation.3">
                  <p:embed/>
                  <p:pic>
                    <p:nvPicPr>
                      <p:cNvPr id="0" name="图片 3464"/>
                      <p:cNvPicPr/>
                      <p:nvPr/>
                    </p:nvPicPr>
                    <p:blipFill>
                      <a:blip r:embed="rId2"/>
                      <a:stretch>
                        <a:fillRect/>
                      </a:stretch>
                    </p:blipFill>
                    <p:spPr>
                      <a:xfrm>
                        <a:off x="1403350" y="1052513"/>
                        <a:ext cx="2360613" cy="798512"/>
                      </a:xfrm>
                      <a:prstGeom prst="rect">
                        <a:avLst/>
                      </a:prstGeom>
                      <a:noFill/>
                      <a:ln w="38100">
                        <a:noFill/>
                        <a:miter/>
                      </a:ln>
                    </p:spPr>
                  </p:pic>
                </p:oleObj>
              </mc:Fallback>
            </mc:AlternateContent>
          </a:graphicData>
        </a:graphic>
      </p:graphicFrame>
      <p:sp>
        <p:nvSpPr>
          <p:cNvPr id="68612" name="矩形 68611"/>
          <p:cNvSpPr/>
          <p:nvPr/>
        </p:nvSpPr>
        <p:spPr>
          <a:xfrm>
            <a:off x="250825" y="2916238"/>
            <a:ext cx="4176713" cy="457200"/>
          </a:xfrm>
          <a:prstGeom prst="rect">
            <a:avLst/>
          </a:prstGeom>
          <a:noFill/>
          <a:ln w="9525">
            <a:noFill/>
          </a:ln>
        </p:spPr>
        <p:txBody>
          <a:bodyPr anchor="t">
            <a:spAutoFit/>
          </a:bodyPr>
          <a:p>
            <a:pPr lvl="0" indent="0" eaLnBrk="0" hangingPunct="0">
              <a:spcBef>
                <a:spcPct val="50000"/>
              </a:spcBef>
            </a:pPr>
            <a:r>
              <a:rPr lang="zh-CN" altLang="en-US" dirty="0">
                <a:solidFill>
                  <a:schemeClr val="bg1"/>
                </a:solidFill>
                <a:latin typeface="Times New Roman" panose="02020603050405020304" pitchFamily="2" charset="0"/>
                <a:ea typeface="宋体" panose="02010600030101010101" pitchFamily="2" charset="-122"/>
              </a:rPr>
              <a:t> </a:t>
            </a:r>
            <a:r>
              <a:rPr lang="en-US" altLang="x-none" dirty="0">
                <a:latin typeface="Times New Roman" panose="02020603050405020304" pitchFamily="2" charset="0"/>
                <a:ea typeface="宋体" panose="02010600030101010101" pitchFamily="2" charset="-122"/>
              </a:rPr>
              <a:t>(2) </a:t>
            </a:r>
            <a:r>
              <a:rPr lang="zh-CN" altLang="en-US" dirty="0">
                <a:latin typeface="Times New Roman" panose="02020603050405020304" pitchFamily="2" charset="0"/>
                <a:ea typeface="仿宋_GB2312" pitchFamily="1" charset="-122"/>
              </a:rPr>
              <a:t>杆受到的电场力</a:t>
            </a:r>
            <a:endParaRPr lang="zh-CN" altLang="en-US" dirty="0">
              <a:latin typeface="Times New Roman" panose="02020603050405020304" pitchFamily="2" charset="0"/>
              <a:ea typeface="仿宋_GB2312" pitchFamily="1" charset="-122"/>
            </a:endParaRPr>
          </a:p>
        </p:txBody>
      </p:sp>
      <p:graphicFrame>
        <p:nvGraphicFramePr>
          <p:cNvPr id="68613" name="对象 68612"/>
          <p:cNvGraphicFramePr>
            <a:graphicFrameLocks noChangeAspect="1"/>
          </p:cNvGraphicFramePr>
          <p:nvPr/>
        </p:nvGraphicFramePr>
        <p:xfrm>
          <a:off x="1530350" y="3498850"/>
          <a:ext cx="1241425" cy="722313"/>
        </p:xfrm>
        <a:graphic>
          <a:graphicData uri="http://schemas.openxmlformats.org/presentationml/2006/ole">
            <mc:AlternateContent xmlns:mc="http://schemas.openxmlformats.org/markup-compatibility/2006">
              <mc:Choice xmlns:v="urn:schemas-microsoft-com:vml" Requires="v">
                <p:oleObj spid="_x0000_s3466" name="" r:id="rId3" imgW="1253490" imgH="728980" progId="Equation.3">
                  <p:embed/>
                </p:oleObj>
              </mc:Choice>
              <mc:Fallback>
                <p:oleObj name="" r:id="rId3" imgW="1253490" imgH="728980" progId="Equation.3">
                  <p:embed/>
                  <p:pic>
                    <p:nvPicPr>
                      <p:cNvPr id="0" name="图片 3465"/>
                      <p:cNvPicPr/>
                      <p:nvPr/>
                    </p:nvPicPr>
                    <p:blipFill>
                      <a:blip r:embed="rId4"/>
                      <a:stretch>
                        <a:fillRect/>
                      </a:stretch>
                    </p:blipFill>
                    <p:spPr>
                      <a:xfrm>
                        <a:off x="1530350" y="3498850"/>
                        <a:ext cx="1241425" cy="722313"/>
                      </a:xfrm>
                      <a:prstGeom prst="rect">
                        <a:avLst/>
                      </a:prstGeom>
                      <a:noFill/>
                      <a:ln w="38100">
                        <a:noFill/>
                        <a:miter/>
                      </a:ln>
                    </p:spPr>
                  </p:pic>
                </p:oleObj>
              </mc:Fallback>
            </mc:AlternateContent>
          </a:graphicData>
        </a:graphic>
      </p:graphicFrame>
      <p:graphicFrame>
        <p:nvGraphicFramePr>
          <p:cNvPr id="68614" name="对象 68613"/>
          <p:cNvGraphicFramePr>
            <a:graphicFrameLocks noChangeAspect="1"/>
          </p:cNvGraphicFramePr>
          <p:nvPr/>
        </p:nvGraphicFramePr>
        <p:xfrm>
          <a:off x="2771775" y="3459163"/>
          <a:ext cx="4505325" cy="906462"/>
        </p:xfrm>
        <a:graphic>
          <a:graphicData uri="http://schemas.openxmlformats.org/presentationml/2006/ole">
            <mc:AlternateContent xmlns:mc="http://schemas.openxmlformats.org/markup-compatibility/2006">
              <mc:Choice xmlns:v="urn:schemas-microsoft-com:vml" Requires="v">
                <p:oleObj spid="_x0000_s3467" name="" r:id="rId5" imgW="2145665" imgH="431800" progId="Equation.3">
                  <p:embed/>
                </p:oleObj>
              </mc:Choice>
              <mc:Fallback>
                <p:oleObj name="" r:id="rId5" imgW="2145665" imgH="431800" progId="Equation.3">
                  <p:embed/>
                  <p:pic>
                    <p:nvPicPr>
                      <p:cNvPr id="0" name="图片 3466"/>
                      <p:cNvPicPr/>
                      <p:nvPr/>
                    </p:nvPicPr>
                    <p:blipFill>
                      <a:blip r:embed="rId6"/>
                      <a:stretch>
                        <a:fillRect/>
                      </a:stretch>
                    </p:blipFill>
                    <p:spPr>
                      <a:xfrm>
                        <a:off x="2771775" y="3459163"/>
                        <a:ext cx="4505325" cy="906462"/>
                      </a:xfrm>
                      <a:prstGeom prst="rect">
                        <a:avLst/>
                      </a:prstGeom>
                      <a:noFill/>
                      <a:ln w="38100">
                        <a:noFill/>
                        <a:miter/>
                      </a:ln>
                    </p:spPr>
                  </p:pic>
                </p:oleObj>
              </mc:Fallback>
            </mc:AlternateContent>
          </a:graphicData>
        </a:graphic>
      </p:graphicFrame>
      <p:sp>
        <p:nvSpPr>
          <p:cNvPr id="68615" name="矩形 68614"/>
          <p:cNvSpPr/>
          <p:nvPr/>
        </p:nvSpPr>
        <p:spPr>
          <a:xfrm>
            <a:off x="250825" y="4667250"/>
            <a:ext cx="8208963" cy="457200"/>
          </a:xfrm>
          <a:prstGeom prst="rect">
            <a:avLst/>
          </a:prstGeom>
          <a:noFill/>
          <a:ln w="9525">
            <a:noFill/>
          </a:ln>
        </p:spPr>
        <p:txBody>
          <a:bodyPr anchor="t">
            <a:spAutoFit/>
          </a:bodyPr>
          <a:p>
            <a:pPr lvl="0" indent="0" eaLnBrk="0" hangingPunct="0">
              <a:spcBef>
                <a:spcPct val="50000"/>
              </a:spcBef>
            </a:pPr>
            <a:r>
              <a:rPr lang="zh-CN" altLang="en-US" dirty="0">
                <a:latin typeface="Times New Roman" panose="02020603050405020304" pitchFamily="2" charset="0"/>
                <a:ea typeface="宋体" panose="02010600030101010101" pitchFamily="2" charset="-122"/>
              </a:rPr>
              <a:t> </a:t>
            </a:r>
            <a:r>
              <a:rPr lang="en-US" altLang="x-none" dirty="0">
                <a:latin typeface="Times New Roman" panose="02020603050405020304" pitchFamily="2" charset="0"/>
                <a:ea typeface="宋体" panose="02010600030101010101" pitchFamily="2" charset="-122"/>
              </a:rPr>
              <a:t>(3) </a:t>
            </a:r>
            <a:r>
              <a:rPr lang="zh-CN" altLang="en-US" dirty="0">
                <a:latin typeface="Times New Roman" panose="02020603050405020304" pitchFamily="2" charset="0"/>
                <a:ea typeface="仿宋_GB2312" pitchFamily="1" charset="-122"/>
              </a:rPr>
              <a:t>细杆左端在球面处时的电势能</a:t>
            </a:r>
            <a:endParaRPr lang="zh-CN" altLang="en-US" dirty="0">
              <a:latin typeface="Times New Roman" panose="02020603050405020304" pitchFamily="2" charset="0"/>
              <a:ea typeface="仿宋_GB2312" pitchFamily="1" charset="-122"/>
            </a:endParaRPr>
          </a:p>
        </p:txBody>
      </p:sp>
      <p:graphicFrame>
        <p:nvGraphicFramePr>
          <p:cNvPr id="68616" name="对象 68615"/>
          <p:cNvGraphicFramePr>
            <a:graphicFrameLocks noChangeAspect="1"/>
          </p:cNvGraphicFramePr>
          <p:nvPr/>
        </p:nvGraphicFramePr>
        <p:xfrm>
          <a:off x="5073650" y="4551363"/>
          <a:ext cx="2271713" cy="798512"/>
        </p:xfrm>
        <a:graphic>
          <a:graphicData uri="http://schemas.openxmlformats.org/presentationml/2006/ole">
            <mc:AlternateContent xmlns:mc="http://schemas.openxmlformats.org/markup-compatibility/2006">
              <mc:Choice xmlns:v="urn:schemas-microsoft-com:vml" Requires="v">
                <p:oleObj spid="_x0000_s3468" name="" r:id="rId7" imgW="2272030" imgH="799465" progId="Equation.3">
                  <p:embed/>
                </p:oleObj>
              </mc:Choice>
              <mc:Fallback>
                <p:oleObj name="" r:id="rId7" imgW="2272030" imgH="799465" progId="Equation.3">
                  <p:embed/>
                  <p:pic>
                    <p:nvPicPr>
                      <p:cNvPr id="0" name="图片 3467"/>
                      <p:cNvPicPr/>
                      <p:nvPr/>
                    </p:nvPicPr>
                    <p:blipFill>
                      <a:blip r:embed="rId8"/>
                      <a:stretch>
                        <a:fillRect/>
                      </a:stretch>
                    </p:blipFill>
                    <p:spPr>
                      <a:xfrm>
                        <a:off x="5073650" y="4551363"/>
                        <a:ext cx="2271713" cy="798512"/>
                      </a:xfrm>
                      <a:prstGeom prst="rect">
                        <a:avLst/>
                      </a:prstGeom>
                      <a:noFill/>
                      <a:ln w="38100">
                        <a:noFill/>
                        <a:miter/>
                      </a:ln>
                    </p:spPr>
                  </p:pic>
                </p:oleObj>
              </mc:Fallback>
            </mc:AlternateContent>
          </a:graphicData>
        </a:graphic>
      </p:graphicFrame>
      <p:sp>
        <p:nvSpPr>
          <p:cNvPr id="68617" name="矩形 68616"/>
          <p:cNvSpPr/>
          <p:nvPr/>
        </p:nvSpPr>
        <p:spPr>
          <a:xfrm>
            <a:off x="755650" y="5740400"/>
            <a:ext cx="7439025" cy="457200"/>
          </a:xfrm>
          <a:prstGeom prst="rect">
            <a:avLst/>
          </a:prstGeom>
          <a:noFill/>
          <a:ln w="9525">
            <a:noFill/>
          </a:ln>
        </p:spPr>
        <p:txBody>
          <a:bodyPr anchor="t">
            <a:spAutoFit/>
          </a:bodyPr>
          <a:p>
            <a:pPr marL="441325" lvl="0" indent="-441325" eaLnBrk="0" hangingPunct="0">
              <a:spcBef>
                <a:spcPct val="50000"/>
              </a:spcBef>
            </a:pPr>
            <a:r>
              <a:rPr lang="zh-CN" altLang="en-US" dirty="0">
                <a:latin typeface="Times New Roman" panose="02020603050405020304" pitchFamily="2" charset="0"/>
                <a:ea typeface="仿宋_GB2312" pitchFamily="1" charset="-122"/>
              </a:rPr>
              <a:t>细杆左端移到距球心 </a:t>
            </a:r>
            <a:r>
              <a:rPr lang="en-US" altLang="x-none" i="1" dirty="0">
                <a:latin typeface="Times New Roman" panose="02020603050405020304" pitchFamily="2" charset="0"/>
                <a:ea typeface="仿宋_GB2312" pitchFamily="1" charset="-122"/>
              </a:rPr>
              <a:t>x </a:t>
            </a:r>
            <a:r>
              <a:rPr lang="zh-CN" altLang="en-US" dirty="0">
                <a:latin typeface="Times New Roman" panose="02020603050405020304" pitchFamily="2" charset="0"/>
                <a:ea typeface="仿宋_GB2312" pitchFamily="1" charset="-122"/>
              </a:rPr>
              <a:t>处时的电势能</a:t>
            </a:r>
            <a:endParaRPr lang="zh-CN" altLang="en-US" dirty="0">
              <a:latin typeface="Times New Roman" panose="02020603050405020304" pitchFamily="2" charset="0"/>
              <a:ea typeface="仿宋_GB2312" pitchFamily="1" charset="-122"/>
            </a:endParaRPr>
          </a:p>
        </p:txBody>
      </p:sp>
      <p:graphicFrame>
        <p:nvGraphicFramePr>
          <p:cNvPr id="68618" name="对象 68617"/>
          <p:cNvGraphicFramePr>
            <a:graphicFrameLocks noChangeAspect="1"/>
          </p:cNvGraphicFramePr>
          <p:nvPr/>
        </p:nvGraphicFramePr>
        <p:xfrm>
          <a:off x="5961063" y="5654675"/>
          <a:ext cx="2247900" cy="798513"/>
        </p:xfrm>
        <a:graphic>
          <a:graphicData uri="http://schemas.openxmlformats.org/presentationml/2006/ole">
            <mc:AlternateContent xmlns:mc="http://schemas.openxmlformats.org/markup-compatibility/2006">
              <mc:Choice xmlns:v="urn:schemas-microsoft-com:vml" Requires="v">
                <p:oleObj spid="_x0000_s3469" name="" r:id="rId9" imgW="2246630" imgH="799465" progId="Equation.3">
                  <p:embed/>
                </p:oleObj>
              </mc:Choice>
              <mc:Fallback>
                <p:oleObj name="" r:id="rId9" imgW="2246630" imgH="799465" progId="Equation.3">
                  <p:embed/>
                  <p:pic>
                    <p:nvPicPr>
                      <p:cNvPr id="0" name="图片 3468"/>
                      <p:cNvPicPr/>
                      <p:nvPr/>
                    </p:nvPicPr>
                    <p:blipFill>
                      <a:blip r:embed="rId10"/>
                      <a:stretch>
                        <a:fillRect/>
                      </a:stretch>
                    </p:blipFill>
                    <p:spPr>
                      <a:xfrm>
                        <a:off x="5961063" y="5654675"/>
                        <a:ext cx="2247900" cy="798513"/>
                      </a:xfrm>
                      <a:prstGeom prst="rect">
                        <a:avLst/>
                      </a:prstGeom>
                      <a:noFill/>
                      <a:ln w="38100">
                        <a:noFill/>
                        <a:miter/>
                      </a:ln>
                    </p:spPr>
                  </p:pic>
                </p:oleObj>
              </mc:Fallback>
            </mc:AlternateContent>
          </a:graphicData>
        </a:graphic>
      </p:graphicFrame>
      <p:graphicFrame>
        <p:nvGraphicFramePr>
          <p:cNvPr id="68643" name="对象 68642"/>
          <p:cNvGraphicFramePr>
            <a:graphicFrameLocks noChangeAspect="1"/>
          </p:cNvGraphicFramePr>
          <p:nvPr/>
        </p:nvGraphicFramePr>
        <p:xfrm>
          <a:off x="1727200" y="1946275"/>
          <a:ext cx="2052638" cy="906463"/>
        </p:xfrm>
        <a:graphic>
          <a:graphicData uri="http://schemas.openxmlformats.org/presentationml/2006/ole">
            <mc:AlternateContent xmlns:mc="http://schemas.openxmlformats.org/markup-compatibility/2006">
              <mc:Choice xmlns:v="urn:schemas-microsoft-com:vml" Requires="v">
                <p:oleObj spid="_x0000_s3470" name="" r:id="rId11" imgW="984885" imgH="434975" progId="Equation.3">
                  <p:embed/>
                </p:oleObj>
              </mc:Choice>
              <mc:Fallback>
                <p:oleObj name="" r:id="rId11" imgW="984885" imgH="434975" progId="Equation.3">
                  <p:embed/>
                  <p:pic>
                    <p:nvPicPr>
                      <p:cNvPr id="0" name="图片 3469"/>
                      <p:cNvPicPr/>
                      <p:nvPr/>
                    </p:nvPicPr>
                    <p:blipFill>
                      <a:blip r:embed="rId12"/>
                      <a:stretch>
                        <a:fillRect/>
                      </a:stretch>
                    </p:blipFill>
                    <p:spPr>
                      <a:xfrm>
                        <a:off x="1727200" y="1946275"/>
                        <a:ext cx="2052638" cy="906463"/>
                      </a:xfrm>
                      <a:prstGeom prst="rect">
                        <a:avLst/>
                      </a:prstGeom>
                      <a:noFill/>
                      <a:ln w="38100">
                        <a:noFill/>
                        <a:miter/>
                      </a:ln>
                    </p:spPr>
                  </p:pic>
                </p:oleObj>
              </mc:Fallback>
            </mc:AlternateContent>
          </a:graphicData>
        </a:graphic>
      </p:graphicFrame>
      <p:pic>
        <p:nvPicPr>
          <p:cNvPr id="69643" name="图片 3"/>
          <p:cNvPicPr>
            <a:picLocks noChangeAspect="1"/>
          </p:cNvPicPr>
          <p:nvPr/>
        </p:nvPicPr>
        <p:blipFill>
          <a:blip r:embed="rId13"/>
          <a:stretch>
            <a:fillRect/>
          </a:stretch>
        </p:blipFill>
        <p:spPr>
          <a:xfrm>
            <a:off x="4559300" y="558800"/>
            <a:ext cx="3390900" cy="19050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wipe(left)">
                                      <p:cBhvr>
                                        <p:cTn id="7" dur="500"/>
                                        <p:tgtEl>
                                          <p:spTgt spid="686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611"/>
                                        </p:tgtEl>
                                        <p:attrNameLst>
                                          <p:attrName>style.visibility</p:attrName>
                                        </p:attrNameLst>
                                      </p:cBhvr>
                                      <p:to>
                                        <p:strVal val="visible"/>
                                      </p:to>
                                    </p:set>
                                    <p:animEffect transition="in" filter="wipe(left)">
                                      <p:cBhvr>
                                        <p:cTn id="12" dur="500"/>
                                        <p:tgtEl>
                                          <p:spTgt spid="686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8643"/>
                                        </p:tgtEl>
                                        <p:attrNameLst>
                                          <p:attrName>style.visibility</p:attrName>
                                        </p:attrNameLst>
                                      </p:cBhvr>
                                      <p:to>
                                        <p:strVal val="visible"/>
                                      </p:to>
                                    </p:set>
                                    <p:animEffect transition="in" filter="wipe(left)">
                                      <p:cBhvr>
                                        <p:cTn id="17" dur="500"/>
                                        <p:tgtEl>
                                          <p:spTgt spid="686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8612"/>
                                        </p:tgtEl>
                                        <p:attrNameLst>
                                          <p:attrName>style.visibility</p:attrName>
                                        </p:attrNameLst>
                                      </p:cBhvr>
                                      <p:to>
                                        <p:strVal val="visible"/>
                                      </p:to>
                                    </p:set>
                                    <p:animEffect transition="in" filter="wipe(left)">
                                      <p:cBhvr>
                                        <p:cTn id="22" dur="500"/>
                                        <p:tgtEl>
                                          <p:spTgt spid="686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8613"/>
                                        </p:tgtEl>
                                        <p:attrNameLst>
                                          <p:attrName>style.visibility</p:attrName>
                                        </p:attrNameLst>
                                      </p:cBhvr>
                                      <p:to>
                                        <p:strVal val="visible"/>
                                      </p:to>
                                    </p:set>
                                    <p:animEffect transition="in" filter="wipe(left)">
                                      <p:cBhvr>
                                        <p:cTn id="27" dur="500"/>
                                        <p:tgtEl>
                                          <p:spTgt spid="686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8614"/>
                                        </p:tgtEl>
                                        <p:attrNameLst>
                                          <p:attrName>style.visibility</p:attrName>
                                        </p:attrNameLst>
                                      </p:cBhvr>
                                      <p:to>
                                        <p:strVal val="visible"/>
                                      </p:to>
                                    </p:set>
                                    <p:animEffect transition="in" filter="wipe(left)">
                                      <p:cBhvr>
                                        <p:cTn id="32" dur="500"/>
                                        <p:tgtEl>
                                          <p:spTgt spid="686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8615"/>
                                        </p:tgtEl>
                                        <p:attrNameLst>
                                          <p:attrName>style.visibility</p:attrName>
                                        </p:attrNameLst>
                                      </p:cBhvr>
                                      <p:to>
                                        <p:strVal val="visible"/>
                                      </p:to>
                                    </p:set>
                                    <p:animEffect transition="in" filter="wipe(left)">
                                      <p:cBhvr>
                                        <p:cTn id="37" dur="500"/>
                                        <p:tgtEl>
                                          <p:spTgt spid="686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8616"/>
                                        </p:tgtEl>
                                        <p:attrNameLst>
                                          <p:attrName>style.visibility</p:attrName>
                                        </p:attrNameLst>
                                      </p:cBhvr>
                                      <p:to>
                                        <p:strVal val="visible"/>
                                      </p:to>
                                    </p:set>
                                    <p:animEffect transition="in" filter="wipe(left)">
                                      <p:cBhvr>
                                        <p:cTn id="42" dur="500"/>
                                        <p:tgtEl>
                                          <p:spTgt spid="68616"/>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68617"/>
                                        </p:tgtEl>
                                        <p:attrNameLst>
                                          <p:attrName>style.visibility</p:attrName>
                                        </p:attrNameLst>
                                      </p:cBhvr>
                                      <p:to>
                                        <p:strVal val="visible"/>
                                      </p:to>
                                    </p:set>
                                    <p:animEffect transition="in" filter="wipe(left)">
                                      <p:cBhvr>
                                        <p:cTn id="46" dur="500"/>
                                        <p:tgtEl>
                                          <p:spTgt spid="6861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8618"/>
                                        </p:tgtEl>
                                        <p:attrNameLst>
                                          <p:attrName>style.visibility</p:attrName>
                                        </p:attrNameLst>
                                      </p:cBhvr>
                                      <p:to>
                                        <p:strVal val="visible"/>
                                      </p:to>
                                    </p:set>
                                    <p:animEffect transition="in" filter="wipe(left)">
                                      <p:cBhvr>
                                        <p:cTn id="51" dur="500"/>
                                        <p:tgtEl>
                                          <p:spTgt spid="68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68612" grpId="0"/>
      <p:bldP spid="68615" grpId="0"/>
      <p:bldP spid="68617" grpId="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9634" name="矩形 69633"/>
          <p:cNvSpPr/>
          <p:nvPr/>
        </p:nvSpPr>
        <p:spPr>
          <a:xfrm>
            <a:off x="547688" y="620713"/>
            <a:ext cx="4679950" cy="822325"/>
          </a:xfrm>
          <a:prstGeom prst="rect">
            <a:avLst/>
          </a:prstGeom>
          <a:noFill/>
          <a:ln w="9525">
            <a:noFill/>
          </a:ln>
        </p:spPr>
        <p:txBody>
          <a:bodyPr anchor="t">
            <a:spAutoFit/>
          </a:bodyPr>
          <a:p>
            <a:pPr lvl="0" indent="0" eaLnBrk="0" hangingPunct="0">
              <a:spcBef>
                <a:spcPct val="50000"/>
              </a:spcBef>
            </a:pPr>
            <a:r>
              <a:rPr lang="zh-CN" altLang="en-US" dirty="0">
                <a:latin typeface="Times New Roman" panose="02020603050405020304" pitchFamily="2" charset="0"/>
                <a:ea typeface="仿宋_GB2312" pitchFamily="1" charset="-122"/>
              </a:rPr>
              <a:t>细杆左端从球面移到距球心 </a:t>
            </a:r>
            <a:r>
              <a:rPr lang="en-US" altLang="x-none" i="1" dirty="0">
                <a:latin typeface="Times New Roman" panose="02020603050405020304" pitchFamily="2" charset="0"/>
                <a:ea typeface="仿宋_GB2312" pitchFamily="1" charset="-122"/>
              </a:rPr>
              <a:t>x </a:t>
            </a:r>
            <a:r>
              <a:rPr lang="zh-CN" altLang="en-US" dirty="0">
                <a:latin typeface="Times New Roman" panose="02020603050405020304" pitchFamily="2" charset="0"/>
                <a:ea typeface="仿宋_GB2312" pitchFamily="1" charset="-122"/>
              </a:rPr>
              <a:t>处的过程中，电场力所作的功为</a:t>
            </a:r>
            <a:endParaRPr lang="zh-CN" altLang="en-US" dirty="0">
              <a:latin typeface="Times New Roman" panose="02020603050405020304" pitchFamily="2" charset="0"/>
              <a:ea typeface="仿宋_GB2312" pitchFamily="1" charset="-122"/>
            </a:endParaRPr>
          </a:p>
        </p:txBody>
      </p:sp>
      <p:graphicFrame>
        <p:nvGraphicFramePr>
          <p:cNvPr id="69635" name="对象 69634"/>
          <p:cNvGraphicFramePr>
            <a:graphicFrameLocks noChangeAspect="1"/>
          </p:cNvGraphicFramePr>
          <p:nvPr/>
        </p:nvGraphicFramePr>
        <p:xfrm>
          <a:off x="1184275" y="1833563"/>
          <a:ext cx="1443038" cy="371475"/>
        </p:xfrm>
        <a:graphic>
          <a:graphicData uri="http://schemas.openxmlformats.org/presentationml/2006/ole">
            <mc:AlternateContent xmlns:mc="http://schemas.openxmlformats.org/markup-compatibility/2006">
              <mc:Choice xmlns:v="urn:schemas-microsoft-com:vml" Requires="v">
                <p:oleObj spid="_x0000_s3464" name="" r:id="rId1" imgW="1445895" imgH="370840" progId="Equation.3">
                  <p:embed/>
                </p:oleObj>
              </mc:Choice>
              <mc:Fallback>
                <p:oleObj name="" r:id="rId1" imgW="1445895" imgH="370840" progId="Equation.3">
                  <p:embed/>
                  <p:pic>
                    <p:nvPicPr>
                      <p:cNvPr id="0" name="图片 3463"/>
                      <p:cNvPicPr/>
                      <p:nvPr/>
                    </p:nvPicPr>
                    <p:blipFill>
                      <a:blip r:embed="rId2"/>
                      <a:stretch>
                        <a:fillRect/>
                      </a:stretch>
                    </p:blipFill>
                    <p:spPr>
                      <a:xfrm>
                        <a:off x="1184275" y="1833563"/>
                        <a:ext cx="1443038" cy="371475"/>
                      </a:xfrm>
                      <a:prstGeom prst="rect">
                        <a:avLst/>
                      </a:prstGeom>
                      <a:noFill/>
                      <a:ln w="38100">
                        <a:noFill/>
                        <a:miter/>
                      </a:ln>
                    </p:spPr>
                  </p:pic>
                </p:oleObj>
              </mc:Fallback>
            </mc:AlternateContent>
          </a:graphicData>
        </a:graphic>
      </p:graphicFrame>
      <p:graphicFrame>
        <p:nvGraphicFramePr>
          <p:cNvPr id="69636" name="对象 69635"/>
          <p:cNvGraphicFramePr>
            <a:graphicFrameLocks noChangeAspect="1"/>
          </p:cNvGraphicFramePr>
          <p:nvPr/>
        </p:nvGraphicFramePr>
        <p:xfrm>
          <a:off x="1435100" y="2422525"/>
          <a:ext cx="3492500" cy="906463"/>
        </p:xfrm>
        <a:graphic>
          <a:graphicData uri="http://schemas.openxmlformats.org/presentationml/2006/ole">
            <mc:AlternateContent xmlns:mc="http://schemas.openxmlformats.org/markup-compatibility/2006">
              <mc:Choice xmlns:v="urn:schemas-microsoft-com:vml" Requires="v">
                <p:oleObj spid="_x0000_s3471" name="" r:id="rId3" imgW="1663065" imgH="431800" progId="Equation.3">
                  <p:embed/>
                </p:oleObj>
              </mc:Choice>
              <mc:Fallback>
                <p:oleObj name="" r:id="rId3" imgW="1663065" imgH="431800" progId="Equation.3">
                  <p:embed/>
                  <p:pic>
                    <p:nvPicPr>
                      <p:cNvPr id="0" name="图片 3470"/>
                      <p:cNvPicPr/>
                      <p:nvPr/>
                    </p:nvPicPr>
                    <p:blipFill>
                      <a:blip r:embed="rId4"/>
                      <a:stretch>
                        <a:fillRect/>
                      </a:stretch>
                    </p:blipFill>
                    <p:spPr>
                      <a:xfrm>
                        <a:off x="1435100" y="2422525"/>
                        <a:ext cx="3492500" cy="906463"/>
                      </a:xfrm>
                      <a:prstGeom prst="rect">
                        <a:avLst/>
                      </a:prstGeom>
                      <a:noFill/>
                      <a:ln w="38100">
                        <a:noFill/>
                        <a:miter/>
                      </a:ln>
                    </p:spPr>
                  </p:pic>
                </p:oleObj>
              </mc:Fallback>
            </mc:AlternateContent>
          </a:graphicData>
        </a:graphic>
      </p:graphicFrame>
      <p:graphicFrame>
        <p:nvGraphicFramePr>
          <p:cNvPr id="69637" name="对象 69636"/>
          <p:cNvGraphicFramePr>
            <a:graphicFrameLocks noChangeAspect="1"/>
          </p:cNvGraphicFramePr>
          <p:nvPr/>
        </p:nvGraphicFramePr>
        <p:xfrm>
          <a:off x="1411288" y="3459163"/>
          <a:ext cx="2479675" cy="906462"/>
        </p:xfrm>
        <a:graphic>
          <a:graphicData uri="http://schemas.openxmlformats.org/presentationml/2006/ole">
            <mc:AlternateContent xmlns:mc="http://schemas.openxmlformats.org/markup-compatibility/2006">
              <mc:Choice xmlns:v="urn:schemas-microsoft-com:vml" Requires="v">
                <p:oleObj spid="_x0000_s3472" name="" r:id="rId5" imgW="1189355" imgH="434975" progId="Equation.3">
                  <p:embed/>
                </p:oleObj>
              </mc:Choice>
              <mc:Fallback>
                <p:oleObj name="" r:id="rId5" imgW="1189355" imgH="434975" progId="Equation.3">
                  <p:embed/>
                  <p:pic>
                    <p:nvPicPr>
                      <p:cNvPr id="0" name="图片 3471"/>
                      <p:cNvPicPr/>
                      <p:nvPr/>
                    </p:nvPicPr>
                    <p:blipFill>
                      <a:blip r:embed="rId6"/>
                      <a:stretch>
                        <a:fillRect/>
                      </a:stretch>
                    </p:blipFill>
                    <p:spPr>
                      <a:xfrm>
                        <a:off x="1411288" y="3459163"/>
                        <a:ext cx="2479675" cy="906462"/>
                      </a:xfrm>
                      <a:prstGeom prst="rect">
                        <a:avLst/>
                      </a:prstGeom>
                      <a:noFill/>
                      <a:ln w="38100">
                        <a:noFill/>
                        <a:miter/>
                      </a:ln>
                    </p:spPr>
                  </p:pic>
                </p:oleObj>
              </mc:Fallback>
            </mc:AlternateContent>
          </a:graphicData>
        </a:graphic>
      </p:graphicFrame>
      <p:pic>
        <p:nvPicPr>
          <p:cNvPr id="70661" name="图片 3"/>
          <p:cNvPicPr>
            <a:picLocks noChangeAspect="1"/>
          </p:cNvPicPr>
          <p:nvPr/>
        </p:nvPicPr>
        <p:blipFill>
          <a:blip r:embed="rId7"/>
          <a:stretch>
            <a:fillRect/>
          </a:stretch>
        </p:blipFill>
        <p:spPr>
          <a:xfrm>
            <a:off x="5227638" y="620713"/>
            <a:ext cx="3390900" cy="19050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wipe(left)">
                                      <p:cBhvr>
                                        <p:cTn id="7" dur="500"/>
                                        <p:tgtEl>
                                          <p:spTgt spid="696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635"/>
                                        </p:tgtEl>
                                        <p:attrNameLst>
                                          <p:attrName>style.visibility</p:attrName>
                                        </p:attrNameLst>
                                      </p:cBhvr>
                                      <p:to>
                                        <p:strVal val="visible"/>
                                      </p:to>
                                    </p:set>
                                    <p:animEffect transition="in" filter="wipe(left)">
                                      <p:cBhvr>
                                        <p:cTn id="12" dur="500"/>
                                        <p:tgtEl>
                                          <p:spTgt spid="696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9636"/>
                                        </p:tgtEl>
                                        <p:attrNameLst>
                                          <p:attrName>style.visibility</p:attrName>
                                        </p:attrNameLst>
                                      </p:cBhvr>
                                      <p:to>
                                        <p:strVal val="visible"/>
                                      </p:to>
                                    </p:set>
                                    <p:animEffect transition="in" filter="wipe(left)">
                                      <p:cBhvr>
                                        <p:cTn id="17" dur="500"/>
                                        <p:tgtEl>
                                          <p:spTgt spid="696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9637"/>
                                        </p:tgtEl>
                                        <p:attrNameLst>
                                          <p:attrName>style.visibility</p:attrName>
                                        </p:attrNameLst>
                                      </p:cBhvr>
                                      <p:to>
                                        <p:strVal val="visible"/>
                                      </p:to>
                                    </p:set>
                                    <p:animEffect transition="in" filter="wipe(left)">
                                      <p:cBhvr>
                                        <p:cTn id="22" dur="500"/>
                                        <p:tgtEl>
                                          <p:spTgt spid="6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681" name="文本框 70657"/>
          <p:cNvSpPr txBox="1"/>
          <p:nvPr/>
        </p:nvSpPr>
        <p:spPr>
          <a:xfrm>
            <a:off x="250825" y="1120775"/>
            <a:ext cx="8642350" cy="579438"/>
          </a:xfrm>
          <a:prstGeom prst="rect">
            <a:avLst/>
          </a:prstGeom>
          <a:noFill/>
          <a:ln w="9525">
            <a:noFill/>
          </a:ln>
        </p:spPr>
        <p:txBody>
          <a:bodyPr anchor="t">
            <a:spAutoFit/>
          </a:bodyPr>
          <a:p>
            <a:pPr lvl="0" indent="0" algn="ctr"/>
            <a:r>
              <a:rPr lang="en-US" altLang="x-none" sz="3200" dirty="0">
                <a:latin typeface="华文楷体" pitchFamily="2" charset="-122"/>
                <a:ea typeface="华文楷体" pitchFamily="2" charset="-122"/>
              </a:rPr>
              <a:t>§5  等势面  电场强度与电势的微分关系</a:t>
            </a:r>
            <a:endParaRPr lang="zh-CN" altLang="en-US" sz="3200" dirty="0">
              <a:latin typeface="华文楷体" pitchFamily="2" charset="-122"/>
              <a:ea typeface="华文楷体" pitchFamily="2" charset="-122"/>
            </a:endParaRPr>
          </a:p>
        </p:txBody>
      </p:sp>
      <p:sp>
        <p:nvSpPr>
          <p:cNvPr id="71682" name="直接连接符 70658"/>
          <p:cNvSpPr/>
          <p:nvPr/>
        </p:nvSpPr>
        <p:spPr>
          <a:xfrm>
            <a:off x="611188" y="1916113"/>
            <a:ext cx="8064500" cy="0"/>
          </a:xfrm>
          <a:prstGeom prst="line">
            <a:avLst/>
          </a:prstGeom>
          <a:ln w="57150" cap="flat" cmpd="thickThin">
            <a:solidFill>
              <a:srgbClr val="0099CC"/>
            </a:solidFill>
            <a:prstDash val="solid"/>
            <a:round/>
            <a:headEnd type="none" w="med" len="med"/>
            <a:tailEnd type="none" w="med" len="med"/>
          </a:ln>
          <a:effectLst>
            <a:outerShdw dist="35921" dir="2699999" algn="ctr" rotWithShape="0">
              <a:schemeClr val="tx2"/>
            </a:outerShdw>
          </a:effectLst>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0660" name="文本框 70659"/>
          <p:cNvSpPr txBox="1"/>
          <p:nvPr/>
        </p:nvSpPr>
        <p:spPr>
          <a:xfrm>
            <a:off x="568325" y="2405063"/>
            <a:ext cx="1970088" cy="519112"/>
          </a:xfrm>
          <a:prstGeom prst="rect">
            <a:avLst/>
          </a:prstGeom>
          <a:noFill/>
          <a:ln w="9525">
            <a:noFill/>
          </a:ln>
        </p:spPr>
        <p:txBody>
          <a:bodyPr wrap="none" anchor="t">
            <a:spAutoFit/>
          </a:bodyPr>
          <a:p>
            <a:pPr lvl="0" indent="0"/>
            <a:r>
              <a:rPr lang="zh-CN" altLang="en-US" sz="2800" dirty="0">
                <a:latin typeface="楷体_GB2312" pitchFamily="1" charset="-122"/>
                <a:ea typeface="楷体_GB2312" pitchFamily="1" charset="-122"/>
              </a:rPr>
              <a:t>主要内容：</a:t>
            </a:r>
            <a:endParaRPr lang="zh-CN" altLang="en-US" sz="2800" dirty="0">
              <a:latin typeface="楷体_GB2312" pitchFamily="1" charset="-122"/>
              <a:ea typeface="楷体_GB2312" pitchFamily="1" charset="-122"/>
            </a:endParaRPr>
          </a:p>
        </p:txBody>
      </p:sp>
      <p:sp>
        <p:nvSpPr>
          <p:cNvPr id="70661" name="文本框 70660"/>
          <p:cNvSpPr txBox="1"/>
          <p:nvPr/>
        </p:nvSpPr>
        <p:spPr>
          <a:xfrm>
            <a:off x="1000125" y="3267075"/>
            <a:ext cx="2303463" cy="457200"/>
          </a:xfrm>
          <a:prstGeom prst="rect">
            <a:avLst/>
          </a:prstGeom>
          <a:noFill/>
          <a:ln w="9525">
            <a:noFill/>
          </a:ln>
        </p:spPr>
        <p:txBody>
          <a:bodyPr anchor="t">
            <a:spAutoFit/>
          </a:bodyPr>
          <a:p>
            <a:pPr lvl="0" indent="0"/>
            <a:r>
              <a:rPr lang="en-US" altLang="x-none" dirty="0">
                <a:latin typeface="楷体_GB2312" pitchFamily="1" charset="-122"/>
                <a:ea typeface="楷体_GB2312" pitchFamily="1" charset="-122"/>
              </a:rPr>
              <a:t>1. </a:t>
            </a:r>
            <a:r>
              <a:rPr lang="zh-CN" altLang="en-US" dirty="0">
                <a:latin typeface="楷体_GB2312" pitchFamily="1" charset="-122"/>
                <a:ea typeface="楷体_GB2312" pitchFamily="1" charset="-122"/>
              </a:rPr>
              <a:t>等势面</a:t>
            </a:r>
            <a:endParaRPr lang="zh-CN" altLang="en-US" dirty="0">
              <a:latin typeface="楷体_GB2312" pitchFamily="1" charset="-122"/>
              <a:ea typeface="楷体_GB2312" pitchFamily="1" charset="-122"/>
            </a:endParaRPr>
          </a:p>
        </p:txBody>
      </p:sp>
      <p:sp>
        <p:nvSpPr>
          <p:cNvPr id="70662" name="文本框 70661"/>
          <p:cNvSpPr txBox="1"/>
          <p:nvPr/>
        </p:nvSpPr>
        <p:spPr>
          <a:xfrm>
            <a:off x="1000125" y="3908425"/>
            <a:ext cx="5472113" cy="457200"/>
          </a:xfrm>
          <a:prstGeom prst="rect">
            <a:avLst/>
          </a:prstGeom>
          <a:noFill/>
          <a:ln w="9525">
            <a:noFill/>
          </a:ln>
        </p:spPr>
        <p:txBody>
          <a:bodyPr anchor="t">
            <a:spAutoFit/>
          </a:bodyPr>
          <a:p>
            <a:pPr lvl="0" indent="0"/>
            <a:r>
              <a:rPr lang="en-US" altLang="x-none" dirty="0">
                <a:latin typeface="楷体_GB2312" pitchFamily="1" charset="-122"/>
                <a:ea typeface="楷体_GB2312" pitchFamily="1" charset="-122"/>
              </a:rPr>
              <a:t>2. </a:t>
            </a:r>
            <a:r>
              <a:rPr lang="zh-CN" altLang="en-US" dirty="0">
                <a:latin typeface="楷体_GB2312" pitchFamily="1" charset="-122"/>
                <a:ea typeface="楷体_GB2312" pitchFamily="1" charset="-122"/>
              </a:rPr>
              <a:t>电场强度与电势的微分关系</a:t>
            </a:r>
            <a:endParaRPr lang="zh-CN" altLang="en-US" dirty="0">
              <a:latin typeface="楷体_GB2312" pitchFamily="1" charset="-122"/>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wipe(left)">
                                      <p:cBhvr>
                                        <p:cTn id="7" dur="500"/>
                                        <p:tgtEl>
                                          <p:spTgt spid="706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661"/>
                                        </p:tgtEl>
                                        <p:attrNameLst>
                                          <p:attrName>style.visibility</p:attrName>
                                        </p:attrNameLst>
                                      </p:cBhvr>
                                      <p:to>
                                        <p:strVal val="visible"/>
                                      </p:to>
                                    </p:set>
                                    <p:animEffect transition="in" filter="wipe(left)">
                                      <p:cBhvr>
                                        <p:cTn id="12" dur="500"/>
                                        <p:tgtEl>
                                          <p:spTgt spid="706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662"/>
                                        </p:tgtEl>
                                        <p:attrNameLst>
                                          <p:attrName>style.visibility</p:attrName>
                                        </p:attrNameLst>
                                      </p:cBhvr>
                                      <p:to>
                                        <p:strVal val="visible"/>
                                      </p:to>
                                    </p:set>
                                    <p:animEffect transition="in" filter="wipe(left)">
                                      <p:cBhvr>
                                        <p:cTn id="17" dur="500"/>
                                        <p:tgtEl>
                                          <p:spTgt spid="7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P spid="70661" grpId="0"/>
      <p:bldP spid="70662" grpId="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682" name="矩形 71681"/>
          <p:cNvSpPr/>
          <p:nvPr/>
        </p:nvSpPr>
        <p:spPr>
          <a:xfrm>
            <a:off x="1011238" y="2260600"/>
            <a:ext cx="3154362" cy="3167063"/>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1683" name="矩形 71682"/>
          <p:cNvSpPr/>
          <p:nvPr/>
        </p:nvSpPr>
        <p:spPr>
          <a:xfrm>
            <a:off x="4259263" y="2270125"/>
            <a:ext cx="4489450" cy="3167063"/>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1684" name="文本框 71683"/>
          <p:cNvSpPr txBox="1"/>
          <p:nvPr/>
        </p:nvSpPr>
        <p:spPr>
          <a:xfrm>
            <a:off x="242888" y="476250"/>
            <a:ext cx="306387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宋体" panose="02010600030101010101" pitchFamily="2" charset="-122"/>
              </a:rPr>
              <a:t>一、 等势面</a:t>
            </a:r>
            <a:endParaRPr lang="zh-CN" altLang="en-US" dirty="0">
              <a:latin typeface="Times New Roman" panose="02020603050405020304" pitchFamily="2" charset="0"/>
              <a:ea typeface="宋体" panose="02010600030101010101" pitchFamily="2" charset="-122"/>
            </a:endParaRPr>
          </a:p>
        </p:txBody>
      </p:sp>
      <p:sp>
        <p:nvSpPr>
          <p:cNvPr id="71685" name="文本框 71684"/>
          <p:cNvSpPr txBox="1"/>
          <p:nvPr/>
        </p:nvSpPr>
        <p:spPr>
          <a:xfrm>
            <a:off x="895350" y="1316038"/>
            <a:ext cx="634047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电场中电势相等的点连成的面称为等势面。</a:t>
            </a:r>
            <a:endParaRPr lang="zh-CN" altLang="en-US" dirty="0">
              <a:latin typeface="Times New Roman" panose="02020603050405020304" pitchFamily="2" charset="0"/>
              <a:ea typeface="仿宋_GB2312" pitchFamily="1" charset="-122"/>
            </a:endParaRPr>
          </a:p>
        </p:txBody>
      </p:sp>
      <p:grpSp>
        <p:nvGrpSpPr>
          <p:cNvPr id="71686" name="组合 71685"/>
          <p:cNvGrpSpPr>
            <a:grpSpLocks noChangeAspect="1"/>
          </p:cNvGrpSpPr>
          <p:nvPr/>
        </p:nvGrpSpPr>
        <p:grpSpPr>
          <a:xfrm>
            <a:off x="1187450" y="2466975"/>
            <a:ext cx="2733675" cy="2736850"/>
            <a:chOff x="0" y="0"/>
            <a:chExt cx="1415" cy="1416"/>
          </a:xfrm>
        </p:grpSpPr>
        <p:grpSp>
          <p:nvGrpSpPr>
            <p:cNvPr id="72710" name="组合 71686"/>
            <p:cNvGrpSpPr>
              <a:grpSpLocks noChangeAspect="1"/>
            </p:cNvGrpSpPr>
            <p:nvPr/>
          </p:nvGrpSpPr>
          <p:grpSpPr>
            <a:xfrm>
              <a:off x="636" y="635"/>
              <a:ext cx="145" cy="145"/>
              <a:chOff x="0" y="0"/>
              <a:chExt cx="145" cy="145"/>
            </a:xfrm>
          </p:grpSpPr>
          <p:sp>
            <p:nvSpPr>
              <p:cNvPr id="72711" name="椭圆 71687"/>
              <p:cNvSpPr>
                <a:spLocks noChangeAspect="1"/>
              </p:cNvSpPr>
              <p:nvPr/>
            </p:nvSpPr>
            <p:spPr>
              <a:xfrm>
                <a:off x="0" y="0"/>
                <a:ext cx="145" cy="145"/>
              </a:xfrm>
              <a:prstGeom prst="ellipse">
                <a:avLst/>
              </a:prstGeom>
              <a:noFill/>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72712" name="组合 71688"/>
              <p:cNvGrpSpPr>
                <a:grpSpLocks noChangeAspect="1"/>
              </p:cNvGrpSpPr>
              <p:nvPr/>
            </p:nvGrpSpPr>
            <p:grpSpPr>
              <a:xfrm>
                <a:off x="21" y="20"/>
                <a:ext cx="106" cy="106"/>
                <a:chOff x="0" y="0"/>
                <a:chExt cx="106" cy="106"/>
              </a:xfrm>
            </p:grpSpPr>
            <p:sp>
              <p:nvSpPr>
                <p:cNvPr id="72713" name="直接连接符 71689"/>
                <p:cNvSpPr>
                  <a:spLocks noChangeAspect="1"/>
                </p:cNvSpPr>
                <p:nvPr/>
              </p:nvSpPr>
              <p:spPr>
                <a:xfrm>
                  <a:off x="0" y="53"/>
                  <a:ext cx="106" cy="0"/>
                </a:xfrm>
                <a:prstGeom prst="line">
                  <a:avLst/>
                </a:prstGeom>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2714" name="直接连接符 71690"/>
                <p:cNvSpPr>
                  <a:spLocks noChangeAspect="1"/>
                </p:cNvSpPr>
                <p:nvPr/>
              </p:nvSpPr>
              <p:spPr>
                <a:xfrm rot="5400000">
                  <a:off x="0" y="53"/>
                  <a:ext cx="106" cy="0"/>
                </a:xfrm>
                <a:prstGeom prst="line">
                  <a:avLst/>
                </a:prstGeom>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grpSp>
          <p:nvGrpSpPr>
            <p:cNvPr id="72715" name="组合 71691"/>
            <p:cNvGrpSpPr>
              <a:grpSpLocks noChangeAspect="1"/>
            </p:cNvGrpSpPr>
            <p:nvPr/>
          </p:nvGrpSpPr>
          <p:grpSpPr>
            <a:xfrm>
              <a:off x="0" y="0"/>
              <a:ext cx="1415" cy="1416"/>
              <a:chOff x="0" y="0"/>
              <a:chExt cx="1415" cy="1416"/>
            </a:xfrm>
          </p:grpSpPr>
          <p:grpSp>
            <p:nvGrpSpPr>
              <p:cNvPr id="72716" name="组合 71692"/>
              <p:cNvGrpSpPr>
                <a:grpSpLocks noChangeAspect="1"/>
              </p:cNvGrpSpPr>
              <p:nvPr/>
            </p:nvGrpSpPr>
            <p:grpSpPr>
              <a:xfrm rot="-7205867">
                <a:off x="37" y="314"/>
                <a:ext cx="581" cy="336"/>
                <a:chOff x="0" y="0"/>
                <a:chExt cx="581" cy="336"/>
              </a:xfrm>
            </p:grpSpPr>
            <p:sp>
              <p:nvSpPr>
                <p:cNvPr id="72717" name="直接连接符 71693"/>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2718" name="等腰三角形 71694"/>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72719" name="组合 71695"/>
              <p:cNvGrpSpPr>
                <a:grpSpLocks noChangeAspect="1"/>
              </p:cNvGrpSpPr>
              <p:nvPr/>
            </p:nvGrpSpPr>
            <p:grpSpPr>
              <a:xfrm rot="-3600000">
                <a:off x="400" y="122"/>
                <a:ext cx="581" cy="336"/>
                <a:chOff x="0" y="0"/>
                <a:chExt cx="581" cy="336"/>
              </a:xfrm>
            </p:grpSpPr>
            <p:sp>
              <p:nvSpPr>
                <p:cNvPr id="72720" name="直接连接符 71696"/>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2721" name="等腰三角形 71697"/>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72722" name="组合 71698"/>
              <p:cNvGrpSpPr>
                <a:grpSpLocks noChangeAspect="1"/>
              </p:cNvGrpSpPr>
              <p:nvPr/>
            </p:nvGrpSpPr>
            <p:grpSpPr>
              <a:xfrm>
                <a:off x="778" y="330"/>
                <a:ext cx="581" cy="336"/>
                <a:chOff x="0" y="0"/>
                <a:chExt cx="581" cy="336"/>
              </a:xfrm>
            </p:grpSpPr>
            <p:sp>
              <p:nvSpPr>
                <p:cNvPr id="72723" name="直接连接符 71699"/>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2724" name="等腰三角形 71700"/>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72725" name="组合 71701"/>
              <p:cNvGrpSpPr>
                <a:grpSpLocks noChangeAspect="1"/>
              </p:cNvGrpSpPr>
              <p:nvPr/>
            </p:nvGrpSpPr>
            <p:grpSpPr>
              <a:xfrm rot="-5400000">
                <a:off x="191" y="158"/>
                <a:ext cx="581" cy="336"/>
                <a:chOff x="0" y="0"/>
                <a:chExt cx="581" cy="336"/>
              </a:xfrm>
            </p:grpSpPr>
            <p:sp>
              <p:nvSpPr>
                <p:cNvPr id="72726" name="直接连接符 71702"/>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2727" name="等腰三角形 71703"/>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72728" name="组合 71704"/>
              <p:cNvGrpSpPr>
                <a:grpSpLocks noChangeAspect="1"/>
              </p:cNvGrpSpPr>
              <p:nvPr/>
            </p:nvGrpSpPr>
            <p:grpSpPr>
              <a:xfrm rot="-1821529">
                <a:off x="624" y="179"/>
                <a:ext cx="581" cy="336"/>
                <a:chOff x="0" y="0"/>
                <a:chExt cx="581" cy="336"/>
              </a:xfrm>
            </p:grpSpPr>
            <p:sp>
              <p:nvSpPr>
                <p:cNvPr id="72729" name="直接连接符 71705"/>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2730" name="等腰三角形 71706"/>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72731" name="组合 71707"/>
              <p:cNvGrpSpPr>
                <a:grpSpLocks noChangeAspect="1"/>
              </p:cNvGrpSpPr>
              <p:nvPr/>
            </p:nvGrpSpPr>
            <p:grpSpPr>
              <a:xfrm rot="1800000">
                <a:off x="834" y="539"/>
                <a:ext cx="581" cy="336"/>
                <a:chOff x="0" y="0"/>
                <a:chExt cx="581" cy="336"/>
              </a:xfrm>
            </p:grpSpPr>
            <p:sp>
              <p:nvSpPr>
                <p:cNvPr id="72732" name="直接连接符 71708"/>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2733" name="等腰三角形 71709"/>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72734" name="组合 71710"/>
              <p:cNvGrpSpPr>
                <a:grpSpLocks noChangeAspect="1"/>
              </p:cNvGrpSpPr>
              <p:nvPr/>
            </p:nvGrpSpPr>
            <p:grpSpPr>
              <a:xfrm rot="-9000000">
                <a:off x="0" y="540"/>
                <a:ext cx="581" cy="336"/>
                <a:chOff x="0" y="0"/>
                <a:chExt cx="581" cy="336"/>
              </a:xfrm>
            </p:grpSpPr>
            <p:sp>
              <p:nvSpPr>
                <p:cNvPr id="72735" name="直接连接符 71711"/>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2736" name="等腰三角形 71712"/>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72737" name="组合 71713"/>
              <p:cNvGrpSpPr>
                <a:grpSpLocks noChangeAspect="1"/>
              </p:cNvGrpSpPr>
              <p:nvPr/>
            </p:nvGrpSpPr>
            <p:grpSpPr>
              <a:xfrm rot="8992351">
                <a:off x="211" y="902"/>
                <a:ext cx="581" cy="336"/>
                <a:chOff x="0" y="0"/>
                <a:chExt cx="581" cy="336"/>
              </a:xfrm>
            </p:grpSpPr>
            <p:sp>
              <p:nvSpPr>
                <p:cNvPr id="72738" name="直接连接符 71714"/>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2739" name="等腰三角形 71715"/>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72740" name="组合 71716"/>
              <p:cNvGrpSpPr>
                <a:grpSpLocks noChangeAspect="1"/>
              </p:cNvGrpSpPr>
              <p:nvPr/>
            </p:nvGrpSpPr>
            <p:grpSpPr>
              <a:xfrm rot="7200000">
                <a:off x="401" y="938"/>
                <a:ext cx="581" cy="336"/>
                <a:chOff x="0" y="0"/>
                <a:chExt cx="581" cy="336"/>
              </a:xfrm>
            </p:grpSpPr>
            <p:sp>
              <p:nvSpPr>
                <p:cNvPr id="72741" name="直接连接符 71717"/>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2742" name="等腰三角形 71718"/>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72743" name="组合 71719"/>
              <p:cNvGrpSpPr>
                <a:grpSpLocks noChangeAspect="1"/>
              </p:cNvGrpSpPr>
              <p:nvPr/>
            </p:nvGrpSpPr>
            <p:grpSpPr>
              <a:xfrm rot="5400000">
                <a:off x="609" y="880"/>
                <a:ext cx="581" cy="336"/>
                <a:chOff x="0" y="0"/>
                <a:chExt cx="581" cy="336"/>
              </a:xfrm>
            </p:grpSpPr>
            <p:sp>
              <p:nvSpPr>
                <p:cNvPr id="72744" name="直接连接符 71720"/>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2745" name="等腰三角形 71721"/>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72746" name="组合 71722"/>
              <p:cNvGrpSpPr>
                <a:grpSpLocks noChangeAspect="1"/>
              </p:cNvGrpSpPr>
              <p:nvPr/>
            </p:nvGrpSpPr>
            <p:grpSpPr>
              <a:xfrm rot="3643387">
                <a:off x="757" y="730"/>
                <a:ext cx="581" cy="336"/>
                <a:chOff x="0" y="0"/>
                <a:chExt cx="581" cy="336"/>
              </a:xfrm>
            </p:grpSpPr>
            <p:sp>
              <p:nvSpPr>
                <p:cNvPr id="72747" name="直接连接符 71723"/>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2748" name="等腰三角形 71724"/>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72749" name="组合 71725"/>
              <p:cNvGrpSpPr>
                <a:grpSpLocks noChangeAspect="1"/>
              </p:cNvGrpSpPr>
              <p:nvPr/>
            </p:nvGrpSpPr>
            <p:grpSpPr>
              <a:xfrm rot="10800000">
                <a:off x="57" y="750"/>
                <a:ext cx="581" cy="336"/>
                <a:chOff x="0" y="0"/>
                <a:chExt cx="581" cy="336"/>
              </a:xfrm>
            </p:grpSpPr>
            <p:sp>
              <p:nvSpPr>
                <p:cNvPr id="72750" name="直接连接符 71726"/>
                <p:cNvSpPr>
                  <a:spLocks noChangeAspect="1"/>
                </p:cNvSpPr>
                <p:nvPr/>
              </p:nvSpPr>
              <p:spPr>
                <a:xfrm flipV="1">
                  <a:off x="0" y="0"/>
                  <a:ext cx="581" cy="336"/>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2751" name="等腰三角形 71727"/>
                <p:cNvSpPr>
                  <a:spLocks noChangeAspect="1"/>
                </p:cNvSpPr>
                <p:nvPr/>
              </p:nvSpPr>
              <p:spPr>
                <a:xfrm rot="3580446">
                  <a:off x="383" y="52"/>
                  <a:ext cx="44" cy="98"/>
                </a:xfrm>
                <a:prstGeom prst="triangle">
                  <a:avLst>
                    <a:gd name="adj" fmla="val 50000"/>
                  </a:avLst>
                </a:prstGeom>
                <a:solidFill>
                  <a:srgbClr val="00FF00"/>
                </a:solidFill>
                <a:ln w="1905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grpSp>
      <p:sp>
        <p:nvSpPr>
          <p:cNvPr id="71729" name="椭圆 71728"/>
          <p:cNvSpPr/>
          <p:nvPr/>
        </p:nvSpPr>
        <p:spPr>
          <a:xfrm>
            <a:off x="2338388" y="3619500"/>
            <a:ext cx="431800" cy="431800"/>
          </a:xfrm>
          <a:prstGeom prst="ellipse">
            <a:avLst/>
          </a:prstGeom>
          <a:noFill/>
          <a:ln w="19050" cap="flat" cmpd="sng">
            <a:solidFill>
              <a:srgbClr val="FF0000"/>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1730" name="椭圆 71729"/>
          <p:cNvSpPr/>
          <p:nvPr/>
        </p:nvSpPr>
        <p:spPr>
          <a:xfrm>
            <a:off x="2225675" y="3508375"/>
            <a:ext cx="655638" cy="655638"/>
          </a:xfrm>
          <a:prstGeom prst="ellipse">
            <a:avLst/>
          </a:prstGeom>
          <a:noFill/>
          <a:ln w="19050" cap="flat" cmpd="sng">
            <a:solidFill>
              <a:srgbClr val="FF0000"/>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1731" name="椭圆 71730"/>
          <p:cNvSpPr/>
          <p:nvPr/>
        </p:nvSpPr>
        <p:spPr>
          <a:xfrm>
            <a:off x="2070100" y="3351213"/>
            <a:ext cx="968375" cy="968375"/>
          </a:xfrm>
          <a:prstGeom prst="ellipse">
            <a:avLst/>
          </a:prstGeom>
          <a:noFill/>
          <a:ln w="19050" cap="flat" cmpd="sng">
            <a:solidFill>
              <a:srgbClr val="FF0000"/>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1732" name="椭圆 71731"/>
          <p:cNvSpPr/>
          <p:nvPr/>
        </p:nvSpPr>
        <p:spPr>
          <a:xfrm>
            <a:off x="1803400" y="3084513"/>
            <a:ext cx="1503363" cy="1503362"/>
          </a:xfrm>
          <a:prstGeom prst="ellipse">
            <a:avLst/>
          </a:prstGeom>
          <a:noFill/>
          <a:ln w="19050" cap="flat" cmpd="sng">
            <a:solidFill>
              <a:srgbClr val="FF0000"/>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1733" name="椭圆 71732"/>
          <p:cNvSpPr/>
          <p:nvPr/>
        </p:nvSpPr>
        <p:spPr>
          <a:xfrm>
            <a:off x="1454150" y="2735263"/>
            <a:ext cx="2201863" cy="2201862"/>
          </a:xfrm>
          <a:prstGeom prst="ellipse">
            <a:avLst/>
          </a:prstGeom>
          <a:noFill/>
          <a:ln w="19050" cap="flat" cmpd="sng">
            <a:solidFill>
              <a:srgbClr val="FF0000"/>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pic>
        <p:nvPicPr>
          <p:cNvPr id="71734" name="图片 71733" descr="q   -q"/>
          <p:cNvPicPr>
            <a:picLocks noChangeAspect="1"/>
          </p:cNvPicPr>
          <p:nvPr/>
        </p:nvPicPr>
        <p:blipFill>
          <a:blip r:embed="rId1">
            <a:clrChange>
              <a:clrFrom>
                <a:srgbClr val="006599"/>
              </a:clrFrom>
              <a:clrTo>
                <a:srgbClr val="006599">
                  <a:alpha val="0"/>
                </a:srgbClr>
              </a:clrTo>
            </a:clrChange>
          </a:blip>
          <a:stretch>
            <a:fillRect/>
          </a:stretch>
        </p:blipFill>
        <p:spPr>
          <a:xfrm>
            <a:off x="4076700" y="2400300"/>
            <a:ext cx="4787900" cy="2884488"/>
          </a:xfrm>
          <a:prstGeom prst="rect">
            <a:avLst/>
          </a:prstGeom>
          <a:noFill/>
          <a:ln w="9525">
            <a:noFill/>
          </a:ln>
        </p:spPr>
      </p:pic>
      <p:sp>
        <p:nvSpPr>
          <p:cNvPr id="71735" name="椭圆 71734"/>
          <p:cNvSpPr>
            <a:spLocks noChangeAspect="1"/>
          </p:cNvSpPr>
          <p:nvPr/>
        </p:nvSpPr>
        <p:spPr>
          <a:xfrm>
            <a:off x="5532438" y="3657600"/>
            <a:ext cx="322262" cy="322263"/>
          </a:xfrm>
          <a:prstGeom prst="ellipse">
            <a:avLst/>
          </a:prstGeom>
          <a:noFill/>
          <a:ln w="19050" cap="flat" cmpd="sng">
            <a:solidFill>
              <a:srgbClr val="FF0000"/>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1736" name="椭圆 71735"/>
          <p:cNvSpPr>
            <a:spLocks noChangeAspect="1"/>
          </p:cNvSpPr>
          <p:nvPr/>
        </p:nvSpPr>
        <p:spPr>
          <a:xfrm>
            <a:off x="5389563" y="3549650"/>
            <a:ext cx="539750" cy="539750"/>
          </a:xfrm>
          <a:prstGeom prst="ellipse">
            <a:avLst/>
          </a:prstGeom>
          <a:noFill/>
          <a:ln w="19050" cap="flat" cmpd="sng">
            <a:solidFill>
              <a:srgbClr val="FF0000"/>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1737" name="椭圆 71736"/>
          <p:cNvSpPr>
            <a:spLocks noChangeAspect="1"/>
          </p:cNvSpPr>
          <p:nvPr/>
        </p:nvSpPr>
        <p:spPr>
          <a:xfrm>
            <a:off x="7112000" y="3662363"/>
            <a:ext cx="322263" cy="322262"/>
          </a:xfrm>
          <a:prstGeom prst="ellipse">
            <a:avLst/>
          </a:prstGeom>
          <a:noFill/>
          <a:ln w="19050" cap="flat" cmpd="sng">
            <a:solidFill>
              <a:srgbClr val="FF0000"/>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1738" name="椭圆 71737"/>
          <p:cNvSpPr>
            <a:spLocks noChangeAspect="1"/>
          </p:cNvSpPr>
          <p:nvPr/>
        </p:nvSpPr>
        <p:spPr>
          <a:xfrm>
            <a:off x="7032625" y="3554413"/>
            <a:ext cx="541338" cy="539750"/>
          </a:xfrm>
          <a:prstGeom prst="ellipse">
            <a:avLst/>
          </a:prstGeom>
          <a:noFill/>
          <a:ln w="19050" cap="flat" cmpd="sng">
            <a:solidFill>
              <a:srgbClr val="FF0000"/>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1739" name="文本框 71738"/>
          <p:cNvSpPr txBox="1"/>
          <p:nvPr/>
        </p:nvSpPr>
        <p:spPr>
          <a:xfrm>
            <a:off x="1006475" y="5708650"/>
            <a:ext cx="3133725" cy="457200"/>
          </a:xfrm>
          <a:prstGeom prst="rect">
            <a:avLst/>
          </a:prstGeom>
          <a:noFill/>
          <a:ln w="9525">
            <a:noFill/>
          </a:ln>
        </p:spPr>
        <p:txBody>
          <a:bodyPr anchor="t">
            <a:spAutoFit/>
          </a:bodyPr>
          <a:p>
            <a:pPr lvl="0" indent="0" algn="ctr"/>
            <a:r>
              <a:rPr lang="zh-CN" altLang="en-US" dirty="0">
                <a:latin typeface="Times New Roman" panose="02020603050405020304" pitchFamily="2" charset="0"/>
                <a:ea typeface="楷体_GB2312" pitchFamily="1" charset="-122"/>
              </a:rPr>
              <a:t>点电荷</a:t>
            </a:r>
            <a:endParaRPr lang="zh-CN" altLang="en-US" dirty="0">
              <a:latin typeface="Times New Roman" panose="02020603050405020304" pitchFamily="2" charset="0"/>
              <a:ea typeface="楷体_GB2312" pitchFamily="1" charset="-122"/>
            </a:endParaRPr>
          </a:p>
        </p:txBody>
      </p:sp>
      <p:sp>
        <p:nvSpPr>
          <p:cNvPr id="71740" name="文本框 71739"/>
          <p:cNvSpPr txBox="1"/>
          <p:nvPr/>
        </p:nvSpPr>
        <p:spPr>
          <a:xfrm>
            <a:off x="4271963" y="5668963"/>
            <a:ext cx="4500562" cy="457200"/>
          </a:xfrm>
          <a:prstGeom prst="rect">
            <a:avLst/>
          </a:prstGeom>
          <a:noFill/>
          <a:ln w="9525">
            <a:noFill/>
          </a:ln>
        </p:spPr>
        <p:txBody>
          <a:bodyPr anchor="t">
            <a:spAutoFit/>
          </a:bodyPr>
          <a:p>
            <a:pPr lvl="0" indent="0" algn="ctr"/>
            <a:r>
              <a:rPr lang="zh-CN" altLang="en-US" dirty="0">
                <a:latin typeface="Times New Roman" panose="02020603050405020304" pitchFamily="2" charset="0"/>
                <a:ea typeface="楷体_GB2312" pitchFamily="1" charset="-122"/>
              </a:rPr>
              <a:t>电偶极子</a:t>
            </a:r>
            <a:endParaRPr lang="zh-CN" altLang="en-US" dirty="0">
              <a:latin typeface="Times New Roman" panose="02020603050405020304" pitchFamily="2" charset="0"/>
              <a:ea typeface="楷体_GB2312" pitchFamily="1" charset="-122"/>
            </a:endParaRPr>
          </a:p>
        </p:txBody>
      </p:sp>
      <p:sp>
        <p:nvSpPr>
          <p:cNvPr id="71741" name="文本框 71740"/>
          <p:cNvSpPr txBox="1"/>
          <p:nvPr/>
        </p:nvSpPr>
        <p:spPr>
          <a:xfrm>
            <a:off x="3171825" y="5013325"/>
            <a:ext cx="1225550" cy="396875"/>
          </a:xfrm>
          <a:prstGeom prst="rect">
            <a:avLst/>
          </a:prstGeom>
          <a:noFill/>
          <a:ln w="9525">
            <a:noFill/>
          </a:ln>
        </p:spPr>
        <p:txBody>
          <a:bodyPr anchor="t">
            <a:spAutoFit/>
          </a:bodyPr>
          <a:p>
            <a:pPr lvl="0" indent="0"/>
            <a:r>
              <a:rPr lang="zh-CN" altLang="en-US" sz="2000" dirty="0">
                <a:latin typeface="Times New Roman" panose="02020603050405020304" pitchFamily="2" charset="0"/>
                <a:ea typeface="仿宋_GB2312" pitchFamily="1" charset="-122"/>
              </a:rPr>
              <a:t>电场线</a:t>
            </a:r>
            <a:endParaRPr lang="zh-CN" altLang="en-US" sz="2000" dirty="0">
              <a:latin typeface="Times New Roman" panose="02020603050405020304" pitchFamily="2" charset="0"/>
              <a:ea typeface="仿宋_GB2312" pitchFamily="1" charset="-122"/>
            </a:endParaRPr>
          </a:p>
        </p:txBody>
      </p:sp>
      <p:sp>
        <p:nvSpPr>
          <p:cNvPr id="71742" name="文本框 71741"/>
          <p:cNvSpPr txBox="1"/>
          <p:nvPr/>
        </p:nvSpPr>
        <p:spPr>
          <a:xfrm>
            <a:off x="3203575" y="4589463"/>
            <a:ext cx="1079500" cy="396875"/>
          </a:xfrm>
          <a:prstGeom prst="rect">
            <a:avLst/>
          </a:prstGeom>
          <a:noFill/>
          <a:ln w="9525">
            <a:noFill/>
          </a:ln>
        </p:spPr>
        <p:txBody>
          <a:bodyPr anchor="t">
            <a:spAutoFit/>
          </a:bodyPr>
          <a:p>
            <a:pPr lvl="0" indent="0"/>
            <a:r>
              <a:rPr lang="zh-CN" altLang="en-US" sz="2000" dirty="0">
                <a:latin typeface="Times New Roman" panose="02020603050405020304" pitchFamily="2" charset="0"/>
                <a:ea typeface="仿宋_GB2312" pitchFamily="1" charset="-122"/>
              </a:rPr>
              <a:t>等势面</a:t>
            </a:r>
            <a:endParaRPr lang="zh-CN" altLang="en-US" sz="2000" dirty="0">
              <a:latin typeface="Times New Roman" panose="02020603050405020304" pitchFamily="2" charset="0"/>
              <a:ea typeface="仿宋_GB2312" pitchFamily="1" charset="-122"/>
            </a:endParaRPr>
          </a:p>
        </p:txBody>
      </p:sp>
      <p:sp>
        <p:nvSpPr>
          <p:cNvPr id="71743" name="直接连接符 71742"/>
          <p:cNvSpPr/>
          <p:nvPr/>
        </p:nvSpPr>
        <p:spPr>
          <a:xfrm>
            <a:off x="5581650" y="4413250"/>
            <a:ext cx="14288" cy="287338"/>
          </a:xfrm>
          <a:prstGeom prst="line">
            <a:avLst/>
          </a:prstGeom>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1744" name="文本框 71743"/>
          <p:cNvSpPr txBox="1"/>
          <p:nvPr/>
        </p:nvSpPr>
        <p:spPr>
          <a:xfrm>
            <a:off x="6540500" y="4856163"/>
            <a:ext cx="1225550" cy="396875"/>
          </a:xfrm>
          <a:prstGeom prst="rect">
            <a:avLst/>
          </a:prstGeom>
          <a:noFill/>
          <a:ln w="9525">
            <a:noFill/>
          </a:ln>
        </p:spPr>
        <p:txBody>
          <a:bodyPr anchor="t">
            <a:spAutoFit/>
          </a:bodyPr>
          <a:p>
            <a:pPr lvl="0" indent="0"/>
            <a:r>
              <a:rPr lang="zh-CN" altLang="en-US" sz="2000" dirty="0">
                <a:latin typeface="Times New Roman" panose="02020603050405020304" pitchFamily="2" charset="0"/>
                <a:ea typeface="仿宋_GB2312" pitchFamily="1" charset="-122"/>
              </a:rPr>
              <a:t>电场线</a:t>
            </a:r>
            <a:endParaRPr lang="zh-CN" altLang="en-US" sz="2000" dirty="0">
              <a:latin typeface="Times New Roman" panose="02020603050405020304" pitchFamily="2" charset="0"/>
              <a:ea typeface="仿宋_GB2312" pitchFamily="1" charset="-122"/>
            </a:endParaRPr>
          </a:p>
        </p:txBody>
      </p:sp>
      <p:sp>
        <p:nvSpPr>
          <p:cNvPr id="71745" name="文本框 71744"/>
          <p:cNvSpPr txBox="1"/>
          <p:nvPr/>
        </p:nvSpPr>
        <p:spPr>
          <a:xfrm>
            <a:off x="5124450" y="4645025"/>
            <a:ext cx="1079500" cy="396875"/>
          </a:xfrm>
          <a:prstGeom prst="rect">
            <a:avLst/>
          </a:prstGeom>
          <a:noFill/>
          <a:ln w="9525">
            <a:noFill/>
          </a:ln>
        </p:spPr>
        <p:txBody>
          <a:bodyPr anchor="t">
            <a:spAutoFit/>
          </a:bodyPr>
          <a:p>
            <a:pPr lvl="0" indent="0"/>
            <a:r>
              <a:rPr lang="zh-CN" altLang="en-US" sz="2000" dirty="0">
                <a:latin typeface="Times New Roman" panose="02020603050405020304" pitchFamily="2" charset="0"/>
                <a:ea typeface="仿宋_GB2312" pitchFamily="1" charset="-122"/>
              </a:rPr>
              <a:t>等势面</a:t>
            </a:r>
            <a:endParaRPr lang="zh-CN" altLang="en-US" sz="2000" dirty="0">
              <a:latin typeface="Times New Roman" panose="02020603050405020304" pitchFamily="2" charset="0"/>
              <a:ea typeface="仿宋_GB2312" pitchFamily="1" charset="-122"/>
            </a:endParaRPr>
          </a:p>
        </p:txBody>
      </p:sp>
      <p:sp>
        <p:nvSpPr>
          <p:cNvPr id="71746" name="未知"/>
          <p:cNvSpPr/>
          <p:nvPr/>
        </p:nvSpPr>
        <p:spPr>
          <a:xfrm>
            <a:off x="5216525" y="3433763"/>
            <a:ext cx="811213" cy="763587"/>
          </a:xfrm>
          <a:custGeom>
            <a:avLst/>
            <a:gdLst/>
            <a:ahLst/>
            <a:cxnLst/>
            <a:pathLst>
              <a:path w="631" h="594">
                <a:moveTo>
                  <a:pt x="467" y="70"/>
                </a:moveTo>
                <a:cubicBezTo>
                  <a:pt x="419" y="43"/>
                  <a:pt x="415" y="40"/>
                  <a:pt x="332" y="20"/>
                </a:cubicBezTo>
                <a:cubicBezTo>
                  <a:pt x="249" y="0"/>
                  <a:pt x="205" y="23"/>
                  <a:pt x="164" y="35"/>
                </a:cubicBezTo>
                <a:cubicBezTo>
                  <a:pt x="87" y="68"/>
                  <a:pt x="105" y="73"/>
                  <a:pt x="85" y="91"/>
                </a:cubicBezTo>
                <a:cubicBezTo>
                  <a:pt x="65" y="109"/>
                  <a:pt x="56" y="119"/>
                  <a:pt x="44" y="143"/>
                </a:cubicBezTo>
                <a:cubicBezTo>
                  <a:pt x="17" y="206"/>
                  <a:pt x="20" y="188"/>
                  <a:pt x="10" y="233"/>
                </a:cubicBezTo>
                <a:cubicBezTo>
                  <a:pt x="0" y="278"/>
                  <a:pt x="5" y="302"/>
                  <a:pt x="5" y="328"/>
                </a:cubicBezTo>
                <a:cubicBezTo>
                  <a:pt x="6" y="354"/>
                  <a:pt x="6" y="364"/>
                  <a:pt x="16" y="392"/>
                </a:cubicBezTo>
                <a:cubicBezTo>
                  <a:pt x="43" y="458"/>
                  <a:pt x="38" y="455"/>
                  <a:pt x="64" y="493"/>
                </a:cubicBezTo>
                <a:cubicBezTo>
                  <a:pt x="90" y="531"/>
                  <a:pt x="185" y="590"/>
                  <a:pt x="259" y="592"/>
                </a:cubicBezTo>
                <a:cubicBezTo>
                  <a:pt x="333" y="594"/>
                  <a:pt x="448" y="568"/>
                  <a:pt x="506" y="508"/>
                </a:cubicBezTo>
                <a:cubicBezTo>
                  <a:pt x="564" y="448"/>
                  <a:pt x="588" y="438"/>
                  <a:pt x="604" y="394"/>
                </a:cubicBezTo>
                <a:cubicBezTo>
                  <a:pt x="620" y="350"/>
                  <a:pt x="631" y="308"/>
                  <a:pt x="616" y="239"/>
                </a:cubicBezTo>
                <a:cubicBezTo>
                  <a:pt x="601" y="170"/>
                  <a:pt x="515" y="97"/>
                  <a:pt x="467" y="70"/>
                </a:cubicBezTo>
                <a:close/>
              </a:path>
            </a:pathLst>
          </a:custGeom>
          <a:noFill/>
          <a:ln w="19050" cap="flat" cmpd="sng">
            <a:solidFill>
              <a:srgbClr val="FF0000"/>
            </a:solidFill>
            <a:prstDash val="dash"/>
            <a:round/>
            <a:headEnd type="none" w="med" len="med"/>
            <a:tailEnd type="none" w="med" len="med"/>
          </a:ln>
        </p:spPr>
        <p:txBody>
          <a:bodyPr/>
          <a:p>
            <a:endParaRPr lang="zh-CN" altLang="en-US"/>
          </a:p>
        </p:txBody>
      </p:sp>
      <p:sp>
        <p:nvSpPr>
          <p:cNvPr id="71747" name="未知"/>
          <p:cNvSpPr/>
          <p:nvPr/>
        </p:nvSpPr>
        <p:spPr>
          <a:xfrm>
            <a:off x="5000625" y="3290888"/>
            <a:ext cx="1133475" cy="1052512"/>
          </a:xfrm>
          <a:custGeom>
            <a:avLst/>
            <a:gdLst/>
            <a:ahLst/>
            <a:cxnLst/>
            <a:pathLst>
              <a:path w="631" h="594">
                <a:moveTo>
                  <a:pt x="467" y="70"/>
                </a:moveTo>
                <a:cubicBezTo>
                  <a:pt x="419" y="43"/>
                  <a:pt x="415" y="40"/>
                  <a:pt x="332" y="20"/>
                </a:cubicBezTo>
                <a:cubicBezTo>
                  <a:pt x="249" y="0"/>
                  <a:pt x="205" y="23"/>
                  <a:pt x="164" y="35"/>
                </a:cubicBezTo>
                <a:cubicBezTo>
                  <a:pt x="87" y="68"/>
                  <a:pt x="105" y="73"/>
                  <a:pt x="85" y="91"/>
                </a:cubicBezTo>
                <a:cubicBezTo>
                  <a:pt x="65" y="109"/>
                  <a:pt x="56" y="119"/>
                  <a:pt x="44" y="143"/>
                </a:cubicBezTo>
                <a:cubicBezTo>
                  <a:pt x="17" y="206"/>
                  <a:pt x="20" y="188"/>
                  <a:pt x="10" y="233"/>
                </a:cubicBezTo>
                <a:cubicBezTo>
                  <a:pt x="0" y="278"/>
                  <a:pt x="5" y="302"/>
                  <a:pt x="5" y="328"/>
                </a:cubicBezTo>
                <a:cubicBezTo>
                  <a:pt x="6" y="354"/>
                  <a:pt x="6" y="364"/>
                  <a:pt x="16" y="392"/>
                </a:cubicBezTo>
                <a:cubicBezTo>
                  <a:pt x="43" y="458"/>
                  <a:pt x="38" y="455"/>
                  <a:pt x="64" y="493"/>
                </a:cubicBezTo>
                <a:cubicBezTo>
                  <a:pt x="90" y="531"/>
                  <a:pt x="185" y="590"/>
                  <a:pt x="259" y="592"/>
                </a:cubicBezTo>
                <a:cubicBezTo>
                  <a:pt x="333" y="594"/>
                  <a:pt x="448" y="568"/>
                  <a:pt x="506" y="508"/>
                </a:cubicBezTo>
                <a:cubicBezTo>
                  <a:pt x="564" y="448"/>
                  <a:pt x="588" y="438"/>
                  <a:pt x="604" y="394"/>
                </a:cubicBezTo>
                <a:cubicBezTo>
                  <a:pt x="620" y="350"/>
                  <a:pt x="631" y="308"/>
                  <a:pt x="616" y="239"/>
                </a:cubicBezTo>
                <a:cubicBezTo>
                  <a:pt x="601" y="170"/>
                  <a:pt x="515" y="97"/>
                  <a:pt x="467" y="70"/>
                </a:cubicBezTo>
                <a:close/>
              </a:path>
            </a:pathLst>
          </a:custGeom>
          <a:noFill/>
          <a:ln w="19050" cap="flat" cmpd="sng">
            <a:solidFill>
              <a:srgbClr val="FF0000"/>
            </a:solidFill>
            <a:prstDash val="dash"/>
            <a:round/>
            <a:headEnd type="none" w="med" len="med"/>
            <a:tailEnd type="none" w="med" len="med"/>
          </a:ln>
        </p:spPr>
        <p:txBody>
          <a:bodyPr/>
          <a:p>
            <a:endParaRPr lang="zh-CN" altLang="en-US"/>
          </a:p>
        </p:txBody>
      </p:sp>
      <p:sp>
        <p:nvSpPr>
          <p:cNvPr id="71748" name="未知"/>
          <p:cNvSpPr/>
          <p:nvPr/>
        </p:nvSpPr>
        <p:spPr>
          <a:xfrm rot="10800000">
            <a:off x="6938963" y="3436938"/>
            <a:ext cx="811212" cy="763587"/>
          </a:xfrm>
          <a:custGeom>
            <a:avLst/>
            <a:gdLst/>
            <a:ahLst/>
            <a:cxnLst/>
            <a:pathLst>
              <a:path w="631" h="594">
                <a:moveTo>
                  <a:pt x="467" y="70"/>
                </a:moveTo>
                <a:cubicBezTo>
                  <a:pt x="419" y="43"/>
                  <a:pt x="415" y="40"/>
                  <a:pt x="332" y="20"/>
                </a:cubicBezTo>
                <a:cubicBezTo>
                  <a:pt x="249" y="0"/>
                  <a:pt x="205" y="23"/>
                  <a:pt x="164" y="35"/>
                </a:cubicBezTo>
                <a:cubicBezTo>
                  <a:pt x="87" y="68"/>
                  <a:pt x="105" y="73"/>
                  <a:pt x="85" y="91"/>
                </a:cubicBezTo>
                <a:cubicBezTo>
                  <a:pt x="65" y="109"/>
                  <a:pt x="56" y="119"/>
                  <a:pt x="44" y="143"/>
                </a:cubicBezTo>
                <a:cubicBezTo>
                  <a:pt x="17" y="206"/>
                  <a:pt x="20" y="188"/>
                  <a:pt x="10" y="233"/>
                </a:cubicBezTo>
                <a:cubicBezTo>
                  <a:pt x="0" y="278"/>
                  <a:pt x="5" y="302"/>
                  <a:pt x="5" y="328"/>
                </a:cubicBezTo>
                <a:cubicBezTo>
                  <a:pt x="6" y="354"/>
                  <a:pt x="6" y="364"/>
                  <a:pt x="16" y="392"/>
                </a:cubicBezTo>
                <a:cubicBezTo>
                  <a:pt x="43" y="458"/>
                  <a:pt x="38" y="455"/>
                  <a:pt x="64" y="493"/>
                </a:cubicBezTo>
                <a:cubicBezTo>
                  <a:pt x="90" y="531"/>
                  <a:pt x="185" y="590"/>
                  <a:pt x="259" y="592"/>
                </a:cubicBezTo>
                <a:cubicBezTo>
                  <a:pt x="333" y="594"/>
                  <a:pt x="448" y="568"/>
                  <a:pt x="506" y="508"/>
                </a:cubicBezTo>
                <a:cubicBezTo>
                  <a:pt x="564" y="448"/>
                  <a:pt x="588" y="438"/>
                  <a:pt x="604" y="394"/>
                </a:cubicBezTo>
                <a:cubicBezTo>
                  <a:pt x="620" y="350"/>
                  <a:pt x="631" y="308"/>
                  <a:pt x="616" y="239"/>
                </a:cubicBezTo>
                <a:cubicBezTo>
                  <a:pt x="601" y="170"/>
                  <a:pt x="515" y="97"/>
                  <a:pt x="467" y="70"/>
                </a:cubicBezTo>
                <a:close/>
              </a:path>
            </a:pathLst>
          </a:custGeom>
          <a:noFill/>
          <a:ln w="19050" cap="flat" cmpd="sng">
            <a:solidFill>
              <a:srgbClr val="FF0000"/>
            </a:solidFill>
            <a:prstDash val="dash"/>
            <a:round/>
            <a:headEnd type="none" w="med" len="med"/>
            <a:tailEnd type="none" w="med" len="med"/>
          </a:ln>
        </p:spPr>
        <p:txBody>
          <a:bodyPr/>
          <a:p>
            <a:endParaRPr lang="zh-CN" altLang="en-US"/>
          </a:p>
        </p:txBody>
      </p:sp>
      <p:sp>
        <p:nvSpPr>
          <p:cNvPr id="71749" name="未知"/>
          <p:cNvSpPr/>
          <p:nvPr/>
        </p:nvSpPr>
        <p:spPr>
          <a:xfrm rot="10800000">
            <a:off x="6832600" y="3294063"/>
            <a:ext cx="1133475" cy="1052512"/>
          </a:xfrm>
          <a:custGeom>
            <a:avLst/>
            <a:gdLst/>
            <a:ahLst/>
            <a:cxnLst/>
            <a:pathLst>
              <a:path w="631" h="594">
                <a:moveTo>
                  <a:pt x="467" y="70"/>
                </a:moveTo>
                <a:cubicBezTo>
                  <a:pt x="419" y="43"/>
                  <a:pt x="415" y="40"/>
                  <a:pt x="332" y="20"/>
                </a:cubicBezTo>
                <a:cubicBezTo>
                  <a:pt x="249" y="0"/>
                  <a:pt x="205" y="23"/>
                  <a:pt x="164" y="35"/>
                </a:cubicBezTo>
                <a:cubicBezTo>
                  <a:pt x="87" y="68"/>
                  <a:pt x="105" y="73"/>
                  <a:pt x="85" y="91"/>
                </a:cubicBezTo>
                <a:cubicBezTo>
                  <a:pt x="65" y="109"/>
                  <a:pt x="56" y="119"/>
                  <a:pt x="44" y="143"/>
                </a:cubicBezTo>
                <a:cubicBezTo>
                  <a:pt x="17" y="206"/>
                  <a:pt x="20" y="188"/>
                  <a:pt x="10" y="233"/>
                </a:cubicBezTo>
                <a:cubicBezTo>
                  <a:pt x="0" y="278"/>
                  <a:pt x="5" y="302"/>
                  <a:pt x="5" y="328"/>
                </a:cubicBezTo>
                <a:cubicBezTo>
                  <a:pt x="6" y="354"/>
                  <a:pt x="6" y="364"/>
                  <a:pt x="16" y="392"/>
                </a:cubicBezTo>
                <a:cubicBezTo>
                  <a:pt x="43" y="458"/>
                  <a:pt x="38" y="455"/>
                  <a:pt x="64" y="493"/>
                </a:cubicBezTo>
                <a:cubicBezTo>
                  <a:pt x="90" y="531"/>
                  <a:pt x="185" y="590"/>
                  <a:pt x="259" y="592"/>
                </a:cubicBezTo>
                <a:cubicBezTo>
                  <a:pt x="333" y="594"/>
                  <a:pt x="448" y="568"/>
                  <a:pt x="506" y="508"/>
                </a:cubicBezTo>
                <a:cubicBezTo>
                  <a:pt x="564" y="448"/>
                  <a:pt x="588" y="438"/>
                  <a:pt x="604" y="394"/>
                </a:cubicBezTo>
                <a:cubicBezTo>
                  <a:pt x="620" y="350"/>
                  <a:pt x="631" y="308"/>
                  <a:pt x="616" y="239"/>
                </a:cubicBezTo>
                <a:cubicBezTo>
                  <a:pt x="601" y="170"/>
                  <a:pt x="515" y="97"/>
                  <a:pt x="467" y="70"/>
                </a:cubicBezTo>
                <a:close/>
              </a:path>
            </a:pathLst>
          </a:custGeom>
          <a:noFill/>
          <a:ln w="19050" cap="flat" cmpd="sng">
            <a:solidFill>
              <a:srgbClr val="FF0000"/>
            </a:solidFill>
            <a:prstDash val="dash"/>
            <a:round/>
            <a:headEnd type="none" w="med" len="med"/>
            <a:tailEnd type="none" w="med" len="med"/>
          </a:ln>
        </p:spPr>
        <p:txBody>
          <a:bodyPr/>
          <a:p>
            <a:endParaRPr lang="zh-CN" altLang="en-US"/>
          </a:p>
        </p:txBody>
      </p:sp>
      <p:graphicFrame>
        <p:nvGraphicFramePr>
          <p:cNvPr id="71750" name="对象 71749"/>
          <p:cNvGraphicFramePr>
            <a:graphicFrameLocks noChangeAspect="1"/>
          </p:cNvGraphicFramePr>
          <p:nvPr/>
        </p:nvGraphicFramePr>
        <p:xfrm>
          <a:off x="1158875" y="4516438"/>
          <a:ext cx="533400" cy="496887"/>
        </p:xfrm>
        <a:graphic>
          <a:graphicData uri="http://schemas.openxmlformats.org/presentationml/2006/ole">
            <mc:AlternateContent xmlns:mc="http://schemas.openxmlformats.org/markup-compatibility/2006">
              <mc:Choice xmlns:v="urn:schemas-microsoft-com:vml" Requires="v">
                <p:oleObj spid="_x0000_s3473" name="" r:id="rId2" imgW="246380" imgH="181610" progId="Equation.3">
                  <p:embed/>
                </p:oleObj>
              </mc:Choice>
              <mc:Fallback>
                <p:oleObj name="" r:id="rId2" imgW="246380" imgH="181610" progId="Equation.3">
                  <p:embed/>
                  <p:pic>
                    <p:nvPicPr>
                      <p:cNvPr id="0" name="图片 3472"/>
                      <p:cNvPicPr/>
                      <p:nvPr/>
                    </p:nvPicPr>
                    <p:blipFill>
                      <a:blip r:embed="rId3"/>
                      <a:stretch>
                        <a:fillRect/>
                      </a:stretch>
                    </p:blipFill>
                    <p:spPr>
                      <a:xfrm>
                        <a:off x="1158875" y="4516438"/>
                        <a:ext cx="533400" cy="496887"/>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wipe(left)">
                                      <p:cBhvr>
                                        <p:cTn id="7" dur="500"/>
                                        <p:tgtEl>
                                          <p:spTgt spid="716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5"/>
                                        </p:tgtEl>
                                        <p:attrNameLst>
                                          <p:attrName>style.visibility</p:attrName>
                                        </p:attrNameLst>
                                      </p:cBhvr>
                                      <p:to>
                                        <p:strVal val="visible"/>
                                      </p:to>
                                    </p:set>
                                    <p:animEffect transition="in" filter="wipe(left)">
                                      <p:cBhvr>
                                        <p:cTn id="12" dur="500"/>
                                        <p:tgtEl>
                                          <p:spTgt spid="7168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1686"/>
                                        </p:tgtEl>
                                        <p:attrNameLst>
                                          <p:attrName>style.visibility</p:attrName>
                                        </p:attrNameLst>
                                      </p:cBhvr>
                                      <p:to>
                                        <p:strVal val="visible"/>
                                      </p:to>
                                    </p:set>
                                    <p:animEffect transition="in" filter="box(out)">
                                      <p:cBhvr>
                                        <p:cTn id="17" dur="500"/>
                                        <p:tgtEl>
                                          <p:spTgt spid="71686"/>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1750"/>
                                        </p:tgtEl>
                                        <p:attrNameLst>
                                          <p:attrName>style.visibility</p:attrName>
                                        </p:attrNameLst>
                                      </p:cBhvr>
                                      <p:to>
                                        <p:strVal val="visible"/>
                                      </p:to>
                                    </p:set>
                                    <p:animEffect transition="in" filter="wipe(left)">
                                      <p:cBhvr>
                                        <p:cTn id="21" dur="500"/>
                                        <p:tgtEl>
                                          <p:spTgt spid="71750"/>
                                        </p:tgtEl>
                                      </p:cBhvr>
                                    </p:animEffect>
                                  </p:childTnLst>
                                </p:cTn>
                              </p:par>
                              <p:par>
                                <p:cTn id="22" presetID="4" presetClass="entr" presetSubtype="32" fill="hold" nodeType="withEffect">
                                  <p:stCondLst>
                                    <p:cond delay="0"/>
                                  </p:stCondLst>
                                  <p:childTnLst>
                                    <p:set>
                                      <p:cBhvr>
                                        <p:cTn id="23" dur="1" fill="hold">
                                          <p:stCondLst>
                                            <p:cond delay="0"/>
                                          </p:stCondLst>
                                        </p:cTn>
                                        <p:tgtEl>
                                          <p:spTgt spid="71682"/>
                                        </p:tgtEl>
                                        <p:attrNameLst>
                                          <p:attrName>style.visibility</p:attrName>
                                        </p:attrNameLst>
                                      </p:cBhvr>
                                      <p:to>
                                        <p:strVal val="visible"/>
                                      </p:to>
                                    </p:set>
                                    <p:animEffect transition="in" filter="box(out)">
                                      <p:cBhvr>
                                        <p:cTn id="24" dur="500"/>
                                        <p:tgtEl>
                                          <p:spTgt spid="71682"/>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71741"/>
                                        </p:tgtEl>
                                        <p:attrNameLst>
                                          <p:attrName>style.visibility</p:attrName>
                                        </p:attrNameLst>
                                      </p:cBhvr>
                                      <p:to>
                                        <p:strVal val="visible"/>
                                      </p:to>
                                    </p:set>
                                    <p:animEffect transition="in" filter="wipe(left)">
                                      <p:cBhvr>
                                        <p:cTn id="28" dur="500"/>
                                        <p:tgtEl>
                                          <p:spTgt spid="71741"/>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71739"/>
                                        </p:tgtEl>
                                        <p:attrNameLst>
                                          <p:attrName>style.visibility</p:attrName>
                                        </p:attrNameLst>
                                      </p:cBhvr>
                                      <p:to>
                                        <p:strVal val="visible"/>
                                      </p:to>
                                    </p:set>
                                    <p:animEffect transition="in" filter="wipe(left)">
                                      <p:cBhvr>
                                        <p:cTn id="32" dur="500"/>
                                        <p:tgtEl>
                                          <p:spTgt spid="7173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71729"/>
                                        </p:tgtEl>
                                        <p:attrNameLst>
                                          <p:attrName>style.visibility</p:attrName>
                                        </p:attrNameLst>
                                      </p:cBhvr>
                                      <p:to>
                                        <p:strVal val="visible"/>
                                      </p:to>
                                    </p:set>
                                    <p:animEffect transition="in" filter="box(out)">
                                      <p:cBhvr>
                                        <p:cTn id="37" dur="500"/>
                                        <p:tgtEl>
                                          <p:spTgt spid="71729"/>
                                        </p:tgtEl>
                                      </p:cBhvr>
                                    </p:animEffect>
                                  </p:childTnLst>
                                </p:cTn>
                              </p:par>
                            </p:childTnLst>
                          </p:cTn>
                        </p:par>
                        <p:par>
                          <p:cTn id="38" fill="hold">
                            <p:stCondLst>
                              <p:cond delay="500"/>
                            </p:stCondLst>
                            <p:childTnLst>
                              <p:par>
                                <p:cTn id="39" presetID="4" presetClass="entr" presetSubtype="32" fill="hold" nodeType="afterEffect">
                                  <p:stCondLst>
                                    <p:cond delay="500"/>
                                  </p:stCondLst>
                                  <p:childTnLst>
                                    <p:set>
                                      <p:cBhvr>
                                        <p:cTn id="40" dur="1" fill="hold">
                                          <p:stCondLst>
                                            <p:cond delay="0"/>
                                          </p:stCondLst>
                                        </p:cTn>
                                        <p:tgtEl>
                                          <p:spTgt spid="71730"/>
                                        </p:tgtEl>
                                        <p:attrNameLst>
                                          <p:attrName>style.visibility</p:attrName>
                                        </p:attrNameLst>
                                      </p:cBhvr>
                                      <p:to>
                                        <p:strVal val="visible"/>
                                      </p:to>
                                    </p:set>
                                    <p:animEffect transition="in" filter="box(out)">
                                      <p:cBhvr>
                                        <p:cTn id="41" dur="500"/>
                                        <p:tgtEl>
                                          <p:spTgt spid="71730"/>
                                        </p:tgtEl>
                                      </p:cBhvr>
                                    </p:animEffect>
                                  </p:childTnLst>
                                </p:cTn>
                              </p:par>
                            </p:childTnLst>
                          </p:cTn>
                        </p:par>
                        <p:par>
                          <p:cTn id="42" fill="hold">
                            <p:stCondLst>
                              <p:cond delay="1500"/>
                            </p:stCondLst>
                            <p:childTnLst>
                              <p:par>
                                <p:cTn id="43" presetID="4" presetClass="entr" presetSubtype="32" fill="hold" nodeType="afterEffect">
                                  <p:stCondLst>
                                    <p:cond delay="500"/>
                                  </p:stCondLst>
                                  <p:childTnLst>
                                    <p:set>
                                      <p:cBhvr>
                                        <p:cTn id="44" dur="1" fill="hold">
                                          <p:stCondLst>
                                            <p:cond delay="0"/>
                                          </p:stCondLst>
                                        </p:cTn>
                                        <p:tgtEl>
                                          <p:spTgt spid="71731"/>
                                        </p:tgtEl>
                                        <p:attrNameLst>
                                          <p:attrName>style.visibility</p:attrName>
                                        </p:attrNameLst>
                                      </p:cBhvr>
                                      <p:to>
                                        <p:strVal val="visible"/>
                                      </p:to>
                                    </p:set>
                                    <p:animEffect transition="in" filter="box(out)">
                                      <p:cBhvr>
                                        <p:cTn id="45" dur="500"/>
                                        <p:tgtEl>
                                          <p:spTgt spid="71731"/>
                                        </p:tgtEl>
                                      </p:cBhvr>
                                    </p:animEffect>
                                  </p:childTnLst>
                                </p:cTn>
                              </p:par>
                            </p:childTnLst>
                          </p:cTn>
                        </p:par>
                        <p:par>
                          <p:cTn id="46" fill="hold">
                            <p:stCondLst>
                              <p:cond delay="2500"/>
                            </p:stCondLst>
                            <p:childTnLst>
                              <p:par>
                                <p:cTn id="47" presetID="4" presetClass="entr" presetSubtype="32" fill="hold" nodeType="afterEffect">
                                  <p:stCondLst>
                                    <p:cond delay="500"/>
                                  </p:stCondLst>
                                  <p:childTnLst>
                                    <p:set>
                                      <p:cBhvr>
                                        <p:cTn id="48" dur="1" fill="hold">
                                          <p:stCondLst>
                                            <p:cond delay="0"/>
                                          </p:stCondLst>
                                        </p:cTn>
                                        <p:tgtEl>
                                          <p:spTgt spid="71732"/>
                                        </p:tgtEl>
                                        <p:attrNameLst>
                                          <p:attrName>style.visibility</p:attrName>
                                        </p:attrNameLst>
                                      </p:cBhvr>
                                      <p:to>
                                        <p:strVal val="visible"/>
                                      </p:to>
                                    </p:set>
                                    <p:animEffect transition="in" filter="box(out)">
                                      <p:cBhvr>
                                        <p:cTn id="49" dur="500"/>
                                        <p:tgtEl>
                                          <p:spTgt spid="71732"/>
                                        </p:tgtEl>
                                      </p:cBhvr>
                                    </p:animEffect>
                                  </p:childTnLst>
                                </p:cTn>
                              </p:par>
                            </p:childTnLst>
                          </p:cTn>
                        </p:par>
                        <p:par>
                          <p:cTn id="50" fill="hold">
                            <p:stCondLst>
                              <p:cond delay="3500"/>
                            </p:stCondLst>
                            <p:childTnLst>
                              <p:par>
                                <p:cTn id="51" presetID="4" presetClass="entr" presetSubtype="32" fill="hold" nodeType="afterEffect">
                                  <p:stCondLst>
                                    <p:cond delay="500"/>
                                  </p:stCondLst>
                                  <p:childTnLst>
                                    <p:set>
                                      <p:cBhvr>
                                        <p:cTn id="52" dur="1" fill="hold">
                                          <p:stCondLst>
                                            <p:cond delay="0"/>
                                          </p:stCondLst>
                                        </p:cTn>
                                        <p:tgtEl>
                                          <p:spTgt spid="71733"/>
                                        </p:tgtEl>
                                        <p:attrNameLst>
                                          <p:attrName>style.visibility</p:attrName>
                                        </p:attrNameLst>
                                      </p:cBhvr>
                                      <p:to>
                                        <p:strVal val="visible"/>
                                      </p:to>
                                    </p:set>
                                    <p:animEffect transition="in" filter="box(out)">
                                      <p:cBhvr>
                                        <p:cTn id="53" dur="500"/>
                                        <p:tgtEl>
                                          <p:spTgt spid="71733"/>
                                        </p:tgtEl>
                                      </p:cBhvr>
                                    </p:animEffect>
                                  </p:childTnLst>
                                </p:cTn>
                              </p:par>
                            </p:childTnLst>
                          </p:cTn>
                        </p:par>
                        <p:par>
                          <p:cTn id="54" fill="hold">
                            <p:stCondLst>
                              <p:cond delay="4500"/>
                            </p:stCondLst>
                            <p:childTnLst>
                              <p:par>
                                <p:cTn id="55" presetID="22" presetClass="entr" presetSubtype="8" fill="hold" grpId="0" nodeType="afterEffect">
                                  <p:stCondLst>
                                    <p:cond delay="0"/>
                                  </p:stCondLst>
                                  <p:childTnLst>
                                    <p:set>
                                      <p:cBhvr>
                                        <p:cTn id="56" dur="1" fill="hold">
                                          <p:stCondLst>
                                            <p:cond delay="0"/>
                                          </p:stCondLst>
                                        </p:cTn>
                                        <p:tgtEl>
                                          <p:spTgt spid="71742"/>
                                        </p:tgtEl>
                                        <p:attrNameLst>
                                          <p:attrName>style.visibility</p:attrName>
                                        </p:attrNameLst>
                                      </p:cBhvr>
                                      <p:to>
                                        <p:strVal val="visible"/>
                                      </p:to>
                                    </p:set>
                                    <p:animEffect transition="in" filter="wipe(left)">
                                      <p:cBhvr>
                                        <p:cTn id="57" dur="500"/>
                                        <p:tgtEl>
                                          <p:spTgt spid="71742"/>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3" fill="hold" nodeType="clickEffect">
                                  <p:stCondLst>
                                    <p:cond delay="0"/>
                                  </p:stCondLst>
                                  <p:childTnLst>
                                    <p:set>
                                      <p:cBhvr>
                                        <p:cTn id="61" dur="1" fill="hold">
                                          <p:stCondLst>
                                            <p:cond delay="0"/>
                                          </p:stCondLst>
                                        </p:cTn>
                                        <p:tgtEl>
                                          <p:spTgt spid="71734"/>
                                        </p:tgtEl>
                                        <p:attrNameLst>
                                          <p:attrName>style.visibility</p:attrName>
                                        </p:attrNameLst>
                                      </p:cBhvr>
                                      <p:to>
                                        <p:strVal val="visible"/>
                                      </p:to>
                                    </p:set>
                                    <p:animEffect transition="in" filter="strips(upRight)">
                                      <p:cBhvr>
                                        <p:cTn id="62" dur="500"/>
                                        <p:tgtEl>
                                          <p:spTgt spid="71734"/>
                                        </p:tgtEl>
                                      </p:cBhvr>
                                    </p:animEffect>
                                  </p:childTnLst>
                                </p:cTn>
                              </p:par>
                              <p:par>
                                <p:cTn id="63" presetID="4" presetClass="entr" presetSubtype="32" fill="hold" nodeType="withEffect">
                                  <p:stCondLst>
                                    <p:cond delay="0"/>
                                  </p:stCondLst>
                                  <p:childTnLst>
                                    <p:set>
                                      <p:cBhvr>
                                        <p:cTn id="64" dur="1" fill="hold">
                                          <p:stCondLst>
                                            <p:cond delay="0"/>
                                          </p:stCondLst>
                                        </p:cTn>
                                        <p:tgtEl>
                                          <p:spTgt spid="71683"/>
                                        </p:tgtEl>
                                        <p:attrNameLst>
                                          <p:attrName>style.visibility</p:attrName>
                                        </p:attrNameLst>
                                      </p:cBhvr>
                                      <p:to>
                                        <p:strVal val="visible"/>
                                      </p:to>
                                    </p:set>
                                    <p:animEffect transition="in" filter="box(out)">
                                      <p:cBhvr>
                                        <p:cTn id="65" dur="500"/>
                                        <p:tgtEl>
                                          <p:spTgt spid="71683"/>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71744"/>
                                        </p:tgtEl>
                                        <p:attrNameLst>
                                          <p:attrName>style.visibility</p:attrName>
                                        </p:attrNameLst>
                                      </p:cBhvr>
                                      <p:to>
                                        <p:strVal val="visible"/>
                                      </p:to>
                                    </p:set>
                                    <p:animEffect transition="in" filter="wipe(left)">
                                      <p:cBhvr>
                                        <p:cTn id="69" dur="500"/>
                                        <p:tgtEl>
                                          <p:spTgt spid="71744"/>
                                        </p:tgtEl>
                                      </p:cBhvr>
                                    </p:animEffect>
                                  </p:childTnLst>
                                </p:cTn>
                              </p:par>
                            </p:childTnLst>
                          </p:cTn>
                        </p:par>
                        <p:par>
                          <p:cTn id="70" fill="hold">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71740"/>
                                        </p:tgtEl>
                                        <p:attrNameLst>
                                          <p:attrName>style.visibility</p:attrName>
                                        </p:attrNameLst>
                                      </p:cBhvr>
                                      <p:to>
                                        <p:strVal val="visible"/>
                                      </p:to>
                                    </p:set>
                                    <p:animEffect transition="in" filter="wipe(left)">
                                      <p:cBhvr>
                                        <p:cTn id="73" dur="500"/>
                                        <p:tgtEl>
                                          <p:spTgt spid="71740"/>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32" fill="hold" nodeType="clickEffect">
                                  <p:stCondLst>
                                    <p:cond delay="500"/>
                                  </p:stCondLst>
                                  <p:childTnLst>
                                    <p:set>
                                      <p:cBhvr>
                                        <p:cTn id="77" dur="1" fill="hold">
                                          <p:stCondLst>
                                            <p:cond delay="0"/>
                                          </p:stCondLst>
                                        </p:cTn>
                                        <p:tgtEl>
                                          <p:spTgt spid="71735"/>
                                        </p:tgtEl>
                                        <p:attrNameLst>
                                          <p:attrName>style.visibility</p:attrName>
                                        </p:attrNameLst>
                                      </p:cBhvr>
                                      <p:to>
                                        <p:strVal val="visible"/>
                                      </p:to>
                                    </p:set>
                                    <p:animEffect transition="in" filter="box(out)">
                                      <p:cBhvr>
                                        <p:cTn id="78" dur="500"/>
                                        <p:tgtEl>
                                          <p:spTgt spid="71735"/>
                                        </p:tgtEl>
                                      </p:cBhvr>
                                    </p:animEffect>
                                  </p:childTnLst>
                                </p:cTn>
                              </p:par>
                            </p:childTnLst>
                          </p:cTn>
                        </p:par>
                        <p:par>
                          <p:cTn id="79" fill="hold">
                            <p:stCondLst>
                              <p:cond delay="1000"/>
                            </p:stCondLst>
                            <p:childTnLst>
                              <p:par>
                                <p:cTn id="80" presetID="4" presetClass="entr" presetSubtype="32" fill="hold" nodeType="afterEffect">
                                  <p:stCondLst>
                                    <p:cond delay="500"/>
                                  </p:stCondLst>
                                  <p:childTnLst>
                                    <p:set>
                                      <p:cBhvr>
                                        <p:cTn id="81" dur="1" fill="hold">
                                          <p:stCondLst>
                                            <p:cond delay="0"/>
                                          </p:stCondLst>
                                        </p:cTn>
                                        <p:tgtEl>
                                          <p:spTgt spid="71736"/>
                                        </p:tgtEl>
                                        <p:attrNameLst>
                                          <p:attrName>style.visibility</p:attrName>
                                        </p:attrNameLst>
                                      </p:cBhvr>
                                      <p:to>
                                        <p:strVal val="visible"/>
                                      </p:to>
                                    </p:set>
                                    <p:animEffect transition="in" filter="box(out)">
                                      <p:cBhvr>
                                        <p:cTn id="82" dur="500"/>
                                        <p:tgtEl>
                                          <p:spTgt spid="71736"/>
                                        </p:tgtEl>
                                      </p:cBhvr>
                                    </p:animEffect>
                                  </p:childTnLst>
                                </p:cTn>
                              </p:par>
                            </p:childTnLst>
                          </p:cTn>
                        </p:par>
                        <p:par>
                          <p:cTn id="83" fill="hold">
                            <p:stCondLst>
                              <p:cond delay="2000"/>
                            </p:stCondLst>
                            <p:childTnLst>
                              <p:par>
                                <p:cTn id="84" presetID="4" presetClass="entr" presetSubtype="32" fill="hold" nodeType="afterEffect">
                                  <p:stCondLst>
                                    <p:cond delay="0"/>
                                  </p:stCondLst>
                                  <p:childTnLst>
                                    <p:set>
                                      <p:cBhvr>
                                        <p:cTn id="85" dur="1" fill="hold">
                                          <p:stCondLst>
                                            <p:cond delay="0"/>
                                          </p:stCondLst>
                                        </p:cTn>
                                        <p:tgtEl>
                                          <p:spTgt spid="71746"/>
                                        </p:tgtEl>
                                        <p:attrNameLst>
                                          <p:attrName>style.visibility</p:attrName>
                                        </p:attrNameLst>
                                      </p:cBhvr>
                                      <p:to>
                                        <p:strVal val="visible"/>
                                      </p:to>
                                    </p:set>
                                    <p:animEffect transition="in" filter="box(out)">
                                      <p:cBhvr>
                                        <p:cTn id="86" dur="500"/>
                                        <p:tgtEl>
                                          <p:spTgt spid="71746"/>
                                        </p:tgtEl>
                                      </p:cBhvr>
                                    </p:animEffect>
                                  </p:childTnLst>
                                </p:cTn>
                              </p:par>
                            </p:childTnLst>
                          </p:cTn>
                        </p:par>
                        <p:par>
                          <p:cTn id="87" fill="hold">
                            <p:stCondLst>
                              <p:cond delay="2500"/>
                            </p:stCondLst>
                            <p:childTnLst>
                              <p:par>
                                <p:cTn id="88" presetID="4" presetClass="entr" presetSubtype="32" fill="hold" nodeType="afterEffect">
                                  <p:stCondLst>
                                    <p:cond delay="0"/>
                                  </p:stCondLst>
                                  <p:childTnLst>
                                    <p:set>
                                      <p:cBhvr>
                                        <p:cTn id="89" dur="1" fill="hold">
                                          <p:stCondLst>
                                            <p:cond delay="0"/>
                                          </p:stCondLst>
                                        </p:cTn>
                                        <p:tgtEl>
                                          <p:spTgt spid="71747"/>
                                        </p:tgtEl>
                                        <p:attrNameLst>
                                          <p:attrName>style.visibility</p:attrName>
                                        </p:attrNameLst>
                                      </p:cBhvr>
                                      <p:to>
                                        <p:strVal val="visible"/>
                                      </p:to>
                                    </p:set>
                                    <p:animEffect transition="in" filter="box(out)">
                                      <p:cBhvr>
                                        <p:cTn id="90" dur="500"/>
                                        <p:tgtEl>
                                          <p:spTgt spid="71747"/>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32" fill="hold" nodeType="clickEffect">
                                  <p:stCondLst>
                                    <p:cond delay="0"/>
                                  </p:stCondLst>
                                  <p:childTnLst>
                                    <p:set>
                                      <p:cBhvr>
                                        <p:cTn id="94" dur="1" fill="hold">
                                          <p:stCondLst>
                                            <p:cond delay="0"/>
                                          </p:stCondLst>
                                        </p:cTn>
                                        <p:tgtEl>
                                          <p:spTgt spid="71737"/>
                                        </p:tgtEl>
                                        <p:attrNameLst>
                                          <p:attrName>style.visibility</p:attrName>
                                        </p:attrNameLst>
                                      </p:cBhvr>
                                      <p:to>
                                        <p:strVal val="visible"/>
                                      </p:to>
                                    </p:set>
                                    <p:animEffect transition="in" filter="box(out)">
                                      <p:cBhvr>
                                        <p:cTn id="95" dur="500"/>
                                        <p:tgtEl>
                                          <p:spTgt spid="71737"/>
                                        </p:tgtEl>
                                      </p:cBhvr>
                                    </p:animEffect>
                                  </p:childTnLst>
                                </p:cTn>
                              </p:par>
                            </p:childTnLst>
                          </p:cTn>
                        </p:par>
                        <p:par>
                          <p:cTn id="96" fill="hold">
                            <p:stCondLst>
                              <p:cond delay="500"/>
                            </p:stCondLst>
                            <p:childTnLst>
                              <p:par>
                                <p:cTn id="97" presetID="4" presetClass="entr" presetSubtype="32" fill="hold" nodeType="afterEffect">
                                  <p:stCondLst>
                                    <p:cond delay="500"/>
                                  </p:stCondLst>
                                  <p:childTnLst>
                                    <p:set>
                                      <p:cBhvr>
                                        <p:cTn id="98" dur="1" fill="hold">
                                          <p:stCondLst>
                                            <p:cond delay="0"/>
                                          </p:stCondLst>
                                        </p:cTn>
                                        <p:tgtEl>
                                          <p:spTgt spid="71738"/>
                                        </p:tgtEl>
                                        <p:attrNameLst>
                                          <p:attrName>style.visibility</p:attrName>
                                        </p:attrNameLst>
                                      </p:cBhvr>
                                      <p:to>
                                        <p:strVal val="visible"/>
                                      </p:to>
                                    </p:set>
                                    <p:animEffect transition="in" filter="box(out)">
                                      <p:cBhvr>
                                        <p:cTn id="99" dur="500"/>
                                        <p:tgtEl>
                                          <p:spTgt spid="71738"/>
                                        </p:tgtEl>
                                      </p:cBhvr>
                                    </p:animEffect>
                                  </p:childTnLst>
                                </p:cTn>
                              </p:par>
                            </p:childTnLst>
                          </p:cTn>
                        </p:par>
                        <p:par>
                          <p:cTn id="100" fill="hold">
                            <p:stCondLst>
                              <p:cond delay="1500"/>
                            </p:stCondLst>
                            <p:childTnLst>
                              <p:par>
                                <p:cTn id="101" presetID="4" presetClass="entr" presetSubtype="32" fill="hold" nodeType="afterEffect">
                                  <p:stCondLst>
                                    <p:cond delay="0"/>
                                  </p:stCondLst>
                                  <p:childTnLst>
                                    <p:set>
                                      <p:cBhvr>
                                        <p:cTn id="102" dur="1" fill="hold">
                                          <p:stCondLst>
                                            <p:cond delay="0"/>
                                          </p:stCondLst>
                                        </p:cTn>
                                        <p:tgtEl>
                                          <p:spTgt spid="71748"/>
                                        </p:tgtEl>
                                        <p:attrNameLst>
                                          <p:attrName>style.visibility</p:attrName>
                                        </p:attrNameLst>
                                      </p:cBhvr>
                                      <p:to>
                                        <p:strVal val="visible"/>
                                      </p:to>
                                    </p:set>
                                    <p:animEffect transition="in" filter="box(out)">
                                      <p:cBhvr>
                                        <p:cTn id="103" dur="500"/>
                                        <p:tgtEl>
                                          <p:spTgt spid="71748"/>
                                        </p:tgtEl>
                                      </p:cBhvr>
                                    </p:animEffect>
                                  </p:childTnLst>
                                </p:cTn>
                              </p:par>
                            </p:childTnLst>
                          </p:cTn>
                        </p:par>
                        <p:par>
                          <p:cTn id="104" fill="hold">
                            <p:stCondLst>
                              <p:cond delay="2000"/>
                            </p:stCondLst>
                            <p:childTnLst>
                              <p:par>
                                <p:cTn id="105" presetID="4" presetClass="entr" presetSubtype="32" fill="hold" nodeType="afterEffect">
                                  <p:stCondLst>
                                    <p:cond delay="0"/>
                                  </p:stCondLst>
                                  <p:childTnLst>
                                    <p:set>
                                      <p:cBhvr>
                                        <p:cTn id="106" dur="1" fill="hold">
                                          <p:stCondLst>
                                            <p:cond delay="0"/>
                                          </p:stCondLst>
                                        </p:cTn>
                                        <p:tgtEl>
                                          <p:spTgt spid="71749"/>
                                        </p:tgtEl>
                                        <p:attrNameLst>
                                          <p:attrName>style.visibility</p:attrName>
                                        </p:attrNameLst>
                                      </p:cBhvr>
                                      <p:to>
                                        <p:strVal val="visible"/>
                                      </p:to>
                                    </p:set>
                                    <p:animEffect transition="in" filter="box(out)">
                                      <p:cBhvr>
                                        <p:cTn id="107" dur="500"/>
                                        <p:tgtEl>
                                          <p:spTgt spid="71749"/>
                                        </p:tgtEl>
                                      </p:cBhvr>
                                    </p:animEffect>
                                  </p:childTnLst>
                                </p:cTn>
                              </p:par>
                            </p:childTnLst>
                          </p:cTn>
                        </p:par>
                        <p:par>
                          <p:cTn id="108" fill="hold">
                            <p:stCondLst>
                              <p:cond delay="2500"/>
                            </p:stCondLst>
                            <p:childTnLst>
                              <p:par>
                                <p:cTn id="109" presetID="22" presetClass="entr" presetSubtype="8" fill="hold" grpId="0" nodeType="afterEffect">
                                  <p:stCondLst>
                                    <p:cond delay="0"/>
                                  </p:stCondLst>
                                  <p:childTnLst>
                                    <p:set>
                                      <p:cBhvr>
                                        <p:cTn id="110" dur="1" fill="hold">
                                          <p:stCondLst>
                                            <p:cond delay="0"/>
                                          </p:stCondLst>
                                        </p:cTn>
                                        <p:tgtEl>
                                          <p:spTgt spid="71745"/>
                                        </p:tgtEl>
                                        <p:attrNameLst>
                                          <p:attrName>style.visibility</p:attrName>
                                        </p:attrNameLst>
                                      </p:cBhvr>
                                      <p:to>
                                        <p:strVal val="visible"/>
                                      </p:to>
                                    </p:set>
                                    <p:animEffect transition="in" filter="wipe(left)">
                                      <p:cBhvr>
                                        <p:cTn id="111" dur="500"/>
                                        <p:tgtEl>
                                          <p:spTgt spid="71745"/>
                                        </p:tgtEl>
                                      </p:cBhvr>
                                    </p:animEffect>
                                  </p:childTnLst>
                                </p:cTn>
                              </p:par>
                            </p:childTnLst>
                          </p:cTn>
                        </p:par>
                        <p:par>
                          <p:cTn id="112" fill="hold">
                            <p:stCondLst>
                              <p:cond delay="3000"/>
                            </p:stCondLst>
                            <p:childTnLst>
                              <p:par>
                                <p:cTn id="113" presetID="22" presetClass="entr" presetSubtype="4" fill="hold" nodeType="afterEffect">
                                  <p:stCondLst>
                                    <p:cond delay="0"/>
                                  </p:stCondLst>
                                  <p:childTnLst>
                                    <p:set>
                                      <p:cBhvr>
                                        <p:cTn id="114" dur="1" fill="hold">
                                          <p:stCondLst>
                                            <p:cond delay="0"/>
                                          </p:stCondLst>
                                        </p:cTn>
                                        <p:tgtEl>
                                          <p:spTgt spid="71743"/>
                                        </p:tgtEl>
                                        <p:attrNameLst>
                                          <p:attrName>style.visibility</p:attrName>
                                        </p:attrNameLst>
                                      </p:cBhvr>
                                      <p:to>
                                        <p:strVal val="visible"/>
                                      </p:to>
                                    </p:set>
                                    <p:animEffect transition="in" filter="wipe(down)">
                                      <p:cBhvr>
                                        <p:cTn id="115" dur="500"/>
                                        <p:tgtEl>
                                          <p:spTgt spid="71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P spid="71685" grpId="0"/>
      <p:bldP spid="71739" grpId="0"/>
      <p:bldP spid="71740" grpId="0"/>
      <p:bldP spid="71741" grpId="0"/>
      <p:bldP spid="71742" grpId="0"/>
      <p:bldP spid="71744" grpId="0"/>
      <p:bldP spid="71745" grpId="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2706" name="矩形 72705"/>
          <p:cNvSpPr/>
          <p:nvPr/>
        </p:nvSpPr>
        <p:spPr>
          <a:xfrm>
            <a:off x="1011238" y="1922463"/>
            <a:ext cx="3776662" cy="2752725"/>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2707" name="文本框 72706"/>
          <p:cNvSpPr txBox="1"/>
          <p:nvPr/>
        </p:nvSpPr>
        <p:spPr>
          <a:xfrm>
            <a:off x="1006475" y="4981575"/>
            <a:ext cx="3798888" cy="457200"/>
          </a:xfrm>
          <a:prstGeom prst="rect">
            <a:avLst/>
          </a:prstGeom>
          <a:noFill/>
          <a:ln w="9525">
            <a:noFill/>
          </a:ln>
        </p:spPr>
        <p:txBody>
          <a:bodyPr anchor="t">
            <a:spAutoFit/>
          </a:bodyPr>
          <a:p>
            <a:pPr lvl="0" indent="0" algn="ctr"/>
            <a:r>
              <a:rPr lang="zh-CN" altLang="en-US" dirty="0">
                <a:latin typeface="Times New Roman" panose="02020603050405020304" pitchFamily="2" charset="0"/>
                <a:ea typeface="楷体_GB2312" pitchFamily="1" charset="-122"/>
              </a:rPr>
              <a:t>带电平板电容器内部</a:t>
            </a:r>
            <a:endParaRPr lang="zh-CN" altLang="en-US" dirty="0">
              <a:latin typeface="Times New Roman" panose="02020603050405020304" pitchFamily="2" charset="0"/>
              <a:ea typeface="楷体_GB2312" pitchFamily="1" charset="-122"/>
            </a:endParaRPr>
          </a:p>
        </p:txBody>
      </p:sp>
      <p:sp>
        <p:nvSpPr>
          <p:cNvPr id="72708" name="文本框 72707"/>
          <p:cNvSpPr txBox="1"/>
          <p:nvPr/>
        </p:nvSpPr>
        <p:spPr>
          <a:xfrm>
            <a:off x="4956175" y="4941888"/>
            <a:ext cx="3711575" cy="457200"/>
          </a:xfrm>
          <a:prstGeom prst="rect">
            <a:avLst/>
          </a:prstGeom>
          <a:noFill/>
          <a:ln w="9525">
            <a:noFill/>
          </a:ln>
        </p:spPr>
        <p:txBody>
          <a:bodyPr anchor="t">
            <a:spAutoFit/>
          </a:bodyPr>
          <a:p>
            <a:pPr lvl="0" indent="0" algn="ctr"/>
            <a:r>
              <a:rPr lang="zh-CN" altLang="en-US" dirty="0">
                <a:latin typeface="Times New Roman" panose="02020603050405020304" pitchFamily="2" charset="0"/>
                <a:ea typeface="楷体_GB2312" pitchFamily="1" charset="-122"/>
              </a:rPr>
              <a:t>示波管内部的电场</a:t>
            </a:r>
            <a:endParaRPr lang="zh-CN" altLang="en-US" dirty="0">
              <a:latin typeface="Times New Roman" panose="02020603050405020304" pitchFamily="2" charset="0"/>
              <a:ea typeface="楷体_GB2312" pitchFamily="1" charset="-122"/>
            </a:endParaRPr>
          </a:p>
        </p:txBody>
      </p:sp>
      <p:sp>
        <p:nvSpPr>
          <p:cNvPr id="72709" name="矩形 72708"/>
          <p:cNvSpPr/>
          <p:nvPr/>
        </p:nvSpPr>
        <p:spPr>
          <a:xfrm>
            <a:off x="4972050" y="1916113"/>
            <a:ext cx="3776663" cy="2752725"/>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72710" name="组合 72709"/>
          <p:cNvGrpSpPr/>
          <p:nvPr/>
        </p:nvGrpSpPr>
        <p:grpSpPr>
          <a:xfrm>
            <a:off x="1074738" y="2236788"/>
            <a:ext cx="3643312" cy="2160587"/>
            <a:chOff x="0" y="0"/>
            <a:chExt cx="2295" cy="1361"/>
          </a:xfrm>
        </p:grpSpPr>
        <p:grpSp>
          <p:nvGrpSpPr>
            <p:cNvPr id="73734" name="组合 72710"/>
            <p:cNvGrpSpPr/>
            <p:nvPr/>
          </p:nvGrpSpPr>
          <p:grpSpPr>
            <a:xfrm>
              <a:off x="0" y="0"/>
              <a:ext cx="2295" cy="1361"/>
              <a:chOff x="0" y="0"/>
              <a:chExt cx="2295" cy="1361"/>
            </a:xfrm>
          </p:grpSpPr>
          <p:sp>
            <p:nvSpPr>
              <p:cNvPr id="73735" name="矩形 72711"/>
              <p:cNvSpPr/>
              <p:nvPr/>
            </p:nvSpPr>
            <p:spPr>
              <a:xfrm>
                <a:off x="0" y="0"/>
                <a:ext cx="2295" cy="66"/>
              </a:xfrm>
              <a:prstGeom prst="rect">
                <a:avLst/>
              </a:prstGeom>
              <a:pattFill prst="dkUpDiag">
                <a:fgClr>
                  <a:schemeClr val="bg1"/>
                </a:fgClr>
                <a:bgClr>
                  <a:schemeClr val="bg2"/>
                </a:bgClr>
              </a:pattFill>
              <a:ln w="3175"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3736" name="矩形 72712"/>
              <p:cNvSpPr/>
              <p:nvPr/>
            </p:nvSpPr>
            <p:spPr>
              <a:xfrm>
                <a:off x="0" y="1295"/>
                <a:ext cx="2295" cy="66"/>
              </a:xfrm>
              <a:prstGeom prst="rect">
                <a:avLst/>
              </a:prstGeom>
              <a:pattFill prst="dkUpDiag">
                <a:fgClr>
                  <a:schemeClr val="bg1"/>
                </a:fgClr>
                <a:bgClr>
                  <a:schemeClr val="bg2"/>
                </a:bgClr>
              </a:pattFill>
              <a:ln w="3175"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73737" name="组合 72713"/>
            <p:cNvGrpSpPr/>
            <p:nvPr/>
          </p:nvGrpSpPr>
          <p:grpSpPr>
            <a:xfrm>
              <a:off x="199" y="71"/>
              <a:ext cx="1897" cy="1224"/>
              <a:chOff x="0" y="0"/>
              <a:chExt cx="1897" cy="1224"/>
            </a:xfrm>
          </p:grpSpPr>
          <p:sp>
            <p:nvSpPr>
              <p:cNvPr id="73738" name="直接连接符 72714"/>
              <p:cNvSpPr/>
              <p:nvPr/>
            </p:nvSpPr>
            <p:spPr>
              <a:xfrm>
                <a:off x="0" y="0"/>
                <a:ext cx="0" cy="1224"/>
              </a:xfrm>
              <a:prstGeom prst="line">
                <a:avLst/>
              </a:prstGeom>
              <a:ln w="1905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3739" name="直接连接符 72715"/>
              <p:cNvSpPr/>
              <p:nvPr/>
            </p:nvSpPr>
            <p:spPr>
              <a:xfrm>
                <a:off x="379" y="0"/>
                <a:ext cx="0" cy="1224"/>
              </a:xfrm>
              <a:prstGeom prst="line">
                <a:avLst/>
              </a:prstGeom>
              <a:ln w="1905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3740" name="直接连接符 72716"/>
              <p:cNvSpPr/>
              <p:nvPr/>
            </p:nvSpPr>
            <p:spPr>
              <a:xfrm>
                <a:off x="758" y="0"/>
                <a:ext cx="0" cy="1224"/>
              </a:xfrm>
              <a:prstGeom prst="line">
                <a:avLst/>
              </a:prstGeom>
              <a:ln w="1905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3741" name="直接连接符 72717"/>
              <p:cNvSpPr/>
              <p:nvPr/>
            </p:nvSpPr>
            <p:spPr>
              <a:xfrm>
                <a:off x="1138" y="0"/>
                <a:ext cx="0" cy="1224"/>
              </a:xfrm>
              <a:prstGeom prst="line">
                <a:avLst/>
              </a:prstGeom>
              <a:ln w="1905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3742" name="直接连接符 72718"/>
              <p:cNvSpPr/>
              <p:nvPr/>
            </p:nvSpPr>
            <p:spPr>
              <a:xfrm>
                <a:off x="1517" y="0"/>
                <a:ext cx="0" cy="1224"/>
              </a:xfrm>
              <a:prstGeom prst="line">
                <a:avLst/>
              </a:prstGeom>
              <a:ln w="1905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3743" name="直接连接符 72719"/>
              <p:cNvSpPr/>
              <p:nvPr/>
            </p:nvSpPr>
            <p:spPr>
              <a:xfrm>
                <a:off x="1897" y="0"/>
                <a:ext cx="0" cy="1224"/>
              </a:xfrm>
              <a:prstGeom prst="line">
                <a:avLst/>
              </a:prstGeom>
              <a:ln w="1905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sp>
        <p:nvSpPr>
          <p:cNvPr id="72721" name="直接连接符 72720"/>
          <p:cNvSpPr/>
          <p:nvPr/>
        </p:nvSpPr>
        <p:spPr>
          <a:xfrm>
            <a:off x="1112838" y="2732088"/>
            <a:ext cx="3562350" cy="0"/>
          </a:xfrm>
          <a:prstGeom prst="line">
            <a:avLst/>
          </a:prstGeom>
          <a:ln w="19050" cap="flat" cmpd="sng">
            <a:solidFill>
              <a:srgbClr val="FF0000"/>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2722" name="直接连接符 72721"/>
          <p:cNvSpPr/>
          <p:nvPr/>
        </p:nvSpPr>
        <p:spPr>
          <a:xfrm>
            <a:off x="1112838" y="3122613"/>
            <a:ext cx="3562350" cy="0"/>
          </a:xfrm>
          <a:prstGeom prst="line">
            <a:avLst/>
          </a:prstGeom>
          <a:ln w="19050" cap="flat" cmpd="sng">
            <a:solidFill>
              <a:srgbClr val="FF0000"/>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2723" name="直接连接符 72722"/>
          <p:cNvSpPr/>
          <p:nvPr/>
        </p:nvSpPr>
        <p:spPr>
          <a:xfrm>
            <a:off x="1112838" y="3511550"/>
            <a:ext cx="3562350" cy="0"/>
          </a:xfrm>
          <a:prstGeom prst="line">
            <a:avLst/>
          </a:prstGeom>
          <a:ln w="19050" cap="flat" cmpd="sng">
            <a:solidFill>
              <a:srgbClr val="FF0000"/>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2724" name="直接连接符 72723"/>
          <p:cNvSpPr/>
          <p:nvPr/>
        </p:nvSpPr>
        <p:spPr>
          <a:xfrm>
            <a:off x="1112838" y="3902075"/>
            <a:ext cx="3562350" cy="0"/>
          </a:xfrm>
          <a:prstGeom prst="line">
            <a:avLst/>
          </a:prstGeom>
          <a:ln w="19050" cap="flat" cmpd="sng">
            <a:solidFill>
              <a:srgbClr val="FF0000"/>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2725" name="文本框 72724"/>
          <p:cNvSpPr txBox="1"/>
          <p:nvPr/>
        </p:nvSpPr>
        <p:spPr>
          <a:xfrm>
            <a:off x="419100" y="3895725"/>
            <a:ext cx="1225550" cy="396875"/>
          </a:xfrm>
          <a:prstGeom prst="rect">
            <a:avLst/>
          </a:prstGeom>
          <a:noFill/>
          <a:ln w="9525">
            <a:noFill/>
          </a:ln>
        </p:spPr>
        <p:txBody>
          <a:bodyPr anchor="t">
            <a:spAutoFit/>
          </a:bodyPr>
          <a:p>
            <a:pPr lvl="0" indent="0"/>
            <a:r>
              <a:rPr lang="zh-CN" altLang="en-US" sz="2000" dirty="0">
                <a:latin typeface="Times New Roman" panose="02020603050405020304" pitchFamily="2" charset="0"/>
                <a:ea typeface="仿宋_GB2312" pitchFamily="1" charset="-122"/>
              </a:rPr>
              <a:t>电场线</a:t>
            </a:r>
            <a:endParaRPr lang="zh-CN" altLang="en-US" sz="2000" dirty="0">
              <a:latin typeface="Times New Roman" panose="02020603050405020304" pitchFamily="2" charset="0"/>
              <a:ea typeface="仿宋_GB2312" pitchFamily="1" charset="-122"/>
            </a:endParaRPr>
          </a:p>
        </p:txBody>
      </p:sp>
      <p:sp>
        <p:nvSpPr>
          <p:cNvPr id="72726" name="文本框 72725"/>
          <p:cNvSpPr txBox="1"/>
          <p:nvPr/>
        </p:nvSpPr>
        <p:spPr>
          <a:xfrm>
            <a:off x="228600" y="3284538"/>
            <a:ext cx="1079500" cy="396875"/>
          </a:xfrm>
          <a:prstGeom prst="rect">
            <a:avLst/>
          </a:prstGeom>
          <a:noFill/>
          <a:ln w="9525">
            <a:noFill/>
          </a:ln>
        </p:spPr>
        <p:txBody>
          <a:bodyPr anchor="t">
            <a:spAutoFit/>
          </a:bodyPr>
          <a:p>
            <a:pPr lvl="0" indent="0"/>
            <a:r>
              <a:rPr lang="zh-CN" altLang="en-US" sz="2000" dirty="0">
                <a:latin typeface="Times New Roman" panose="02020603050405020304" pitchFamily="2" charset="0"/>
                <a:ea typeface="仿宋_GB2312" pitchFamily="1" charset="-122"/>
              </a:rPr>
              <a:t>等势面</a:t>
            </a:r>
            <a:endParaRPr lang="zh-CN" altLang="en-US" sz="2000" dirty="0">
              <a:latin typeface="Times New Roman" panose="02020603050405020304" pitchFamily="2" charset="0"/>
              <a:ea typeface="仿宋_GB2312" pitchFamily="1" charset="-122"/>
            </a:endParaRPr>
          </a:p>
        </p:txBody>
      </p:sp>
      <p:sp>
        <p:nvSpPr>
          <p:cNvPr id="72727" name="未知"/>
          <p:cNvSpPr/>
          <p:nvPr/>
        </p:nvSpPr>
        <p:spPr>
          <a:xfrm>
            <a:off x="5886450" y="2606675"/>
            <a:ext cx="438150" cy="1393825"/>
          </a:xfrm>
          <a:custGeom>
            <a:avLst/>
            <a:gdLst/>
            <a:ahLst/>
            <a:cxnLst/>
            <a:pathLst>
              <a:path w="276" h="878">
                <a:moveTo>
                  <a:pt x="276" y="0"/>
                </a:moveTo>
                <a:cubicBezTo>
                  <a:pt x="257" y="13"/>
                  <a:pt x="196" y="44"/>
                  <a:pt x="160" y="80"/>
                </a:cubicBezTo>
                <a:cubicBezTo>
                  <a:pt x="124" y="116"/>
                  <a:pt x="85" y="167"/>
                  <a:pt x="60" y="214"/>
                </a:cubicBezTo>
                <a:cubicBezTo>
                  <a:pt x="35" y="261"/>
                  <a:pt x="16" y="307"/>
                  <a:pt x="8" y="360"/>
                </a:cubicBezTo>
                <a:cubicBezTo>
                  <a:pt x="0" y="413"/>
                  <a:pt x="8" y="456"/>
                  <a:pt x="12" y="532"/>
                </a:cubicBezTo>
                <a:cubicBezTo>
                  <a:pt x="16" y="608"/>
                  <a:pt x="50" y="652"/>
                  <a:pt x="86" y="706"/>
                </a:cubicBezTo>
                <a:cubicBezTo>
                  <a:pt x="122" y="760"/>
                  <a:pt x="151" y="783"/>
                  <a:pt x="182" y="812"/>
                </a:cubicBezTo>
                <a:cubicBezTo>
                  <a:pt x="213" y="841"/>
                  <a:pt x="252" y="864"/>
                  <a:pt x="270" y="878"/>
                </a:cubicBezTo>
              </a:path>
            </a:pathLst>
          </a:custGeom>
          <a:noFill/>
          <a:ln w="19050" cap="flat" cmpd="sng">
            <a:solidFill>
              <a:srgbClr val="FF0000"/>
            </a:solidFill>
            <a:prstDash val="dash"/>
            <a:round/>
            <a:headEnd type="none" w="med" len="med"/>
            <a:tailEnd type="none" w="med" len="med"/>
          </a:ln>
        </p:spPr>
        <p:txBody>
          <a:bodyPr/>
          <a:p>
            <a:endParaRPr lang="zh-CN" altLang="en-US"/>
          </a:p>
        </p:txBody>
      </p:sp>
      <p:sp>
        <p:nvSpPr>
          <p:cNvPr id="72728" name="未知"/>
          <p:cNvSpPr/>
          <p:nvPr/>
        </p:nvSpPr>
        <p:spPr>
          <a:xfrm>
            <a:off x="6089650" y="2233613"/>
            <a:ext cx="511175" cy="2138362"/>
          </a:xfrm>
          <a:custGeom>
            <a:avLst/>
            <a:gdLst/>
            <a:ahLst/>
            <a:cxnLst/>
            <a:pathLst>
              <a:path w="322" h="1347">
                <a:moveTo>
                  <a:pt x="322" y="0"/>
                </a:moveTo>
                <a:cubicBezTo>
                  <a:pt x="321" y="10"/>
                  <a:pt x="322" y="39"/>
                  <a:pt x="316" y="63"/>
                </a:cubicBezTo>
                <a:cubicBezTo>
                  <a:pt x="310" y="87"/>
                  <a:pt x="296" y="119"/>
                  <a:pt x="283" y="147"/>
                </a:cubicBezTo>
                <a:cubicBezTo>
                  <a:pt x="270" y="175"/>
                  <a:pt x="258" y="197"/>
                  <a:pt x="238" y="228"/>
                </a:cubicBezTo>
                <a:cubicBezTo>
                  <a:pt x="218" y="259"/>
                  <a:pt x="187" y="299"/>
                  <a:pt x="160" y="336"/>
                </a:cubicBezTo>
                <a:cubicBezTo>
                  <a:pt x="133" y="373"/>
                  <a:pt x="97" y="413"/>
                  <a:pt x="73" y="450"/>
                </a:cubicBezTo>
                <a:cubicBezTo>
                  <a:pt x="49" y="487"/>
                  <a:pt x="27" y="525"/>
                  <a:pt x="16" y="561"/>
                </a:cubicBezTo>
                <a:cubicBezTo>
                  <a:pt x="5" y="597"/>
                  <a:pt x="0" y="620"/>
                  <a:pt x="4" y="666"/>
                </a:cubicBezTo>
                <a:cubicBezTo>
                  <a:pt x="8" y="712"/>
                  <a:pt x="15" y="782"/>
                  <a:pt x="40" y="840"/>
                </a:cubicBezTo>
                <a:cubicBezTo>
                  <a:pt x="65" y="898"/>
                  <a:pt x="119" y="959"/>
                  <a:pt x="157" y="1014"/>
                </a:cubicBezTo>
                <a:cubicBezTo>
                  <a:pt x="195" y="1069"/>
                  <a:pt x="246" y="1131"/>
                  <a:pt x="271" y="1170"/>
                </a:cubicBezTo>
                <a:cubicBezTo>
                  <a:pt x="296" y="1209"/>
                  <a:pt x="300" y="1219"/>
                  <a:pt x="307" y="1248"/>
                </a:cubicBezTo>
                <a:cubicBezTo>
                  <a:pt x="314" y="1277"/>
                  <a:pt x="315" y="1312"/>
                  <a:pt x="316" y="1347"/>
                </a:cubicBezTo>
              </a:path>
            </a:pathLst>
          </a:custGeom>
          <a:noFill/>
          <a:ln w="19050" cap="flat" cmpd="sng">
            <a:solidFill>
              <a:srgbClr val="FF0000"/>
            </a:solidFill>
            <a:prstDash val="dash"/>
            <a:round/>
            <a:headEnd type="none" w="med" len="med"/>
            <a:tailEnd type="none" w="med" len="med"/>
          </a:ln>
        </p:spPr>
        <p:txBody>
          <a:bodyPr/>
          <a:p>
            <a:endParaRPr lang="zh-CN" altLang="en-US"/>
          </a:p>
        </p:txBody>
      </p:sp>
      <p:sp>
        <p:nvSpPr>
          <p:cNvPr id="72729" name="未知"/>
          <p:cNvSpPr/>
          <p:nvPr/>
        </p:nvSpPr>
        <p:spPr>
          <a:xfrm>
            <a:off x="6310313" y="2233613"/>
            <a:ext cx="357187" cy="2133600"/>
          </a:xfrm>
          <a:custGeom>
            <a:avLst/>
            <a:gdLst/>
            <a:ahLst/>
            <a:cxnLst/>
            <a:pathLst>
              <a:path w="225" h="1344">
                <a:moveTo>
                  <a:pt x="225" y="0"/>
                </a:moveTo>
                <a:cubicBezTo>
                  <a:pt x="221" y="21"/>
                  <a:pt x="215" y="84"/>
                  <a:pt x="204" y="123"/>
                </a:cubicBezTo>
                <a:cubicBezTo>
                  <a:pt x="193" y="162"/>
                  <a:pt x="177" y="193"/>
                  <a:pt x="156" y="237"/>
                </a:cubicBezTo>
                <a:cubicBezTo>
                  <a:pt x="135" y="281"/>
                  <a:pt x="98" y="337"/>
                  <a:pt x="75" y="387"/>
                </a:cubicBezTo>
                <a:cubicBezTo>
                  <a:pt x="52" y="437"/>
                  <a:pt x="30" y="493"/>
                  <a:pt x="18" y="540"/>
                </a:cubicBezTo>
                <a:cubicBezTo>
                  <a:pt x="6" y="587"/>
                  <a:pt x="0" y="624"/>
                  <a:pt x="0" y="669"/>
                </a:cubicBezTo>
                <a:cubicBezTo>
                  <a:pt x="0" y="714"/>
                  <a:pt x="2" y="759"/>
                  <a:pt x="18" y="813"/>
                </a:cubicBezTo>
                <a:cubicBezTo>
                  <a:pt x="34" y="867"/>
                  <a:pt x="72" y="934"/>
                  <a:pt x="99" y="993"/>
                </a:cubicBezTo>
                <a:cubicBezTo>
                  <a:pt x="126" y="1052"/>
                  <a:pt x="163" y="1126"/>
                  <a:pt x="180" y="1167"/>
                </a:cubicBezTo>
                <a:cubicBezTo>
                  <a:pt x="197" y="1208"/>
                  <a:pt x="197" y="1210"/>
                  <a:pt x="204" y="1239"/>
                </a:cubicBezTo>
                <a:cubicBezTo>
                  <a:pt x="211" y="1268"/>
                  <a:pt x="218" y="1322"/>
                  <a:pt x="222" y="1344"/>
                </a:cubicBezTo>
              </a:path>
            </a:pathLst>
          </a:custGeom>
          <a:noFill/>
          <a:ln w="19050" cap="flat" cmpd="sng">
            <a:solidFill>
              <a:srgbClr val="FF0000"/>
            </a:solidFill>
            <a:prstDash val="dash"/>
            <a:round/>
            <a:headEnd type="none" w="med" len="med"/>
            <a:tailEnd type="none" w="med" len="med"/>
          </a:ln>
        </p:spPr>
        <p:txBody>
          <a:bodyPr/>
          <a:p>
            <a:endParaRPr lang="zh-CN" altLang="en-US"/>
          </a:p>
        </p:txBody>
      </p:sp>
      <p:sp>
        <p:nvSpPr>
          <p:cNvPr id="72730" name="未知"/>
          <p:cNvSpPr/>
          <p:nvPr/>
        </p:nvSpPr>
        <p:spPr>
          <a:xfrm>
            <a:off x="6508750" y="2233613"/>
            <a:ext cx="201613" cy="2133600"/>
          </a:xfrm>
          <a:custGeom>
            <a:avLst/>
            <a:gdLst/>
            <a:ahLst/>
            <a:cxnLst/>
            <a:pathLst>
              <a:path w="127" h="1344">
                <a:moveTo>
                  <a:pt x="127" y="0"/>
                </a:moveTo>
                <a:cubicBezTo>
                  <a:pt x="125" y="20"/>
                  <a:pt x="121" y="78"/>
                  <a:pt x="115" y="120"/>
                </a:cubicBezTo>
                <a:cubicBezTo>
                  <a:pt x="109" y="162"/>
                  <a:pt x="101" y="205"/>
                  <a:pt x="88" y="252"/>
                </a:cubicBezTo>
                <a:cubicBezTo>
                  <a:pt x="75" y="299"/>
                  <a:pt x="49" y="362"/>
                  <a:pt x="37" y="405"/>
                </a:cubicBezTo>
                <a:cubicBezTo>
                  <a:pt x="25" y="448"/>
                  <a:pt x="22" y="470"/>
                  <a:pt x="16" y="513"/>
                </a:cubicBezTo>
                <a:cubicBezTo>
                  <a:pt x="10" y="556"/>
                  <a:pt x="0" y="605"/>
                  <a:pt x="1" y="663"/>
                </a:cubicBezTo>
                <a:cubicBezTo>
                  <a:pt x="2" y="721"/>
                  <a:pt x="12" y="804"/>
                  <a:pt x="22" y="864"/>
                </a:cubicBezTo>
                <a:cubicBezTo>
                  <a:pt x="32" y="924"/>
                  <a:pt x="52" y="983"/>
                  <a:pt x="64" y="1026"/>
                </a:cubicBezTo>
                <a:cubicBezTo>
                  <a:pt x="76" y="1069"/>
                  <a:pt x="85" y="1089"/>
                  <a:pt x="94" y="1125"/>
                </a:cubicBezTo>
                <a:cubicBezTo>
                  <a:pt x="103" y="1161"/>
                  <a:pt x="116" y="1206"/>
                  <a:pt x="121" y="1242"/>
                </a:cubicBezTo>
                <a:cubicBezTo>
                  <a:pt x="126" y="1278"/>
                  <a:pt x="124" y="1327"/>
                  <a:pt x="124" y="1344"/>
                </a:cubicBezTo>
              </a:path>
            </a:pathLst>
          </a:custGeom>
          <a:noFill/>
          <a:ln w="19050" cap="flat" cmpd="sng">
            <a:solidFill>
              <a:srgbClr val="FF0000"/>
            </a:solidFill>
            <a:prstDash val="dash"/>
            <a:round/>
            <a:headEnd type="none" w="med" len="med"/>
            <a:tailEnd type="none" w="med" len="med"/>
          </a:ln>
        </p:spPr>
        <p:txBody>
          <a:bodyPr/>
          <a:p>
            <a:endParaRPr lang="zh-CN" altLang="en-US"/>
          </a:p>
        </p:txBody>
      </p:sp>
      <p:sp>
        <p:nvSpPr>
          <p:cNvPr id="72731" name="未知"/>
          <p:cNvSpPr/>
          <p:nvPr/>
        </p:nvSpPr>
        <p:spPr>
          <a:xfrm>
            <a:off x="6742113" y="2238375"/>
            <a:ext cx="203200" cy="2133600"/>
          </a:xfrm>
          <a:custGeom>
            <a:avLst/>
            <a:gdLst/>
            <a:ahLst/>
            <a:cxnLst/>
            <a:pathLst>
              <a:path w="128" h="1344">
                <a:moveTo>
                  <a:pt x="7" y="0"/>
                </a:moveTo>
                <a:cubicBezTo>
                  <a:pt x="7" y="23"/>
                  <a:pt x="3" y="94"/>
                  <a:pt x="10" y="141"/>
                </a:cubicBezTo>
                <a:cubicBezTo>
                  <a:pt x="17" y="188"/>
                  <a:pt x="32" y="233"/>
                  <a:pt x="46" y="282"/>
                </a:cubicBezTo>
                <a:cubicBezTo>
                  <a:pt x="60" y="331"/>
                  <a:pt x="84" y="385"/>
                  <a:pt x="97" y="438"/>
                </a:cubicBezTo>
                <a:cubicBezTo>
                  <a:pt x="110" y="491"/>
                  <a:pt x="120" y="555"/>
                  <a:pt x="124" y="603"/>
                </a:cubicBezTo>
                <a:cubicBezTo>
                  <a:pt x="128" y="651"/>
                  <a:pt x="125" y="684"/>
                  <a:pt x="121" y="729"/>
                </a:cubicBezTo>
                <a:cubicBezTo>
                  <a:pt x="117" y="774"/>
                  <a:pt x="112" y="821"/>
                  <a:pt x="103" y="870"/>
                </a:cubicBezTo>
                <a:cubicBezTo>
                  <a:pt x="94" y="919"/>
                  <a:pt x="76" y="978"/>
                  <a:pt x="64" y="1026"/>
                </a:cubicBezTo>
                <a:cubicBezTo>
                  <a:pt x="52" y="1074"/>
                  <a:pt x="38" y="1120"/>
                  <a:pt x="28" y="1158"/>
                </a:cubicBezTo>
                <a:cubicBezTo>
                  <a:pt x="18" y="1196"/>
                  <a:pt x="8" y="1223"/>
                  <a:pt x="4" y="1254"/>
                </a:cubicBezTo>
                <a:cubicBezTo>
                  <a:pt x="0" y="1285"/>
                  <a:pt x="4" y="1325"/>
                  <a:pt x="4" y="1344"/>
                </a:cubicBezTo>
              </a:path>
            </a:pathLst>
          </a:custGeom>
          <a:noFill/>
          <a:ln w="19050" cap="flat" cmpd="sng">
            <a:solidFill>
              <a:srgbClr val="FF0000"/>
            </a:solidFill>
            <a:prstDash val="dash"/>
            <a:round/>
            <a:headEnd type="none" w="med" len="med"/>
            <a:tailEnd type="none" w="med" len="med"/>
          </a:ln>
        </p:spPr>
        <p:txBody>
          <a:bodyPr/>
          <a:p>
            <a:endParaRPr lang="zh-CN" altLang="en-US"/>
          </a:p>
        </p:txBody>
      </p:sp>
      <p:sp>
        <p:nvSpPr>
          <p:cNvPr id="72732" name="未知"/>
          <p:cNvSpPr/>
          <p:nvPr/>
        </p:nvSpPr>
        <p:spPr>
          <a:xfrm>
            <a:off x="6786563" y="2228850"/>
            <a:ext cx="360362" cy="2138363"/>
          </a:xfrm>
          <a:custGeom>
            <a:avLst/>
            <a:gdLst/>
            <a:ahLst/>
            <a:cxnLst/>
            <a:pathLst>
              <a:path w="227" h="1347">
                <a:moveTo>
                  <a:pt x="0" y="0"/>
                </a:moveTo>
                <a:cubicBezTo>
                  <a:pt x="3" y="22"/>
                  <a:pt x="7" y="90"/>
                  <a:pt x="21" y="135"/>
                </a:cubicBezTo>
                <a:cubicBezTo>
                  <a:pt x="35" y="180"/>
                  <a:pt x="63" y="227"/>
                  <a:pt x="84" y="273"/>
                </a:cubicBezTo>
                <a:cubicBezTo>
                  <a:pt x="105" y="319"/>
                  <a:pt x="128" y="360"/>
                  <a:pt x="150" y="411"/>
                </a:cubicBezTo>
                <a:cubicBezTo>
                  <a:pt x="172" y="462"/>
                  <a:pt x="205" y="526"/>
                  <a:pt x="216" y="579"/>
                </a:cubicBezTo>
                <a:cubicBezTo>
                  <a:pt x="227" y="632"/>
                  <a:pt x="222" y="676"/>
                  <a:pt x="216" y="729"/>
                </a:cubicBezTo>
                <a:cubicBezTo>
                  <a:pt x="210" y="782"/>
                  <a:pt x="199" y="846"/>
                  <a:pt x="180" y="897"/>
                </a:cubicBezTo>
                <a:cubicBezTo>
                  <a:pt x="161" y="948"/>
                  <a:pt x="126" y="990"/>
                  <a:pt x="102" y="1038"/>
                </a:cubicBezTo>
                <a:cubicBezTo>
                  <a:pt x="78" y="1086"/>
                  <a:pt x="47" y="1152"/>
                  <a:pt x="33" y="1188"/>
                </a:cubicBezTo>
                <a:cubicBezTo>
                  <a:pt x="19" y="1224"/>
                  <a:pt x="20" y="1230"/>
                  <a:pt x="15" y="1257"/>
                </a:cubicBezTo>
                <a:cubicBezTo>
                  <a:pt x="10" y="1284"/>
                  <a:pt x="7" y="1315"/>
                  <a:pt x="3" y="1347"/>
                </a:cubicBezTo>
              </a:path>
            </a:pathLst>
          </a:custGeom>
          <a:noFill/>
          <a:ln w="19050" cap="flat" cmpd="sng">
            <a:solidFill>
              <a:srgbClr val="FF0000"/>
            </a:solidFill>
            <a:prstDash val="dash"/>
            <a:round/>
            <a:headEnd type="none" w="med" len="med"/>
            <a:tailEnd type="none" w="med" len="med"/>
          </a:ln>
        </p:spPr>
        <p:txBody>
          <a:bodyPr/>
          <a:p>
            <a:endParaRPr lang="zh-CN" altLang="en-US"/>
          </a:p>
        </p:txBody>
      </p:sp>
      <p:sp>
        <p:nvSpPr>
          <p:cNvPr id="72733" name="未知"/>
          <p:cNvSpPr/>
          <p:nvPr/>
        </p:nvSpPr>
        <p:spPr>
          <a:xfrm>
            <a:off x="6851650" y="2233613"/>
            <a:ext cx="511175" cy="2147887"/>
          </a:xfrm>
          <a:custGeom>
            <a:avLst/>
            <a:gdLst/>
            <a:ahLst/>
            <a:cxnLst/>
            <a:pathLst>
              <a:path w="322" h="1353">
                <a:moveTo>
                  <a:pt x="4" y="0"/>
                </a:moveTo>
                <a:cubicBezTo>
                  <a:pt x="5" y="12"/>
                  <a:pt x="1" y="43"/>
                  <a:pt x="10" y="75"/>
                </a:cubicBezTo>
                <a:cubicBezTo>
                  <a:pt x="19" y="107"/>
                  <a:pt x="37" y="155"/>
                  <a:pt x="61" y="195"/>
                </a:cubicBezTo>
                <a:cubicBezTo>
                  <a:pt x="85" y="235"/>
                  <a:pt x="120" y="271"/>
                  <a:pt x="154" y="318"/>
                </a:cubicBezTo>
                <a:cubicBezTo>
                  <a:pt x="188" y="365"/>
                  <a:pt x="237" y="417"/>
                  <a:pt x="265" y="474"/>
                </a:cubicBezTo>
                <a:cubicBezTo>
                  <a:pt x="293" y="531"/>
                  <a:pt x="322" y="597"/>
                  <a:pt x="322" y="663"/>
                </a:cubicBezTo>
                <a:cubicBezTo>
                  <a:pt x="322" y="729"/>
                  <a:pt x="297" y="810"/>
                  <a:pt x="268" y="873"/>
                </a:cubicBezTo>
                <a:cubicBezTo>
                  <a:pt x="239" y="936"/>
                  <a:pt x="182" y="994"/>
                  <a:pt x="145" y="1044"/>
                </a:cubicBezTo>
                <a:cubicBezTo>
                  <a:pt x="108" y="1094"/>
                  <a:pt x="69" y="1135"/>
                  <a:pt x="46" y="1173"/>
                </a:cubicBezTo>
                <a:cubicBezTo>
                  <a:pt x="23" y="1211"/>
                  <a:pt x="14" y="1245"/>
                  <a:pt x="7" y="1275"/>
                </a:cubicBezTo>
                <a:cubicBezTo>
                  <a:pt x="0" y="1305"/>
                  <a:pt x="5" y="1337"/>
                  <a:pt x="4" y="1353"/>
                </a:cubicBezTo>
              </a:path>
            </a:pathLst>
          </a:custGeom>
          <a:noFill/>
          <a:ln w="19050" cap="flat" cmpd="sng">
            <a:solidFill>
              <a:srgbClr val="FF0000"/>
            </a:solidFill>
            <a:prstDash val="dash"/>
            <a:round/>
            <a:headEnd type="none" w="med" len="med"/>
            <a:tailEnd type="none" w="med" len="med"/>
          </a:ln>
        </p:spPr>
        <p:txBody>
          <a:bodyPr/>
          <a:p>
            <a:endParaRPr lang="zh-CN" altLang="en-US"/>
          </a:p>
        </p:txBody>
      </p:sp>
      <p:sp>
        <p:nvSpPr>
          <p:cNvPr id="72734" name="未知"/>
          <p:cNvSpPr/>
          <p:nvPr/>
        </p:nvSpPr>
        <p:spPr>
          <a:xfrm>
            <a:off x="7148513" y="2609850"/>
            <a:ext cx="434975" cy="1385888"/>
          </a:xfrm>
          <a:custGeom>
            <a:avLst/>
            <a:gdLst/>
            <a:ahLst/>
            <a:cxnLst/>
            <a:pathLst>
              <a:path w="274" h="873">
                <a:moveTo>
                  <a:pt x="0" y="0"/>
                </a:moveTo>
                <a:cubicBezTo>
                  <a:pt x="19" y="14"/>
                  <a:pt x="75" y="43"/>
                  <a:pt x="114" y="84"/>
                </a:cubicBezTo>
                <a:cubicBezTo>
                  <a:pt x="153" y="125"/>
                  <a:pt x="208" y="185"/>
                  <a:pt x="234" y="246"/>
                </a:cubicBezTo>
                <a:cubicBezTo>
                  <a:pt x="260" y="307"/>
                  <a:pt x="274" y="383"/>
                  <a:pt x="273" y="450"/>
                </a:cubicBezTo>
                <a:cubicBezTo>
                  <a:pt x="272" y="517"/>
                  <a:pt x="253" y="593"/>
                  <a:pt x="225" y="651"/>
                </a:cubicBezTo>
                <a:cubicBezTo>
                  <a:pt x="197" y="709"/>
                  <a:pt x="138" y="764"/>
                  <a:pt x="102" y="801"/>
                </a:cubicBezTo>
                <a:cubicBezTo>
                  <a:pt x="66" y="838"/>
                  <a:pt x="26" y="858"/>
                  <a:pt x="6" y="873"/>
                </a:cubicBezTo>
              </a:path>
            </a:pathLst>
          </a:custGeom>
          <a:noFill/>
          <a:ln w="19050" cap="flat" cmpd="sng">
            <a:solidFill>
              <a:srgbClr val="FF0000"/>
            </a:solidFill>
            <a:prstDash val="dash"/>
            <a:round/>
            <a:headEnd type="none" w="med" len="med"/>
            <a:tailEnd type="none" w="med" len="med"/>
          </a:ln>
        </p:spPr>
        <p:txBody>
          <a:bodyPr/>
          <a:p>
            <a:endParaRPr lang="zh-CN" altLang="en-US"/>
          </a:p>
        </p:txBody>
      </p:sp>
      <p:sp>
        <p:nvSpPr>
          <p:cNvPr id="72735" name="未知"/>
          <p:cNvSpPr/>
          <p:nvPr/>
        </p:nvSpPr>
        <p:spPr>
          <a:xfrm>
            <a:off x="7229475" y="2528888"/>
            <a:ext cx="658813" cy="1552575"/>
          </a:xfrm>
          <a:custGeom>
            <a:avLst/>
            <a:gdLst/>
            <a:ahLst/>
            <a:cxnLst/>
            <a:pathLst>
              <a:path w="415" h="978">
                <a:moveTo>
                  <a:pt x="6" y="0"/>
                </a:moveTo>
                <a:cubicBezTo>
                  <a:pt x="22" y="7"/>
                  <a:pt x="66" y="20"/>
                  <a:pt x="105" y="42"/>
                </a:cubicBezTo>
                <a:cubicBezTo>
                  <a:pt x="144" y="64"/>
                  <a:pt x="195" y="78"/>
                  <a:pt x="240" y="132"/>
                </a:cubicBezTo>
                <a:cubicBezTo>
                  <a:pt x="285" y="186"/>
                  <a:pt x="371" y="298"/>
                  <a:pt x="393" y="384"/>
                </a:cubicBezTo>
                <a:cubicBezTo>
                  <a:pt x="415" y="470"/>
                  <a:pt x="402" y="573"/>
                  <a:pt x="375" y="651"/>
                </a:cubicBezTo>
                <a:cubicBezTo>
                  <a:pt x="348" y="729"/>
                  <a:pt x="279" y="806"/>
                  <a:pt x="231" y="855"/>
                </a:cubicBezTo>
                <a:cubicBezTo>
                  <a:pt x="183" y="904"/>
                  <a:pt x="126" y="927"/>
                  <a:pt x="87" y="948"/>
                </a:cubicBezTo>
                <a:cubicBezTo>
                  <a:pt x="48" y="969"/>
                  <a:pt x="24" y="973"/>
                  <a:pt x="0" y="978"/>
                </a:cubicBezTo>
              </a:path>
            </a:pathLst>
          </a:custGeom>
          <a:noFill/>
          <a:ln w="19050" cap="flat" cmpd="sng">
            <a:solidFill>
              <a:srgbClr val="FF0000"/>
            </a:solidFill>
            <a:prstDash val="dash"/>
            <a:round/>
            <a:headEnd type="none" w="med" len="med"/>
            <a:tailEnd type="none" w="med" len="med"/>
          </a:ln>
        </p:spPr>
        <p:txBody>
          <a:bodyPr/>
          <a:p>
            <a:endParaRPr lang="zh-CN" altLang="en-US"/>
          </a:p>
        </p:txBody>
      </p:sp>
      <p:sp>
        <p:nvSpPr>
          <p:cNvPr id="72736" name="未知"/>
          <p:cNvSpPr/>
          <p:nvPr/>
        </p:nvSpPr>
        <p:spPr>
          <a:xfrm>
            <a:off x="7258050" y="2443163"/>
            <a:ext cx="1023938" cy="1733550"/>
          </a:xfrm>
          <a:custGeom>
            <a:avLst/>
            <a:gdLst/>
            <a:ahLst/>
            <a:cxnLst/>
            <a:pathLst>
              <a:path w="645" h="1092">
                <a:moveTo>
                  <a:pt x="0" y="0"/>
                </a:moveTo>
                <a:cubicBezTo>
                  <a:pt x="29" y="8"/>
                  <a:pt x="101" y="16"/>
                  <a:pt x="174" y="48"/>
                </a:cubicBezTo>
                <a:cubicBezTo>
                  <a:pt x="247" y="80"/>
                  <a:pt x="369" y="142"/>
                  <a:pt x="438" y="192"/>
                </a:cubicBezTo>
                <a:cubicBezTo>
                  <a:pt x="507" y="242"/>
                  <a:pt x="557" y="290"/>
                  <a:pt x="591" y="351"/>
                </a:cubicBezTo>
                <a:cubicBezTo>
                  <a:pt x="625" y="412"/>
                  <a:pt x="645" y="493"/>
                  <a:pt x="642" y="561"/>
                </a:cubicBezTo>
                <a:cubicBezTo>
                  <a:pt x="639" y="629"/>
                  <a:pt x="609" y="703"/>
                  <a:pt x="570" y="762"/>
                </a:cubicBezTo>
                <a:cubicBezTo>
                  <a:pt x="531" y="821"/>
                  <a:pt x="475" y="868"/>
                  <a:pt x="408" y="915"/>
                </a:cubicBezTo>
                <a:cubicBezTo>
                  <a:pt x="341" y="962"/>
                  <a:pt x="235" y="1015"/>
                  <a:pt x="168" y="1044"/>
                </a:cubicBezTo>
                <a:cubicBezTo>
                  <a:pt x="101" y="1073"/>
                  <a:pt x="40" y="1082"/>
                  <a:pt x="6" y="1092"/>
                </a:cubicBezTo>
              </a:path>
            </a:pathLst>
          </a:custGeom>
          <a:noFill/>
          <a:ln w="19050" cap="flat" cmpd="sng">
            <a:solidFill>
              <a:srgbClr val="FF0000"/>
            </a:solidFill>
            <a:prstDash val="dash"/>
            <a:round/>
            <a:headEnd type="none" w="med" len="med"/>
            <a:tailEnd type="none" w="med" len="med"/>
          </a:ln>
        </p:spPr>
        <p:txBody>
          <a:bodyPr/>
          <a:p>
            <a:endParaRPr lang="zh-CN" altLang="en-US"/>
          </a:p>
        </p:txBody>
      </p:sp>
      <p:grpSp>
        <p:nvGrpSpPr>
          <p:cNvPr id="72737" name="组合 72736"/>
          <p:cNvGrpSpPr/>
          <p:nvPr/>
        </p:nvGrpSpPr>
        <p:grpSpPr>
          <a:xfrm>
            <a:off x="5122863" y="2236788"/>
            <a:ext cx="3552825" cy="2160587"/>
            <a:chOff x="0" y="0"/>
            <a:chExt cx="2238" cy="1361"/>
          </a:xfrm>
        </p:grpSpPr>
        <p:grpSp>
          <p:nvGrpSpPr>
            <p:cNvPr id="73761" name="组合 72737"/>
            <p:cNvGrpSpPr/>
            <p:nvPr/>
          </p:nvGrpSpPr>
          <p:grpSpPr>
            <a:xfrm>
              <a:off x="0" y="0"/>
              <a:ext cx="2238" cy="1361"/>
              <a:chOff x="0" y="0"/>
              <a:chExt cx="2238" cy="1361"/>
            </a:xfrm>
          </p:grpSpPr>
          <p:grpSp>
            <p:nvGrpSpPr>
              <p:cNvPr id="73762" name="组合 72738"/>
              <p:cNvGrpSpPr/>
              <p:nvPr/>
            </p:nvGrpSpPr>
            <p:grpSpPr>
              <a:xfrm>
                <a:off x="1195" y="0"/>
                <a:ext cx="1043" cy="1361"/>
                <a:chOff x="0" y="0"/>
                <a:chExt cx="2295" cy="1361"/>
              </a:xfrm>
            </p:grpSpPr>
            <p:sp>
              <p:nvSpPr>
                <p:cNvPr id="73763" name="矩形 72739"/>
                <p:cNvSpPr/>
                <p:nvPr/>
              </p:nvSpPr>
              <p:spPr>
                <a:xfrm>
                  <a:off x="0" y="0"/>
                  <a:ext cx="2295" cy="66"/>
                </a:xfrm>
                <a:prstGeom prst="rect">
                  <a:avLst/>
                </a:prstGeom>
                <a:pattFill prst="dkUpDiag">
                  <a:fgClr>
                    <a:schemeClr val="bg1"/>
                  </a:fgClr>
                  <a:bgClr>
                    <a:schemeClr val="bg2"/>
                  </a:bgClr>
                </a:pattFill>
                <a:ln w="3175"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3764" name="矩形 72740"/>
                <p:cNvSpPr/>
                <p:nvPr/>
              </p:nvSpPr>
              <p:spPr>
                <a:xfrm>
                  <a:off x="0" y="1295"/>
                  <a:ext cx="2295" cy="66"/>
                </a:xfrm>
                <a:prstGeom prst="rect">
                  <a:avLst/>
                </a:prstGeom>
                <a:pattFill prst="dkUpDiag">
                  <a:fgClr>
                    <a:schemeClr val="bg1"/>
                  </a:fgClr>
                  <a:bgClr>
                    <a:schemeClr val="bg2"/>
                  </a:bgClr>
                </a:pattFill>
                <a:ln w="3175"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73765" name="组合 72741"/>
              <p:cNvGrpSpPr/>
              <p:nvPr/>
            </p:nvGrpSpPr>
            <p:grpSpPr>
              <a:xfrm>
                <a:off x="0" y="135"/>
                <a:ext cx="787" cy="1076"/>
                <a:chOff x="0" y="0"/>
                <a:chExt cx="787" cy="1076"/>
              </a:xfrm>
            </p:grpSpPr>
            <p:grpSp>
              <p:nvGrpSpPr>
                <p:cNvPr id="73766" name="组合 72742"/>
                <p:cNvGrpSpPr/>
                <p:nvPr/>
              </p:nvGrpSpPr>
              <p:grpSpPr>
                <a:xfrm>
                  <a:off x="0" y="0"/>
                  <a:ext cx="787" cy="1076"/>
                  <a:chOff x="0" y="0"/>
                  <a:chExt cx="787" cy="1076"/>
                </a:xfrm>
              </p:grpSpPr>
              <p:sp>
                <p:nvSpPr>
                  <p:cNvPr id="73767" name="矩形 72743"/>
                  <p:cNvSpPr/>
                  <p:nvPr/>
                </p:nvSpPr>
                <p:spPr>
                  <a:xfrm>
                    <a:off x="0" y="0"/>
                    <a:ext cx="787" cy="66"/>
                  </a:xfrm>
                  <a:prstGeom prst="rect">
                    <a:avLst/>
                  </a:prstGeom>
                  <a:pattFill prst="dkUpDiag">
                    <a:fgClr>
                      <a:schemeClr val="bg1"/>
                    </a:fgClr>
                    <a:bgClr>
                      <a:schemeClr val="bg2"/>
                    </a:bgClr>
                  </a:pattFill>
                  <a:ln w="3175"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3768" name="矩形 72744"/>
                  <p:cNvSpPr/>
                  <p:nvPr/>
                </p:nvSpPr>
                <p:spPr>
                  <a:xfrm>
                    <a:off x="0" y="1010"/>
                    <a:ext cx="787" cy="66"/>
                  </a:xfrm>
                  <a:prstGeom prst="rect">
                    <a:avLst/>
                  </a:prstGeom>
                  <a:pattFill prst="dkUpDiag">
                    <a:fgClr>
                      <a:schemeClr val="bg1"/>
                    </a:fgClr>
                    <a:bgClr>
                      <a:schemeClr val="bg2"/>
                    </a:bgClr>
                  </a:pattFill>
                  <a:ln w="3175"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73769" name="组合 72745"/>
                <p:cNvGrpSpPr/>
                <p:nvPr/>
              </p:nvGrpSpPr>
              <p:grpSpPr>
                <a:xfrm>
                  <a:off x="369" y="754"/>
                  <a:ext cx="67" cy="274"/>
                  <a:chOff x="0" y="0"/>
                  <a:chExt cx="67" cy="274"/>
                </a:xfrm>
              </p:grpSpPr>
              <p:sp>
                <p:nvSpPr>
                  <p:cNvPr id="73770" name="矩形 72746"/>
                  <p:cNvSpPr/>
                  <p:nvPr/>
                </p:nvSpPr>
                <p:spPr>
                  <a:xfrm rot="-5400000">
                    <a:off x="-104" y="104"/>
                    <a:ext cx="274" cy="66"/>
                  </a:xfrm>
                  <a:prstGeom prst="rect">
                    <a:avLst/>
                  </a:prstGeom>
                  <a:pattFill prst="dkUpDiag">
                    <a:fgClr>
                      <a:schemeClr val="bg1"/>
                    </a:fgClr>
                    <a:bgClr>
                      <a:schemeClr val="bg2"/>
                    </a:bgClr>
                  </a:pattFill>
                  <a:ln w="9525"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73771" name="组合 72747"/>
                  <p:cNvGrpSpPr/>
                  <p:nvPr/>
                </p:nvGrpSpPr>
                <p:grpSpPr>
                  <a:xfrm>
                    <a:off x="0" y="0"/>
                    <a:ext cx="67" cy="257"/>
                    <a:chOff x="0" y="0"/>
                    <a:chExt cx="67" cy="269"/>
                  </a:xfrm>
                </p:grpSpPr>
                <p:sp>
                  <p:nvSpPr>
                    <p:cNvPr id="73772" name="直接连接符 72748"/>
                    <p:cNvSpPr/>
                    <p:nvPr/>
                  </p:nvSpPr>
                  <p:spPr>
                    <a:xfrm>
                      <a:off x="0" y="1"/>
                      <a:ext cx="0" cy="268"/>
                    </a:xfrm>
                    <a:prstGeom prst="line">
                      <a:avLst/>
                    </a:prstGeom>
                    <a:ln w="31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3773" name="直接连接符 72749"/>
                    <p:cNvSpPr/>
                    <p:nvPr/>
                  </p:nvSpPr>
                  <p:spPr>
                    <a:xfrm>
                      <a:off x="67" y="1"/>
                      <a:ext cx="0" cy="268"/>
                    </a:xfrm>
                    <a:prstGeom prst="line">
                      <a:avLst/>
                    </a:prstGeom>
                    <a:ln w="31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3774" name="直接连接符 72750"/>
                    <p:cNvSpPr/>
                    <p:nvPr/>
                  </p:nvSpPr>
                  <p:spPr>
                    <a:xfrm>
                      <a:off x="2" y="0"/>
                      <a:ext cx="64" cy="0"/>
                    </a:xfrm>
                    <a:prstGeom prst="line">
                      <a:avLst/>
                    </a:prstGeom>
                    <a:ln w="31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grpSp>
              <p:nvGrpSpPr>
                <p:cNvPr id="73775" name="组合 72751"/>
                <p:cNvGrpSpPr/>
                <p:nvPr/>
              </p:nvGrpSpPr>
              <p:grpSpPr>
                <a:xfrm rot="10800000">
                  <a:off x="369" y="49"/>
                  <a:ext cx="67" cy="274"/>
                  <a:chOff x="0" y="0"/>
                  <a:chExt cx="67" cy="274"/>
                </a:xfrm>
              </p:grpSpPr>
              <p:sp>
                <p:nvSpPr>
                  <p:cNvPr id="73776" name="矩形 72752"/>
                  <p:cNvSpPr/>
                  <p:nvPr/>
                </p:nvSpPr>
                <p:spPr>
                  <a:xfrm rot="-5400000">
                    <a:off x="-104" y="104"/>
                    <a:ext cx="274" cy="66"/>
                  </a:xfrm>
                  <a:prstGeom prst="rect">
                    <a:avLst/>
                  </a:prstGeom>
                  <a:pattFill prst="dkUpDiag">
                    <a:fgClr>
                      <a:schemeClr val="bg1"/>
                    </a:fgClr>
                    <a:bgClr>
                      <a:schemeClr val="bg2"/>
                    </a:bgClr>
                  </a:pattFill>
                  <a:ln w="9525"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73777" name="组合 72753"/>
                  <p:cNvGrpSpPr/>
                  <p:nvPr/>
                </p:nvGrpSpPr>
                <p:grpSpPr>
                  <a:xfrm>
                    <a:off x="0" y="0"/>
                    <a:ext cx="67" cy="257"/>
                    <a:chOff x="0" y="0"/>
                    <a:chExt cx="67" cy="269"/>
                  </a:xfrm>
                </p:grpSpPr>
                <p:sp>
                  <p:nvSpPr>
                    <p:cNvPr id="73778" name="直接连接符 72754"/>
                    <p:cNvSpPr/>
                    <p:nvPr/>
                  </p:nvSpPr>
                  <p:spPr>
                    <a:xfrm>
                      <a:off x="0" y="1"/>
                      <a:ext cx="0" cy="268"/>
                    </a:xfrm>
                    <a:prstGeom prst="line">
                      <a:avLst/>
                    </a:prstGeom>
                    <a:ln w="31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3779" name="直接连接符 72755"/>
                    <p:cNvSpPr/>
                    <p:nvPr/>
                  </p:nvSpPr>
                  <p:spPr>
                    <a:xfrm>
                      <a:off x="67" y="1"/>
                      <a:ext cx="0" cy="268"/>
                    </a:xfrm>
                    <a:prstGeom prst="line">
                      <a:avLst/>
                    </a:prstGeom>
                    <a:ln w="31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3780" name="直接连接符 72756"/>
                    <p:cNvSpPr/>
                    <p:nvPr/>
                  </p:nvSpPr>
                  <p:spPr>
                    <a:xfrm>
                      <a:off x="2" y="0"/>
                      <a:ext cx="64" cy="0"/>
                    </a:xfrm>
                    <a:prstGeom prst="line">
                      <a:avLst/>
                    </a:prstGeom>
                    <a:ln w="31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grpSp>
        </p:grpSp>
        <p:grpSp>
          <p:nvGrpSpPr>
            <p:cNvPr id="73781" name="组合 72757"/>
            <p:cNvGrpSpPr/>
            <p:nvPr/>
          </p:nvGrpSpPr>
          <p:grpSpPr>
            <a:xfrm>
              <a:off x="14" y="64"/>
              <a:ext cx="2177" cy="1230"/>
              <a:chOff x="0" y="0"/>
              <a:chExt cx="2177" cy="1230"/>
            </a:xfrm>
          </p:grpSpPr>
          <p:grpSp>
            <p:nvGrpSpPr>
              <p:cNvPr id="73782" name="组合 72758"/>
              <p:cNvGrpSpPr/>
              <p:nvPr/>
            </p:nvGrpSpPr>
            <p:grpSpPr>
              <a:xfrm>
                <a:off x="485" y="0"/>
                <a:ext cx="1593" cy="1230"/>
                <a:chOff x="0" y="0"/>
                <a:chExt cx="1593" cy="1230"/>
              </a:xfrm>
            </p:grpSpPr>
            <p:sp>
              <p:nvSpPr>
                <p:cNvPr id="73783" name="未知"/>
                <p:cNvSpPr/>
                <p:nvPr/>
              </p:nvSpPr>
              <p:spPr>
                <a:xfrm>
                  <a:off x="254" y="3"/>
                  <a:ext cx="600" cy="253"/>
                </a:xfrm>
                <a:custGeom>
                  <a:avLst/>
                  <a:gdLst/>
                  <a:ahLst/>
                  <a:cxnLst/>
                  <a:pathLst>
                    <a:path w="600" h="253">
                      <a:moveTo>
                        <a:pt x="0" y="138"/>
                      </a:moveTo>
                      <a:cubicBezTo>
                        <a:pt x="6" y="173"/>
                        <a:pt x="25" y="212"/>
                        <a:pt x="79" y="230"/>
                      </a:cubicBezTo>
                      <a:cubicBezTo>
                        <a:pt x="134" y="248"/>
                        <a:pt x="220" y="253"/>
                        <a:pt x="295" y="246"/>
                      </a:cubicBezTo>
                      <a:cubicBezTo>
                        <a:pt x="370" y="239"/>
                        <a:pt x="433" y="218"/>
                        <a:pt x="481" y="188"/>
                      </a:cubicBezTo>
                      <a:cubicBezTo>
                        <a:pt x="551" y="145"/>
                        <a:pt x="564" y="131"/>
                        <a:pt x="582" y="69"/>
                      </a:cubicBezTo>
                      <a:cubicBezTo>
                        <a:pt x="600" y="7"/>
                        <a:pt x="592" y="14"/>
                        <a:pt x="594" y="0"/>
                      </a:cubicBez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73784" name="未知"/>
                <p:cNvSpPr/>
                <p:nvPr/>
              </p:nvSpPr>
              <p:spPr>
                <a:xfrm>
                  <a:off x="130" y="1"/>
                  <a:ext cx="1128" cy="372"/>
                </a:xfrm>
                <a:custGeom>
                  <a:avLst/>
                  <a:gdLst/>
                  <a:ahLst/>
                  <a:cxnLst/>
                  <a:pathLst>
                    <a:path w="1128" h="372">
                      <a:moveTo>
                        <a:pt x="0" y="138"/>
                      </a:moveTo>
                      <a:cubicBezTo>
                        <a:pt x="4" y="152"/>
                        <a:pt x="0" y="188"/>
                        <a:pt x="22" y="224"/>
                      </a:cubicBezTo>
                      <a:cubicBezTo>
                        <a:pt x="44" y="260"/>
                        <a:pt x="70" y="276"/>
                        <a:pt x="134" y="302"/>
                      </a:cubicBezTo>
                      <a:cubicBezTo>
                        <a:pt x="198" y="328"/>
                        <a:pt x="306" y="356"/>
                        <a:pt x="406" y="364"/>
                      </a:cubicBezTo>
                      <a:cubicBezTo>
                        <a:pt x="506" y="372"/>
                        <a:pt x="649" y="360"/>
                        <a:pt x="734" y="348"/>
                      </a:cubicBezTo>
                      <a:cubicBezTo>
                        <a:pt x="819" y="336"/>
                        <a:pt x="860" y="319"/>
                        <a:pt x="916" y="290"/>
                      </a:cubicBezTo>
                      <a:cubicBezTo>
                        <a:pt x="972" y="261"/>
                        <a:pt x="1036" y="206"/>
                        <a:pt x="1068" y="172"/>
                      </a:cubicBezTo>
                      <a:cubicBezTo>
                        <a:pt x="1100" y="138"/>
                        <a:pt x="1100" y="115"/>
                        <a:pt x="1110" y="86"/>
                      </a:cubicBezTo>
                      <a:cubicBezTo>
                        <a:pt x="1120" y="57"/>
                        <a:pt x="1124" y="28"/>
                        <a:pt x="1128" y="0"/>
                      </a:cubicBez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73785" name="未知"/>
                <p:cNvSpPr/>
                <p:nvPr/>
              </p:nvSpPr>
              <p:spPr>
                <a:xfrm>
                  <a:off x="9" y="0"/>
                  <a:ext cx="1584" cy="503"/>
                </a:xfrm>
                <a:custGeom>
                  <a:avLst/>
                  <a:gdLst/>
                  <a:ahLst/>
                  <a:cxnLst/>
                  <a:pathLst>
                    <a:path w="1584" h="503">
                      <a:moveTo>
                        <a:pt x="0" y="144"/>
                      </a:moveTo>
                      <a:cubicBezTo>
                        <a:pt x="4" y="162"/>
                        <a:pt x="6" y="213"/>
                        <a:pt x="27" y="255"/>
                      </a:cubicBezTo>
                      <a:cubicBezTo>
                        <a:pt x="48" y="297"/>
                        <a:pt x="69" y="327"/>
                        <a:pt x="141" y="369"/>
                      </a:cubicBezTo>
                      <a:cubicBezTo>
                        <a:pt x="213" y="411"/>
                        <a:pt x="286" y="449"/>
                        <a:pt x="411" y="468"/>
                      </a:cubicBezTo>
                      <a:cubicBezTo>
                        <a:pt x="536" y="487"/>
                        <a:pt x="739" y="503"/>
                        <a:pt x="891" y="486"/>
                      </a:cubicBezTo>
                      <a:cubicBezTo>
                        <a:pt x="1043" y="469"/>
                        <a:pt x="1215" y="423"/>
                        <a:pt x="1326" y="363"/>
                      </a:cubicBezTo>
                      <a:cubicBezTo>
                        <a:pt x="1437" y="303"/>
                        <a:pt x="1446" y="288"/>
                        <a:pt x="1512" y="213"/>
                      </a:cubicBezTo>
                      <a:cubicBezTo>
                        <a:pt x="1578" y="138"/>
                        <a:pt x="1560" y="131"/>
                        <a:pt x="1572" y="96"/>
                      </a:cubicBezTo>
                      <a:cubicBezTo>
                        <a:pt x="1584" y="61"/>
                        <a:pt x="1582" y="20"/>
                        <a:pt x="1584" y="0"/>
                      </a:cubicBez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73786" name="未知"/>
                <p:cNvSpPr/>
                <p:nvPr/>
              </p:nvSpPr>
              <p:spPr>
                <a:xfrm>
                  <a:off x="0" y="720"/>
                  <a:ext cx="1590" cy="507"/>
                </a:xfrm>
                <a:custGeom>
                  <a:avLst/>
                  <a:gdLst/>
                  <a:ahLst/>
                  <a:cxnLst/>
                  <a:pathLst>
                    <a:path w="1590" h="507">
                      <a:moveTo>
                        <a:pt x="3" y="354"/>
                      </a:moveTo>
                      <a:cubicBezTo>
                        <a:pt x="7" y="337"/>
                        <a:pt x="0" y="303"/>
                        <a:pt x="27" y="249"/>
                      </a:cubicBezTo>
                      <a:cubicBezTo>
                        <a:pt x="54" y="195"/>
                        <a:pt x="61" y="188"/>
                        <a:pt x="99" y="159"/>
                      </a:cubicBezTo>
                      <a:cubicBezTo>
                        <a:pt x="137" y="130"/>
                        <a:pt x="189" y="99"/>
                        <a:pt x="255" y="75"/>
                      </a:cubicBezTo>
                      <a:cubicBezTo>
                        <a:pt x="321" y="51"/>
                        <a:pt x="390" y="25"/>
                        <a:pt x="495" y="15"/>
                      </a:cubicBezTo>
                      <a:cubicBezTo>
                        <a:pt x="600" y="5"/>
                        <a:pt x="767" y="0"/>
                        <a:pt x="888" y="12"/>
                      </a:cubicBezTo>
                      <a:cubicBezTo>
                        <a:pt x="1009" y="24"/>
                        <a:pt x="1128" y="54"/>
                        <a:pt x="1221" y="87"/>
                      </a:cubicBezTo>
                      <a:cubicBezTo>
                        <a:pt x="1314" y="120"/>
                        <a:pt x="1386" y="158"/>
                        <a:pt x="1446" y="210"/>
                      </a:cubicBezTo>
                      <a:cubicBezTo>
                        <a:pt x="1506" y="262"/>
                        <a:pt x="1581" y="351"/>
                        <a:pt x="1584" y="399"/>
                      </a:cubicBezTo>
                      <a:cubicBezTo>
                        <a:pt x="1587" y="447"/>
                        <a:pt x="1590" y="484"/>
                        <a:pt x="1590" y="507"/>
                      </a:cubicBez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73787" name="未知"/>
                <p:cNvSpPr/>
                <p:nvPr/>
              </p:nvSpPr>
              <p:spPr>
                <a:xfrm>
                  <a:off x="126" y="841"/>
                  <a:ext cx="1134" cy="389"/>
                </a:xfrm>
                <a:custGeom>
                  <a:avLst/>
                  <a:gdLst/>
                  <a:ahLst/>
                  <a:cxnLst/>
                  <a:pathLst>
                    <a:path w="1134" h="389">
                      <a:moveTo>
                        <a:pt x="3" y="239"/>
                      </a:moveTo>
                      <a:cubicBezTo>
                        <a:pt x="7" y="225"/>
                        <a:pt x="0" y="200"/>
                        <a:pt x="27" y="155"/>
                      </a:cubicBezTo>
                      <a:cubicBezTo>
                        <a:pt x="54" y="110"/>
                        <a:pt x="85" y="92"/>
                        <a:pt x="141" y="68"/>
                      </a:cubicBezTo>
                      <a:cubicBezTo>
                        <a:pt x="197" y="44"/>
                        <a:pt x="276" y="20"/>
                        <a:pt x="363" y="11"/>
                      </a:cubicBezTo>
                      <a:cubicBezTo>
                        <a:pt x="450" y="2"/>
                        <a:pt x="571" y="0"/>
                        <a:pt x="663" y="11"/>
                      </a:cubicBezTo>
                      <a:cubicBezTo>
                        <a:pt x="755" y="22"/>
                        <a:pt x="852" y="53"/>
                        <a:pt x="915" y="80"/>
                      </a:cubicBezTo>
                      <a:cubicBezTo>
                        <a:pt x="978" y="107"/>
                        <a:pt x="1007" y="138"/>
                        <a:pt x="1041" y="173"/>
                      </a:cubicBezTo>
                      <a:cubicBezTo>
                        <a:pt x="1075" y="208"/>
                        <a:pt x="1107" y="254"/>
                        <a:pt x="1122" y="290"/>
                      </a:cubicBezTo>
                      <a:cubicBezTo>
                        <a:pt x="1134" y="344"/>
                        <a:pt x="1129" y="369"/>
                        <a:pt x="1131" y="389"/>
                      </a:cubicBez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73788" name="未知"/>
                <p:cNvSpPr/>
                <p:nvPr/>
              </p:nvSpPr>
              <p:spPr>
                <a:xfrm>
                  <a:off x="255" y="959"/>
                  <a:ext cx="594" cy="271"/>
                </a:xfrm>
                <a:custGeom>
                  <a:avLst/>
                  <a:gdLst/>
                  <a:ahLst/>
                  <a:cxnLst/>
                  <a:pathLst>
                    <a:path w="594" h="271">
                      <a:moveTo>
                        <a:pt x="0" y="121"/>
                      </a:moveTo>
                      <a:cubicBezTo>
                        <a:pt x="2" y="113"/>
                        <a:pt x="2" y="86"/>
                        <a:pt x="14" y="70"/>
                      </a:cubicBezTo>
                      <a:cubicBezTo>
                        <a:pt x="26" y="54"/>
                        <a:pt x="42" y="33"/>
                        <a:pt x="72" y="22"/>
                      </a:cubicBezTo>
                      <a:cubicBezTo>
                        <a:pt x="102" y="11"/>
                        <a:pt x="155" y="6"/>
                        <a:pt x="192" y="3"/>
                      </a:cubicBezTo>
                      <a:cubicBezTo>
                        <a:pt x="229" y="0"/>
                        <a:pt x="260" y="1"/>
                        <a:pt x="297" y="6"/>
                      </a:cubicBezTo>
                      <a:cubicBezTo>
                        <a:pt x="334" y="11"/>
                        <a:pt x="378" y="19"/>
                        <a:pt x="413" y="31"/>
                      </a:cubicBezTo>
                      <a:cubicBezTo>
                        <a:pt x="448" y="43"/>
                        <a:pt x="483" y="62"/>
                        <a:pt x="506" y="78"/>
                      </a:cubicBezTo>
                      <a:cubicBezTo>
                        <a:pt x="529" y="94"/>
                        <a:pt x="538" y="106"/>
                        <a:pt x="551" y="127"/>
                      </a:cubicBezTo>
                      <a:cubicBezTo>
                        <a:pt x="564" y="148"/>
                        <a:pt x="580" y="161"/>
                        <a:pt x="587" y="205"/>
                      </a:cubicBezTo>
                      <a:cubicBezTo>
                        <a:pt x="594" y="249"/>
                        <a:pt x="592" y="257"/>
                        <a:pt x="593" y="271"/>
                      </a:cubicBezTo>
                    </a:path>
                  </a:pathLst>
                </a:custGeom>
                <a:noFill/>
                <a:ln w="19050" cap="flat" cmpd="sng">
                  <a:solidFill>
                    <a:schemeClr val="tx1"/>
                  </a:solidFill>
                  <a:prstDash val="solid"/>
                  <a:round/>
                  <a:headEnd type="none" w="med" len="med"/>
                  <a:tailEnd type="none" w="med" len="med"/>
                </a:ln>
              </p:spPr>
              <p:txBody>
                <a:bodyPr/>
                <a:p>
                  <a:endParaRPr lang="zh-CN" altLang="en-US"/>
                </a:p>
              </p:txBody>
            </p:sp>
          </p:grpSp>
          <p:sp>
            <p:nvSpPr>
              <p:cNvPr id="73789" name="直接连接符 72765"/>
              <p:cNvSpPr/>
              <p:nvPr/>
            </p:nvSpPr>
            <p:spPr>
              <a:xfrm>
                <a:off x="0" y="609"/>
                <a:ext cx="2177" cy="0"/>
              </a:xfrm>
              <a:prstGeom prst="line">
                <a:avLst/>
              </a:prstGeom>
              <a:ln w="19050"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sp>
        <p:nvSpPr>
          <p:cNvPr id="72767" name="文本框 72766"/>
          <p:cNvSpPr txBox="1"/>
          <p:nvPr/>
        </p:nvSpPr>
        <p:spPr>
          <a:xfrm>
            <a:off x="7834313" y="3284538"/>
            <a:ext cx="1225550" cy="396875"/>
          </a:xfrm>
          <a:prstGeom prst="rect">
            <a:avLst/>
          </a:prstGeom>
          <a:noFill/>
          <a:ln w="9525">
            <a:noFill/>
          </a:ln>
        </p:spPr>
        <p:txBody>
          <a:bodyPr anchor="t">
            <a:spAutoFit/>
          </a:bodyPr>
          <a:p>
            <a:pPr lvl="0" indent="0"/>
            <a:r>
              <a:rPr lang="zh-CN" altLang="en-US" sz="2000" dirty="0">
                <a:latin typeface="Times New Roman" panose="02020603050405020304" pitchFamily="2" charset="0"/>
                <a:ea typeface="仿宋_GB2312" pitchFamily="1" charset="-122"/>
              </a:rPr>
              <a:t>电场线</a:t>
            </a:r>
            <a:endParaRPr lang="zh-CN" altLang="en-US" sz="2000" dirty="0">
              <a:latin typeface="Times New Roman" panose="02020603050405020304" pitchFamily="2" charset="0"/>
              <a:ea typeface="仿宋_GB2312" pitchFamily="1" charset="-122"/>
            </a:endParaRPr>
          </a:p>
        </p:txBody>
      </p:sp>
      <p:sp>
        <p:nvSpPr>
          <p:cNvPr id="72768" name="文本框 72767"/>
          <p:cNvSpPr txBox="1"/>
          <p:nvPr/>
        </p:nvSpPr>
        <p:spPr>
          <a:xfrm>
            <a:off x="5692775" y="4221163"/>
            <a:ext cx="1079500" cy="396875"/>
          </a:xfrm>
          <a:prstGeom prst="rect">
            <a:avLst/>
          </a:prstGeom>
          <a:noFill/>
          <a:ln w="9525">
            <a:noFill/>
          </a:ln>
        </p:spPr>
        <p:txBody>
          <a:bodyPr anchor="t">
            <a:spAutoFit/>
          </a:bodyPr>
          <a:p>
            <a:pPr lvl="0" indent="0"/>
            <a:r>
              <a:rPr lang="zh-CN" altLang="en-US" sz="2000" dirty="0">
                <a:latin typeface="Times New Roman" panose="02020603050405020304" pitchFamily="2" charset="0"/>
                <a:ea typeface="仿宋_GB2312" pitchFamily="1" charset="-122"/>
              </a:rPr>
              <a:t>等势面</a:t>
            </a:r>
            <a:endParaRPr lang="zh-CN" altLang="en-US" sz="2000" dirty="0">
              <a:latin typeface="Times New Roman" panose="02020603050405020304" pitchFamily="2" charset="0"/>
              <a:ea typeface="仿宋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2710"/>
                                        </p:tgtEl>
                                        <p:attrNameLst>
                                          <p:attrName>style.visibility</p:attrName>
                                        </p:attrNameLst>
                                      </p:cBhvr>
                                      <p:to>
                                        <p:strVal val="visible"/>
                                      </p:to>
                                    </p:set>
                                    <p:animEffect transition="in" filter="box(out)">
                                      <p:cBhvr>
                                        <p:cTn id="7" dur="500"/>
                                        <p:tgtEl>
                                          <p:spTgt spid="72710"/>
                                        </p:tgtEl>
                                      </p:cBhvr>
                                    </p:animEffect>
                                  </p:childTnLst>
                                </p:cTn>
                              </p:par>
                              <p:par>
                                <p:cTn id="8" presetID="4" presetClass="entr" presetSubtype="32" fill="hold" nodeType="withEffect">
                                  <p:stCondLst>
                                    <p:cond delay="0"/>
                                  </p:stCondLst>
                                  <p:childTnLst>
                                    <p:set>
                                      <p:cBhvr>
                                        <p:cTn id="9" dur="1" fill="hold">
                                          <p:stCondLst>
                                            <p:cond delay="0"/>
                                          </p:stCondLst>
                                        </p:cTn>
                                        <p:tgtEl>
                                          <p:spTgt spid="72706"/>
                                        </p:tgtEl>
                                        <p:attrNameLst>
                                          <p:attrName>style.visibility</p:attrName>
                                        </p:attrNameLst>
                                      </p:cBhvr>
                                      <p:to>
                                        <p:strVal val="visible"/>
                                      </p:to>
                                    </p:set>
                                    <p:animEffect transition="in" filter="box(out)">
                                      <p:cBhvr>
                                        <p:cTn id="10" dur="500"/>
                                        <p:tgtEl>
                                          <p:spTgt spid="7270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2725"/>
                                        </p:tgtEl>
                                        <p:attrNameLst>
                                          <p:attrName>style.visibility</p:attrName>
                                        </p:attrNameLst>
                                      </p:cBhvr>
                                      <p:to>
                                        <p:strVal val="visible"/>
                                      </p:to>
                                    </p:set>
                                    <p:animEffect transition="in" filter="wipe(left)">
                                      <p:cBhvr>
                                        <p:cTn id="14" dur="500"/>
                                        <p:tgtEl>
                                          <p:spTgt spid="7272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2707"/>
                                        </p:tgtEl>
                                        <p:attrNameLst>
                                          <p:attrName>style.visibility</p:attrName>
                                        </p:attrNameLst>
                                      </p:cBhvr>
                                      <p:to>
                                        <p:strVal val="visible"/>
                                      </p:to>
                                    </p:set>
                                    <p:animEffect transition="in" filter="wipe(left)">
                                      <p:cBhvr>
                                        <p:cTn id="18" dur="500"/>
                                        <p:tgtEl>
                                          <p:spTgt spid="7270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2721"/>
                                        </p:tgtEl>
                                        <p:attrNameLst>
                                          <p:attrName>style.visibility</p:attrName>
                                        </p:attrNameLst>
                                      </p:cBhvr>
                                      <p:to>
                                        <p:strVal val="visible"/>
                                      </p:to>
                                    </p:set>
                                    <p:animEffect transition="in" filter="wipe(left)">
                                      <p:cBhvr>
                                        <p:cTn id="23" dur="500"/>
                                        <p:tgtEl>
                                          <p:spTgt spid="72721"/>
                                        </p:tgtEl>
                                      </p:cBhvr>
                                    </p:animEffect>
                                  </p:childTnLst>
                                </p:cTn>
                              </p:par>
                            </p:childTnLst>
                          </p:cTn>
                        </p:par>
                        <p:par>
                          <p:cTn id="24" fill="hold">
                            <p:stCondLst>
                              <p:cond delay="500"/>
                            </p:stCondLst>
                            <p:childTnLst>
                              <p:par>
                                <p:cTn id="25" presetID="22" presetClass="entr" presetSubtype="8" fill="hold" nodeType="afterEffect">
                                  <p:stCondLst>
                                    <p:cond delay="500"/>
                                  </p:stCondLst>
                                  <p:childTnLst>
                                    <p:set>
                                      <p:cBhvr>
                                        <p:cTn id="26" dur="1" fill="hold">
                                          <p:stCondLst>
                                            <p:cond delay="0"/>
                                          </p:stCondLst>
                                        </p:cTn>
                                        <p:tgtEl>
                                          <p:spTgt spid="72722"/>
                                        </p:tgtEl>
                                        <p:attrNameLst>
                                          <p:attrName>style.visibility</p:attrName>
                                        </p:attrNameLst>
                                      </p:cBhvr>
                                      <p:to>
                                        <p:strVal val="visible"/>
                                      </p:to>
                                    </p:set>
                                    <p:animEffect transition="in" filter="wipe(left)">
                                      <p:cBhvr>
                                        <p:cTn id="27" dur="500"/>
                                        <p:tgtEl>
                                          <p:spTgt spid="72722"/>
                                        </p:tgtEl>
                                      </p:cBhvr>
                                    </p:animEffect>
                                  </p:childTnLst>
                                </p:cTn>
                              </p:par>
                            </p:childTnLst>
                          </p:cTn>
                        </p:par>
                        <p:par>
                          <p:cTn id="28" fill="hold">
                            <p:stCondLst>
                              <p:cond delay="1500"/>
                            </p:stCondLst>
                            <p:childTnLst>
                              <p:par>
                                <p:cTn id="29" presetID="22" presetClass="entr" presetSubtype="8" fill="hold" nodeType="afterEffect">
                                  <p:stCondLst>
                                    <p:cond delay="500"/>
                                  </p:stCondLst>
                                  <p:childTnLst>
                                    <p:set>
                                      <p:cBhvr>
                                        <p:cTn id="30" dur="1" fill="hold">
                                          <p:stCondLst>
                                            <p:cond delay="0"/>
                                          </p:stCondLst>
                                        </p:cTn>
                                        <p:tgtEl>
                                          <p:spTgt spid="72723"/>
                                        </p:tgtEl>
                                        <p:attrNameLst>
                                          <p:attrName>style.visibility</p:attrName>
                                        </p:attrNameLst>
                                      </p:cBhvr>
                                      <p:to>
                                        <p:strVal val="visible"/>
                                      </p:to>
                                    </p:set>
                                    <p:animEffect transition="in" filter="wipe(left)">
                                      <p:cBhvr>
                                        <p:cTn id="31" dur="500"/>
                                        <p:tgtEl>
                                          <p:spTgt spid="72723"/>
                                        </p:tgtEl>
                                      </p:cBhvr>
                                    </p:animEffect>
                                  </p:childTnLst>
                                </p:cTn>
                              </p:par>
                            </p:childTnLst>
                          </p:cTn>
                        </p:par>
                        <p:par>
                          <p:cTn id="32" fill="hold">
                            <p:stCondLst>
                              <p:cond delay="2500"/>
                            </p:stCondLst>
                            <p:childTnLst>
                              <p:par>
                                <p:cTn id="33" presetID="22" presetClass="entr" presetSubtype="8" fill="hold" nodeType="afterEffect">
                                  <p:stCondLst>
                                    <p:cond delay="500"/>
                                  </p:stCondLst>
                                  <p:childTnLst>
                                    <p:set>
                                      <p:cBhvr>
                                        <p:cTn id="34" dur="1" fill="hold">
                                          <p:stCondLst>
                                            <p:cond delay="0"/>
                                          </p:stCondLst>
                                        </p:cTn>
                                        <p:tgtEl>
                                          <p:spTgt spid="72724"/>
                                        </p:tgtEl>
                                        <p:attrNameLst>
                                          <p:attrName>style.visibility</p:attrName>
                                        </p:attrNameLst>
                                      </p:cBhvr>
                                      <p:to>
                                        <p:strVal val="visible"/>
                                      </p:to>
                                    </p:set>
                                    <p:animEffect transition="in" filter="wipe(left)">
                                      <p:cBhvr>
                                        <p:cTn id="35" dur="500"/>
                                        <p:tgtEl>
                                          <p:spTgt spid="72724"/>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72726"/>
                                        </p:tgtEl>
                                        <p:attrNameLst>
                                          <p:attrName>style.visibility</p:attrName>
                                        </p:attrNameLst>
                                      </p:cBhvr>
                                      <p:to>
                                        <p:strVal val="visible"/>
                                      </p:to>
                                    </p:set>
                                    <p:animEffect transition="in" filter="wipe(left)">
                                      <p:cBhvr>
                                        <p:cTn id="39" dur="500"/>
                                        <p:tgtEl>
                                          <p:spTgt spid="72726"/>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nodeType="clickEffect">
                                  <p:stCondLst>
                                    <p:cond delay="0"/>
                                  </p:stCondLst>
                                  <p:childTnLst>
                                    <p:set>
                                      <p:cBhvr>
                                        <p:cTn id="43" dur="1" fill="hold">
                                          <p:stCondLst>
                                            <p:cond delay="0"/>
                                          </p:stCondLst>
                                        </p:cTn>
                                        <p:tgtEl>
                                          <p:spTgt spid="72737"/>
                                        </p:tgtEl>
                                        <p:attrNameLst>
                                          <p:attrName>style.visibility</p:attrName>
                                        </p:attrNameLst>
                                      </p:cBhvr>
                                      <p:to>
                                        <p:strVal val="visible"/>
                                      </p:to>
                                    </p:set>
                                    <p:animEffect transition="in" filter="box(out)">
                                      <p:cBhvr>
                                        <p:cTn id="44" dur="500"/>
                                        <p:tgtEl>
                                          <p:spTgt spid="72737"/>
                                        </p:tgtEl>
                                      </p:cBhvr>
                                    </p:animEffect>
                                  </p:childTnLst>
                                </p:cTn>
                              </p:par>
                              <p:par>
                                <p:cTn id="45" presetID="4" presetClass="entr" presetSubtype="32" fill="hold" nodeType="withEffect">
                                  <p:stCondLst>
                                    <p:cond delay="500"/>
                                  </p:stCondLst>
                                  <p:childTnLst>
                                    <p:set>
                                      <p:cBhvr>
                                        <p:cTn id="46" dur="1" fill="hold">
                                          <p:stCondLst>
                                            <p:cond delay="0"/>
                                          </p:stCondLst>
                                        </p:cTn>
                                        <p:tgtEl>
                                          <p:spTgt spid="72709"/>
                                        </p:tgtEl>
                                        <p:attrNameLst>
                                          <p:attrName>style.visibility</p:attrName>
                                        </p:attrNameLst>
                                      </p:cBhvr>
                                      <p:to>
                                        <p:strVal val="visible"/>
                                      </p:to>
                                    </p:set>
                                    <p:animEffect transition="in" filter="box(out)">
                                      <p:cBhvr>
                                        <p:cTn id="47" dur="500"/>
                                        <p:tgtEl>
                                          <p:spTgt spid="72709"/>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72767"/>
                                        </p:tgtEl>
                                        <p:attrNameLst>
                                          <p:attrName>style.visibility</p:attrName>
                                        </p:attrNameLst>
                                      </p:cBhvr>
                                      <p:to>
                                        <p:strVal val="visible"/>
                                      </p:to>
                                    </p:set>
                                    <p:animEffect transition="in" filter="wipe(left)">
                                      <p:cBhvr>
                                        <p:cTn id="51" dur="500"/>
                                        <p:tgtEl>
                                          <p:spTgt spid="72767"/>
                                        </p:tgtEl>
                                      </p:cBhvr>
                                    </p:animEffec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72708"/>
                                        </p:tgtEl>
                                        <p:attrNameLst>
                                          <p:attrName>style.visibility</p:attrName>
                                        </p:attrNameLst>
                                      </p:cBhvr>
                                      <p:to>
                                        <p:strVal val="visible"/>
                                      </p:to>
                                    </p:set>
                                    <p:animEffect transition="in" filter="wipe(left)">
                                      <p:cBhvr>
                                        <p:cTn id="55" dur="500"/>
                                        <p:tgtEl>
                                          <p:spTgt spid="7270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nodeType="clickEffect">
                                  <p:stCondLst>
                                    <p:cond delay="0"/>
                                  </p:stCondLst>
                                  <p:childTnLst>
                                    <p:set>
                                      <p:cBhvr>
                                        <p:cTn id="59" dur="1" fill="hold">
                                          <p:stCondLst>
                                            <p:cond delay="0"/>
                                          </p:stCondLst>
                                        </p:cTn>
                                        <p:tgtEl>
                                          <p:spTgt spid="72730"/>
                                        </p:tgtEl>
                                        <p:attrNameLst>
                                          <p:attrName>style.visibility</p:attrName>
                                        </p:attrNameLst>
                                      </p:cBhvr>
                                      <p:to>
                                        <p:strVal val="visible"/>
                                      </p:to>
                                    </p:set>
                                    <p:animEffect transition="in" filter="wipe(right)">
                                      <p:cBhvr>
                                        <p:cTn id="60" dur="1000"/>
                                        <p:tgtEl>
                                          <p:spTgt spid="72730"/>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72731"/>
                                        </p:tgtEl>
                                        <p:attrNameLst>
                                          <p:attrName>style.visibility</p:attrName>
                                        </p:attrNameLst>
                                      </p:cBhvr>
                                      <p:to>
                                        <p:strVal val="visible"/>
                                      </p:to>
                                    </p:set>
                                    <p:animEffect transition="in" filter="wipe(left)">
                                      <p:cBhvr>
                                        <p:cTn id="64" dur="1000"/>
                                        <p:tgtEl>
                                          <p:spTgt spid="72731"/>
                                        </p:tgtEl>
                                      </p:cBhvr>
                                    </p:animEffect>
                                  </p:childTnLst>
                                </p:cTn>
                              </p:par>
                            </p:childTnLst>
                          </p:cTn>
                        </p:par>
                        <p:par>
                          <p:cTn id="65" fill="hold">
                            <p:stCondLst>
                              <p:cond delay="2000"/>
                            </p:stCondLst>
                            <p:childTnLst>
                              <p:par>
                                <p:cTn id="66" presetID="22" presetClass="entr" presetSubtype="8" fill="hold" nodeType="afterEffect">
                                  <p:stCondLst>
                                    <p:cond delay="0"/>
                                  </p:stCondLst>
                                  <p:childTnLst>
                                    <p:set>
                                      <p:cBhvr>
                                        <p:cTn id="67" dur="1" fill="hold">
                                          <p:stCondLst>
                                            <p:cond delay="0"/>
                                          </p:stCondLst>
                                        </p:cTn>
                                        <p:tgtEl>
                                          <p:spTgt spid="72732"/>
                                        </p:tgtEl>
                                        <p:attrNameLst>
                                          <p:attrName>style.visibility</p:attrName>
                                        </p:attrNameLst>
                                      </p:cBhvr>
                                      <p:to>
                                        <p:strVal val="visible"/>
                                      </p:to>
                                    </p:set>
                                    <p:animEffect transition="in" filter="wipe(left)">
                                      <p:cBhvr>
                                        <p:cTn id="68" dur="1000"/>
                                        <p:tgtEl>
                                          <p:spTgt spid="72732"/>
                                        </p:tgtEl>
                                      </p:cBhvr>
                                    </p:animEffect>
                                  </p:childTnLst>
                                </p:cTn>
                              </p:par>
                            </p:childTnLst>
                          </p:cTn>
                        </p:par>
                        <p:par>
                          <p:cTn id="69" fill="hold">
                            <p:stCondLst>
                              <p:cond delay="3000"/>
                            </p:stCondLst>
                            <p:childTnLst>
                              <p:par>
                                <p:cTn id="70" presetID="22" presetClass="entr" presetSubtype="2" fill="hold" nodeType="afterEffect">
                                  <p:stCondLst>
                                    <p:cond delay="0"/>
                                  </p:stCondLst>
                                  <p:childTnLst>
                                    <p:set>
                                      <p:cBhvr>
                                        <p:cTn id="71" dur="1" fill="hold">
                                          <p:stCondLst>
                                            <p:cond delay="0"/>
                                          </p:stCondLst>
                                        </p:cTn>
                                        <p:tgtEl>
                                          <p:spTgt spid="72729"/>
                                        </p:tgtEl>
                                        <p:attrNameLst>
                                          <p:attrName>style.visibility</p:attrName>
                                        </p:attrNameLst>
                                      </p:cBhvr>
                                      <p:to>
                                        <p:strVal val="visible"/>
                                      </p:to>
                                    </p:set>
                                    <p:animEffect transition="in" filter="wipe(right)">
                                      <p:cBhvr>
                                        <p:cTn id="72" dur="1000"/>
                                        <p:tgtEl>
                                          <p:spTgt spid="72729"/>
                                        </p:tgtEl>
                                      </p:cBhvr>
                                    </p:animEffect>
                                  </p:childTnLst>
                                </p:cTn>
                              </p:par>
                            </p:childTnLst>
                          </p:cTn>
                        </p:par>
                        <p:par>
                          <p:cTn id="73" fill="hold">
                            <p:stCondLst>
                              <p:cond delay="4000"/>
                            </p:stCondLst>
                            <p:childTnLst>
                              <p:par>
                                <p:cTn id="74" presetID="22" presetClass="entr" presetSubtype="8" fill="hold" nodeType="afterEffect">
                                  <p:stCondLst>
                                    <p:cond delay="0"/>
                                  </p:stCondLst>
                                  <p:childTnLst>
                                    <p:set>
                                      <p:cBhvr>
                                        <p:cTn id="75" dur="1" fill="hold">
                                          <p:stCondLst>
                                            <p:cond delay="0"/>
                                          </p:stCondLst>
                                        </p:cTn>
                                        <p:tgtEl>
                                          <p:spTgt spid="72733"/>
                                        </p:tgtEl>
                                        <p:attrNameLst>
                                          <p:attrName>style.visibility</p:attrName>
                                        </p:attrNameLst>
                                      </p:cBhvr>
                                      <p:to>
                                        <p:strVal val="visible"/>
                                      </p:to>
                                    </p:set>
                                    <p:animEffect transition="in" filter="wipe(left)">
                                      <p:cBhvr>
                                        <p:cTn id="76" dur="1000"/>
                                        <p:tgtEl>
                                          <p:spTgt spid="72733"/>
                                        </p:tgtEl>
                                      </p:cBhvr>
                                    </p:animEffect>
                                  </p:childTnLst>
                                </p:cTn>
                              </p:par>
                            </p:childTnLst>
                          </p:cTn>
                        </p:par>
                        <p:par>
                          <p:cTn id="77" fill="hold">
                            <p:stCondLst>
                              <p:cond delay="5000"/>
                            </p:stCondLst>
                            <p:childTnLst>
                              <p:par>
                                <p:cTn id="78" presetID="22" presetClass="entr" presetSubtype="2" fill="hold" nodeType="afterEffect">
                                  <p:stCondLst>
                                    <p:cond delay="0"/>
                                  </p:stCondLst>
                                  <p:childTnLst>
                                    <p:set>
                                      <p:cBhvr>
                                        <p:cTn id="79" dur="1" fill="hold">
                                          <p:stCondLst>
                                            <p:cond delay="0"/>
                                          </p:stCondLst>
                                        </p:cTn>
                                        <p:tgtEl>
                                          <p:spTgt spid="72728"/>
                                        </p:tgtEl>
                                        <p:attrNameLst>
                                          <p:attrName>style.visibility</p:attrName>
                                        </p:attrNameLst>
                                      </p:cBhvr>
                                      <p:to>
                                        <p:strVal val="visible"/>
                                      </p:to>
                                    </p:set>
                                    <p:animEffect transition="in" filter="wipe(right)">
                                      <p:cBhvr>
                                        <p:cTn id="80" dur="1000"/>
                                        <p:tgtEl>
                                          <p:spTgt spid="72728"/>
                                        </p:tgtEl>
                                      </p:cBhvr>
                                    </p:animEffect>
                                  </p:childTnLst>
                                </p:cTn>
                              </p:par>
                            </p:childTnLst>
                          </p:cTn>
                        </p:par>
                        <p:par>
                          <p:cTn id="81" fill="hold">
                            <p:stCondLst>
                              <p:cond delay="6000"/>
                            </p:stCondLst>
                            <p:childTnLst>
                              <p:par>
                                <p:cTn id="82" presetID="22" presetClass="entr" presetSubtype="8" fill="hold" nodeType="afterEffect">
                                  <p:stCondLst>
                                    <p:cond delay="0"/>
                                  </p:stCondLst>
                                  <p:childTnLst>
                                    <p:set>
                                      <p:cBhvr>
                                        <p:cTn id="83" dur="1" fill="hold">
                                          <p:stCondLst>
                                            <p:cond delay="0"/>
                                          </p:stCondLst>
                                        </p:cTn>
                                        <p:tgtEl>
                                          <p:spTgt spid="72734"/>
                                        </p:tgtEl>
                                        <p:attrNameLst>
                                          <p:attrName>style.visibility</p:attrName>
                                        </p:attrNameLst>
                                      </p:cBhvr>
                                      <p:to>
                                        <p:strVal val="visible"/>
                                      </p:to>
                                    </p:set>
                                    <p:animEffect transition="in" filter="wipe(left)">
                                      <p:cBhvr>
                                        <p:cTn id="84" dur="1000"/>
                                        <p:tgtEl>
                                          <p:spTgt spid="72734"/>
                                        </p:tgtEl>
                                      </p:cBhvr>
                                    </p:animEffect>
                                  </p:childTnLst>
                                </p:cTn>
                              </p:par>
                            </p:childTnLst>
                          </p:cTn>
                        </p:par>
                        <p:par>
                          <p:cTn id="85" fill="hold">
                            <p:stCondLst>
                              <p:cond delay="7000"/>
                            </p:stCondLst>
                            <p:childTnLst>
                              <p:par>
                                <p:cTn id="86" presetID="22" presetClass="entr" presetSubtype="2" fill="hold" nodeType="afterEffect">
                                  <p:stCondLst>
                                    <p:cond delay="0"/>
                                  </p:stCondLst>
                                  <p:childTnLst>
                                    <p:set>
                                      <p:cBhvr>
                                        <p:cTn id="87" dur="1" fill="hold">
                                          <p:stCondLst>
                                            <p:cond delay="0"/>
                                          </p:stCondLst>
                                        </p:cTn>
                                        <p:tgtEl>
                                          <p:spTgt spid="72727"/>
                                        </p:tgtEl>
                                        <p:attrNameLst>
                                          <p:attrName>style.visibility</p:attrName>
                                        </p:attrNameLst>
                                      </p:cBhvr>
                                      <p:to>
                                        <p:strVal val="visible"/>
                                      </p:to>
                                    </p:set>
                                    <p:animEffect transition="in" filter="wipe(right)">
                                      <p:cBhvr>
                                        <p:cTn id="88" dur="1000"/>
                                        <p:tgtEl>
                                          <p:spTgt spid="72727"/>
                                        </p:tgtEl>
                                      </p:cBhvr>
                                    </p:animEffect>
                                  </p:childTnLst>
                                </p:cTn>
                              </p:par>
                            </p:childTnLst>
                          </p:cTn>
                        </p:par>
                        <p:par>
                          <p:cTn id="89" fill="hold">
                            <p:stCondLst>
                              <p:cond delay="8000"/>
                            </p:stCondLst>
                            <p:childTnLst>
                              <p:par>
                                <p:cTn id="90" presetID="22" presetClass="entr" presetSubtype="8" fill="hold" nodeType="afterEffect">
                                  <p:stCondLst>
                                    <p:cond delay="0"/>
                                  </p:stCondLst>
                                  <p:childTnLst>
                                    <p:set>
                                      <p:cBhvr>
                                        <p:cTn id="91" dur="1" fill="hold">
                                          <p:stCondLst>
                                            <p:cond delay="0"/>
                                          </p:stCondLst>
                                        </p:cTn>
                                        <p:tgtEl>
                                          <p:spTgt spid="72735"/>
                                        </p:tgtEl>
                                        <p:attrNameLst>
                                          <p:attrName>style.visibility</p:attrName>
                                        </p:attrNameLst>
                                      </p:cBhvr>
                                      <p:to>
                                        <p:strVal val="visible"/>
                                      </p:to>
                                    </p:set>
                                    <p:animEffect transition="in" filter="wipe(left)">
                                      <p:cBhvr>
                                        <p:cTn id="92" dur="1000"/>
                                        <p:tgtEl>
                                          <p:spTgt spid="72735"/>
                                        </p:tgtEl>
                                      </p:cBhvr>
                                    </p:animEffect>
                                  </p:childTnLst>
                                </p:cTn>
                              </p:par>
                            </p:childTnLst>
                          </p:cTn>
                        </p:par>
                        <p:par>
                          <p:cTn id="93" fill="hold">
                            <p:stCondLst>
                              <p:cond delay="9000"/>
                            </p:stCondLst>
                            <p:childTnLst>
                              <p:par>
                                <p:cTn id="94" presetID="22" presetClass="entr" presetSubtype="8" fill="hold" nodeType="afterEffect">
                                  <p:stCondLst>
                                    <p:cond delay="0"/>
                                  </p:stCondLst>
                                  <p:childTnLst>
                                    <p:set>
                                      <p:cBhvr>
                                        <p:cTn id="95" dur="1" fill="hold">
                                          <p:stCondLst>
                                            <p:cond delay="0"/>
                                          </p:stCondLst>
                                        </p:cTn>
                                        <p:tgtEl>
                                          <p:spTgt spid="72736"/>
                                        </p:tgtEl>
                                        <p:attrNameLst>
                                          <p:attrName>style.visibility</p:attrName>
                                        </p:attrNameLst>
                                      </p:cBhvr>
                                      <p:to>
                                        <p:strVal val="visible"/>
                                      </p:to>
                                    </p:set>
                                    <p:animEffect transition="in" filter="wipe(left)">
                                      <p:cBhvr>
                                        <p:cTn id="96" dur="1000"/>
                                        <p:tgtEl>
                                          <p:spTgt spid="72736"/>
                                        </p:tgtEl>
                                      </p:cBhvr>
                                    </p:animEffect>
                                  </p:childTnLst>
                                </p:cTn>
                              </p:par>
                            </p:childTnLst>
                          </p:cTn>
                        </p:par>
                        <p:par>
                          <p:cTn id="97" fill="hold">
                            <p:stCondLst>
                              <p:cond delay="10000"/>
                            </p:stCondLst>
                            <p:childTnLst>
                              <p:par>
                                <p:cTn id="98" presetID="22" presetClass="entr" presetSubtype="8" fill="hold" grpId="0" nodeType="afterEffect">
                                  <p:stCondLst>
                                    <p:cond delay="0"/>
                                  </p:stCondLst>
                                  <p:childTnLst>
                                    <p:set>
                                      <p:cBhvr>
                                        <p:cTn id="99" dur="1" fill="hold">
                                          <p:stCondLst>
                                            <p:cond delay="0"/>
                                          </p:stCondLst>
                                        </p:cTn>
                                        <p:tgtEl>
                                          <p:spTgt spid="72768"/>
                                        </p:tgtEl>
                                        <p:attrNameLst>
                                          <p:attrName>style.visibility</p:attrName>
                                        </p:attrNameLst>
                                      </p:cBhvr>
                                      <p:to>
                                        <p:strVal val="visible"/>
                                      </p:to>
                                    </p:set>
                                    <p:animEffect transition="in" filter="wipe(left)">
                                      <p:cBhvr>
                                        <p:cTn id="100" dur="1000"/>
                                        <p:tgtEl>
                                          <p:spTgt spid="72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p:bldP spid="72708" grpId="0"/>
      <p:bldP spid="72725" grpId="0"/>
      <p:bldP spid="72726" grpId="0"/>
      <p:bldP spid="72767" grpId="0"/>
      <p:bldP spid="72768"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8" name="文本框 9217"/>
          <p:cNvSpPr txBox="1"/>
          <p:nvPr/>
        </p:nvSpPr>
        <p:spPr>
          <a:xfrm>
            <a:off x="250825" y="452438"/>
            <a:ext cx="3902075" cy="457200"/>
          </a:xfrm>
          <a:prstGeom prst="rect">
            <a:avLst/>
          </a:prstGeom>
          <a:noFill/>
          <a:ln w="9525">
            <a:noFill/>
          </a:ln>
        </p:spPr>
        <p:txBody>
          <a:bodyPr anchor="t">
            <a:spAutoFit/>
          </a:bodyPr>
          <a:p>
            <a:pPr lvl="0" indent="0"/>
            <a:r>
              <a:rPr lang="zh-CN" altLang="en-US" dirty="0">
                <a:latin typeface="华文楷体" pitchFamily="2" charset="-122"/>
                <a:ea typeface="华文楷体" pitchFamily="2" charset="-122"/>
              </a:rPr>
              <a:t>一、 什么是电</a:t>
            </a:r>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p:txBody>
      </p:sp>
      <p:pic>
        <p:nvPicPr>
          <p:cNvPr id="9219" name="图片 9218"/>
          <p:cNvPicPr>
            <a:picLocks noChangeAspect="1"/>
          </p:cNvPicPr>
          <p:nvPr/>
        </p:nvPicPr>
        <p:blipFill>
          <a:blip r:embed="rId1"/>
          <a:stretch>
            <a:fillRect/>
          </a:stretch>
        </p:blipFill>
        <p:spPr>
          <a:xfrm>
            <a:off x="4357688" y="4667250"/>
            <a:ext cx="600075" cy="800100"/>
          </a:xfrm>
          <a:prstGeom prst="rect">
            <a:avLst/>
          </a:prstGeom>
          <a:noFill/>
          <a:ln w="9525">
            <a:noFill/>
          </a:ln>
        </p:spPr>
      </p:pic>
      <p:pic>
        <p:nvPicPr>
          <p:cNvPr id="9220" name="图片 9219" descr="闪电"/>
          <p:cNvPicPr>
            <a:picLocks noChangeAspect="1"/>
          </p:cNvPicPr>
          <p:nvPr/>
        </p:nvPicPr>
        <p:blipFill>
          <a:blip r:embed="rId2"/>
          <a:stretch>
            <a:fillRect/>
          </a:stretch>
        </p:blipFill>
        <p:spPr>
          <a:xfrm>
            <a:off x="4662488" y="1385888"/>
            <a:ext cx="3713162" cy="2414587"/>
          </a:xfrm>
          <a:prstGeom prst="rect">
            <a:avLst/>
          </a:prstGeom>
          <a:noFill/>
          <a:ln w="9525">
            <a:noFill/>
          </a:ln>
        </p:spPr>
      </p:pic>
      <p:sp>
        <p:nvSpPr>
          <p:cNvPr id="9221" name="文本框 9220"/>
          <p:cNvSpPr txBox="1"/>
          <p:nvPr/>
        </p:nvSpPr>
        <p:spPr>
          <a:xfrm>
            <a:off x="250825" y="4751388"/>
            <a:ext cx="3902075" cy="1554162"/>
          </a:xfrm>
          <a:prstGeom prst="rect">
            <a:avLst/>
          </a:prstGeom>
          <a:noFill/>
          <a:ln w="9525">
            <a:noFill/>
          </a:ln>
        </p:spPr>
        <p:txBody>
          <a:bodyPr anchor="t">
            <a:spAutoFit/>
          </a:bodyPr>
          <a:p>
            <a:pPr lvl="0" indent="0" fontAlgn="ctr"/>
            <a:r>
              <a:rPr lang="zh-CN" altLang="en-US" sz="3200" b="0" dirty="0">
                <a:latin typeface="Times New Roman" panose="02020603050405020304" pitchFamily="2" charset="0"/>
                <a:ea typeface="华文新魏" pitchFamily="2" charset="-122"/>
                <a:sym typeface="Symbol" panose="05050102010706020507" pitchFamily="2" charset="2"/>
              </a:rPr>
              <a:t>英语electricity来源于</a:t>
            </a:r>
            <a:endParaRPr lang="zh-CN" altLang="en-US" sz="3200" b="0" dirty="0">
              <a:latin typeface="Times New Roman" panose="02020603050405020304" pitchFamily="2" charset="0"/>
              <a:ea typeface="华文新魏" pitchFamily="2" charset="-122"/>
              <a:sym typeface="Symbol" panose="05050102010706020507" pitchFamily="2" charset="2"/>
            </a:endParaRPr>
          </a:p>
          <a:p>
            <a:pPr lvl="0" indent="0" fontAlgn="ctr"/>
            <a:r>
              <a:rPr lang="zh-CN" altLang="en-US" sz="3200" b="0" dirty="0">
                <a:latin typeface="Times New Roman" panose="02020603050405020304" pitchFamily="2" charset="0"/>
                <a:ea typeface="华文新魏" pitchFamily="2" charset="-122"/>
                <a:sym typeface="Symbol" panose="05050102010706020507" pitchFamily="2" charset="2"/>
              </a:rPr>
              <a:t>希腊文</a:t>
            </a:r>
            <a:r>
              <a:rPr lang="zh-CN" altLang="en-US" sz="2800" b="0" dirty="0">
                <a:latin typeface="Times New Roman" panose="02020603050405020304" pitchFamily="2" charset="0"/>
                <a:ea typeface="华文新魏" pitchFamily="2" charset="-122"/>
                <a:sym typeface="Symbol" panose="05050102010706020507" pitchFamily="2" charset="2"/>
              </a:rPr>
              <a:t>“</a:t>
            </a:r>
            <a:r>
              <a:rPr lang="zh-CN" altLang="en-US" sz="3200" b="0" dirty="0">
                <a:latin typeface="Times New Roman" panose="02020603050405020304" pitchFamily="2" charset="0"/>
                <a:ea typeface="华文新魏" pitchFamily="2" charset="-122"/>
                <a:sym typeface="Symbol" panose="05050102010706020507" pitchFamily="2" charset="2"/>
              </a:rPr>
              <a:t></a:t>
            </a:r>
            <a:r>
              <a:rPr lang="zh-CN" altLang="en-US" sz="2800" b="0" dirty="0">
                <a:latin typeface="Times New Roman" panose="02020603050405020304" pitchFamily="2" charset="0"/>
                <a:ea typeface="华文新魏" pitchFamily="2" charset="-122"/>
                <a:sym typeface="Symbol" panose="05050102010706020507" pitchFamily="2" charset="2"/>
              </a:rPr>
              <a:t>”</a:t>
            </a:r>
            <a:r>
              <a:rPr lang="zh-CN" altLang="en-US" sz="3200" b="0" dirty="0">
                <a:latin typeface="Times New Roman" panose="02020603050405020304" pitchFamily="2" charset="0"/>
                <a:ea typeface="华文新魏" pitchFamily="2" charset="-122"/>
                <a:sym typeface="Symbol" panose="05050102010706020507" pitchFamily="2" charset="2"/>
              </a:rPr>
              <a:t>，意思是琥珀</a:t>
            </a:r>
            <a:endParaRPr lang="zh-CN" altLang="en-US" sz="3200" b="0" dirty="0">
              <a:latin typeface="Times New Roman" panose="02020603050405020304" pitchFamily="2" charset="0"/>
              <a:ea typeface="华文新魏" pitchFamily="2" charset="-122"/>
            </a:endParaRPr>
          </a:p>
        </p:txBody>
      </p:sp>
      <p:sp>
        <p:nvSpPr>
          <p:cNvPr id="9222" name="文本框 9221"/>
          <p:cNvSpPr txBox="1"/>
          <p:nvPr/>
        </p:nvSpPr>
        <p:spPr>
          <a:xfrm>
            <a:off x="4957763" y="4751388"/>
            <a:ext cx="3417887" cy="1066800"/>
          </a:xfrm>
          <a:prstGeom prst="rect">
            <a:avLst/>
          </a:prstGeom>
          <a:noFill/>
          <a:ln w="9525">
            <a:noFill/>
          </a:ln>
        </p:spPr>
        <p:txBody>
          <a:bodyPr anchor="t">
            <a:spAutoFit/>
          </a:bodyPr>
          <a:p>
            <a:pPr lvl="0" indent="0" fontAlgn="ctr"/>
            <a:r>
              <a:rPr lang="zh-CN" altLang="en-US" sz="3200" b="0" dirty="0">
                <a:latin typeface="Times New Roman" panose="02020603050405020304" pitchFamily="2" charset="0"/>
                <a:ea typeface="华文新魏" pitchFamily="2" charset="-122"/>
              </a:rPr>
              <a:t>中文“电”的含义是闪电</a:t>
            </a:r>
            <a:endParaRPr lang="zh-CN" altLang="en-US" sz="3200" b="0" dirty="0">
              <a:latin typeface="Times New Roman" panose="02020603050405020304" pitchFamily="2" charset="0"/>
              <a:ea typeface="华文新魏" pitchFamily="2" charset="-122"/>
            </a:endParaRPr>
          </a:p>
        </p:txBody>
      </p:sp>
      <p:pic>
        <p:nvPicPr>
          <p:cNvPr id="9223" name="图片 9222"/>
          <p:cNvPicPr>
            <a:picLocks noChangeAspect="1"/>
          </p:cNvPicPr>
          <p:nvPr/>
        </p:nvPicPr>
        <p:blipFill>
          <a:blip r:embed="rId3"/>
          <a:stretch>
            <a:fillRect/>
          </a:stretch>
        </p:blipFill>
        <p:spPr>
          <a:xfrm>
            <a:off x="479425" y="1385888"/>
            <a:ext cx="3673475" cy="25384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left)">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22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22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22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921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21" grpId="0" bldLvl="0"/>
      <p:bldP spid="9222" grpId="0" bldLvl="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3730" name="文本框 73729"/>
          <p:cNvSpPr txBox="1"/>
          <p:nvPr/>
        </p:nvSpPr>
        <p:spPr>
          <a:xfrm>
            <a:off x="539750" y="476250"/>
            <a:ext cx="3979863"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等势面的性质</a:t>
            </a:r>
            <a:r>
              <a:rPr lang="en-US" altLang="x-none" dirty="0">
                <a:latin typeface="Times New Roman" panose="02020603050405020304" pitchFamily="2" charset="0"/>
                <a:ea typeface="仿宋_GB2312" pitchFamily="1" charset="-122"/>
              </a:rPr>
              <a:t>:</a:t>
            </a:r>
            <a:endParaRPr lang="en-US" altLang="x-none" dirty="0">
              <a:latin typeface="Times New Roman" panose="02020603050405020304" pitchFamily="2" charset="0"/>
              <a:ea typeface="仿宋_GB2312" pitchFamily="1" charset="-122"/>
            </a:endParaRPr>
          </a:p>
        </p:txBody>
      </p:sp>
      <p:sp>
        <p:nvSpPr>
          <p:cNvPr id="73731" name="文本框 73730"/>
          <p:cNvSpPr txBox="1"/>
          <p:nvPr/>
        </p:nvSpPr>
        <p:spPr>
          <a:xfrm>
            <a:off x="866775" y="952500"/>
            <a:ext cx="4381500" cy="519113"/>
          </a:xfrm>
          <a:prstGeom prst="rect">
            <a:avLst/>
          </a:prstGeom>
          <a:noFill/>
          <a:ln w="9525">
            <a:noFill/>
          </a:ln>
        </p:spPr>
        <p:txBody>
          <a:bodyPr wrap="none" anchor="t">
            <a:spAutoFit/>
          </a:bodyPr>
          <a:p>
            <a:pPr lvl="0" indent="0"/>
            <a:r>
              <a:rPr lang="en-US" altLang="x-none" dirty="0">
                <a:latin typeface="Times New Roman" panose="02020603050405020304" pitchFamily="2" charset="0"/>
                <a:ea typeface="宋体" panose="02010600030101010101" pitchFamily="2" charset="-122"/>
              </a:rPr>
              <a:t>(1) </a:t>
            </a:r>
            <a:r>
              <a:rPr lang="zh-CN" altLang="en-US" dirty="0">
                <a:latin typeface="Times New Roman" panose="02020603050405020304" pitchFamily="2" charset="0"/>
                <a:ea typeface="仿宋_GB2312" pitchFamily="1" charset="-122"/>
              </a:rPr>
              <a:t>电场线与等势面处处正交。</a:t>
            </a:r>
            <a:r>
              <a:rPr lang="zh-CN" altLang="en-US" sz="2800" dirty="0">
                <a:latin typeface="Times New Roman" panose="02020603050405020304" pitchFamily="2" charset="0"/>
                <a:ea typeface="仿宋_GB2312" pitchFamily="1" charset="-122"/>
              </a:rPr>
              <a:t> </a:t>
            </a:r>
            <a:endParaRPr lang="zh-CN" altLang="en-US" sz="2800" dirty="0">
              <a:latin typeface="Times New Roman" panose="02020603050405020304" pitchFamily="2" charset="0"/>
              <a:ea typeface="仿宋_GB2312" pitchFamily="1" charset="-122"/>
            </a:endParaRPr>
          </a:p>
        </p:txBody>
      </p:sp>
      <p:grpSp>
        <p:nvGrpSpPr>
          <p:cNvPr id="73732" name="组合 73731"/>
          <p:cNvGrpSpPr/>
          <p:nvPr/>
        </p:nvGrpSpPr>
        <p:grpSpPr>
          <a:xfrm>
            <a:off x="5648325" y="1109663"/>
            <a:ext cx="2686050" cy="1943100"/>
            <a:chOff x="6" y="-10"/>
            <a:chExt cx="1692" cy="1224"/>
          </a:xfrm>
        </p:grpSpPr>
        <p:pic>
          <p:nvPicPr>
            <p:cNvPr id="74756" name="图片 73732"/>
            <p:cNvPicPr>
              <a:picLocks noChangeAspect="1"/>
            </p:cNvPicPr>
            <p:nvPr/>
          </p:nvPicPr>
          <p:blipFill>
            <a:blip r:embed="rId1">
              <a:lum bright="69998" contrast="-70001"/>
            </a:blip>
            <a:stretch>
              <a:fillRect/>
            </a:stretch>
          </p:blipFill>
          <p:spPr>
            <a:xfrm>
              <a:off x="11" y="-10"/>
              <a:ext cx="1687" cy="1224"/>
            </a:xfrm>
            <a:prstGeom prst="rect">
              <a:avLst/>
            </a:prstGeom>
            <a:noFill/>
            <a:ln w="9525">
              <a:noFill/>
            </a:ln>
          </p:spPr>
        </p:pic>
        <p:sp>
          <p:nvSpPr>
            <p:cNvPr id="74757" name="未知"/>
            <p:cNvSpPr/>
            <p:nvPr/>
          </p:nvSpPr>
          <p:spPr>
            <a:xfrm>
              <a:off x="15" y="359"/>
              <a:ext cx="814" cy="854"/>
            </a:xfrm>
            <a:custGeom>
              <a:avLst/>
              <a:gdLst/>
              <a:ahLst/>
              <a:cxnLst/>
              <a:pathLst>
                <a:path w="814" h="854">
                  <a:moveTo>
                    <a:pt x="0" y="0"/>
                  </a:moveTo>
                  <a:cubicBezTo>
                    <a:pt x="52" y="30"/>
                    <a:pt x="201" y="116"/>
                    <a:pt x="303" y="195"/>
                  </a:cubicBezTo>
                  <a:cubicBezTo>
                    <a:pt x="405" y="274"/>
                    <a:pt x="483" y="332"/>
                    <a:pt x="555" y="410"/>
                  </a:cubicBezTo>
                  <a:cubicBezTo>
                    <a:pt x="627" y="488"/>
                    <a:pt x="701" y="585"/>
                    <a:pt x="736" y="660"/>
                  </a:cubicBezTo>
                  <a:cubicBezTo>
                    <a:pt x="771" y="735"/>
                    <a:pt x="798" y="814"/>
                    <a:pt x="814" y="854"/>
                  </a:cubicBezTo>
                </a:path>
              </a:pathLst>
            </a:custGeom>
            <a:noFill/>
            <a:ln w="28575" cap="flat" cmpd="sng">
              <a:solidFill>
                <a:srgbClr val="66FFFF">
                  <a:alpha val="50000"/>
                </a:srgbClr>
              </a:solidFill>
              <a:prstDash val="solid"/>
              <a:round/>
              <a:headEnd type="none" w="med" len="med"/>
              <a:tailEnd type="none" w="med" len="med"/>
            </a:ln>
          </p:spPr>
          <p:txBody>
            <a:bodyPr/>
            <a:p>
              <a:endParaRPr lang="zh-CN" altLang="en-US"/>
            </a:p>
          </p:txBody>
        </p:sp>
        <p:sp>
          <p:nvSpPr>
            <p:cNvPr id="74758" name="未知"/>
            <p:cNvSpPr/>
            <p:nvPr/>
          </p:nvSpPr>
          <p:spPr>
            <a:xfrm>
              <a:off x="6" y="5"/>
              <a:ext cx="1662" cy="908"/>
            </a:xfrm>
            <a:custGeom>
              <a:avLst/>
              <a:gdLst/>
              <a:ahLst/>
              <a:cxnLst/>
              <a:pathLst>
                <a:path w="1662" h="908">
                  <a:moveTo>
                    <a:pt x="0" y="357"/>
                  </a:moveTo>
                  <a:cubicBezTo>
                    <a:pt x="15" y="335"/>
                    <a:pt x="45" y="268"/>
                    <a:pt x="88" y="222"/>
                  </a:cubicBezTo>
                  <a:cubicBezTo>
                    <a:pt x="131" y="176"/>
                    <a:pt x="198" y="117"/>
                    <a:pt x="261" y="83"/>
                  </a:cubicBezTo>
                  <a:cubicBezTo>
                    <a:pt x="324" y="49"/>
                    <a:pt x="402" y="32"/>
                    <a:pt x="466" y="20"/>
                  </a:cubicBezTo>
                  <a:cubicBezTo>
                    <a:pt x="530" y="8"/>
                    <a:pt x="581" y="0"/>
                    <a:pt x="645" y="8"/>
                  </a:cubicBezTo>
                  <a:cubicBezTo>
                    <a:pt x="709" y="16"/>
                    <a:pt x="786" y="38"/>
                    <a:pt x="849" y="66"/>
                  </a:cubicBezTo>
                  <a:cubicBezTo>
                    <a:pt x="912" y="94"/>
                    <a:pt x="926" y="109"/>
                    <a:pt x="1021" y="174"/>
                  </a:cubicBezTo>
                  <a:cubicBezTo>
                    <a:pt x="1116" y="239"/>
                    <a:pt x="1181" y="313"/>
                    <a:pt x="1263" y="393"/>
                  </a:cubicBezTo>
                  <a:cubicBezTo>
                    <a:pt x="1345" y="473"/>
                    <a:pt x="1413" y="570"/>
                    <a:pt x="1482" y="654"/>
                  </a:cubicBezTo>
                  <a:cubicBezTo>
                    <a:pt x="1551" y="738"/>
                    <a:pt x="1624" y="855"/>
                    <a:pt x="1662" y="908"/>
                  </a:cubicBezTo>
                </a:path>
              </a:pathLst>
            </a:custGeom>
            <a:noFill/>
            <a:ln w="28575" cap="flat" cmpd="sng">
              <a:solidFill>
                <a:srgbClr val="66FFFF">
                  <a:alpha val="50000"/>
                </a:srgbClr>
              </a:solidFill>
              <a:prstDash val="solid"/>
              <a:round/>
              <a:headEnd type="none" w="med" len="med"/>
              <a:tailEnd type="none" w="med" len="med"/>
            </a:ln>
          </p:spPr>
          <p:txBody>
            <a:bodyPr/>
            <a:p>
              <a:endParaRPr lang="zh-CN" altLang="en-US"/>
            </a:p>
          </p:txBody>
        </p:sp>
        <p:sp>
          <p:nvSpPr>
            <p:cNvPr id="74759" name="未知"/>
            <p:cNvSpPr/>
            <p:nvPr/>
          </p:nvSpPr>
          <p:spPr>
            <a:xfrm>
              <a:off x="828" y="890"/>
              <a:ext cx="832" cy="323"/>
            </a:xfrm>
            <a:custGeom>
              <a:avLst/>
              <a:gdLst/>
              <a:ahLst/>
              <a:cxnLst/>
              <a:pathLst>
                <a:path w="832" h="323">
                  <a:moveTo>
                    <a:pt x="0" y="323"/>
                  </a:moveTo>
                  <a:cubicBezTo>
                    <a:pt x="18" y="306"/>
                    <a:pt x="63" y="256"/>
                    <a:pt x="111" y="222"/>
                  </a:cubicBezTo>
                  <a:cubicBezTo>
                    <a:pt x="159" y="188"/>
                    <a:pt x="228" y="146"/>
                    <a:pt x="286" y="116"/>
                  </a:cubicBezTo>
                  <a:cubicBezTo>
                    <a:pt x="344" y="86"/>
                    <a:pt x="404" y="62"/>
                    <a:pt x="462" y="44"/>
                  </a:cubicBezTo>
                  <a:cubicBezTo>
                    <a:pt x="520" y="26"/>
                    <a:pt x="571" y="13"/>
                    <a:pt x="633" y="8"/>
                  </a:cubicBezTo>
                  <a:cubicBezTo>
                    <a:pt x="717" y="0"/>
                    <a:pt x="791" y="14"/>
                    <a:pt x="832" y="15"/>
                  </a:cubicBezTo>
                </a:path>
              </a:pathLst>
            </a:custGeom>
            <a:noFill/>
            <a:ln w="28575" cap="flat" cmpd="sng">
              <a:solidFill>
                <a:srgbClr val="66FFFF">
                  <a:alpha val="50000"/>
                </a:srgbClr>
              </a:solidFill>
              <a:prstDash val="solid"/>
              <a:round/>
              <a:headEnd type="none" w="med" len="med"/>
              <a:tailEnd type="none" w="med" len="med"/>
            </a:ln>
          </p:spPr>
          <p:txBody>
            <a:bodyPr/>
            <a:p>
              <a:endParaRPr lang="zh-CN" altLang="en-US"/>
            </a:p>
          </p:txBody>
        </p:sp>
      </p:grpSp>
      <p:grpSp>
        <p:nvGrpSpPr>
          <p:cNvPr id="73737" name="组合 73736"/>
          <p:cNvGrpSpPr/>
          <p:nvPr/>
        </p:nvGrpSpPr>
        <p:grpSpPr>
          <a:xfrm>
            <a:off x="6302375" y="1301750"/>
            <a:ext cx="528638" cy="457200"/>
            <a:chOff x="0" y="0"/>
            <a:chExt cx="333" cy="288"/>
          </a:xfrm>
        </p:grpSpPr>
        <p:sp>
          <p:nvSpPr>
            <p:cNvPr id="74761" name="椭圆 73737"/>
            <p:cNvSpPr/>
            <p:nvPr/>
          </p:nvSpPr>
          <p:spPr>
            <a:xfrm>
              <a:off x="237" y="150"/>
              <a:ext cx="96" cy="96"/>
            </a:xfrm>
            <a:prstGeom prst="ellipse">
              <a:avLst/>
            </a:prstGeom>
            <a:solidFill>
              <a:schemeClr val="accent2"/>
            </a:solidFill>
            <a:ln w="9525" cap="flat" cmpd="sng">
              <a:solidFill>
                <a:schemeClr val="accent2"/>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4762" name="文本框 73738"/>
            <p:cNvSpPr txBox="1"/>
            <p:nvPr/>
          </p:nvSpPr>
          <p:spPr>
            <a:xfrm>
              <a:off x="0" y="0"/>
              <a:ext cx="212" cy="288"/>
            </a:xfrm>
            <a:prstGeom prst="rect">
              <a:avLst/>
            </a:prstGeom>
            <a:noFill/>
            <a:ln w="9525">
              <a:noFill/>
            </a:ln>
          </p:spPr>
          <p:txBody>
            <a:bodyPr wrap="none" anchor="t">
              <a:spAutoFit/>
            </a:bodyPr>
            <a:p>
              <a:pPr lvl="0" indent="0"/>
              <a:r>
                <a:rPr lang="en-US" altLang="x-none" i="1" dirty="0">
                  <a:solidFill>
                    <a:srgbClr val="006699"/>
                  </a:solidFill>
                  <a:latin typeface="Times New Roman" panose="02020603050405020304" pitchFamily="2" charset="0"/>
                  <a:ea typeface="宋体" panose="02010600030101010101" pitchFamily="2" charset="-122"/>
                </a:rPr>
                <a:t>a</a:t>
              </a:r>
              <a:endParaRPr lang="en-US" altLang="x-none" i="1" dirty="0">
                <a:solidFill>
                  <a:srgbClr val="006699"/>
                </a:solidFill>
                <a:latin typeface="Times New Roman" panose="02020603050405020304" pitchFamily="2" charset="0"/>
                <a:ea typeface="宋体" panose="02010600030101010101" pitchFamily="2" charset="-122"/>
              </a:endParaRPr>
            </a:p>
          </p:txBody>
        </p:sp>
      </p:grpSp>
      <p:grpSp>
        <p:nvGrpSpPr>
          <p:cNvPr id="73740" name="组合 73739"/>
          <p:cNvGrpSpPr/>
          <p:nvPr/>
        </p:nvGrpSpPr>
        <p:grpSpPr>
          <a:xfrm>
            <a:off x="7219950" y="2130425"/>
            <a:ext cx="434975" cy="579438"/>
            <a:chOff x="0" y="0"/>
            <a:chExt cx="274" cy="365"/>
          </a:xfrm>
        </p:grpSpPr>
        <p:sp>
          <p:nvSpPr>
            <p:cNvPr id="74764" name="文本框 73740"/>
            <p:cNvSpPr txBox="1"/>
            <p:nvPr/>
          </p:nvSpPr>
          <p:spPr>
            <a:xfrm>
              <a:off x="0" y="77"/>
              <a:ext cx="274" cy="288"/>
            </a:xfrm>
            <a:prstGeom prst="rect">
              <a:avLst/>
            </a:prstGeom>
            <a:noFill/>
            <a:ln w="9525">
              <a:noFill/>
            </a:ln>
          </p:spPr>
          <p:txBody>
            <a:bodyPr anchor="t">
              <a:spAutoFit/>
            </a:bodyPr>
            <a:p>
              <a:pPr lvl="0" indent="0">
                <a:spcBef>
                  <a:spcPct val="50000"/>
                </a:spcBef>
              </a:pPr>
              <a:r>
                <a:rPr lang="en-US" altLang="x-none" i="1" dirty="0">
                  <a:solidFill>
                    <a:srgbClr val="006699"/>
                  </a:solidFill>
                  <a:latin typeface="Times New Roman" panose="02020603050405020304" pitchFamily="2" charset="0"/>
                  <a:ea typeface="宋体" panose="02010600030101010101" pitchFamily="2" charset="-122"/>
                </a:rPr>
                <a:t>b</a:t>
              </a:r>
              <a:endParaRPr lang="en-US" altLang="x-none" i="1" dirty="0">
                <a:solidFill>
                  <a:srgbClr val="006699"/>
                </a:solidFill>
                <a:latin typeface="Times New Roman" panose="02020603050405020304" pitchFamily="2" charset="0"/>
                <a:ea typeface="宋体" panose="02010600030101010101" pitchFamily="2" charset="-122"/>
              </a:endParaRPr>
            </a:p>
          </p:txBody>
        </p:sp>
        <p:sp>
          <p:nvSpPr>
            <p:cNvPr id="74765" name="椭圆 73741"/>
            <p:cNvSpPr/>
            <p:nvPr/>
          </p:nvSpPr>
          <p:spPr>
            <a:xfrm>
              <a:off x="35" y="0"/>
              <a:ext cx="96" cy="96"/>
            </a:xfrm>
            <a:prstGeom prst="ellipse">
              <a:avLst/>
            </a:prstGeom>
            <a:solidFill>
              <a:schemeClr val="accent2"/>
            </a:solidFill>
            <a:ln w="9525" cap="flat" cmpd="sng">
              <a:solidFill>
                <a:schemeClr val="accent2"/>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73743" name="直接连接符 73742"/>
          <p:cNvSpPr/>
          <p:nvPr/>
        </p:nvSpPr>
        <p:spPr>
          <a:xfrm>
            <a:off x="6757988" y="1620838"/>
            <a:ext cx="595312" cy="592137"/>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73744" name="对象 73743"/>
          <p:cNvGraphicFramePr>
            <a:graphicFrameLocks noChangeAspect="1"/>
          </p:cNvGraphicFramePr>
          <p:nvPr/>
        </p:nvGraphicFramePr>
        <p:xfrm>
          <a:off x="6604000" y="1870075"/>
          <a:ext cx="446088" cy="474663"/>
        </p:xfrm>
        <a:graphic>
          <a:graphicData uri="http://schemas.openxmlformats.org/presentationml/2006/ole">
            <mc:AlternateContent xmlns:mc="http://schemas.openxmlformats.org/markup-compatibility/2006">
              <mc:Choice xmlns:v="urn:schemas-microsoft-com:vml" Requires="v">
                <p:oleObj spid="_x0000_s3475" name="" r:id="rId2" imgW="207645" imgH="220345" progId="Equation.3">
                  <p:embed/>
                </p:oleObj>
              </mc:Choice>
              <mc:Fallback>
                <p:oleObj name="" r:id="rId2" imgW="207645" imgH="220345" progId="Equation.3">
                  <p:embed/>
                  <p:pic>
                    <p:nvPicPr>
                      <p:cNvPr id="0" name="图片 3474"/>
                      <p:cNvPicPr/>
                      <p:nvPr/>
                    </p:nvPicPr>
                    <p:blipFill>
                      <a:blip r:embed="rId3"/>
                      <a:stretch>
                        <a:fillRect/>
                      </a:stretch>
                    </p:blipFill>
                    <p:spPr>
                      <a:xfrm>
                        <a:off x="6604000" y="1870075"/>
                        <a:ext cx="446088" cy="474663"/>
                      </a:xfrm>
                      <a:prstGeom prst="rect">
                        <a:avLst/>
                      </a:prstGeom>
                      <a:noFill/>
                      <a:ln w="38100">
                        <a:noFill/>
                        <a:miter/>
                      </a:ln>
                    </p:spPr>
                  </p:pic>
                </p:oleObj>
              </mc:Fallback>
            </mc:AlternateContent>
          </a:graphicData>
        </a:graphic>
      </p:graphicFrame>
      <p:sp>
        <p:nvSpPr>
          <p:cNvPr id="73745" name="直接连接符 73744"/>
          <p:cNvSpPr/>
          <p:nvPr/>
        </p:nvSpPr>
        <p:spPr>
          <a:xfrm flipV="1">
            <a:off x="6764338" y="1316038"/>
            <a:ext cx="1447800" cy="304800"/>
          </a:xfrm>
          <a:prstGeom prst="line">
            <a:avLst/>
          </a:prstGeom>
          <a:ln w="3810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73746" name="对象 73745"/>
          <p:cNvGraphicFramePr>
            <a:graphicFrameLocks noChangeAspect="1"/>
          </p:cNvGraphicFramePr>
          <p:nvPr/>
        </p:nvGraphicFramePr>
        <p:xfrm>
          <a:off x="7818438" y="836613"/>
          <a:ext cx="334962" cy="446087"/>
        </p:xfrm>
        <a:graphic>
          <a:graphicData uri="http://schemas.openxmlformats.org/presentationml/2006/ole">
            <mc:AlternateContent xmlns:mc="http://schemas.openxmlformats.org/markup-compatibility/2006">
              <mc:Choice xmlns:v="urn:schemas-microsoft-com:vml" Requires="v">
                <p:oleObj spid="_x0000_s3477" name="" r:id="rId4" imgW="156210" imgH="208280" progId="Equation.3">
                  <p:embed/>
                </p:oleObj>
              </mc:Choice>
              <mc:Fallback>
                <p:oleObj name="" r:id="rId4" imgW="156210" imgH="208280" progId="Equation.3">
                  <p:embed/>
                  <p:pic>
                    <p:nvPicPr>
                      <p:cNvPr id="0" name="图片 3476"/>
                      <p:cNvPicPr/>
                      <p:nvPr/>
                    </p:nvPicPr>
                    <p:blipFill>
                      <a:blip r:embed="rId5"/>
                      <a:stretch>
                        <a:fillRect/>
                      </a:stretch>
                    </p:blipFill>
                    <p:spPr>
                      <a:xfrm>
                        <a:off x="7818438" y="836613"/>
                        <a:ext cx="334962" cy="446087"/>
                      </a:xfrm>
                      <a:prstGeom prst="rect">
                        <a:avLst/>
                      </a:prstGeom>
                      <a:noFill/>
                      <a:ln w="38100">
                        <a:noFill/>
                        <a:miter/>
                      </a:ln>
                    </p:spPr>
                  </p:pic>
                </p:oleObj>
              </mc:Fallback>
            </mc:AlternateContent>
          </a:graphicData>
        </a:graphic>
      </p:graphicFrame>
      <p:sp>
        <p:nvSpPr>
          <p:cNvPr id="73747" name="未知"/>
          <p:cNvSpPr/>
          <p:nvPr/>
        </p:nvSpPr>
        <p:spPr>
          <a:xfrm>
            <a:off x="6985000" y="1579563"/>
            <a:ext cx="87313" cy="249237"/>
          </a:xfrm>
          <a:custGeom>
            <a:avLst/>
            <a:gdLst/>
            <a:ahLst/>
            <a:cxnLst/>
            <a:pathLst>
              <a:path w="51" h="145">
                <a:moveTo>
                  <a:pt x="45" y="0"/>
                </a:moveTo>
                <a:cubicBezTo>
                  <a:pt x="45" y="14"/>
                  <a:pt x="51" y="19"/>
                  <a:pt x="51" y="51"/>
                </a:cubicBezTo>
                <a:cubicBezTo>
                  <a:pt x="44" y="91"/>
                  <a:pt x="42" y="89"/>
                  <a:pt x="33" y="105"/>
                </a:cubicBezTo>
                <a:cubicBezTo>
                  <a:pt x="24" y="121"/>
                  <a:pt x="8" y="136"/>
                  <a:pt x="0" y="145"/>
                </a:cubicBezTo>
              </a:path>
            </a:pathLst>
          </a:custGeom>
          <a:noFill/>
          <a:ln w="28575" cap="flat" cmpd="sng">
            <a:solidFill>
              <a:schemeClr val="tx1"/>
            </a:solidFill>
            <a:prstDash val="solid"/>
            <a:round/>
            <a:headEnd type="none" w="med" len="med"/>
            <a:tailEnd type="none" w="med" len="med"/>
          </a:ln>
        </p:spPr>
        <p:txBody>
          <a:bodyPr/>
          <a:p>
            <a:endParaRPr lang="zh-CN" altLang="en-US"/>
          </a:p>
        </p:txBody>
      </p:sp>
      <p:graphicFrame>
        <p:nvGraphicFramePr>
          <p:cNvPr id="73748" name="对象 73747"/>
          <p:cNvGraphicFramePr>
            <a:graphicFrameLocks noChangeAspect="1"/>
          </p:cNvGraphicFramePr>
          <p:nvPr/>
        </p:nvGraphicFramePr>
        <p:xfrm>
          <a:off x="7096125" y="1560513"/>
          <a:ext cx="279400" cy="390525"/>
        </p:xfrm>
        <a:graphic>
          <a:graphicData uri="http://schemas.openxmlformats.org/presentationml/2006/ole">
            <mc:AlternateContent xmlns:mc="http://schemas.openxmlformats.org/markup-compatibility/2006">
              <mc:Choice xmlns:v="urn:schemas-microsoft-com:vml" Requires="v">
                <p:oleObj spid="_x0000_s3478" name="" r:id="rId6" imgW="130810" imgH="182880" progId="Equation.3">
                  <p:embed/>
                </p:oleObj>
              </mc:Choice>
              <mc:Fallback>
                <p:oleObj name="" r:id="rId6" imgW="130810" imgH="182880" progId="Equation.3">
                  <p:embed/>
                  <p:pic>
                    <p:nvPicPr>
                      <p:cNvPr id="0" name="图片 3477"/>
                      <p:cNvPicPr/>
                      <p:nvPr/>
                    </p:nvPicPr>
                    <p:blipFill>
                      <a:blip r:embed="rId7"/>
                      <a:stretch>
                        <a:fillRect/>
                      </a:stretch>
                    </p:blipFill>
                    <p:spPr>
                      <a:xfrm>
                        <a:off x="7096125" y="1560513"/>
                        <a:ext cx="279400" cy="390525"/>
                      </a:xfrm>
                      <a:prstGeom prst="rect">
                        <a:avLst/>
                      </a:prstGeom>
                      <a:noFill/>
                      <a:ln w="38100">
                        <a:noFill/>
                        <a:miter/>
                      </a:ln>
                    </p:spPr>
                  </p:pic>
                </p:oleObj>
              </mc:Fallback>
            </mc:AlternateContent>
          </a:graphicData>
        </a:graphic>
      </p:graphicFrame>
      <p:graphicFrame>
        <p:nvGraphicFramePr>
          <p:cNvPr id="73749" name="对象 73748"/>
          <p:cNvGraphicFramePr>
            <a:graphicFrameLocks noChangeAspect="1"/>
          </p:cNvGraphicFramePr>
          <p:nvPr/>
        </p:nvGraphicFramePr>
        <p:xfrm>
          <a:off x="1403350" y="1557338"/>
          <a:ext cx="3465513" cy="533400"/>
        </p:xfrm>
        <a:graphic>
          <a:graphicData uri="http://schemas.openxmlformats.org/presentationml/2006/ole">
            <mc:AlternateContent xmlns:mc="http://schemas.openxmlformats.org/markup-compatibility/2006">
              <mc:Choice xmlns:v="urn:schemas-microsoft-com:vml" Requires="v">
                <p:oleObj spid="_x0000_s3479" name="" r:id="rId8" imgW="1649730" imgH="254000" progId="Equation.3">
                  <p:embed/>
                </p:oleObj>
              </mc:Choice>
              <mc:Fallback>
                <p:oleObj name="" r:id="rId8" imgW="1649730" imgH="254000" progId="Equation.3">
                  <p:embed/>
                  <p:pic>
                    <p:nvPicPr>
                      <p:cNvPr id="0" name="图片 3478"/>
                      <p:cNvPicPr/>
                      <p:nvPr/>
                    </p:nvPicPr>
                    <p:blipFill>
                      <a:blip r:embed="rId9"/>
                      <a:stretch>
                        <a:fillRect/>
                      </a:stretch>
                    </p:blipFill>
                    <p:spPr>
                      <a:xfrm>
                        <a:off x="1403350" y="1557338"/>
                        <a:ext cx="3465513" cy="533400"/>
                      </a:xfrm>
                      <a:prstGeom prst="rect">
                        <a:avLst/>
                      </a:prstGeom>
                      <a:noFill/>
                      <a:ln w="38100">
                        <a:noFill/>
                        <a:miter/>
                      </a:ln>
                    </p:spPr>
                  </p:pic>
                </p:oleObj>
              </mc:Fallback>
            </mc:AlternateContent>
          </a:graphicData>
        </a:graphic>
      </p:graphicFrame>
      <p:graphicFrame>
        <p:nvGraphicFramePr>
          <p:cNvPr id="73750" name="对象 73749"/>
          <p:cNvGraphicFramePr>
            <a:graphicFrameLocks noChangeAspect="1"/>
          </p:cNvGraphicFramePr>
          <p:nvPr/>
        </p:nvGraphicFramePr>
        <p:xfrm>
          <a:off x="2695575" y="2228850"/>
          <a:ext cx="2132013" cy="479425"/>
        </p:xfrm>
        <a:graphic>
          <a:graphicData uri="http://schemas.openxmlformats.org/presentationml/2006/ole">
            <mc:AlternateContent xmlns:mc="http://schemas.openxmlformats.org/markup-compatibility/2006">
              <mc:Choice xmlns:v="urn:schemas-microsoft-com:vml" Requires="v">
                <p:oleObj spid="_x0000_s3480" name="" r:id="rId10" imgW="1023620" imgH="230505" progId="Equation.3">
                  <p:embed/>
                </p:oleObj>
              </mc:Choice>
              <mc:Fallback>
                <p:oleObj name="" r:id="rId10" imgW="1023620" imgH="230505" progId="Equation.3">
                  <p:embed/>
                  <p:pic>
                    <p:nvPicPr>
                      <p:cNvPr id="0" name="图片 3479"/>
                      <p:cNvPicPr/>
                      <p:nvPr/>
                    </p:nvPicPr>
                    <p:blipFill>
                      <a:blip r:embed="rId11"/>
                      <a:stretch>
                        <a:fillRect/>
                      </a:stretch>
                    </p:blipFill>
                    <p:spPr>
                      <a:xfrm>
                        <a:off x="2695575" y="2228850"/>
                        <a:ext cx="2132013" cy="479425"/>
                      </a:xfrm>
                      <a:prstGeom prst="rect">
                        <a:avLst/>
                      </a:prstGeom>
                      <a:noFill/>
                      <a:ln w="38100">
                        <a:noFill/>
                        <a:miter/>
                      </a:ln>
                    </p:spPr>
                  </p:pic>
                </p:oleObj>
              </mc:Fallback>
            </mc:AlternateContent>
          </a:graphicData>
        </a:graphic>
      </p:graphicFrame>
      <p:graphicFrame>
        <p:nvGraphicFramePr>
          <p:cNvPr id="73751" name="对象 73750"/>
          <p:cNvGraphicFramePr>
            <a:graphicFrameLocks noChangeAspect="1"/>
          </p:cNvGraphicFramePr>
          <p:nvPr/>
        </p:nvGraphicFramePr>
        <p:xfrm>
          <a:off x="1804988" y="2878138"/>
          <a:ext cx="960437" cy="479425"/>
        </p:xfrm>
        <a:graphic>
          <a:graphicData uri="http://schemas.openxmlformats.org/presentationml/2006/ole">
            <mc:AlternateContent xmlns:mc="http://schemas.openxmlformats.org/markup-compatibility/2006">
              <mc:Choice xmlns:v="urn:schemas-microsoft-com:vml" Requires="v">
                <p:oleObj spid="_x0000_s3481" name="" r:id="rId12" imgW="464185" imgH="231775" progId="Equation.3">
                  <p:embed/>
                </p:oleObj>
              </mc:Choice>
              <mc:Fallback>
                <p:oleObj name="" r:id="rId12" imgW="464185" imgH="231775" progId="Equation.3">
                  <p:embed/>
                  <p:pic>
                    <p:nvPicPr>
                      <p:cNvPr id="0" name="图片 3480"/>
                      <p:cNvPicPr/>
                      <p:nvPr/>
                    </p:nvPicPr>
                    <p:blipFill>
                      <a:blip r:embed="rId13"/>
                      <a:stretch>
                        <a:fillRect/>
                      </a:stretch>
                    </p:blipFill>
                    <p:spPr>
                      <a:xfrm>
                        <a:off x="1804988" y="2878138"/>
                        <a:ext cx="960437" cy="479425"/>
                      </a:xfrm>
                      <a:prstGeom prst="rect">
                        <a:avLst/>
                      </a:prstGeom>
                      <a:noFill/>
                      <a:ln w="38100">
                        <a:noFill/>
                        <a:miter/>
                      </a:ln>
                    </p:spPr>
                  </p:pic>
                </p:oleObj>
              </mc:Fallback>
            </mc:AlternateContent>
          </a:graphicData>
        </a:graphic>
      </p:graphicFrame>
      <p:graphicFrame>
        <p:nvGraphicFramePr>
          <p:cNvPr id="73752" name="对象 73751"/>
          <p:cNvGraphicFramePr>
            <a:graphicFrameLocks noChangeAspect="1"/>
          </p:cNvGraphicFramePr>
          <p:nvPr/>
        </p:nvGraphicFramePr>
        <p:xfrm>
          <a:off x="3894138" y="2865438"/>
          <a:ext cx="1973262" cy="479425"/>
        </p:xfrm>
        <a:graphic>
          <a:graphicData uri="http://schemas.openxmlformats.org/presentationml/2006/ole">
            <mc:AlternateContent xmlns:mc="http://schemas.openxmlformats.org/markup-compatibility/2006">
              <mc:Choice xmlns:v="urn:schemas-microsoft-com:vml" Requires="v">
                <p:oleObj spid="_x0000_s3482" name="" r:id="rId14" imgW="946785" imgH="230505" progId="Equation.3">
                  <p:embed/>
                </p:oleObj>
              </mc:Choice>
              <mc:Fallback>
                <p:oleObj name="" r:id="rId14" imgW="946785" imgH="230505" progId="Equation.3">
                  <p:embed/>
                  <p:pic>
                    <p:nvPicPr>
                      <p:cNvPr id="0" name="图片 3481"/>
                      <p:cNvPicPr/>
                      <p:nvPr/>
                    </p:nvPicPr>
                    <p:blipFill>
                      <a:blip r:embed="rId15"/>
                      <a:stretch>
                        <a:fillRect/>
                      </a:stretch>
                    </p:blipFill>
                    <p:spPr>
                      <a:xfrm>
                        <a:off x="3894138" y="2865438"/>
                        <a:ext cx="1973262" cy="479425"/>
                      </a:xfrm>
                      <a:prstGeom prst="rect">
                        <a:avLst/>
                      </a:prstGeom>
                      <a:noFill/>
                      <a:ln w="38100">
                        <a:noFill/>
                        <a:miter/>
                      </a:ln>
                    </p:spPr>
                  </p:pic>
                </p:oleObj>
              </mc:Fallback>
            </mc:AlternateContent>
          </a:graphicData>
        </a:graphic>
      </p:graphicFrame>
      <p:graphicFrame>
        <p:nvGraphicFramePr>
          <p:cNvPr id="73753" name="对象 73752"/>
          <p:cNvGraphicFramePr>
            <a:graphicFrameLocks noChangeAspect="1"/>
          </p:cNvGraphicFramePr>
          <p:nvPr/>
        </p:nvGraphicFramePr>
        <p:xfrm>
          <a:off x="1674813" y="3621088"/>
          <a:ext cx="1225550" cy="373062"/>
        </p:xfrm>
        <a:graphic>
          <a:graphicData uri="http://schemas.openxmlformats.org/presentationml/2006/ole">
            <mc:AlternateContent xmlns:mc="http://schemas.openxmlformats.org/markup-compatibility/2006">
              <mc:Choice xmlns:v="urn:schemas-microsoft-com:vml" Requires="v">
                <p:oleObj spid="_x0000_s3483" name="" r:id="rId16" imgW="587375" imgH="179070" progId="Equation.3">
                  <p:embed/>
                </p:oleObj>
              </mc:Choice>
              <mc:Fallback>
                <p:oleObj name="" r:id="rId16" imgW="587375" imgH="179070" progId="Equation.3">
                  <p:embed/>
                  <p:pic>
                    <p:nvPicPr>
                      <p:cNvPr id="0" name="图片 3482"/>
                      <p:cNvPicPr/>
                      <p:nvPr/>
                    </p:nvPicPr>
                    <p:blipFill>
                      <a:blip r:embed="rId17"/>
                      <a:stretch>
                        <a:fillRect/>
                      </a:stretch>
                    </p:blipFill>
                    <p:spPr>
                      <a:xfrm>
                        <a:off x="1674813" y="3621088"/>
                        <a:ext cx="1225550" cy="373062"/>
                      </a:xfrm>
                      <a:prstGeom prst="rect">
                        <a:avLst/>
                      </a:prstGeom>
                      <a:noFill/>
                      <a:ln w="38100">
                        <a:noFill/>
                        <a:miter/>
                      </a:ln>
                    </p:spPr>
                  </p:pic>
                </p:oleObj>
              </mc:Fallback>
            </mc:AlternateContent>
          </a:graphicData>
        </a:graphic>
      </p:graphicFrame>
      <p:sp>
        <p:nvSpPr>
          <p:cNvPr id="73754" name="右箭头 73753"/>
          <p:cNvSpPr/>
          <p:nvPr/>
        </p:nvSpPr>
        <p:spPr>
          <a:xfrm>
            <a:off x="3116263" y="3714750"/>
            <a:ext cx="533400" cy="219075"/>
          </a:xfrm>
          <a:prstGeom prst="rightArrow">
            <a:avLst>
              <a:gd name="adj1" fmla="val 50000"/>
              <a:gd name="adj2" fmla="val 60779"/>
            </a:avLst>
          </a:prstGeom>
          <a:solidFill>
            <a:schemeClr val="accent1"/>
          </a:solidFill>
          <a:ln w="9525" cap="flat" cmpd="sng">
            <a:solidFill>
              <a:srgbClr val="FFCCFF"/>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73755" name="对象 73754"/>
          <p:cNvGraphicFramePr>
            <a:graphicFrameLocks noChangeAspect="1"/>
          </p:cNvGraphicFramePr>
          <p:nvPr/>
        </p:nvGraphicFramePr>
        <p:xfrm>
          <a:off x="3795713" y="3429000"/>
          <a:ext cx="825500" cy="825500"/>
        </p:xfrm>
        <a:graphic>
          <a:graphicData uri="http://schemas.openxmlformats.org/presentationml/2006/ole">
            <mc:AlternateContent xmlns:mc="http://schemas.openxmlformats.org/markup-compatibility/2006">
              <mc:Choice xmlns:v="urn:schemas-microsoft-com:vml" Requires="v">
                <p:oleObj spid="_x0000_s3484" name="" r:id="rId18" imgW="399415" imgH="399415" progId="Equation.3">
                  <p:embed/>
                </p:oleObj>
              </mc:Choice>
              <mc:Fallback>
                <p:oleObj name="" r:id="rId18" imgW="399415" imgH="399415" progId="Equation.3">
                  <p:embed/>
                  <p:pic>
                    <p:nvPicPr>
                      <p:cNvPr id="0" name="图片 3483"/>
                      <p:cNvPicPr/>
                      <p:nvPr/>
                    </p:nvPicPr>
                    <p:blipFill>
                      <a:blip r:embed="rId19"/>
                      <a:stretch>
                        <a:fillRect/>
                      </a:stretch>
                    </p:blipFill>
                    <p:spPr>
                      <a:xfrm>
                        <a:off x="3795713" y="3429000"/>
                        <a:ext cx="825500" cy="825500"/>
                      </a:xfrm>
                      <a:prstGeom prst="rect">
                        <a:avLst/>
                      </a:prstGeom>
                      <a:noFill/>
                      <a:ln w="38100">
                        <a:noFill/>
                        <a:miter/>
                      </a:ln>
                    </p:spPr>
                  </p:pic>
                </p:oleObj>
              </mc:Fallback>
            </mc:AlternateContent>
          </a:graphicData>
        </a:graphic>
      </p:graphicFrame>
      <p:sp>
        <p:nvSpPr>
          <p:cNvPr id="73756" name="右箭头 73755"/>
          <p:cNvSpPr/>
          <p:nvPr/>
        </p:nvSpPr>
        <p:spPr>
          <a:xfrm>
            <a:off x="3101975" y="3009900"/>
            <a:ext cx="533400" cy="219075"/>
          </a:xfrm>
          <a:prstGeom prst="rightArrow">
            <a:avLst>
              <a:gd name="adj1" fmla="val 50000"/>
              <a:gd name="adj2" fmla="val 60779"/>
            </a:avLst>
          </a:prstGeom>
          <a:solidFill>
            <a:schemeClr val="accent1"/>
          </a:solidFill>
          <a:ln w="9525" cap="flat" cmpd="sng">
            <a:solidFill>
              <a:srgbClr val="FFCCFF"/>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3757" name="文本框 73756"/>
          <p:cNvSpPr txBox="1"/>
          <p:nvPr/>
        </p:nvSpPr>
        <p:spPr>
          <a:xfrm>
            <a:off x="1300163" y="4203700"/>
            <a:ext cx="6311900"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仿宋_GB2312" pitchFamily="1" charset="-122"/>
              </a:rPr>
              <a:t>沿等势面移动电荷时，电场力所作的功为零。</a:t>
            </a:r>
            <a:endParaRPr lang="zh-CN" altLang="en-US" sz="2800" dirty="0">
              <a:latin typeface="Times New Roman" panose="02020603050405020304" pitchFamily="2" charset="0"/>
              <a:ea typeface="仿宋_GB2312" pitchFamily="1" charset="-122"/>
            </a:endParaRPr>
          </a:p>
        </p:txBody>
      </p:sp>
      <p:sp>
        <p:nvSpPr>
          <p:cNvPr id="73758" name="文本框 73757"/>
          <p:cNvSpPr txBox="1"/>
          <p:nvPr/>
        </p:nvSpPr>
        <p:spPr>
          <a:xfrm>
            <a:off x="881063" y="4724400"/>
            <a:ext cx="6188075" cy="519113"/>
          </a:xfrm>
          <a:prstGeom prst="rect">
            <a:avLst/>
          </a:prstGeom>
          <a:noFill/>
          <a:ln w="9525">
            <a:noFill/>
          </a:ln>
        </p:spPr>
        <p:txBody>
          <a:bodyPr anchor="t">
            <a:spAutoFit/>
          </a:bodyPr>
          <a:p>
            <a:pPr lvl="0" indent="0"/>
            <a:r>
              <a:rPr lang="en-US" altLang="x-none" dirty="0">
                <a:latin typeface="Times New Roman" panose="02020603050405020304" pitchFamily="2" charset="0"/>
                <a:ea typeface="仿宋_GB2312" pitchFamily="1" charset="-122"/>
              </a:rPr>
              <a:t>(2) </a:t>
            </a:r>
            <a:r>
              <a:rPr lang="zh-CN" altLang="en-US" dirty="0">
                <a:latin typeface="Times New Roman" panose="02020603050405020304" pitchFamily="2" charset="0"/>
                <a:ea typeface="仿宋_GB2312" pitchFamily="1" charset="-122"/>
              </a:rPr>
              <a:t>规定相邻两等势面间的电势差都相同</a:t>
            </a:r>
            <a:r>
              <a:rPr lang="zh-CN" altLang="en-US" sz="2800" dirty="0">
                <a:latin typeface="Times New Roman" panose="02020603050405020304" pitchFamily="2" charset="0"/>
                <a:ea typeface="仿宋_GB2312" pitchFamily="1" charset="-122"/>
              </a:rPr>
              <a:t> </a:t>
            </a:r>
            <a:endParaRPr lang="zh-CN" altLang="en-US" sz="2800" dirty="0">
              <a:latin typeface="Times New Roman" panose="02020603050405020304" pitchFamily="2" charset="0"/>
              <a:ea typeface="仿宋_GB2312" pitchFamily="1" charset="-122"/>
            </a:endParaRPr>
          </a:p>
        </p:txBody>
      </p:sp>
      <p:sp>
        <p:nvSpPr>
          <p:cNvPr id="73759" name="文本框 73758"/>
          <p:cNvSpPr txBox="1"/>
          <p:nvPr/>
        </p:nvSpPr>
        <p:spPr>
          <a:xfrm>
            <a:off x="1338263" y="5372100"/>
            <a:ext cx="159702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等势面密</a:t>
            </a:r>
            <a:endParaRPr lang="zh-CN" altLang="en-US" dirty="0">
              <a:latin typeface="Times New Roman" panose="02020603050405020304" pitchFamily="2" charset="0"/>
              <a:ea typeface="仿宋_GB2312" pitchFamily="1" charset="-122"/>
            </a:endParaRPr>
          </a:p>
        </p:txBody>
      </p:sp>
      <p:sp>
        <p:nvSpPr>
          <p:cNvPr id="73760" name="直接连接符 73759"/>
          <p:cNvSpPr/>
          <p:nvPr/>
        </p:nvSpPr>
        <p:spPr>
          <a:xfrm>
            <a:off x="2786063" y="5624513"/>
            <a:ext cx="609600" cy="0"/>
          </a:xfrm>
          <a:prstGeom prst="line">
            <a:avLst/>
          </a:prstGeom>
          <a:ln w="57150" cap="flat" cmpd="sng">
            <a:solidFill>
              <a:schemeClr val="accent1"/>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3761" name="文本框 73760"/>
          <p:cNvSpPr txBox="1"/>
          <p:nvPr/>
        </p:nvSpPr>
        <p:spPr>
          <a:xfrm>
            <a:off x="3709988" y="5373688"/>
            <a:ext cx="492125"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仿宋_GB2312" pitchFamily="1" charset="-122"/>
              </a:rPr>
              <a:t>大</a:t>
            </a:r>
            <a:endParaRPr lang="zh-CN" altLang="en-US" dirty="0">
              <a:latin typeface="Times New Roman" panose="02020603050405020304" pitchFamily="2" charset="0"/>
              <a:ea typeface="仿宋_GB2312" pitchFamily="1" charset="-122"/>
            </a:endParaRPr>
          </a:p>
        </p:txBody>
      </p:sp>
      <p:sp>
        <p:nvSpPr>
          <p:cNvPr id="73762" name="文本框 73761"/>
          <p:cNvSpPr txBox="1"/>
          <p:nvPr/>
        </p:nvSpPr>
        <p:spPr>
          <a:xfrm>
            <a:off x="4932363" y="5359400"/>
            <a:ext cx="159385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等势面疏</a:t>
            </a:r>
            <a:endParaRPr lang="zh-CN" altLang="en-US" dirty="0">
              <a:latin typeface="Times New Roman" panose="02020603050405020304" pitchFamily="2" charset="0"/>
              <a:ea typeface="仿宋_GB2312" pitchFamily="1" charset="-122"/>
            </a:endParaRPr>
          </a:p>
        </p:txBody>
      </p:sp>
      <p:sp>
        <p:nvSpPr>
          <p:cNvPr id="73763" name="直接连接符 73762"/>
          <p:cNvSpPr/>
          <p:nvPr/>
        </p:nvSpPr>
        <p:spPr>
          <a:xfrm>
            <a:off x="6373813" y="5588000"/>
            <a:ext cx="609600" cy="0"/>
          </a:xfrm>
          <a:prstGeom prst="line">
            <a:avLst/>
          </a:prstGeom>
          <a:ln w="57150" cap="flat" cmpd="sng">
            <a:solidFill>
              <a:schemeClr val="accent1"/>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3764" name="文本框 73763"/>
          <p:cNvSpPr txBox="1"/>
          <p:nvPr/>
        </p:nvSpPr>
        <p:spPr>
          <a:xfrm>
            <a:off x="7310438" y="5311775"/>
            <a:ext cx="488950"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仿宋_GB2312" pitchFamily="1" charset="-122"/>
              </a:rPr>
              <a:t>小</a:t>
            </a:r>
            <a:endParaRPr lang="zh-CN" altLang="en-US" dirty="0">
              <a:latin typeface="Times New Roman" panose="02020603050405020304" pitchFamily="2" charset="0"/>
              <a:ea typeface="仿宋_GB2312" pitchFamily="1" charset="-122"/>
            </a:endParaRPr>
          </a:p>
        </p:txBody>
      </p:sp>
      <p:sp>
        <p:nvSpPr>
          <p:cNvPr id="73765" name="文本框 73764"/>
          <p:cNvSpPr txBox="1"/>
          <p:nvPr/>
        </p:nvSpPr>
        <p:spPr>
          <a:xfrm>
            <a:off x="881063" y="5995988"/>
            <a:ext cx="7086600"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仿宋_GB2312" pitchFamily="1" charset="-122"/>
              </a:rPr>
              <a:t>(3) </a:t>
            </a:r>
            <a:r>
              <a:rPr lang="zh-CN" altLang="en-US" dirty="0">
                <a:latin typeface="Times New Roman" panose="02020603050405020304" pitchFamily="2" charset="0"/>
                <a:ea typeface="仿宋_GB2312" pitchFamily="1" charset="-122"/>
              </a:rPr>
              <a:t>电场强度的方向总是指向电势降落的方向。</a:t>
            </a:r>
            <a:endParaRPr lang="zh-CN" altLang="en-US" dirty="0">
              <a:latin typeface="Times New Roman" panose="02020603050405020304" pitchFamily="2" charset="0"/>
              <a:ea typeface="仿宋_GB2312" pitchFamily="1" charset="-122"/>
            </a:endParaRPr>
          </a:p>
        </p:txBody>
      </p:sp>
      <p:graphicFrame>
        <p:nvGraphicFramePr>
          <p:cNvPr id="73766" name="对象 73765"/>
          <p:cNvGraphicFramePr>
            <a:graphicFrameLocks noChangeAspect="1"/>
          </p:cNvGraphicFramePr>
          <p:nvPr/>
        </p:nvGraphicFramePr>
        <p:xfrm>
          <a:off x="3492500" y="5397500"/>
          <a:ext cx="319088" cy="427038"/>
        </p:xfrm>
        <a:graphic>
          <a:graphicData uri="http://schemas.openxmlformats.org/presentationml/2006/ole">
            <mc:AlternateContent xmlns:mc="http://schemas.openxmlformats.org/markup-compatibility/2006">
              <mc:Choice xmlns:v="urn:schemas-microsoft-com:vml" Requires="v">
                <p:oleObj spid="_x0000_s3474" name="" r:id="rId20" imgW="156210" imgH="208280" progId="Equation.3">
                  <p:embed/>
                </p:oleObj>
              </mc:Choice>
              <mc:Fallback>
                <p:oleObj name="" r:id="rId20" imgW="156210" imgH="208280" progId="Equation.3">
                  <p:embed/>
                  <p:pic>
                    <p:nvPicPr>
                      <p:cNvPr id="0" name="图片 3473"/>
                      <p:cNvPicPr/>
                      <p:nvPr/>
                    </p:nvPicPr>
                    <p:blipFill>
                      <a:blip r:embed="rId21"/>
                      <a:stretch>
                        <a:fillRect/>
                      </a:stretch>
                    </p:blipFill>
                    <p:spPr>
                      <a:xfrm>
                        <a:off x="3492500" y="5397500"/>
                        <a:ext cx="319088" cy="427038"/>
                      </a:xfrm>
                      <a:prstGeom prst="rect">
                        <a:avLst/>
                      </a:prstGeom>
                      <a:noFill/>
                      <a:ln w="38100">
                        <a:noFill/>
                        <a:miter/>
                      </a:ln>
                    </p:spPr>
                  </p:pic>
                </p:oleObj>
              </mc:Fallback>
            </mc:AlternateContent>
          </a:graphicData>
        </a:graphic>
      </p:graphicFrame>
      <p:graphicFrame>
        <p:nvGraphicFramePr>
          <p:cNvPr id="73767" name="对象 73766"/>
          <p:cNvGraphicFramePr>
            <a:graphicFrameLocks noChangeAspect="1"/>
          </p:cNvGraphicFramePr>
          <p:nvPr/>
        </p:nvGraphicFramePr>
        <p:xfrm>
          <a:off x="7089775" y="5334000"/>
          <a:ext cx="319088" cy="427038"/>
        </p:xfrm>
        <a:graphic>
          <a:graphicData uri="http://schemas.openxmlformats.org/presentationml/2006/ole">
            <mc:AlternateContent xmlns:mc="http://schemas.openxmlformats.org/markup-compatibility/2006">
              <mc:Choice xmlns:v="urn:schemas-microsoft-com:vml" Requires="v">
                <p:oleObj spid="_x0000_s3476" name="" r:id="rId22" imgW="156210" imgH="208280" progId="Equation.3">
                  <p:embed/>
                </p:oleObj>
              </mc:Choice>
              <mc:Fallback>
                <p:oleObj name="" r:id="rId22" imgW="156210" imgH="208280" progId="Equation.3">
                  <p:embed/>
                  <p:pic>
                    <p:nvPicPr>
                      <p:cNvPr id="0" name="图片 3475"/>
                      <p:cNvPicPr/>
                      <p:nvPr/>
                    </p:nvPicPr>
                    <p:blipFill>
                      <a:blip r:embed="rId21"/>
                      <a:stretch>
                        <a:fillRect/>
                      </a:stretch>
                    </p:blipFill>
                    <p:spPr>
                      <a:xfrm>
                        <a:off x="7089775" y="5334000"/>
                        <a:ext cx="319088" cy="42703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wipe(left)">
                                      <p:cBhvr>
                                        <p:cTn id="7" dur="500"/>
                                        <p:tgtEl>
                                          <p:spTgt spid="737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373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73732"/>
                                        </p:tgtEl>
                                        <p:attrNameLst>
                                          <p:attrName>style.visibility</p:attrName>
                                        </p:attrNameLst>
                                      </p:cBhvr>
                                      <p:to>
                                        <p:strVal val="visible"/>
                                      </p:to>
                                    </p:set>
                                    <p:animEffect transition="in" filter="strips(downRight)">
                                      <p:cBhvr>
                                        <p:cTn id="16" dur="500"/>
                                        <p:tgtEl>
                                          <p:spTgt spid="7373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737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3745"/>
                                        </p:tgtEl>
                                        <p:attrNameLst>
                                          <p:attrName>style.visibility</p:attrName>
                                        </p:attrNameLst>
                                      </p:cBhvr>
                                      <p:to>
                                        <p:strVal val="visible"/>
                                      </p:to>
                                    </p:set>
                                    <p:animEffect transition="in" filter="wipe(left)">
                                      <p:cBhvr>
                                        <p:cTn id="25" dur="500"/>
                                        <p:tgtEl>
                                          <p:spTgt spid="73745"/>
                                        </p:tgtEl>
                                      </p:cBhvr>
                                    </p:animEffec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499"/>
                                          </p:stCondLst>
                                        </p:cTn>
                                        <p:tgtEl>
                                          <p:spTgt spid="737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73743"/>
                                        </p:tgtEl>
                                        <p:attrNameLst>
                                          <p:attrName>style.visibility</p:attrName>
                                        </p:attrNameLst>
                                      </p:cBhvr>
                                      <p:to>
                                        <p:strVal val="visible"/>
                                      </p:to>
                                    </p:set>
                                    <p:animEffect transition="in" filter="wipe(up)">
                                      <p:cBhvr>
                                        <p:cTn id="33" dur="500"/>
                                        <p:tgtEl>
                                          <p:spTgt spid="73743"/>
                                        </p:tgtEl>
                                      </p:cBhvr>
                                    </p:animEffect>
                                  </p:childTnLst>
                                </p:cTn>
                              </p:par>
                            </p:childTnLst>
                          </p:cTn>
                        </p:par>
                        <p:par>
                          <p:cTn id="34" fill="hold">
                            <p:stCondLst>
                              <p:cond delay="500"/>
                            </p:stCondLst>
                            <p:childTnLst>
                              <p:par>
                                <p:cTn id="35" presetID="1" presetClass="entr" presetSubtype="0" fill="hold" nodeType="afterEffect">
                                  <p:stCondLst>
                                    <p:cond delay="0"/>
                                  </p:stCondLst>
                                  <p:childTnLst>
                                    <p:set>
                                      <p:cBhvr>
                                        <p:cTn id="36" dur="1" fill="hold">
                                          <p:stCondLst>
                                            <p:cond delay="499"/>
                                          </p:stCondLst>
                                        </p:cTn>
                                        <p:tgtEl>
                                          <p:spTgt spid="73744"/>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nodeType="afterEffect">
                                  <p:stCondLst>
                                    <p:cond delay="0"/>
                                  </p:stCondLst>
                                  <p:childTnLst>
                                    <p:set>
                                      <p:cBhvr>
                                        <p:cTn id="39" dur="1" fill="hold">
                                          <p:stCondLst>
                                            <p:cond delay="499"/>
                                          </p:stCondLst>
                                        </p:cTn>
                                        <p:tgtEl>
                                          <p:spTgt spid="7374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73747"/>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nodeType="afterEffect">
                                  <p:stCondLst>
                                    <p:cond delay="0"/>
                                  </p:stCondLst>
                                  <p:childTnLst>
                                    <p:set>
                                      <p:cBhvr>
                                        <p:cTn id="46" dur="1" fill="hold">
                                          <p:stCondLst>
                                            <p:cond delay="499"/>
                                          </p:stCondLst>
                                        </p:cTn>
                                        <p:tgtEl>
                                          <p:spTgt spid="737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3749"/>
                                        </p:tgtEl>
                                        <p:attrNameLst>
                                          <p:attrName>style.visibility</p:attrName>
                                        </p:attrNameLst>
                                      </p:cBhvr>
                                      <p:to>
                                        <p:strVal val="visible"/>
                                      </p:to>
                                    </p:set>
                                    <p:animEffect transition="in" filter="wipe(left)">
                                      <p:cBhvr>
                                        <p:cTn id="51" dur="500"/>
                                        <p:tgtEl>
                                          <p:spTgt spid="7374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73750"/>
                                        </p:tgtEl>
                                        <p:attrNameLst>
                                          <p:attrName>style.visibility</p:attrName>
                                        </p:attrNameLst>
                                      </p:cBhvr>
                                      <p:to>
                                        <p:strVal val="visible"/>
                                      </p:to>
                                    </p:set>
                                    <p:animEffect transition="in" filter="wipe(left)">
                                      <p:cBhvr>
                                        <p:cTn id="56" dur="500"/>
                                        <p:tgtEl>
                                          <p:spTgt spid="7375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73751"/>
                                        </p:tgtEl>
                                        <p:attrNameLst>
                                          <p:attrName>style.visibility</p:attrName>
                                        </p:attrNameLst>
                                      </p:cBhvr>
                                      <p:to>
                                        <p:strVal val="visible"/>
                                      </p:to>
                                    </p:set>
                                    <p:animEffect transition="in" filter="wipe(left)">
                                      <p:cBhvr>
                                        <p:cTn id="61" dur="500"/>
                                        <p:tgtEl>
                                          <p:spTgt spid="7375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73756"/>
                                        </p:tgtEl>
                                        <p:attrNameLst>
                                          <p:attrName>style.visibility</p:attrName>
                                        </p:attrNameLst>
                                      </p:cBhvr>
                                      <p:to>
                                        <p:strVal val="visible"/>
                                      </p:to>
                                    </p:set>
                                    <p:animEffect transition="in" filter="wipe(left)">
                                      <p:cBhvr>
                                        <p:cTn id="66" dur="500"/>
                                        <p:tgtEl>
                                          <p:spTgt spid="73756"/>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73752"/>
                                        </p:tgtEl>
                                        <p:attrNameLst>
                                          <p:attrName>style.visibility</p:attrName>
                                        </p:attrNameLst>
                                      </p:cBhvr>
                                      <p:to>
                                        <p:strVal val="visible"/>
                                      </p:to>
                                    </p:set>
                                    <p:animEffect transition="in" filter="wipe(left)">
                                      <p:cBhvr>
                                        <p:cTn id="70" dur="500"/>
                                        <p:tgtEl>
                                          <p:spTgt spid="7375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3753"/>
                                        </p:tgtEl>
                                        <p:attrNameLst>
                                          <p:attrName>style.visibility</p:attrName>
                                        </p:attrNameLst>
                                      </p:cBhvr>
                                      <p:to>
                                        <p:strVal val="visible"/>
                                      </p:to>
                                    </p:set>
                                    <p:animEffect transition="in" filter="wipe(left)">
                                      <p:cBhvr>
                                        <p:cTn id="75" dur="500"/>
                                        <p:tgtEl>
                                          <p:spTgt spid="7375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73754"/>
                                        </p:tgtEl>
                                        <p:attrNameLst>
                                          <p:attrName>style.visibility</p:attrName>
                                        </p:attrNameLst>
                                      </p:cBhvr>
                                      <p:to>
                                        <p:strVal val="visible"/>
                                      </p:to>
                                    </p:set>
                                    <p:animEffect transition="in" filter="wipe(left)">
                                      <p:cBhvr>
                                        <p:cTn id="80" dur="500"/>
                                        <p:tgtEl>
                                          <p:spTgt spid="7375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73755"/>
                                        </p:tgtEl>
                                        <p:attrNameLst>
                                          <p:attrName>style.visibility</p:attrName>
                                        </p:attrNameLst>
                                      </p:cBhvr>
                                      <p:to>
                                        <p:strVal val="visible"/>
                                      </p:to>
                                    </p:set>
                                    <p:animEffect transition="in" filter="wipe(left)">
                                      <p:cBhvr>
                                        <p:cTn id="85" dur="500"/>
                                        <p:tgtEl>
                                          <p:spTgt spid="73755"/>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7375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73758"/>
                                        </p:tgtEl>
                                        <p:attrNameLst>
                                          <p:attrName>style.visibility</p:attrName>
                                        </p:attrNameLst>
                                      </p:cBhvr>
                                      <p:to>
                                        <p:strVal val="visible"/>
                                      </p:to>
                                    </p:set>
                                    <p:animEffect transition="in" filter="wipe(left)">
                                      <p:cBhvr>
                                        <p:cTn id="94" dur="500"/>
                                        <p:tgtEl>
                                          <p:spTgt spid="7375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73759"/>
                                        </p:tgtEl>
                                        <p:attrNameLst>
                                          <p:attrName>style.visibility</p:attrName>
                                        </p:attrNameLst>
                                      </p:cBhvr>
                                      <p:to>
                                        <p:strVal val="visible"/>
                                      </p:to>
                                    </p:set>
                                    <p:animEffect transition="in" filter="wipe(left)">
                                      <p:cBhvr>
                                        <p:cTn id="99" dur="500"/>
                                        <p:tgtEl>
                                          <p:spTgt spid="73759"/>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73760"/>
                                        </p:tgtEl>
                                        <p:attrNameLst>
                                          <p:attrName>style.visibility</p:attrName>
                                        </p:attrNameLst>
                                      </p:cBhvr>
                                      <p:to>
                                        <p:strVal val="visible"/>
                                      </p:to>
                                    </p:set>
                                    <p:animEffect transition="in" filter="wipe(left)">
                                      <p:cBhvr>
                                        <p:cTn id="104" dur="500"/>
                                        <p:tgtEl>
                                          <p:spTgt spid="7376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73766"/>
                                        </p:tgtEl>
                                        <p:attrNameLst>
                                          <p:attrName>style.visibility</p:attrName>
                                        </p:attrNameLst>
                                      </p:cBhvr>
                                      <p:to>
                                        <p:strVal val="visible"/>
                                      </p:to>
                                    </p:set>
                                    <p:animEffect transition="in" filter="wipe(left)">
                                      <p:cBhvr>
                                        <p:cTn id="109" dur="500"/>
                                        <p:tgtEl>
                                          <p:spTgt spid="73766"/>
                                        </p:tgtEl>
                                      </p:cBhvr>
                                    </p:animEffect>
                                  </p:childTnLst>
                                </p:cTn>
                              </p:par>
                            </p:childTnLst>
                          </p:cTn>
                        </p:par>
                        <p:par>
                          <p:cTn id="110" fill="hold">
                            <p:stCondLst>
                              <p:cond delay="500"/>
                            </p:stCondLst>
                            <p:childTnLst>
                              <p:par>
                                <p:cTn id="111" presetID="22" presetClass="entr" presetSubtype="8" fill="hold" grpId="0" nodeType="afterEffect">
                                  <p:stCondLst>
                                    <p:cond delay="0"/>
                                  </p:stCondLst>
                                  <p:childTnLst>
                                    <p:set>
                                      <p:cBhvr>
                                        <p:cTn id="112" dur="1" fill="hold">
                                          <p:stCondLst>
                                            <p:cond delay="0"/>
                                          </p:stCondLst>
                                        </p:cTn>
                                        <p:tgtEl>
                                          <p:spTgt spid="73761"/>
                                        </p:tgtEl>
                                        <p:attrNameLst>
                                          <p:attrName>style.visibility</p:attrName>
                                        </p:attrNameLst>
                                      </p:cBhvr>
                                      <p:to>
                                        <p:strVal val="visible"/>
                                      </p:to>
                                    </p:set>
                                    <p:animEffect transition="in" filter="wipe(left)">
                                      <p:cBhvr>
                                        <p:cTn id="113" dur="500"/>
                                        <p:tgtEl>
                                          <p:spTgt spid="73761"/>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73762"/>
                                        </p:tgtEl>
                                        <p:attrNameLst>
                                          <p:attrName>style.visibility</p:attrName>
                                        </p:attrNameLst>
                                      </p:cBhvr>
                                      <p:to>
                                        <p:strVal val="visible"/>
                                      </p:to>
                                    </p:set>
                                    <p:animEffect transition="in" filter="wipe(left)">
                                      <p:cBhvr>
                                        <p:cTn id="118" dur="500"/>
                                        <p:tgtEl>
                                          <p:spTgt spid="73762"/>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73763"/>
                                        </p:tgtEl>
                                        <p:attrNameLst>
                                          <p:attrName>style.visibility</p:attrName>
                                        </p:attrNameLst>
                                      </p:cBhvr>
                                      <p:to>
                                        <p:strVal val="visible"/>
                                      </p:to>
                                    </p:set>
                                    <p:animEffect transition="in" filter="wipe(left)">
                                      <p:cBhvr>
                                        <p:cTn id="123" dur="500"/>
                                        <p:tgtEl>
                                          <p:spTgt spid="73763"/>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73767"/>
                                        </p:tgtEl>
                                        <p:attrNameLst>
                                          <p:attrName>style.visibility</p:attrName>
                                        </p:attrNameLst>
                                      </p:cBhvr>
                                      <p:to>
                                        <p:strVal val="visible"/>
                                      </p:to>
                                    </p:set>
                                    <p:animEffect transition="in" filter="wipe(left)">
                                      <p:cBhvr>
                                        <p:cTn id="128" dur="500"/>
                                        <p:tgtEl>
                                          <p:spTgt spid="73767"/>
                                        </p:tgtEl>
                                      </p:cBhvr>
                                    </p:animEffect>
                                  </p:childTnLst>
                                </p:cTn>
                              </p:par>
                            </p:childTnLst>
                          </p:cTn>
                        </p:par>
                        <p:par>
                          <p:cTn id="129" fill="hold">
                            <p:stCondLst>
                              <p:cond delay="500"/>
                            </p:stCondLst>
                            <p:childTnLst>
                              <p:par>
                                <p:cTn id="130" presetID="22" presetClass="entr" presetSubtype="8" fill="hold" grpId="0" nodeType="afterEffect">
                                  <p:stCondLst>
                                    <p:cond delay="0"/>
                                  </p:stCondLst>
                                  <p:childTnLst>
                                    <p:set>
                                      <p:cBhvr>
                                        <p:cTn id="131" dur="1" fill="hold">
                                          <p:stCondLst>
                                            <p:cond delay="0"/>
                                          </p:stCondLst>
                                        </p:cTn>
                                        <p:tgtEl>
                                          <p:spTgt spid="73764"/>
                                        </p:tgtEl>
                                        <p:attrNameLst>
                                          <p:attrName>style.visibility</p:attrName>
                                        </p:attrNameLst>
                                      </p:cBhvr>
                                      <p:to>
                                        <p:strVal val="visible"/>
                                      </p:to>
                                    </p:set>
                                    <p:animEffect transition="in" filter="wipe(left)">
                                      <p:cBhvr>
                                        <p:cTn id="132" dur="500"/>
                                        <p:tgtEl>
                                          <p:spTgt spid="73764"/>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73765"/>
                                        </p:tgtEl>
                                        <p:attrNameLst>
                                          <p:attrName>style.visibility</p:attrName>
                                        </p:attrNameLst>
                                      </p:cBhvr>
                                      <p:to>
                                        <p:strVal val="visible"/>
                                      </p:to>
                                    </p:set>
                                    <p:animEffect transition="in" filter="wipe(left)">
                                      <p:cBhvr>
                                        <p:cTn id="137" dur="500"/>
                                        <p:tgtEl>
                                          <p:spTgt spid="73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31" grpId="0"/>
      <p:bldP spid="73757" grpId="0"/>
      <p:bldP spid="73758" grpId="0"/>
      <p:bldP spid="73759" grpId="0"/>
      <p:bldP spid="73761" grpId="0"/>
      <p:bldP spid="73762" grpId="0"/>
      <p:bldP spid="73764" grpId="0"/>
      <p:bldP spid="73765" grpId="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4754" name="矩形 74753"/>
          <p:cNvSpPr/>
          <p:nvPr/>
        </p:nvSpPr>
        <p:spPr>
          <a:xfrm>
            <a:off x="5119688" y="1012825"/>
            <a:ext cx="3629025" cy="2584450"/>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74755" name="组合 74754"/>
          <p:cNvGrpSpPr/>
          <p:nvPr/>
        </p:nvGrpSpPr>
        <p:grpSpPr>
          <a:xfrm>
            <a:off x="5207000" y="1941513"/>
            <a:ext cx="2160588" cy="1439862"/>
            <a:chOff x="0" y="0"/>
            <a:chExt cx="1687" cy="1224"/>
          </a:xfrm>
        </p:grpSpPr>
        <p:pic>
          <p:nvPicPr>
            <p:cNvPr id="75779" name="图片 74755"/>
            <p:cNvPicPr>
              <a:picLocks noChangeAspect="1"/>
            </p:cNvPicPr>
            <p:nvPr/>
          </p:nvPicPr>
          <p:blipFill>
            <a:blip r:embed="rId1">
              <a:lum bright="69998" contrast="-70001"/>
            </a:blip>
            <a:stretch>
              <a:fillRect/>
            </a:stretch>
          </p:blipFill>
          <p:spPr>
            <a:xfrm>
              <a:off x="0" y="0"/>
              <a:ext cx="1687" cy="1224"/>
            </a:xfrm>
            <a:prstGeom prst="rect">
              <a:avLst/>
            </a:prstGeom>
            <a:noFill/>
            <a:ln w="9525">
              <a:noFill/>
            </a:ln>
          </p:spPr>
        </p:pic>
        <p:sp>
          <p:nvSpPr>
            <p:cNvPr id="75780" name="未知"/>
            <p:cNvSpPr/>
            <p:nvPr/>
          </p:nvSpPr>
          <p:spPr>
            <a:xfrm>
              <a:off x="15" y="359"/>
              <a:ext cx="814" cy="854"/>
            </a:xfrm>
            <a:custGeom>
              <a:avLst/>
              <a:gdLst/>
              <a:ahLst/>
              <a:cxnLst/>
              <a:pathLst>
                <a:path w="814" h="854">
                  <a:moveTo>
                    <a:pt x="0" y="0"/>
                  </a:moveTo>
                  <a:cubicBezTo>
                    <a:pt x="52" y="30"/>
                    <a:pt x="201" y="116"/>
                    <a:pt x="303" y="195"/>
                  </a:cubicBezTo>
                  <a:cubicBezTo>
                    <a:pt x="405" y="274"/>
                    <a:pt x="483" y="332"/>
                    <a:pt x="555" y="410"/>
                  </a:cubicBezTo>
                  <a:cubicBezTo>
                    <a:pt x="627" y="488"/>
                    <a:pt x="701" y="585"/>
                    <a:pt x="736" y="660"/>
                  </a:cubicBezTo>
                  <a:cubicBezTo>
                    <a:pt x="771" y="735"/>
                    <a:pt x="798" y="814"/>
                    <a:pt x="814" y="854"/>
                  </a:cubicBezTo>
                </a:path>
              </a:pathLst>
            </a:custGeom>
            <a:noFill/>
            <a:ln w="28575" cap="flat" cmpd="sng">
              <a:solidFill>
                <a:srgbClr val="66FFFF">
                  <a:alpha val="25000"/>
                </a:srgbClr>
              </a:solidFill>
              <a:prstDash val="solid"/>
              <a:round/>
              <a:headEnd type="none" w="med" len="med"/>
              <a:tailEnd type="none" w="med" len="med"/>
            </a:ln>
          </p:spPr>
          <p:txBody>
            <a:bodyPr/>
            <a:p>
              <a:endParaRPr lang="zh-CN" altLang="en-US"/>
            </a:p>
          </p:txBody>
        </p:sp>
        <p:sp>
          <p:nvSpPr>
            <p:cNvPr id="75781" name="未知"/>
            <p:cNvSpPr/>
            <p:nvPr/>
          </p:nvSpPr>
          <p:spPr>
            <a:xfrm>
              <a:off x="6" y="5"/>
              <a:ext cx="1662" cy="908"/>
            </a:xfrm>
            <a:custGeom>
              <a:avLst/>
              <a:gdLst/>
              <a:ahLst/>
              <a:cxnLst/>
              <a:pathLst>
                <a:path w="1662" h="908">
                  <a:moveTo>
                    <a:pt x="0" y="357"/>
                  </a:moveTo>
                  <a:cubicBezTo>
                    <a:pt x="15" y="335"/>
                    <a:pt x="45" y="268"/>
                    <a:pt x="88" y="222"/>
                  </a:cubicBezTo>
                  <a:cubicBezTo>
                    <a:pt x="131" y="176"/>
                    <a:pt x="198" y="117"/>
                    <a:pt x="261" y="83"/>
                  </a:cubicBezTo>
                  <a:cubicBezTo>
                    <a:pt x="324" y="49"/>
                    <a:pt x="402" y="32"/>
                    <a:pt x="466" y="20"/>
                  </a:cubicBezTo>
                  <a:cubicBezTo>
                    <a:pt x="530" y="8"/>
                    <a:pt x="581" y="0"/>
                    <a:pt x="645" y="8"/>
                  </a:cubicBezTo>
                  <a:cubicBezTo>
                    <a:pt x="709" y="16"/>
                    <a:pt x="786" y="38"/>
                    <a:pt x="849" y="66"/>
                  </a:cubicBezTo>
                  <a:cubicBezTo>
                    <a:pt x="912" y="94"/>
                    <a:pt x="926" y="109"/>
                    <a:pt x="1021" y="174"/>
                  </a:cubicBezTo>
                  <a:cubicBezTo>
                    <a:pt x="1116" y="239"/>
                    <a:pt x="1181" y="313"/>
                    <a:pt x="1263" y="393"/>
                  </a:cubicBezTo>
                  <a:cubicBezTo>
                    <a:pt x="1345" y="473"/>
                    <a:pt x="1413" y="570"/>
                    <a:pt x="1482" y="654"/>
                  </a:cubicBezTo>
                  <a:cubicBezTo>
                    <a:pt x="1551" y="738"/>
                    <a:pt x="1624" y="855"/>
                    <a:pt x="1662" y="908"/>
                  </a:cubicBezTo>
                </a:path>
              </a:pathLst>
            </a:custGeom>
            <a:noFill/>
            <a:ln w="28575" cap="flat" cmpd="sng">
              <a:solidFill>
                <a:srgbClr val="66FFFF">
                  <a:alpha val="25000"/>
                </a:srgbClr>
              </a:solidFill>
              <a:prstDash val="solid"/>
              <a:round/>
              <a:headEnd type="none" w="med" len="med"/>
              <a:tailEnd type="none" w="med" len="med"/>
            </a:ln>
          </p:spPr>
          <p:txBody>
            <a:bodyPr/>
            <a:p>
              <a:endParaRPr lang="zh-CN" altLang="en-US"/>
            </a:p>
          </p:txBody>
        </p:sp>
        <p:sp>
          <p:nvSpPr>
            <p:cNvPr id="75782" name="未知"/>
            <p:cNvSpPr/>
            <p:nvPr/>
          </p:nvSpPr>
          <p:spPr>
            <a:xfrm>
              <a:off x="828" y="890"/>
              <a:ext cx="832" cy="323"/>
            </a:xfrm>
            <a:custGeom>
              <a:avLst/>
              <a:gdLst/>
              <a:ahLst/>
              <a:cxnLst/>
              <a:pathLst>
                <a:path w="832" h="323">
                  <a:moveTo>
                    <a:pt x="0" y="323"/>
                  </a:moveTo>
                  <a:cubicBezTo>
                    <a:pt x="18" y="306"/>
                    <a:pt x="63" y="256"/>
                    <a:pt x="111" y="222"/>
                  </a:cubicBezTo>
                  <a:cubicBezTo>
                    <a:pt x="159" y="188"/>
                    <a:pt x="228" y="146"/>
                    <a:pt x="286" y="116"/>
                  </a:cubicBezTo>
                  <a:cubicBezTo>
                    <a:pt x="344" y="86"/>
                    <a:pt x="404" y="62"/>
                    <a:pt x="462" y="44"/>
                  </a:cubicBezTo>
                  <a:cubicBezTo>
                    <a:pt x="520" y="26"/>
                    <a:pt x="571" y="13"/>
                    <a:pt x="633" y="8"/>
                  </a:cubicBezTo>
                  <a:cubicBezTo>
                    <a:pt x="717" y="0"/>
                    <a:pt x="791" y="14"/>
                    <a:pt x="832" y="15"/>
                  </a:cubicBezTo>
                </a:path>
              </a:pathLst>
            </a:custGeom>
            <a:noFill/>
            <a:ln w="28575" cap="flat" cmpd="sng">
              <a:solidFill>
                <a:srgbClr val="66FFFF">
                  <a:alpha val="25000"/>
                </a:srgbClr>
              </a:solidFill>
              <a:prstDash val="solid"/>
              <a:round/>
              <a:headEnd type="none" w="med" len="med"/>
              <a:tailEnd type="none" w="med" len="med"/>
            </a:ln>
          </p:spPr>
          <p:txBody>
            <a:bodyPr/>
            <a:p>
              <a:endParaRPr lang="zh-CN" altLang="en-US"/>
            </a:p>
          </p:txBody>
        </p:sp>
      </p:grpSp>
      <p:sp>
        <p:nvSpPr>
          <p:cNvPr id="74760" name="文本框 74759"/>
          <p:cNvSpPr txBox="1"/>
          <p:nvPr/>
        </p:nvSpPr>
        <p:spPr>
          <a:xfrm>
            <a:off x="241300" y="438150"/>
            <a:ext cx="656272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宋体" panose="02010600030101010101" pitchFamily="2" charset="-122"/>
              </a:rPr>
              <a:t>二、 电场强度与电势的微分关系</a:t>
            </a:r>
            <a:endParaRPr lang="zh-CN" altLang="en-US" dirty="0">
              <a:latin typeface="Times New Roman" panose="02020603050405020304" pitchFamily="2" charset="0"/>
              <a:ea typeface="宋体" panose="02010600030101010101" pitchFamily="2" charset="-122"/>
            </a:endParaRPr>
          </a:p>
        </p:txBody>
      </p:sp>
      <p:sp>
        <p:nvSpPr>
          <p:cNvPr id="74761" name="文本框 74760"/>
          <p:cNvSpPr txBox="1"/>
          <p:nvPr/>
        </p:nvSpPr>
        <p:spPr>
          <a:xfrm>
            <a:off x="944563" y="915988"/>
            <a:ext cx="391477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取两相邻的等势面</a:t>
            </a:r>
            <a:endParaRPr lang="zh-CN" altLang="en-US" dirty="0">
              <a:latin typeface="Times New Roman" panose="02020603050405020304" pitchFamily="2" charset="0"/>
              <a:ea typeface="仿宋_GB2312" pitchFamily="1" charset="-122"/>
            </a:endParaRPr>
          </a:p>
        </p:txBody>
      </p:sp>
      <p:sp>
        <p:nvSpPr>
          <p:cNvPr id="74762" name="文本框 74761"/>
          <p:cNvSpPr txBox="1"/>
          <p:nvPr/>
        </p:nvSpPr>
        <p:spPr>
          <a:xfrm>
            <a:off x="5076825" y="1782763"/>
            <a:ext cx="387350" cy="457200"/>
          </a:xfrm>
          <a:prstGeom prst="rect">
            <a:avLst/>
          </a:prstGeom>
          <a:noFill/>
          <a:ln w="9525">
            <a:noFill/>
          </a:ln>
        </p:spPr>
        <p:txBody>
          <a:bodyPr wrap="none" anchor="t">
            <a:spAutoFit/>
          </a:bodyPr>
          <a:p>
            <a:pPr lvl="0" indent="0" algn="ctr"/>
            <a:r>
              <a:rPr lang="en-US" altLang="x-none" i="1" dirty="0">
                <a:latin typeface="Times New Roman" panose="02020603050405020304" pitchFamily="2" charset="0"/>
                <a:ea typeface="宋体" panose="02010600030101010101" pitchFamily="2" charset="-122"/>
              </a:rPr>
              <a:t>V</a:t>
            </a:r>
            <a:endParaRPr lang="en-US" altLang="x-none" i="1" dirty="0">
              <a:latin typeface="Times New Roman" panose="02020603050405020304" pitchFamily="2" charset="0"/>
              <a:ea typeface="宋体" panose="02010600030101010101" pitchFamily="2" charset="-122"/>
            </a:endParaRPr>
          </a:p>
        </p:txBody>
      </p:sp>
      <p:sp>
        <p:nvSpPr>
          <p:cNvPr id="74763" name="文本框 74762"/>
          <p:cNvSpPr txBox="1"/>
          <p:nvPr/>
        </p:nvSpPr>
        <p:spPr>
          <a:xfrm>
            <a:off x="5897563" y="2043113"/>
            <a:ext cx="336550" cy="457200"/>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a</a:t>
            </a:r>
            <a:endParaRPr lang="en-US" altLang="x-none" i="1" dirty="0">
              <a:latin typeface="Times New Roman" panose="02020603050405020304" pitchFamily="2" charset="0"/>
              <a:ea typeface="宋体" panose="02010600030101010101" pitchFamily="2" charset="-122"/>
            </a:endParaRPr>
          </a:p>
        </p:txBody>
      </p:sp>
      <p:sp>
        <p:nvSpPr>
          <p:cNvPr id="74764" name="直接连接符 74763"/>
          <p:cNvSpPr/>
          <p:nvPr/>
        </p:nvSpPr>
        <p:spPr>
          <a:xfrm flipH="1">
            <a:off x="5453063" y="2509838"/>
            <a:ext cx="833437" cy="666750"/>
          </a:xfrm>
          <a:prstGeom prst="line">
            <a:avLst/>
          </a:prstGeom>
          <a:ln w="28575" cap="flat" cmpd="sng">
            <a:solidFill>
              <a:srgbClr val="FF33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74765" name="对象 74764"/>
          <p:cNvGraphicFramePr>
            <a:graphicFrameLocks noChangeAspect="1"/>
          </p:cNvGraphicFramePr>
          <p:nvPr/>
        </p:nvGraphicFramePr>
        <p:xfrm>
          <a:off x="6992938" y="2301875"/>
          <a:ext cx="446087" cy="474663"/>
        </p:xfrm>
        <a:graphic>
          <a:graphicData uri="http://schemas.openxmlformats.org/presentationml/2006/ole">
            <mc:AlternateContent xmlns:mc="http://schemas.openxmlformats.org/markup-compatibility/2006">
              <mc:Choice xmlns:v="urn:schemas-microsoft-com:vml" Requires="v">
                <p:oleObj spid="_x0000_s3485" name="" r:id="rId2" imgW="207645" imgH="220345" progId="Equation.3">
                  <p:embed/>
                </p:oleObj>
              </mc:Choice>
              <mc:Fallback>
                <p:oleObj name="" r:id="rId2" imgW="207645" imgH="220345" progId="Equation.3">
                  <p:embed/>
                  <p:pic>
                    <p:nvPicPr>
                      <p:cNvPr id="0" name="图片 3484"/>
                      <p:cNvPicPr/>
                      <p:nvPr/>
                    </p:nvPicPr>
                    <p:blipFill>
                      <a:blip r:embed="rId3"/>
                      <a:stretch>
                        <a:fillRect/>
                      </a:stretch>
                    </p:blipFill>
                    <p:spPr>
                      <a:xfrm>
                        <a:off x="6992938" y="2301875"/>
                        <a:ext cx="446087" cy="474663"/>
                      </a:xfrm>
                      <a:prstGeom prst="rect">
                        <a:avLst/>
                      </a:prstGeom>
                      <a:noFill/>
                      <a:ln w="38100">
                        <a:noFill/>
                        <a:miter/>
                      </a:ln>
                    </p:spPr>
                  </p:pic>
                </p:oleObj>
              </mc:Fallback>
            </mc:AlternateContent>
          </a:graphicData>
        </a:graphic>
      </p:graphicFrame>
      <p:grpSp>
        <p:nvGrpSpPr>
          <p:cNvPr id="74766" name="组合 74765"/>
          <p:cNvGrpSpPr/>
          <p:nvPr/>
        </p:nvGrpSpPr>
        <p:grpSpPr>
          <a:xfrm>
            <a:off x="6503988" y="1220788"/>
            <a:ext cx="2160587" cy="1439862"/>
            <a:chOff x="0" y="0"/>
            <a:chExt cx="1687" cy="1224"/>
          </a:xfrm>
        </p:grpSpPr>
        <p:pic>
          <p:nvPicPr>
            <p:cNvPr id="75790" name="图片 74766"/>
            <p:cNvPicPr>
              <a:picLocks noChangeAspect="1"/>
            </p:cNvPicPr>
            <p:nvPr/>
          </p:nvPicPr>
          <p:blipFill>
            <a:blip r:embed="rId1">
              <a:lum bright="69998" contrast="-70001"/>
            </a:blip>
            <a:stretch>
              <a:fillRect/>
            </a:stretch>
          </p:blipFill>
          <p:spPr>
            <a:xfrm>
              <a:off x="0" y="0"/>
              <a:ext cx="1687" cy="1224"/>
            </a:xfrm>
            <a:prstGeom prst="rect">
              <a:avLst/>
            </a:prstGeom>
            <a:noFill/>
            <a:ln w="9525">
              <a:noFill/>
            </a:ln>
          </p:spPr>
        </p:pic>
        <p:sp>
          <p:nvSpPr>
            <p:cNvPr id="75791" name="未知"/>
            <p:cNvSpPr/>
            <p:nvPr/>
          </p:nvSpPr>
          <p:spPr>
            <a:xfrm>
              <a:off x="15" y="359"/>
              <a:ext cx="814" cy="854"/>
            </a:xfrm>
            <a:custGeom>
              <a:avLst/>
              <a:gdLst/>
              <a:ahLst/>
              <a:cxnLst/>
              <a:pathLst>
                <a:path w="814" h="854">
                  <a:moveTo>
                    <a:pt x="0" y="0"/>
                  </a:moveTo>
                  <a:cubicBezTo>
                    <a:pt x="52" y="30"/>
                    <a:pt x="201" y="116"/>
                    <a:pt x="303" y="195"/>
                  </a:cubicBezTo>
                  <a:cubicBezTo>
                    <a:pt x="405" y="274"/>
                    <a:pt x="483" y="332"/>
                    <a:pt x="555" y="410"/>
                  </a:cubicBezTo>
                  <a:cubicBezTo>
                    <a:pt x="627" y="488"/>
                    <a:pt x="701" y="585"/>
                    <a:pt x="736" y="660"/>
                  </a:cubicBezTo>
                  <a:cubicBezTo>
                    <a:pt x="771" y="735"/>
                    <a:pt x="798" y="814"/>
                    <a:pt x="814" y="854"/>
                  </a:cubicBezTo>
                </a:path>
              </a:pathLst>
            </a:custGeom>
            <a:noFill/>
            <a:ln w="28575" cap="flat" cmpd="sng">
              <a:solidFill>
                <a:srgbClr val="66FFFF">
                  <a:alpha val="25000"/>
                </a:srgbClr>
              </a:solidFill>
              <a:prstDash val="solid"/>
              <a:round/>
              <a:headEnd type="none" w="med" len="med"/>
              <a:tailEnd type="none" w="med" len="med"/>
            </a:ln>
          </p:spPr>
          <p:txBody>
            <a:bodyPr/>
            <a:p>
              <a:endParaRPr lang="zh-CN" altLang="en-US"/>
            </a:p>
          </p:txBody>
        </p:sp>
        <p:sp>
          <p:nvSpPr>
            <p:cNvPr id="75792" name="未知"/>
            <p:cNvSpPr/>
            <p:nvPr/>
          </p:nvSpPr>
          <p:spPr>
            <a:xfrm>
              <a:off x="6" y="5"/>
              <a:ext cx="1662" cy="908"/>
            </a:xfrm>
            <a:custGeom>
              <a:avLst/>
              <a:gdLst/>
              <a:ahLst/>
              <a:cxnLst/>
              <a:pathLst>
                <a:path w="1662" h="908">
                  <a:moveTo>
                    <a:pt x="0" y="357"/>
                  </a:moveTo>
                  <a:cubicBezTo>
                    <a:pt x="15" y="335"/>
                    <a:pt x="45" y="268"/>
                    <a:pt x="88" y="222"/>
                  </a:cubicBezTo>
                  <a:cubicBezTo>
                    <a:pt x="131" y="176"/>
                    <a:pt x="198" y="117"/>
                    <a:pt x="261" y="83"/>
                  </a:cubicBezTo>
                  <a:cubicBezTo>
                    <a:pt x="324" y="49"/>
                    <a:pt x="402" y="32"/>
                    <a:pt x="466" y="20"/>
                  </a:cubicBezTo>
                  <a:cubicBezTo>
                    <a:pt x="530" y="8"/>
                    <a:pt x="581" y="0"/>
                    <a:pt x="645" y="8"/>
                  </a:cubicBezTo>
                  <a:cubicBezTo>
                    <a:pt x="709" y="16"/>
                    <a:pt x="786" y="38"/>
                    <a:pt x="849" y="66"/>
                  </a:cubicBezTo>
                  <a:cubicBezTo>
                    <a:pt x="912" y="94"/>
                    <a:pt x="926" y="109"/>
                    <a:pt x="1021" y="174"/>
                  </a:cubicBezTo>
                  <a:cubicBezTo>
                    <a:pt x="1116" y="239"/>
                    <a:pt x="1181" y="313"/>
                    <a:pt x="1263" y="393"/>
                  </a:cubicBezTo>
                  <a:cubicBezTo>
                    <a:pt x="1345" y="473"/>
                    <a:pt x="1413" y="570"/>
                    <a:pt x="1482" y="654"/>
                  </a:cubicBezTo>
                  <a:cubicBezTo>
                    <a:pt x="1551" y="738"/>
                    <a:pt x="1624" y="855"/>
                    <a:pt x="1662" y="908"/>
                  </a:cubicBezTo>
                </a:path>
              </a:pathLst>
            </a:custGeom>
            <a:noFill/>
            <a:ln w="28575" cap="flat" cmpd="sng">
              <a:solidFill>
                <a:srgbClr val="66FFFF">
                  <a:alpha val="25000"/>
                </a:srgbClr>
              </a:solidFill>
              <a:prstDash val="solid"/>
              <a:round/>
              <a:headEnd type="none" w="med" len="med"/>
              <a:tailEnd type="none" w="med" len="med"/>
            </a:ln>
          </p:spPr>
          <p:txBody>
            <a:bodyPr/>
            <a:p>
              <a:endParaRPr lang="zh-CN" altLang="en-US"/>
            </a:p>
          </p:txBody>
        </p:sp>
        <p:sp>
          <p:nvSpPr>
            <p:cNvPr id="75793" name="未知"/>
            <p:cNvSpPr/>
            <p:nvPr/>
          </p:nvSpPr>
          <p:spPr>
            <a:xfrm>
              <a:off x="828" y="890"/>
              <a:ext cx="832" cy="323"/>
            </a:xfrm>
            <a:custGeom>
              <a:avLst/>
              <a:gdLst/>
              <a:ahLst/>
              <a:cxnLst/>
              <a:pathLst>
                <a:path w="832" h="323">
                  <a:moveTo>
                    <a:pt x="0" y="323"/>
                  </a:moveTo>
                  <a:cubicBezTo>
                    <a:pt x="18" y="306"/>
                    <a:pt x="63" y="256"/>
                    <a:pt x="111" y="222"/>
                  </a:cubicBezTo>
                  <a:cubicBezTo>
                    <a:pt x="159" y="188"/>
                    <a:pt x="228" y="146"/>
                    <a:pt x="286" y="116"/>
                  </a:cubicBezTo>
                  <a:cubicBezTo>
                    <a:pt x="344" y="86"/>
                    <a:pt x="404" y="62"/>
                    <a:pt x="462" y="44"/>
                  </a:cubicBezTo>
                  <a:cubicBezTo>
                    <a:pt x="520" y="26"/>
                    <a:pt x="571" y="13"/>
                    <a:pt x="633" y="8"/>
                  </a:cubicBezTo>
                  <a:cubicBezTo>
                    <a:pt x="717" y="0"/>
                    <a:pt x="791" y="14"/>
                    <a:pt x="832" y="15"/>
                  </a:cubicBezTo>
                </a:path>
              </a:pathLst>
            </a:custGeom>
            <a:noFill/>
            <a:ln w="28575" cap="flat" cmpd="sng">
              <a:solidFill>
                <a:srgbClr val="66FFFF">
                  <a:alpha val="25000"/>
                </a:srgbClr>
              </a:solidFill>
              <a:prstDash val="solid"/>
              <a:round/>
              <a:headEnd type="none" w="med" len="med"/>
              <a:tailEnd type="none" w="med" len="med"/>
            </a:ln>
          </p:spPr>
          <p:txBody>
            <a:bodyPr/>
            <a:p>
              <a:endParaRPr lang="zh-CN" altLang="en-US"/>
            </a:p>
          </p:txBody>
        </p:sp>
      </p:grpSp>
      <p:sp>
        <p:nvSpPr>
          <p:cNvPr id="74771" name="椭圆 74770"/>
          <p:cNvSpPr>
            <a:spLocks noChangeAspect="1"/>
          </p:cNvSpPr>
          <p:nvPr/>
        </p:nvSpPr>
        <p:spPr>
          <a:xfrm>
            <a:off x="6223000" y="2441575"/>
            <a:ext cx="133350" cy="133350"/>
          </a:xfrm>
          <a:prstGeom prst="ellipse">
            <a:avLst/>
          </a:prstGeom>
          <a:solidFill>
            <a:srgbClr val="FF66FF"/>
          </a:solidFill>
          <a:ln w="9525" cap="flat" cmpd="sng">
            <a:solidFill>
              <a:srgbClr val="FF66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4772" name="椭圆 74771"/>
          <p:cNvSpPr>
            <a:spLocks noChangeAspect="1"/>
          </p:cNvSpPr>
          <p:nvPr/>
        </p:nvSpPr>
        <p:spPr>
          <a:xfrm>
            <a:off x="7870825" y="1900238"/>
            <a:ext cx="133350" cy="133350"/>
          </a:xfrm>
          <a:prstGeom prst="ellipse">
            <a:avLst/>
          </a:prstGeom>
          <a:solidFill>
            <a:srgbClr val="FF66FF"/>
          </a:solidFill>
          <a:ln w="9525" cap="flat" cmpd="sng">
            <a:solidFill>
              <a:srgbClr val="FF66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4773" name="文本框 74772"/>
          <p:cNvSpPr txBox="1"/>
          <p:nvPr/>
        </p:nvSpPr>
        <p:spPr>
          <a:xfrm>
            <a:off x="8001000" y="1768475"/>
            <a:ext cx="336550" cy="457200"/>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b</a:t>
            </a:r>
            <a:endParaRPr lang="en-US" altLang="x-none" i="1" dirty="0">
              <a:latin typeface="Times New Roman" panose="02020603050405020304" pitchFamily="2" charset="0"/>
              <a:ea typeface="宋体" panose="02010600030101010101" pitchFamily="2" charset="-122"/>
            </a:endParaRPr>
          </a:p>
        </p:txBody>
      </p:sp>
      <p:sp>
        <p:nvSpPr>
          <p:cNvPr id="74774" name="文本框 74773"/>
          <p:cNvSpPr txBox="1"/>
          <p:nvPr/>
        </p:nvSpPr>
        <p:spPr>
          <a:xfrm>
            <a:off x="5768975" y="1136650"/>
            <a:ext cx="933450" cy="457200"/>
          </a:xfrm>
          <a:prstGeom prst="rect">
            <a:avLst/>
          </a:prstGeom>
          <a:noFill/>
          <a:ln w="9525">
            <a:noFill/>
          </a:ln>
        </p:spPr>
        <p:txBody>
          <a:bodyPr wrap="none" anchor="t">
            <a:spAutoFit/>
          </a:bodyPr>
          <a:p>
            <a:pPr lvl="0" indent="0" algn="ctr"/>
            <a:r>
              <a:rPr lang="en-US" altLang="x-none" i="1" dirty="0">
                <a:latin typeface="Times New Roman" panose="02020603050405020304" pitchFamily="2" charset="0"/>
                <a:ea typeface="宋体" panose="02010600030101010101" pitchFamily="2" charset="-122"/>
              </a:rPr>
              <a:t>V</a:t>
            </a:r>
            <a:r>
              <a:rPr lang="en-US" altLang="x-none" dirty="0">
                <a:latin typeface="Times New Roman" panose="02020603050405020304" pitchFamily="2" charset="0"/>
                <a:ea typeface="宋体" panose="02010600030101010101" pitchFamily="2" charset="-122"/>
              </a:rPr>
              <a:t>+d</a:t>
            </a:r>
            <a:r>
              <a:rPr lang="en-US" altLang="x-none" i="1" dirty="0">
                <a:latin typeface="Times New Roman" panose="02020603050405020304" pitchFamily="2" charset="0"/>
                <a:ea typeface="宋体" panose="02010600030101010101" pitchFamily="2" charset="-122"/>
              </a:rPr>
              <a:t>V</a:t>
            </a:r>
            <a:endParaRPr lang="en-US" altLang="x-none" i="1" dirty="0">
              <a:latin typeface="Times New Roman" panose="02020603050405020304" pitchFamily="2" charset="0"/>
              <a:ea typeface="宋体" panose="02010600030101010101" pitchFamily="2" charset="-122"/>
            </a:endParaRPr>
          </a:p>
        </p:txBody>
      </p:sp>
      <p:graphicFrame>
        <p:nvGraphicFramePr>
          <p:cNvPr id="74775" name="对象 74774"/>
          <p:cNvGraphicFramePr>
            <a:graphicFrameLocks noChangeAspect="1"/>
          </p:cNvGraphicFramePr>
          <p:nvPr/>
        </p:nvGraphicFramePr>
        <p:xfrm>
          <a:off x="5510213" y="3111500"/>
          <a:ext cx="319087" cy="427038"/>
        </p:xfrm>
        <a:graphic>
          <a:graphicData uri="http://schemas.openxmlformats.org/presentationml/2006/ole">
            <mc:AlternateContent xmlns:mc="http://schemas.openxmlformats.org/markup-compatibility/2006">
              <mc:Choice xmlns:v="urn:schemas-microsoft-com:vml" Requires="v">
                <p:oleObj spid="_x0000_s3487" name="" r:id="rId4" imgW="156210" imgH="208280" progId="Equation.3">
                  <p:embed/>
                </p:oleObj>
              </mc:Choice>
              <mc:Fallback>
                <p:oleObj name="" r:id="rId4" imgW="156210" imgH="208280" progId="Equation.3">
                  <p:embed/>
                  <p:pic>
                    <p:nvPicPr>
                      <p:cNvPr id="0" name="图片 3486"/>
                      <p:cNvPicPr/>
                      <p:nvPr/>
                    </p:nvPicPr>
                    <p:blipFill>
                      <a:blip r:embed="rId5"/>
                      <a:stretch>
                        <a:fillRect/>
                      </a:stretch>
                    </p:blipFill>
                    <p:spPr>
                      <a:xfrm>
                        <a:off x="5510213" y="3111500"/>
                        <a:ext cx="319087" cy="427038"/>
                      </a:xfrm>
                      <a:prstGeom prst="rect">
                        <a:avLst/>
                      </a:prstGeom>
                      <a:noFill/>
                      <a:ln w="38100">
                        <a:noFill/>
                        <a:miter/>
                      </a:ln>
                    </p:spPr>
                  </p:pic>
                </p:oleObj>
              </mc:Fallback>
            </mc:AlternateContent>
          </a:graphicData>
        </a:graphic>
      </p:graphicFrame>
      <p:graphicFrame>
        <p:nvGraphicFramePr>
          <p:cNvPr id="74776" name="对象 74775"/>
          <p:cNvGraphicFramePr>
            <a:graphicFrameLocks noChangeAspect="1"/>
          </p:cNvGraphicFramePr>
          <p:nvPr/>
        </p:nvGraphicFramePr>
        <p:xfrm>
          <a:off x="7550150" y="1466850"/>
          <a:ext cx="346075" cy="481013"/>
        </p:xfrm>
        <a:graphic>
          <a:graphicData uri="http://schemas.openxmlformats.org/presentationml/2006/ole">
            <mc:AlternateContent xmlns:mc="http://schemas.openxmlformats.org/markup-compatibility/2006">
              <mc:Choice xmlns:v="urn:schemas-microsoft-com:vml" Requires="v">
                <p:oleObj spid="_x0000_s3488" name="" r:id="rId6" imgW="168910" imgH="233680" progId="Equation.3">
                  <p:embed/>
                </p:oleObj>
              </mc:Choice>
              <mc:Fallback>
                <p:oleObj name="" r:id="rId6" imgW="168910" imgH="233680" progId="Equation.3">
                  <p:embed/>
                  <p:pic>
                    <p:nvPicPr>
                      <p:cNvPr id="0" name="图片 3487"/>
                      <p:cNvPicPr/>
                      <p:nvPr/>
                    </p:nvPicPr>
                    <p:blipFill>
                      <a:blip r:embed="rId7"/>
                      <a:stretch>
                        <a:fillRect/>
                      </a:stretch>
                    </p:blipFill>
                    <p:spPr>
                      <a:xfrm>
                        <a:off x="7550150" y="1466850"/>
                        <a:ext cx="346075" cy="481013"/>
                      </a:xfrm>
                      <a:prstGeom prst="rect">
                        <a:avLst/>
                      </a:prstGeom>
                      <a:noFill/>
                      <a:ln w="38100">
                        <a:noFill/>
                        <a:miter/>
                      </a:ln>
                    </p:spPr>
                  </p:pic>
                </p:oleObj>
              </mc:Fallback>
            </mc:AlternateContent>
          </a:graphicData>
        </a:graphic>
      </p:graphicFrame>
      <p:graphicFrame>
        <p:nvGraphicFramePr>
          <p:cNvPr id="74777" name="对象 74776"/>
          <p:cNvGraphicFramePr>
            <a:graphicFrameLocks noChangeAspect="1"/>
          </p:cNvGraphicFramePr>
          <p:nvPr/>
        </p:nvGraphicFramePr>
        <p:xfrm>
          <a:off x="6980238" y="1243013"/>
          <a:ext cx="425450" cy="373062"/>
        </p:xfrm>
        <a:graphic>
          <a:graphicData uri="http://schemas.openxmlformats.org/presentationml/2006/ole">
            <mc:AlternateContent xmlns:mc="http://schemas.openxmlformats.org/markup-compatibility/2006">
              <mc:Choice xmlns:v="urn:schemas-microsoft-com:vml" Requires="v">
                <p:oleObj spid="_x0000_s3489" name="" r:id="rId8" imgW="208280" imgH="182245" progId="Equation.3">
                  <p:embed/>
                </p:oleObj>
              </mc:Choice>
              <mc:Fallback>
                <p:oleObj name="" r:id="rId8" imgW="208280" imgH="182245" progId="Equation.3">
                  <p:embed/>
                  <p:pic>
                    <p:nvPicPr>
                      <p:cNvPr id="0" name="图片 3488"/>
                      <p:cNvPicPr/>
                      <p:nvPr/>
                    </p:nvPicPr>
                    <p:blipFill>
                      <a:blip r:embed="rId9"/>
                      <a:stretch>
                        <a:fillRect/>
                      </a:stretch>
                    </p:blipFill>
                    <p:spPr>
                      <a:xfrm>
                        <a:off x="6980238" y="1243013"/>
                        <a:ext cx="425450" cy="373062"/>
                      </a:xfrm>
                      <a:prstGeom prst="rect">
                        <a:avLst/>
                      </a:prstGeom>
                      <a:noFill/>
                      <a:ln w="38100">
                        <a:noFill/>
                        <a:miter/>
                      </a:ln>
                    </p:spPr>
                  </p:pic>
                </p:oleObj>
              </mc:Fallback>
            </mc:AlternateContent>
          </a:graphicData>
        </a:graphic>
      </p:graphicFrame>
      <p:sp>
        <p:nvSpPr>
          <p:cNvPr id="74778" name="文本框 74777"/>
          <p:cNvSpPr txBox="1"/>
          <p:nvPr/>
        </p:nvSpPr>
        <p:spPr>
          <a:xfrm>
            <a:off x="971550" y="1454150"/>
            <a:ext cx="4032250" cy="895350"/>
          </a:xfrm>
          <a:prstGeom prst="rect">
            <a:avLst/>
          </a:prstGeom>
          <a:noFill/>
          <a:ln w="9525">
            <a:noFill/>
          </a:ln>
        </p:spPr>
        <p:txBody>
          <a:bodyPr anchor="t">
            <a:spAutoFit/>
          </a:bodyPr>
          <a:p>
            <a:pPr lvl="0" indent="0">
              <a:lnSpc>
                <a:spcPct val="110000"/>
              </a:lnSpc>
            </a:pPr>
            <a:r>
              <a:rPr lang="zh-CN" altLang="en-US" dirty="0">
                <a:latin typeface="Times New Roman" panose="02020603050405020304" pitchFamily="2" charset="0"/>
                <a:ea typeface="仿宋_GB2312" pitchFamily="1" charset="-122"/>
              </a:rPr>
              <a:t>把点电荷 </a:t>
            </a:r>
            <a:r>
              <a:rPr lang="en-US" altLang="x-none" i="1" dirty="0">
                <a:latin typeface="Times New Roman" panose="02020603050405020304" pitchFamily="2" charset="0"/>
                <a:ea typeface="仿宋_GB2312" pitchFamily="1" charset="-122"/>
              </a:rPr>
              <a:t>q</a:t>
            </a:r>
            <a:r>
              <a:rPr lang="en-US" altLang="x-none" baseline="-25000" dirty="0">
                <a:latin typeface="Times New Roman" panose="02020603050405020304" pitchFamily="2" charset="0"/>
                <a:ea typeface="仿宋_GB2312" pitchFamily="1" charset="-122"/>
              </a:rPr>
              <a:t>0 </a:t>
            </a:r>
            <a:r>
              <a:rPr lang="zh-CN" altLang="en-US" dirty="0">
                <a:latin typeface="Times New Roman" panose="02020603050405020304" pitchFamily="2" charset="0"/>
                <a:ea typeface="仿宋_GB2312" pitchFamily="1" charset="-122"/>
              </a:rPr>
              <a:t>从 </a:t>
            </a:r>
            <a:r>
              <a:rPr lang="en-US" altLang="x-none" i="1" dirty="0">
                <a:latin typeface="Times New Roman" panose="02020603050405020304" pitchFamily="2" charset="0"/>
                <a:ea typeface="仿宋_GB2312" pitchFamily="1" charset="-122"/>
              </a:rPr>
              <a:t>a </a:t>
            </a:r>
            <a:r>
              <a:rPr lang="zh-CN" altLang="en-US" dirty="0">
                <a:latin typeface="Times New Roman" panose="02020603050405020304" pitchFamily="2" charset="0"/>
                <a:ea typeface="仿宋_GB2312" pitchFamily="1" charset="-122"/>
              </a:rPr>
              <a:t>移到 </a:t>
            </a:r>
            <a:r>
              <a:rPr lang="en-US" altLang="x-none" i="1" dirty="0">
                <a:latin typeface="Times New Roman" panose="02020603050405020304" pitchFamily="2" charset="0"/>
                <a:ea typeface="仿宋_GB2312" pitchFamily="1" charset="-122"/>
              </a:rPr>
              <a:t>b </a:t>
            </a:r>
            <a:r>
              <a:rPr lang="zh-CN" altLang="en-US" dirty="0">
                <a:latin typeface="Times New Roman" panose="02020603050405020304" pitchFamily="2" charset="0"/>
                <a:ea typeface="仿宋_GB2312" pitchFamily="1" charset="-122"/>
              </a:rPr>
              <a:t>，电场力作功为</a:t>
            </a:r>
            <a:endParaRPr lang="zh-CN" altLang="en-US" dirty="0">
              <a:latin typeface="Times New Roman" panose="02020603050405020304" pitchFamily="2" charset="0"/>
              <a:ea typeface="仿宋_GB2312" pitchFamily="1" charset="-122"/>
            </a:endParaRPr>
          </a:p>
        </p:txBody>
      </p:sp>
      <p:graphicFrame>
        <p:nvGraphicFramePr>
          <p:cNvPr id="74779" name="对象 74778"/>
          <p:cNvGraphicFramePr>
            <a:graphicFrameLocks noChangeAspect="1"/>
          </p:cNvGraphicFramePr>
          <p:nvPr/>
        </p:nvGraphicFramePr>
        <p:xfrm>
          <a:off x="3038475" y="3184525"/>
          <a:ext cx="1146175" cy="479425"/>
        </p:xfrm>
        <a:graphic>
          <a:graphicData uri="http://schemas.openxmlformats.org/presentationml/2006/ole">
            <mc:AlternateContent xmlns:mc="http://schemas.openxmlformats.org/markup-compatibility/2006">
              <mc:Choice xmlns:v="urn:schemas-microsoft-com:vml" Requires="v">
                <p:oleObj spid="_x0000_s3490" name="" r:id="rId10" imgW="549910" imgH="230505" progId="Equation.3">
                  <p:embed/>
                </p:oleObj>
              </mc:Choice>
              <mc:Fallback>
                <p:oleObj name="" r:id="rId10" imgW="549910" imgH="230505" progId="Equation.3">
                  <p:embed/>
                  <p:pic>
                    <p:nvPicPr>
                      <p:cNvPr id="0" name="图片 3489"/>
                      <p:cNvPicPr/>
                      <p:nvPr/>
                    </p:nvPicPr>
                    <p:blipFill>
                      <a:blip r:embed="rId11"/>
                      <a:stretch>
                        <a:fillRect/>
                      </a:stretch>
                    </p:blipFill>
                    <p:spPr>
                      <a:xfrm>
                        <a:off x="3038475" y="3184525"/>
                        <a:ext cx="1146175" cy="479425"/>
                      </a:xfrm>
                      <a:prstGeom prst="rect">
                        <a:avLst/>
                      </a:prstGeom>
                      <a:noFill/>
                      <a:ln w="38100">
                        <a:noFill/>
                        <a:miter/>
                      </a:ln>
                    </p:spPr>
                  </p:pic>
                </p:oleObj>
              </mc:Fallback>
            </mc:AlternateContent>
          </a:graphicData>
        </a:graphic>
      </p:graphicFrame>
      <p:graphicFrame>
        <p:nvGraphicFramePr>
          <p:cNvPr id="74780" name="对象 74779"/>
          <p:cNvGraphicFramePr>
            <a:graphicFrameLocks noChangeAspect="1"/>
          </p:cNvGraphicFramePr>
          <p:nvPr/>
        </p:nvGraphicFramePr>
        <p:xfrm>
          <a:off x="1314450" y="2562225"/>
          <a:ext cx="3465513" cy="533400"/>
        </p:xfrm>
        <a:graphic>
          <a:graphicData uri="http://schemas.openxmlformats.org/presentationml/2006/ole">
            <mc:AlternateContent xmlns:mc="http://schemas.openxmlformats.org/markup-compatibility/2006">
              <mc:Choice xmlns:v="urn:schemas-microsoft-com:vml" Requires="v">
                <p:oleObj spid="_x0000_s3491" name="" r:id="rId12" imgW="1649730" imgH="254000" progId="Equation.3">
                  <p:embed/>
                </p:oleObj>
              </mc:Choice>
              <mc:Fallback>
                <p:oleObj name="" r:id="rId12" imgW="1649730" imgH="254000" progId="Equation.3">
                  <p:embed/>
                  <p:pic>
                    <p:nvPicPr>
                      <p:cNvPr id="0" name="图片 3490"/>
                      <p:cNvPicPr/>
                      <p:nvPr/>
                    </p:nvPicPr>
                    <p:blipFill>
                      <a:blip r:embed="rId13"/>
                      <a:stretch>
                        <a:fillRect/>
                      </a:stretch>
                    </p:blipFill>
                    <p:spPr>
                      <a:xfrm>
                        <a:off x="1314450" y="2562225"/>
                        <a:ext cx="3465513" cy="533400"/>
                      </a:xfrm>
                      <a:prstGeom prst="rect">
                        <a:avLst/>
                      </a:prstGeom>
                      <a:noFill/>
                      <a:ln w="38100">
                        <a:noFill/>
                        <a:miter/>
                      </a:ln>
                    </p:spPr>
                  </p:pic>
                </p:oleObj>
              </mc:Fallback>
            </mc:AlternateContent>
          </a:graphicData>
        </a:graphic>
      </p:graphicFrame>
      <p:graphicFrame>
        <p:nvGraphicFramePr>
          <p:cNvPr id="74781" name="对象 74780"/>
          <p:cNvGraphicFramePr>
            <a:graphicFrameLocks noChangeAspect="1"/>
          </p:cNvGraphicFramePr>
          <p:nvPr/>
        </p:nvGraphicFramePr>
        <p:xfrm>
          <a:off x="1316038" y="3759200"/>
          <a:ext cx="4024312" cy="481013"/>
        </p:xfrm>
        <a:graphic>
          <a:graphicData uri="http://schemas.openxmlformats.org/presentationml/2006/ole">
            <mc:AlternateContent xmlns:mc="http://schemas.openxmlformats.org/markup-compatibility/2006">
              <mc:Choice xmlns:v="urn:schemas-microsoft-com:vml" Requires="v">
                <p:oleObj spid="_x0000_s3492" name="" r:id="rId14" imgW="1917700" imgH="228600" progId="Equation.3">
                  <p:embed/>
                </p:oleObj>
              </mc:Choice>
              <mc:Fallback>
                <p:oleObj name="" r:id="rId14" imgW="1917700" imgH="228600" progId="Equation.3">
                  <p:embed/>
                  <p:pic>
                    <p:nvPicPr>
                      <p:cNvPr id="0" name="图片 3491"/>
                      <p:cNvPicPr/>
                      <p:nvPr/>
                    </p:nvPicPr>
                    <p:blipFill>
                      <a:blip r:embed="rId15"/>
                      <a:stretch>
                        <a:fillRect/>
                      </a:stretch>
                    </p:blipFill>
                    <p:spPr>
                      <a:xfrm>
                        <a:off x="1316038" y="3759200"/>
                        <a:ext cx="4024312" cy="481013"/>
                      </a:xfrm>
                      <a:prstGeom prst="rect">
                        <a:avLst/>
                      </a:prstGeom>
                      <a:noFill/>
                      <a:ln w="38100">
                        <a:noFill/>
                        <a:miter/>
                      </a:ln>
                    </p:spPr>
                  </p:pic>
                </p:oleObj>
              </mc:Fallback>
            </mc:AlternateContent>
          </a:graphicData>
        </a:graphic>
      </p:graphicFrame>
      <p:sp>
        <p:nvSpPr>
          <p:cNvPr id="74782" name="左大括号 74781"/>
          <p:cNvSpPr/>
          <p:nvPr/>
        </p:nvSpPr>
        <p:spPr>
          <a:xfrm>
            <a:off x="1052513" y="2628900"/>
            <a:ext cx="279400" cy="1552575"/>
          </a:xfrm>
          <a:prstGeom prst="leftBrace">
            <a:avLst>
              <a:gd name="adj1" fmla="val 46101"/>
              <a:gd name="adj2" fmla="val 51528"/>
            </a:avLst>
          </a:prstGeom>
          <a:noFill/>
          <a:ln w="28575" cap="flat" cmpd="sng">
            <a:solidFill>
              <a:schemeClr val="bg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74783" name="对象 74782"/>
          <p:cNvGraphicFramePr>
            <a:graphicFrameLocks noChangeAspect="1"/>
          </p:cNvGraphicFramePr>
          <p:nvPr/>
        </p:nvGraphicFramePr>
        <p:xfrm>
          <a:off x="1874838" y="4552950"/>
          <a:ext cx="2984500" cy="373063"/>
        </p:xfrm>
        <a:graphic>
          <a:graphicData uri="http://schemas.openxmlformats.org/presentationml/2006/ole">
            <mc:AlternateContent xmlns:mc="http://schemas.openxmlformats.org/markup-compatibility/2006">
              <mc:Choice xmlns:v="urn:schemas-microsoft-com:vml" Requires="v">
                <p:oleObj spid="_x0000_s3493" name="" r:id="rId16" imgW="1430655" imgH="179070" progId="Equation.3">
                  <p:embed/>
                </p:oleObj>
              </mc:Choice>
              <mc:Fallback>
                <p:oleObj name="" r:id="rId16" imgW="1430655" imgH="179070" progId="Equation.3">
                  <p:embed/>
                  <p:pic>
                    <p:nvPicPr>
                      <p:cNvPr id="0" name="图片 3492"/>
                      <p:cNvPicPr/>
                      <p:nvPr/>
                    </p:nvPicPr>
                    <p:blipFill>
                      <a:blip r:embed="rId17"/>
                      <a:stretch>
                        <a:fillRect/>
                      </a:stretch>
                    </p:blipFill>
                    <p:spPr>
                      <a:xfrm>
                        <a:off x="1874838" y="4552950"/>
                        <a:ext cx="2984500" cy="373063"/>
                      </a:xfrm>
                      <a:prstGeom prst="rect">
                        <a:avLst/>
                      </a:prstGeom>
                      <a:noFill/>
                      <a:ln w="38100">
                        <a:noFill/>
                        <a:miter/>
                      </a:ln>
                    </p:spPr>
                  </p:pic>
                </p:oleObj>
              </mc:Fallback>
            </mc:AlternateContent>
          </a:graphicData>
        </a:graphic>
      </p:graphicFrame>
      <p:sp>
        <p:nvSpPr>
          <p:cNvPr id="74784" name="任意多边形 74783"/>
          <p:cNvSpPr/>
          <p:nvPr/>
        </p:nvSpPr>
        <p:spPr>
          <a:xfrm rot="5400000">
            <a:off x="1258888" y="4289425"/>
            <a:ext cx="619125" cy="533400"/>
          </a:xfrm>
          <a:custGeom>
            <a:avLst/>
            <a:gdLst/>
            <a:ahLst/>
            <a:cxnLst>
              <a:cxn ang="270">
                <a:pos x="17116" y="0"/>
              </a:cxn>
              <a:cxn ang="180">
                <a:pos x="12633" y="7071"/>
              </a:cxn>
              <a:cxn ang="180">
                <a:pos x="0" y="19396"/>
              </a:cxn>
              <a:cxn ang="90">
                <a:pos x="9530" y="21600"/>
              </a:cxn>
              <a:cxn ang="0">
                <a:pos x="19061" y="14806"/>
              </a:cxn>
              <a:cxn ang="0">
                <a:pos x="21600" y="7071"/>
              </a:cxn>
            </a:cxnLst>
            <a:pathLst>
              <a:path w="21600" h="21600">
                <a:moveTo>
                  <a:pt x="17116" y="0"/>
                </a:moveTo>
                <a:lnTo>
                  <a:pt x="12633" y="7071"/>
                </a:lnTo>
                <a:lnTo>
                  <a:pt x="15172" y="7071"/>
                </a:lnTo>
                <a:lnTo>
                  <a:pt x="15172" y="17192"/>
                </a:lnTo>
                <a:lnTo>
                  <a:pt x="0" y="17192"/>
                </a:lnTo>
                <a:lnTo>
                  <a:pt x="0" y="21600"/>
                </a:lnTo>
                <a:lnTo>
                  <a:pt x="19061" y="21600"/>
                </a:lnTo>
                <a:lnTo>
                  <a:pt x="19061" y="7071"/>
                </a:lnTo>
                <a:lnTo>
                  <a:pt x="21600" y="7071"/>
                </a:lnTo>
                <a:close/>
              </a:path>
            </a:pathLst>
          </a:custGeom>
          <a:solidFill>
            <a:schemeClr val="accent1">
              <a:alpha val="68999"/>
            </a:schemeClr>
          </a:solidFill>
          <a:ln w="9525" cap="flat" cmpd="sng">
            <a:solidFill>
              <a:schemeClr val="tx1">
                <a:alpha val="59000"/>
              </a:schemeClr>
            </a:solidFill>
            <a:prstDash val="solid"/>
            <a:miter/>
            <a:headEnd type="none" w="med" len="med"/>
            <a:tailEnd type="none" w="med" len="med"/>
          </a:ln>
        </p:spPr>
        <p:txBody>
          <a:bodyPr/>
          <a:p>
            <a:endParaRPr lang="zh-CN" altLang="en-US"/>
          </a:p>
        </p:txBody>
      </p:sp>
      <p:sp>
        <p:nvSpPr>
          <p:cNvPr id="74785" name="未知"/>
          <p:cNvSpPr/>
          <p:nvPr/>
        </p:nvSpPr>
        <p:spPr>
          <a:xfrm rot="-4391909">
            <a:off x="6565900" y="2255838"/>
            <a:ext cx="87313" cy="117475"/>
          </a:xfrm>
          <a:custGeom>
            <a:avLst/>
            <a:gdLst/>
            <a:ahLst/>
            <a:cxnLst/>
            <a:pathLst>
              <a:path w="51" h="145">
                <a:moveTo>
                  <a:pt x="45" y="0"/>
                </a:moveTo>
                <a:cubicBezTo>
                  <a:pt x="45" y="14"/>
                  <a:pt x="51" y="19"/>
                  <a:pt x="51" y="51"/>
                </a:cubicBezTo>
                <a:cubicBezTo>
                  <a:pt x="44" y="91"/>
                  <a:pt x="42" y="89"/>
                  <a:pt x="33" y="105"/>
                </a:cubicBezTo>
                <a:cubicBezTo>
                  <a:pt x="24" y="121"/>
                  <a:pt x="8" y="136"/>
                  <a:pt x="0" y="145"/>
                </a:cubicBezTo>
              </a:path>
            </a:pathLst>
          </a:custGeom>
          <a:noFill/>
          <a:ln w="28575" cap="flat" cmpd="sng">
            <a:solidFill>
              <a:schemeClr val="tx1"/>
            </a:solidFill>
            <a:prstDash val="solid"/>
            <a:round/>
            <a:headEnd type="none" w="med" len="med"/>
            <a:tailEnd type="none" w="med" len="med"/>
          </a:ln>
        </p:spPr>
        <p:txBody>
          <a:bodyPr/>
          <a:p>
            <a:endParaRPr lang="zh-CN" altLang="en-US"/>
          </a:p>
        </p:txBody>
      </p:sp>
      <p:graphicFrame>
        <p:nvGraphicFramePr>
          <p:cNvPr id="74786" name="对象 74785"/>
          <p:cNvGraphicFramePr>
            <a:graphicFrameLocks noChangeAspect="1"/>
          </p:cNvGraphicFramePr>
          <p:nvPr/>
        </p:nvGraphicFramePr>
        <p:xfrm>
          <a:off x="6718300" y="2074863"/>
          <a:ext cx="217488" cy="303212"/>
        </p:xfrm>
        <a:graphic>
          <a:graphicData uri="http://schemas.openxmlformats.org/presentationml/2006/ole">
            <mc:AlternateContent xmlns:mc="http://schemas.openxmlformats.org/markup-compatibility/2006">
              <mc:Choice xmlns:v="urn:schemas-microsoft-com:vml" Requires="v">
                <p:oleObj spid="_x0000_s3494" name="" r:id="rId18" imgW="130810" imgH="182880" progId="Equation.3">
                  <p:embed/>
                </p:oleObj>
              </mc:Choice>
              <mc:Fallback>
                <p:oleObj name="" r:id="rId18" imgW="130810" imgH="182880" progId="Equation.3">
                  <p:embed/>
                  <p:pic>
                    <p:nvPicPr>
                      <p:cNvPr id="0" name="图片 3493"/>
                      <p:cNvPicPr/>
                      <p:nvPr/>
                    </p:nvPicPr>
                    <p:blipFill>
                      <a:blip r:embed="rId19"/>
                      <a:stretch>
                        <a:fillRect/>
                      </a:stretch>
                    </p:blipFill>
                    <p:spPr>
                      <a:xfrm>
                        <a:off x="6718300" y="2074863"/>
                        <a:ext cx="217488" cy="303212"/>
                      </a:xfrm>
                      <a:prstGeom prst="rect">
                        <a:avLst/>
                      </a:prstGeom>
                      <a:noFill/>
                      <a:ln w="38100">
                        <a:noFill/>
                        <a:miter/>
                      </a:ln>
                    </p:spPr>
                  </p:pic>
                </p:oleObj>
              </mc:Fallback>
            </mc:AlternateContent>
          </a:graphicData>
        </a:graphic>
      </p:graphicFrame>
      <p:graphicFrame>
        <p:nvGraphicFramePr>
          <p:cNvPr id="74787" name="对象 74786"/>
          <p:cNvGraphicFramePr>
            <a:graphicFrameLocks noChangeAspect="1"/>
          </p:cNvGraphicFramePr>
          <p:nvPr/>
        </p:nvGraphicFramePr>
        <p:xfrm>
          <a:off x="6142038" y="4292600"/>
          <a:ext cx="1309687" cy="828675"/>
        </p:xfrm>
        <a:graphic>
          <a:graphicData uri="http://schemas.openxmlformats.org/presentationml/2006/ole">
            <mc:AlternateContent xmlns:mc="http://schemas.openxmlformats.org/markup-compatibility/2006">
              <mc:Choice xmlns:v="urn:schemas-microsoft-com:vml" Requires="v">
                <p:oleObj spid="_x0000_s3495" name="" r:id="rId20" imgW="626745" imgH="396240" progId="Equation.3">
                  <p:embed/>
                </p:oleObj>
              </mc:Choice>
              <mc:Fallback>
                <p:oleObj name="" r:id="rId20" imgW="626745" imgH="396240" progId="Equation.3">
                  <p:embed/>
                  <p:pic>
                    <p:nvPicPr>
                      <p:cNvPr id="0" name="图片 3494"/>
                      <p:cNvPicPr/>
                      <p:nvPr/>
                    </p:nvPicPr>
                    <p:blipFill>
                      <a:blip r:embed="rId21"/>
                      <a:stretch>
                        <a:fillRect/>
                      </a:stretch>
                    </p:blipFill>
                    <p:spPr>
                      <a:xfrm>
                        <a:off x="6142038" y="4292600"/>
                        <a:ext cx="1309687" cy="828675"/>
                      </a:xfrm>
                      <a:prstGeom prst="rect">
                        <a:avLst/>
                      </a:prstGeom>
                      <a:noFill/>
                      <a:ln w="38100">
                        <a:noFill/>
                        <a:miter/>
                      </a:ln>
                    </p:spPr>
                  </p:pic>
                </p:oleObj>
              </mc:Fallback>
            </mc:AlternateContent>
          </a:graphicData>
        </a:graphic>
      </p:graphicFrame>
      <p:sp>
        <p:nvSpPr>
          <p:cNvPr id="74788" name="矩形 74787"/>
          <p:cNvSpPr/>
          <p:nvPr/>
        </p:nvSpPr>
        <p:spPr>
          <a:xfrm>
            <a:off x="963613" y="5229225"/>
            <a:ext cx="7496175" cy="1296988"/>
          </a:xfrm>
          <a:prstGeom prst="rect">
            <a:avLst/>
          </a:prstGeom>
          <a:noFill/>
          <a:ln w="9525">
            <a:noFill/>
          </a:ln>
        </p:spPr>
        <p:txBody>
          <a:bodyPr anchor="t">
            <a:spAutoFit/>
          </a:bodyPr>
          <a:p>
            <a:pPr lvl="0" indent="0">
              <a:lnSpc>
                <a:spcPct val="110000"/>
              </a:lnSpc>
            </a:pPr>
            <a:r>
              <a:rPr lang="zh-CN" altLang="en-US" dirty="0">
                <a:latin typeface="Times New Roman" panose="02020603050405020304" pitchFamily="2" charset="0"/>
                <a:ea typeface="楷体_GB2312" pitchFamily="1" charset="-122"/>
              </a:rPr>
              <a:t>任意一场点处电场强度的大小等于沿过该点等势面法线方向上电势的变化率，负号表示电场强度的方向指向电势减小的方向。</a:t>
            </a:r>
            <a:endParaRPr lang="zh-CN" altLang="en-US" dirty="0">
              <a:latin typeface="Times New Roman" panose="02020603050405020304" pitchFamily="2" charset="0"/>
              <a:ea typeface="楷体_GB2312" pitchFamily="1" charset="-122"/>
            </a:endParaRPr>
          </a:p>
        </p:txBody>
      </p:sp>
      <p:sp>
        <p:nvSpPr>
          <p:cNvPr id="74789" name="右箭头 74788"/>
          <p:cNvSpPr/>
          <p:nvPr/>
        </p:nvSpPr>
        <p:spPr>
          <a:xfrm>
            <a:off x="4997450" y="4524375"/>
            <a:ext cx="758825" cy="409575"/>
          </a:xfrm>
          <a:prstGeom prst="rightArrow">
            <a:avLst>
              <a:gd name="adj1" fmla="val 50000"/>
              <a:gd name="adj2" fmla="val 46249"/>
            </a:avLst>
          </a:prstGeom>
          <a:solidFill>
            <a:schemeClr val="accent1">
              <a:alpha val="70000"/>
            </a:schemeClr>
          </a:solidFill>
          <a:ln w="9525" cap="flat" cmpd="sng">
            <a:solidFill>
              <a:schemeClr val="tx1">
                <a:alpha val="75000"/>
              </a:schemeClr>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74790" name="组合 74789"/>
          <p:cNvGrpSpPr/>
          <p:nvPr/>
        </p:nvGrpSpPr>
        <p:grpSpPr>
          <a:xfrm>
            <a:off x="6284913" y="1960563"/>
            <a:ext cx="1658937" cy="549275"/>
            <a:chOff x="0" y="0"/>
            <a:chExt cx="1045" cy="346"/>
          </a:xfrm>
        </p:grpSpPr>
        <p:sp>
          <p:nvSpPr>
            <p:cNvPr id="75814" name="直接连接符 74790"/>
            <p:cNvSpPr/>
            <p:nvPr/>
          </p:nvSpPr>
          <p:spPr>
            <a:xfrm flipV="1">
              <a:off x="863" y="0"/>
              <a:ext cx="182" cy="60"/>
            </a:xfrm>
            <a:prstGeom prst="line">
              <a:avLst/>
            </a:prstGeom>
            <a:ln w="28575" cap="flat" cmpd="sng">
              <a:solidFill>
                <a:srgbClr val="66FF33"/>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5815" name="直接连接符 74791"/>
            <p:cNvSpPr/>
            <p:nvPr/>
          </p:nvSpPr>
          <p:spPr>
            <a:xfrm flipV="1">
              <a:off x="0" y="139"/>
              <a:ext cx="625" cy="207"/>
            </a:xfrm>
            <a:prstGeom prst="line">
              <a:avLst/>
            </a:prstGeom>
            <a:ln w="28575" cap="flat" cmpd="sng">
              <a:solidFill>
                <a:srgbClr val="66FF33"/>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5816" name="直接连接符 74792"/>
            <p:cNvSpPr/>
            <p:nvPr/>
          </p:nvSpPr>
          <p:spPr>
            <a:xfrm flipV="1">
              <a:off x="622" y="54"/>
              <a:ext cx="258" cy="86"/>
            </a:xfrm>
            <a:prstGeom prst="line">
              <a:avLst/>
            </a:prstGeom>
            <a:ln w="28575" cap="flat" cmpd="sng">
              <a:solidFill>
                <a:srgbClr val="66FF33">
                  <a:alpha val="34000"/>
                </a:srgbClr>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pSp>
        <p:nvGrpSpPr>
          <p:cNvPr id="74794" name="组合 74793"/>
          <p:cNvGrpSpPr/>
          <p:nvPr/>
        </p:nvGrpSpPr>
        <p:grpSpPr>
          <a:xfrm>
            <a:off x="6288088" y="1433513"/>
            <a:ext cx="1347787" cy="1073150"/>
            <a:chOff x="0" y="0"/>
            <a:chExt cx="849" cy="676"/>
          </a:xfrm>
        </p:grpSpPr>
        <p:sp>
          <p:nvSpPr>
            <p:cNvPr id="75818" name="直接连接符 74794"/>
            <p:cNvSpPr/>
            <p:nvPr/>
          </p:nvSpPr>
          <p:spPr>
            <a:xfrm flipV="1">
              <a:off x="613" y="0"/>
              <a:ext cx="236" cy="192"/>
            </a:xfrm>
            <a:prstGeom prst="line">
              <a:avLst/>
            </a:prstGeom>
            <a:ln w="28575" cap="flat" cmpd="sng">
              <a:solidFill>
                <a:srgbClr val="FF99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5819" name="直接连接符 74795"/>
            <p:cNvSpPr/>
            <p:nvPr/>
          </p:nvSpPr>
          <p:spPr>
            <a:xfrm flipV="1">
              <a:off x="0" y="319"/>
              <a:ext cx="450" cy="357"/>
            </a:xfrm>
            <a:prstGeom prst="line">
              <a:avLst/>
            </a:prstGeom>
            <a:ln w="28575" cap="flat" cmpd="sng">
              <a:solidFill>
                <a:srgbClr val="FF99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5820" name="直接连接符 74796"/>
            <p:cNvSpPr/>
            <p:nvPr/>
          </p:nvSpPr>
          <p:spPr>
            <a:xfrm flipV="1">
              <a:off x="449" y="155"/>
              <a:ext cx="209" cy="165"/>
            </a:xfrm>
            <a:prstGeom prst="line">
              <a:avLst/>
            </a:prstGeom>
            <a:ln w="28575" cap="flat" cmpd="sng">
              <a:solidFill>
                <a:srgbClr val="FFCC00">
                  <a:alpha val="31999"/>
                </a:srgbClr>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sp>
        <p:nvSpPr>
          <p:cNvPr id="74798" name="直接连接符 74797"/>
          <p:cNvSpPr/>
          <p:nvPr/>
        </p:nvSpPr>
        <p:spPr>
          <a:xfrm rot="-10800000" flipH="1">
            <a:off x="6291263" y="1963738"/>
            <a:ext cx="682625" cy="544512"/>
          </a:xfrm>
          <a:prstGeom prst="line">
            <a:avLst/>
          </a:prstGeom>
          <a:ln w="38100" cap="flat" cmpd="sng">
            <a:solidFill>
              <a:srgbClr val="FF3300"/>
            </a:solidFill>
            <a:prstDash val="dash"/>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60"/>
                                        </p:tgtEl>
                                        <p:attrNameLst>
                                          <p:attrName>style.visibility</p:attrName>
                                        </p:attrNameLst>
                                      </p:cBhvr>
                                      <p:to>
                                        <p:strVal val="visible"/>
                                      </p:to>
                                    </p:set>
                                    <p:animEffect transition="in" filter="wipe(left)">
                                      <p:cBhvr>
                                        <p:cTn id="7" dur="500"/>
                                        <p:tgtEl>
                                          <p:spTgt spid="747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61"/>
                                        </p:tgtEl>
                                        <p:attrNameLst>
                                          <p:attrName>style.visibility</p:attrName>
                                        </p:attrNameLst>
                                      </p:cBhvr>
                                      <p:to>
                                        <p:strVal val="visible"/>
                                      </p:to>
                                    </p:set>
                                    <p:animEffect transition="in" filter="wipe(left)">
                                      <p:cBhvr>
                                        <p:cTn id="12" dur="500"/>
                                        <p:tgtEl>
                                          <p:spTgt spid="7476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4755"/>
                                        </p:tgtEl>
                                        <p:attrNameLst>
                                          <p:attrName>style.visibility</p:attrName>
                                        </p:attrNameLst>
                                      </p:cBhvr>
                                      <p:to>
                                        <p:strVal val="visible"/>
                                      </p:to>
                                    </p:set>
                                    <p:animEffect transition="in" filter="strips(downRight)">
                                      <p:cBhvr>
                                        <p:cTn id="17" dur="500"/>
                                        <p:tgtEl>
                                          <p:spTgt spid="74755"/>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7476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nodeType="clickEffect">
                                  <p:stCondLst>
                                    <p:cond delay="0"/>
                                  </p:stCondLst>
                                  <p:childTnLst>
                                    <p:set>
                                      <p:cBhvr>
                                        <p:cTn id="23" dur="1" fill="hold">
                                          <p:stCondLst>
                                            <p:cond delay="0"/>
                                          </p:stCondLst>
                                        </p:cTn>
                                        <p:tgtEl>
                                          <p:spTgt spid="74766"/>
                                        </p:tgtEl>
                                        <p:attrNameLst>
                                          <p:attrName>style.visibility</p:attrName>
                                        </p:attrNameLst>
                                      </p:cBhvr>
                                      <p:to>
                                        <p:strVal val="visible"/>
                                      </p:to>
                                    </p:set>
                                    <p:animEffect transition="in" filter="strips(downRight)">
                                      <p:cBhvr>
                                        <p:cTn id="24" dur="500"/>
                                        <p:tgtEl>
                                          <p:spTgt spid="74766"/>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74774"/>
                                        </p:tgtEl>
                                        <p:attrNameLst>
                                          <p:attrName>style.visibility</p:attrName>
                                        </p:attrNameLst>
                                      </p:cBhvr>
                                      <p:to>
                                        <p:strVal val="visible"/>
                                      </p:to>
                                    </p:set>
                                  </p:childTnLst>
                                </p:cTn>
                              </p:par>
                            </p:childTnLst>
                          </p:cTn>
                        </p:par>
                        <p:par>
                          <p:cTn id="27" fill="hold">
                            <p:stCondLst>
                              <p:cond delay="500"/>
                            </p:stCondLst>
                            <p:childTnLst>
                              <p:par>
                                <p:cTn id="28" presetID="4" presetClass="entr" presetSubtype="32" fill="hold" nodeType="afterEffect">
                                  <p:stCondLst>
                                    <p:cond delay="0"/>
                                  </p:stCondLst>
                                  <p:childTnLst>
                                    <p:set>
                                      <p:cBhvr>
                                        <p:cTn id="29" dur="1" fill="hold">
                                          <p:stCondLst>
                                            <p:cond delay="0"/>
                                          </p:stCondLst>
                                        </p:cTn>
                                        <p:tgtEl>
                                          <p:spTgt spid="74754"/>
                                        </p:tgtEl>
                                        <p:attrNameLst>
                                          <p:attrName>style.visibility</p:attrName>
                                        </p:attrNameLst>
                                      </p:cBhvr>
                                      <p:to>
                                        <p:strVal val="visible"/>
                                      </p:to>
                                    </p:set>
                                    <p:animEffect transition="in" filter="box(out)">
                                      <p:cBhvr>
                                        <p:cTn id="30" dur="500"/>
                                        <p:tgtEl>
                                          <p:spTgt spid="7475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476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47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74794"/>
                                        </p:tgtEl>
                                        <p:attrNameLst>
                                          <p:attrName>style.visibility</p:attrName>
                                        </p:attrNameLst>
                                      </p:cBhvr>
                                      <p:to>
                                        <p:strVal val="visible"/>
                                      </p:to>
                                    </p:set>
                                    <p:animEffect transition="in" filter="wipe(down)">
                                      <p:cBhvr>
                                        <p:cTn id="41" dur="500"/>
                                        <p:tgtEl>
                                          <p:spTgt spid="74794"/>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74776"/>
                                        </p:tgtEl>
                                        <p:attrNameLst>
                                          <p:attrName>style.visibility</p:attrName>
                                        </p:attrNameLst>
                                      </p:cBhvr>
                                      <p:to>
                                        <p:strVal val="visible"/>
                                      </p:to>
                                    </p:set>
                                    <p:animEffect transition="in" filter="wipe(left)">
                                      <p:cBhvr>
                                        <p:cTn id="45" dur="500"/>
                                        <p:tgtEl>
                                          <p:spTgt spid="7477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74778"/>
                                        </p:tgtEl>
                                        <p:attrNameLst>
                                          <p:attrName>style.visibility</p:attrName>
                                        </p:attrNameLst>
                                      </p:cBhvr>
                                      <p:to>
                                        <p:strVal val="visible"/>
                                      </p:to>
                                    </p:set>
                                    <p:animEffect transition="in" filter="wipe(left)">
                                      <p:cBhvr>
                                        <p:cTn id="50" dur="500"/>
                                        <p:tgtEl>
                                          <p:spTgt spid="7477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74790"/>
                                        </p:tgtEl>
                                        <p:attrNameLst>
                                          <p:attrName>style.visibility</p:attrName>
                                        </p:attrNameLst>
                                      </p:cBhvr>
                                      <p:to>
                                        <p:strVal val="visible"/>
                                      </p:to>
                                    </p:set>
                                    <p:animEffect transition="in" filter="wipe(down)">
                                      <p:cBhvr>
                                        <p:cTn id="55" dur="500"/>
                                        <p:tgtEl>
                                          <p:spTgt spid="74790"/>
                                        </p:tgtEl>
                                      </p:cBhvr>
                                    </p:animEffec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499"/>
                                          </p:stCondLst>
                                        </p:cTn>
                                        <p:tgtEl>
                                          <p:spTgt spid="74765"/>
                                        </p:tgtEl>
                                        <p:attrNameLst>
                                          <p:attrName>style.visibility</p:attrName>
                                        </p:attrNameLst>
                                      </p:cBhvr>
                                      <p:to>
                                        <p:strVal val="visible"/>
                                      </p:to>
                                    </p:set>
                                  </p:childTnLst>
                                </p:cTn>
                              </p:par>
                            </p:childTnLst>
                          </p:cTn>
                        </p:par>
                        <p:par>
                          <p:cTn id="59" fill="hold">
                            <p:stCondLst>
                              <p:cond delay="1000"/>
                            </p:stCondLst>
                            <p:childTnLst>
                              <p:par>
                                <p:cTn id="60" presetID="1" presetClass="entr" presetSubtype="0" fill="hold" nodeType="afterEffect">
                                  <p:stCondLst>
                                    <p:cond delay="0"/>
                                  </p:stCondLst>
                                  <p:childTnLst>
                                    <p:set>
                                      <p:cBhvr>
                                        <p:cTn id="61" dur="1" fill="hold">
                                          <p:stCondLst>
                                            <p:cond delay="0"/>
                                          </p:stCondLst>
                                        </p:cTn>
                                        <p:tgtEl>
                                          <p:spTgt spid="74772"/>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7477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74798"/>
                                        </p:tgtEl>
                                        <p:attrNameLst>
                                          <p:attrName>style.visibility</p:attrName>
                                        </p:attrNameLst>
                                      </p:cBhvr>
                                      <p:to>
                                        <p:strVal val="visible"/>
                                      </p:to>
                                    </p:set>
                                    <p:animEffect transition="in" filter="wipe(up)">
                                      <p:cBhvr>
                                        <p:cTn id="68" dur="500"/>
                                        <p:tgtEl>
                                          <p:spTgt spid="74798"/>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499"/>
                                          </p:stCondLst>
                                        </p:cTn>
                                        <p:tgtEl>
                                          <p:spTgt spid="74785"/>
                                        </p:tgtEl>
                                        <p:attrNameLst>
                                          <p:attrName>style.visibility</p:attrName>
                                        </p:attrNameLst>
                                      </p:cBhvr>
                                      <p:to>
                                        <p:strVal val="visible"/>
                                      </p:to>
                                    </p:se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499"/>
                                          </p:stCondLst>
                                        </p:cTn>
                                        <p:tgtEl>
                                          <p:spTgt spid="7478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74780"/>
                                        </p:tgtEl>
                                        <p:attrNameLst>
                                          <p:attrName>style.visibility</p:attrName>
                                        </p:attrNameLst>
                                      </p:cBhvr>
                                      <p:to>
                                        <p:strVal val="visible"/>
                                      </p:to>
                                    </p:set>
                                    <p:animEffect transition="in" filter="wipe(left)">
                                      <p:cBhvr>
                                        <p:cTn id="80" dur="500"/>
                                        <p:tgtEl>
                                          <p:spTgt spid="7478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74777"/>
                                        </p:tgtEl>
                                        <p:attrNameLst>
                                          <p:attrName>style.visibility</p:attrName>
                                        </p:attrNameLst>
                                      </p:cBhvr>
                                      <p:to>
                                        <p:strVal val="visible"/>
                                      </p:to>
                                    </p:set>
                                    <p:animEffect transition="in" filter="wipe(left)">
                                      <p:cBhvr>
                                        <p:cTn id="85" dur="500"/>
                                        <p:tgtEl>
                                          <p:spTgt spid="7477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74779"/>
                                        </p:tgtEl>
                                        <p:attrNameLst>
                                          <p:attrName>style.visibility</p:attrName>
                                        </p:attrNameLst>
                                      </p:cBhvr>
                                      <p:to>
                                        <p:strVal val="visible"/>
                                      </p:to>
                                    </p:set>
                                    <p:animEffect transition="in" filter="wipe(left)">
                                      <p:cBhvr>
                                        <p:cTn id="90" dur="500"/>
                                        <p:tgtEl>
                                          <p:spTgt spid="7477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74781"/>
                                        </p:tgtEl>
                                        <p:attrNameLst>
                                          <p:attrName>style.visibility</p:attrName>
                                        </p:attrNameLst>
                                      </p:cBhvr>
                                      <p:to>
                                        <p:strVal val="visible"/>
                                      </p:to>
                                    </p:set>
                                    <p:animEffect transition="in" filter="wipe(left)">
                                      <p:cBhvr>
                                        <p:cTn id="95" dur="500"/>
                                        <p:tgtEl>
                                          <p:spTgt spid="7478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74782"/>
                                        </p:tgtEl>
                                        <p:attrNameLst>
                                          <p:attrName>style.visibility</p:attrName>
                                        </p:attrNameLst>
                                      </p:cBhvr>
                                      <p:to>
                                        <p:strVal val="visible"/>
                                      </p:to>
                                    </p:set>
                                    <p:animEffect transition="in" filter="wipe(up)">
                                      <p:cBhvr>
                                        <p:cTn id="100" dur="500"/>
                                        <p:tgtEl>
                                          <p:spTgt spid="74782"/>
                                        </p:tgtEl>
                                      </p:cBhvr>
                                    </p:animEffect>
                                  </p:childTnLst>
                                </p:cTn>
                              </p:par>
                            </p:childTnLst>
                          </p:cTn>
                        </p:par>
                        <p:par>
                          <p:cTn id="101" fill="hold">
                            <p:stCondLst>
                              <p:cond delay="500"/>
                            </p:stCondLst>
                            <p:childTnLst>
                              <p:par>
                                <p:cTn id="102" presetID="22" presetClass="entr" presetSubtype="1" fill="hold" nodeType="afterEffect">
                                  <p:stCondLst>
                                    <p:cond delay="0"/>
                                  </p:stCondLst>
                                  <p:childTnLst>
                                    <p:set>
                                      <p:cBhvr>
                                        <p:cTn id="103" dur="1" fill="hold">
                                          <p:stCondLst>
                                            <p:cond delay="0"/>
                                          </p:stCondLst>
                                        </p:cTn>
                                        <p:tgtEl>
                                          <p:spTgt spid="74784"/>
                                        </p:tgtEl>
                                        <p:attrNameLst>
                                          <p:attrName>style.visibility</p:attrName>
                                        </p:attrNameLst>
                                      </p:cBhvr>
                                      <p:to>
                                        <p:strVal val="visible"/>
                                      </p:to>
                                    </p:set>
                                    <p:animEffect transition="in" filter="wipe(up)">
                                      <p:cBhvr>
                                        <p:cTn id="104" dur="500"/>
                                        <p:tgtEl>
                                          <p:spTgt spid="7478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74783"/>
                                        </p:tgtEl>
                                        <p:attrNameLst>
                                          <p:attrName>style.visibility</p:attrName>
                                        </p:attrNameLst>
                                      </p:cBhvr>
                                      <p:to>
                                        <p:strVal val="visible"/>
                                      </p:to>
                                    </p:set>
                                    <p:animEffect transition="in" filter="wipe(left)">
                                      <p:cBhvr>
                                        <p:cTn id="109" dur="500"/>
                                        <p:tgtEl>
                                          <p:spTgt spid="74783"/>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childTnLst>
                                    <p:set>
                                      <p:cBhvr>
                                        <p:cTn id="113" dur="1" fill="hold">
                                          <p:stCondLst>
                                            <p:cond delay="0"/>
                                          </p:stCondLst>
                                        </p:cTn>
                                        <p:tgtEl>
                                          <p:spTgt spid="74789"/>
                                        </p:tgtEl>
                                        <p:attrNameLst>
                                          <p:attrName>style.visibility</p:attrName>
                                        </p:attrNameLst>
                                      </p:cBhvr>
                                      <p:to>
                                        <p:strVal val="visible"/>
                                      </p:to>
                                    </p:set>
                                    <p:animEffect transition="in" filter="wipe(left)">
                                      <p:cBhvr>
                                        <p:cTn id="114" dur="500"/>
                                        <p:tgtEl>
                                          <p:spTgt spid="74789"/>
                                        </p:tgtEl>
                                      </p:cBhvr>
                                    </p:animEffect>
                                  </p:childTnLst>
                                </p:cTn>
                              </p:par>
                            </p:childTnLst>
                          </p:cTn>
                        </p:par>
                        <p:par>
                          <p:cTn id="115" fill="hold">
                            <p:stCondLst>
                              <p:cond delay="500"/>
                            </p:stCondLst>
                            <p:childTnLst>
                              <p:par>
                                <p:cTn id="116" presetID="22" presetClass="entr" presetSubtype="8" fill="hold" nodeType="afterEffect">
                                  <p:stCondLst>
                                    <p:cond delay="0"/>
                                  </p:stCondLst>
                                  <p:childTnLst>
                                    <p:set>
                                      <p:cBhvr>
                                        <p:cTn id="117" dur="1" fill="hold">
                                          <p:stCondLst>
                                            <p:cond delay="0"/>
                                          </p:stCondLst>
                                        </p:cTn>
                                        <p:tgtEl>
                                          <p:spTgt spid="74787"/>
                                        </p:tgtEl>
                                        <p:attrNameLst>
                                          <p:attrName>style.visibility</p:attrName>
                                        </p:attrNameLst>
                                      </p:cBhvr>
                                      <p:to>
                                        <p:strVal val="visible"/>
                                      </p:to>
                                    </p:set>
                                    <p:animEffect transition="in" filter="wipe(left)">
                                      <p:cBhvr>
                                        <p:cTn id="118" dur="500"/>
                                        <p:tgtEl>
                                          <p:spTgt spid="7478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nodeType="clickEffect">
                                  <p:stCondLst>
                                    <p:cond delay="0"/>
                                  </p:stCondLst>
                                  <p:childTnLst>
                                    <p:set>
                                      <p:cBhvr>
                                        <p:cTn id="122" dur="1" fill="hold">
                                          <p:stCondLst>
                                            <p:cond delay="0"/>
                                          </p:stCondLst>
                                        </p:cTn>
                                        <p:tgtEl>
                                          <p:spTgt spid="74764"/>
                                        </p:tgtEl>
                                        <p:attrNameLst>
                                          <p:attrName>style.visibility</p:attrName>
                                        </p:attrNameLst>
                                      </p:cBhvr>
                                      <p:to>
                                        <p:strVal val="visible"/>
                                      </p:to>
                                    </p:set>
                                    <p:animEffect transition="in" filter="wipe(up)">
                                      <p:cBhvr>
                                        <p:cTn id="123" dur="500"/>
                                        <p:tgtEl>
                                          <p:spTgt spid="74764"/>
                                        </p:tgtEl>
                                      </p:cBhvr>
                                    </p:animEffect>
                                  </p:childTnLst>
                                </p:cTn>
                              </p:par>
                            </p:childTnLst>
                          </p:cTn>
                        </p:par>
                        <p:par>
                          <p:cTn id="124" fill="hold">
                            <p:stCondLst>
                              <p:cond delay="500"/>
                            </p:stCondLst>
                            <p:childTnLst>
                              <p:par>
                                <p:cTn id="125" presetID="22" presetClass="entr" presetSubtype="8" fill="hold" nodeType="afterEffect">
                                  <p:stCondLst>
                                    <p:cond delay="0"/>
                                  </p:stCondLst>
                                  <p:childTnLst>
                                    <p:set>
                                      <p:cBhvr>
                                        <p:cTn id="126" dur="1" fill="hold">
                                          <p:stCondLst>
                                            <p:cond delay="0"/>
                                          </p:stCondLst>
                                        </p:cTn>
                                        <p:tgtEl>
                                          <p:spTgt spid="74775"/>
                                        </p:tgtEl>
                                        <p:attrNameLst>
                                          <p:attrName>style.visibility</p:attrName>
                                        </p:attrNameLst>
                                      </p:cBhvr>
                                      <p:to>
                                        <p:strVal val="visible"/>
                                      </p:to>
                                    </p:set>
                                    <p:animEffect transition="in" filter="wipe(left)">
                                      <p:cBhvr>
                                        <p:cTn id="127" dur="500"/>
                                        <p:tgtEl>
                                          <p:spTgt spid="74775"/>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iterate type="lt">
                                    <p:tmPct val="100000"/>
                                  </p:iterate>
                                  <p:childTnLst>
                                    <p:set>
                                      <p:cBhvr>
                                        <p:cTn id="131" dur="1" fill="hold">
                                          <p:stCondLst>
                                            <p:cond delay="0"/>
                                          </p:stCondLst>
                                        </p:cTn>
                                        <p:tgtEl>
                                          <p:spTgt spid="74788"/>
                                        </p:tgtEl>
                                        <p:attrNameLst>
                                          <p:attrName>style.visibility</p:attrName>
                                        </p:attrNameLst>
                                      </p:cBhvr>
                                      <p:to>
                                        <p:strVal val="visible"/>
                                      </p:to>
                                    </p:set>
                                    <p:animEffect transition="in" filter="wipe(left)">
                                      <p:cBhvr>
                                        <p:cTn id="132" dur="500"/>
                                        <p:tgtEl>
                                          <p:spTgt spid="74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0" grpId="0"/>
      <p:bldP spid="74761" grpId="0"/>
      <p:bldP spid="74762" grpId="0"/>
      <p:bldP spid="74763" grpId="0"/>
      <p:bldP spid="74773" grpId="0"/>
      <p:bldP spid="74774" grpId="0"/>
      <p:bldP spid="74778" grpId="0"/>
      <p:bldP spid="74788" grpId="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5778" name="文本框 75777"/>
          <p:cNvSpPr txBox="1"/>
          <p:nvPr/>
        </p:nvSpPr>
        <p:spPr>
          <a:xfrm>
            <a:off x="723900" y="420688"/>
            <a:ext cx="7056438" cy="493712"/>
          </a:xfrm>
          <a:prstGeom prst="rect">
            <a:avLst/>
          </a:prstGeom>
          <a:noFill/>
          <a:ln w="9525">
            <a:noFill/>
          </a:ln>
        </p:spPr>
        <p:txBody>
          <a:bodyPr anchor="t">
            <a:spAutoFit/>
          </a:bodyPr>
          <a:p>
            <a:pPr lvl="0" indent="0">
              <a:lnSpc>
                <a:spcPct val="110000"/>
              </a:lnSpc>
            </a:pPr>
            <a:r>
              <a:rPr lang="zh-CN" altLang="en-US" dirty="0">
                <a:latin typeface="Times New Roman" panose="02020603050405020304" pitchFamily="2" charset="0"/>
                <a:ea typeface="仿宋_GB2312" pitchFamily="1" charset="-122"/>
              </a:rPr>
              <a:t>元功 </a:t>
            </a:r>
            <a:r>
              <a:rPr lang="en-US" altLang="x-none" dirty="0">
                <a:latin typeface="Times New Roman" panose="02020603050405020304" pitchFamily="2" charset="0"/>
                <a:ea typeface="仿宋_GB2312" pitchFamily="1" charset="-122"/>
              </a:rPr>
              <a:t>d</a:t>
            </a:r>
            <a:r>
              <a:rPr lang="en-US" altLang="x-none" i="1" dirty="0">
                <a:latin typeface="Times New Roman" panose="02020603050405020304" pitchFamily="2" charset="0"/>
                <a:ea typeface="仿宋_GB2312" pitchFamily="1" charset="-122"/>
              </a:rPr>
              <a:t>A</a:t>
            </a:r>
            <a:r>
              <a:rPr lang="en-US" altLang="x-none" baseline="-25000" dirty="0">
                <a:latin typeface="Times New Roman" panose="02020603050405020304" pitchFamily="2" charset="0"/>
                <a:ea typeface="仿宋_GB2312" pitchFamily="1" charset="-122"/>
              </a:rPr>
              <a:t> </a:t>
            </a:r>
            <a:r>
              <a:rPr lang="zh-CN" altLang="en-US" dirty="0">
                <a:latin typeface="Times New Roman" panose="02020603050405020304" pitchFamily="2" charset="0"/>
                <a:ea typeface="仿宋_GB2312" pitchFamily="1" charset="-122"/>
              </a:rPr>
              <a:t>也可按如下方法表示</a:t>
            </a:r>
            <a:endParaRPr lang="zh-CN" altLang="en-US" dirty="0">
              <a:latin typeface="Times New Roman" panose="02020603050405020304" pitchFamily="2" charset="0"/>
              <a:ea typeface="仿宋_GB2312" pitchFamily="1" charset="-122"/>
            </a:endParaRPr>
          </a:p>
        </p:txBody>
      </p:sp>
      <p:graphicFrame>
        <p:nvGraphicFramePr>
          <p:cNvPr id="75779" name="对象 75778"/>
          <p:cNvGraphicFramePr>
            <a:graphicFrameLocks noChangeAspect="1"/>
          </p:cNvGraphicFramePr>
          <p:nvPr/>
        </p:nvGraphicFramePr>
        <p:xfrm>
          <a:off x="1403350" y="987425"/>
          <a:ext cx="3465513" cy="533400"/>
        </p:xfrm>
        <a:graphic>
          <a:graphicData uri="http://schemas.openxmlformats.org/presentationml/2006/ole">
            <mc:AlternateContent xmlns:mc="http://schemas.openxmlformats.org/markup-compatibility/2006">
              <mc:Choice xmlns:v="urn:schemas-microsoft-com:vml" Requires="v">
                <p:oleObj spid="_x0000_s3486" name="" r:id="rId1" imgW="1649730" imgH="254000" progId="Equation.3">
                  <p:embed/>
                </p:oleObj>
              </mc:Choice>
              <mc:Fallback>
                <p:oleObj name="" r:id="rId1" imgW="1649730" imgH="254000" progId="Equation.3">
                  <p:embed/>
                  <p:pic>
                    <p:nvPicPr>
                      <p:cNvPr id="0" name="图片 3485"/>
                      <p:cNvPicPr/>
                      <p:nvPr/>
                    </p:nvPicPr>
                    <p:blipFill>
                      <a:blip r:embed="rId2"/>
                      <a:stretch>
                        <a:fillRect/>
                      </a:stretch>
                    </p:blipFill>
                    <p:spPr>
                      <a:xfrm>
                        <a:off x="1403350" y="987425"/>
                        <a:ext cx="3465513" cy="533400"/>
                      </a:xfrm>
                      <a:prstGeom prst="rect">
                        <a:avLst/>
                      </a:prstGeom>
                      <a:noFill/>
                      <a:ln w="38100">
                        <a:noFill/>
                        <a:miter/>
                      </a:ln>
                    </p:spPr>
                  </p:pic>
                </p:oleObj>
              </mc:Fallback>
            </mc:AlternateContent>
          </a:graphicData>
        </a:graphic>
      </p:graphicFrame>
      <p:graphicFrame>
        <p:nvGraphicFramePr>
          <p:cNvPr id="75780" name="对象 75779"/>
          <p:cNvGraphicFramePr>
            <a:graphicFrameLocks noChangeAspect="1"/>
          </p:cNvGraphicFramePr>
          <p:nvPr/>
        </p:nvGraphicFramePr>
        <p:xfrm>
          <a:off x="4859338" y="1060450"/>
          <a:ext cx="1173162" cy="479425"/>
        </p:xfrm>
        <a:graphic>
          <a:graphicData uri="http://schemas.openxmlformats.org/presentationml/2006/ole">
            <mc:AlternateContent xmlns:mc="http://schemas.openxmlformats.org/markup-compatibility/2006">
              <mc:Choice xmlns:v="urn:schemas-microsoft-com:vml" Requires="v">
                <p:oleObj spid="_x0000_s3497" name="" r:id="rId3" imgW="563245" imgH="230505" progId="Equation.3">
                  <p:embed/>
                </p:oleObj>
              </mc:Choice>
              <mc:Fallback>
                <p:oleObj name="" r:id="rId3" imgW="563245" imgH="230505" progId="Equation.3">
                  <p:embed/>
                  <p:pic>
                    <p:nvPicPr>
                      <p:cNvPr id="0" name="图片 3496"/>
                      <p:cNvPicPr/>
                      <p:nvPr/>
                    </p:nvPicPr>
                    <p:blipFill>
                      <a:blip r:embed="rId4"/>
                      <a:stretch>
                        <a:fillRect/>
                      </a:stretch>
                    </p:blipFill>
                    <p:spPr>
                      <a:xfrm>
                        <a:off x="4859338" y="1060450"/>
                        <a:ext cx="1173162" cy="479425"/>
                      </a:xfrm>
                      <a:prstGeom prst="rect">
                        <a:avLst/>
                      </a:prstGeom>
                      <a:noFill/>
                      <a:ln w="38100">
                        <a:noFill/>
                        <a:miter/>
                      </a:ln>
                    </p:spPr>
                  </p:pic>
                </p:oleObj>
              </mc:Fallback>
            </mc:AlternateContent>
          </a:graphicData>
        </a:graphic>
      </p:graphicFrame>
      <p:graphicFrame>
        <p:nvGraphicFramePr>
          <p:cNvPr id="75781" name="对象 75780"/>
          <p:cNvGraphicFramePr>
            <a:graphicFrameLocks noChangeAspect="1"/>
          </p:cNvGraphicFramePr>
          <p:nvPr/>
        </p:nvGraphicFramePr>
        <p:xfrm>
          <a:off x="6084888" y="1060450"/>
          <a:ext cx="1200150" cy="481013"/>
        </p:xfrm>
        <a:graphic>
          <a:graphicData uri="http://schemas.openxmlformats.org/presentationml/2006/ole">
            <mc:AlternateContent xmlns:mc="http://schemas.openxmlformats.org/markup-compatibility/2006">
              <mc:Choice xmlns:v="urn:schemas-microsoft-com:vml" Requires="v">
                <p:oleObj spid="_x0000_s3498" name="" r:id="rId5" imgW="575310" imgH="230505" progId="Equation.3">
                  <p:embed/>
                </p:oleObj>
              </mc:Choice>
              <mc:Fallback>
                <p:oleObj name="" r:id="rId5" imgW="575310" imgH="230505" progId="Equation.3">
                  <p:embed/>
                  <p:pic>
                    <p:nvPicPr>
                      <p:cNvPr id="0" name="图片 3497"/>
                      <p:cNvPicPr/>
                      <p:nvPr/>
                    </p:nvPicPr>
                    <p:blipFill>
                      <a:blip r:embed="rId6"/>
                      <a:stretch>
                        <a:fillRect/>
                      </a:stretch>
                    </p:blipFill>
                    <p:spPr>
                      <a:xfrm>
                        <a:off x="6084888" y="1060450"/>
                        <a:ext cx="1200150" cy="481013"/>
                      </a:xfrm>
                      <a:prstGeom prst="rect">
                        <a:avLst/>
                      </a:prstGeom>
                      <a:noFill/>
                      <a:ln w="38100">
                        <a:noFill/>
                        <a:miter/>
                      </a:ln>
                    </p:spPr>
                  </p:pic>
                </p:oleObj>
              </mc:Fallback>
            </mc:AlternateContent>
          </a:graphicData>
        </a:graphic>
      </p:graphicFrame>
      <p:sp>
        <p:nvSpPr>
          <p:cNvPr id="75782" name="右箭头 75781"/>
          <p:cNvSpPr/>
          <p:nvPr/>
        </p:nvSpPr>
        <p:spPr>
          <a:xfrm>
            <a:off x="2268538" y="1970088"/>
            <a:ext cx="758825" cy="409575"/>
          </a:xfrm>
          <a:prstGeom prst="rightArrow">
            <a:avLst>
              <a:gd name="adj1" fmla="val 50000"/>
              <a:gd name="adj2" fmla="val 46249"/>
            </a:avLst>
          </a:prstGeom>
          <a:solidFill>
            <a:schemeClr val="accent1">
              <a:alpha val="70000"/>
            </a:schemeClr>
          </a:solidFill>
          <a:ln w="9525" cap="flat" cmpd="sng">
            <a:solidFill>
              <a:schemeClr val="tx1">
                <a:alpha val="75000"/>
              </a:schemeClr>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75783" name="对象 75782"/>
          <p:cNvGraphicFramePr>
            <a:graphicFrameLocks noChangeAspect="1"/>
          </p:cNvGraphicFramePr>
          <p:nvPr/>
        </p:nvGraphicFramePr>
        <p:xfrm>
          <a:off x="2268538" y="3608388"/>
          <a:ext cx="985837" cy="373062"/>
        </p:xfrm>
        <a:graphic>
          <a:graphicData uri="http://schemas.openxmlformats.org/presentationml/2006/ole">
            <mc:AlternateContent xmlns:mc="http://schemas.openxmlformats.org/markup-compatibility/2006">
              <mc:Choice xmlns:v="urn:schemas-microsoft-com:vml" Requires="v">
                <p:oleObj spid="_x0000_s3499" name="" r:id="rId7" imgW="476250" imgH="180340" progId="Equation.3">
                  <p:embed/>
                </p:oleObj>
              </mc:Choice>
              <mc:Fallback>
                <p:oleObj name="" r:id="rId7" imgW="476250" imgH="180340" progId="Equation.3">
                  <p:embed/>
                  <p:pic>
                    <p:nvPicPr>
                      <p:cNvPr id="0" name="图片 3498"/>
                      <p:cNvPicPr/>
                      <p:nvPr/>
                    </p:nvPicPr>
                    <p:blipFill>
                      <a:blip r:embed="rId8"/>
                      <a:stretch>
                        <a:fillRect/>
                      </a:stretch>
                    </p:blipFill>
                    <p:spPr>
                      <a:xfrm>
                        <a:off x="2268538" y="3608388"/>
                        <a:ext cx="985837" cy="373062"/>
                      </a:xfrm>
                      <a:prstGeom prst="rect">
                        <a:avLst/>
                      </a:prstGeom>
                      <a:noFill/>
                      <a:ln w="38100">
                        <a:noFill/>
                        <a:miter/>
                      </a:ln>
                    </p:spPr>
                  </p:pic>
                </p:oleObj>
              </mc:Fallback>
            </mc:AlternateContent>
          </a:graphicData>
        </a:graphic>
      </p:graphicFrame>
      <p:sp>
        <p:nvSpPr>
          <p:cNvPr id="75784" name="矩形 75783"/>
          <p:cNvSpPr/>
          <p:nvPr/>
        </p:nvSpPr>
        <p:spPr>
          <a:xfrm>
            <a:off x="684213" y="2771775"/>
            <a:ext cx="8459787" cy="457200"/>
          </a:xfrm>
          <a:prstGeom prst="rect">
            <a:avLst/>
          </a:prstGeom>
          <a:noFill/>
          <a:ln w="9525">
            <a:noFill/>
          </a:ln>
        </p:spPr>
        <p:txBody>
          <a:bodyPr anchor="t">
            <a:spAutoFit/>
          </a:bodyPr>
          <a:p>
            <a:pPr lvl="0" indent="0">
              <a:spcBef>
                <a:spcPct val="50000"/>
              </a:spcBef>
            </a:pPr>
            <a:r>
              <a:rPr lang="zh-CN" altLang="en-US" dirty="0">
                <a:latin typeface="Times New Roman" panose="02020603050405020304" pitchFamily="2" charset="0"/>
                <a:ea typeface="楷体_GB2312" pitchFamily="1" charset="-122"/>
              </a:rPr>
              <a:t>电场强度在     方向的投影等于电势沿该方向变化率的负值。</a:t>
            </a:r>
            <a:endParaRPr lang="zh-CN" altLang="en-US" dirty="0">
              <a:latin typeface="Times New Roman" panose="02020603050405020304" pitchFamily="2" charset="0"/>
              <a:ea typeface="楷体_GB2312" pitchFamily="1" charset="-122"/>
            </a:endParaRPr>
          </a:p>
        </p:txBody>
      </p:sp>
      <p:sp>
        <p:nvSpPr>
          <p:cNvPr id="75785" name="右箭头 75784"/>
          <p:cNvSpPr/>
          <p:nvPr/>
        </p:nvSpPr>
        <p:spPr>
          <a:xfrm>
            <a:off x="3708400" y="3602038"/>
            <a:ext cx="758825" cy="409575"/>
          </a:xfrm>
          <a:prstGeom prst="rightArrow">
            <a:avLst>
              <a:gd name="adj1" fmla="val 50000"/>
              <a:gd name="adj2" fmla="val 46249"/>
            </a:avLst>
          </a:prstGeom>
          <a:solidFill>
            <a:schemeClr val="accent1">
              <a:alpha val="70000"/>
            </a:schemeClr>
          </a:solidFill>
          <a:ln w="9525" cap="flat" cmpd="sng">
            <a:solidFill>
              <a:schemeClr val="tx1">
                <a:alpha val="75000"/>
              </a:schemeClr>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5786" name="文本框 75785"/>
          <p:cNvSpPr txBox="1"/>
          <p:nvPr/>
        </p:nvSpPr>
        <p:spPr>
          <a:xfrm>
            <a:off x="404813" y="5075238"/>
            <a:ext cx="3867150" cy="457200"/>
          </a:xfrm>
          <a:prstGeom prst="rect">
            <a:avLst/>
          </a:prstGeom>
          <a:noFill/>
          <a:ln w="9525">
            <a:noFill/>
          </a:ln>
        </p:spPr>
        <p:txBody>
          <a:bodyPr anchor="t">
            <a:spAutoFit/>
          </a:bodyPr>
          <a:p>
            <a:pPr lvl="0" indent="0">
              <a:buClr>
                <a:srgbClr val="006699"/>
              </a:buClr>
              <a:buFont typeface="Wingdings" panose="05000000000000000000" pitchFamily="2" charset="2"/>
              <a:buChar char="u"/>
            </a:pPr>
            <a:r>
              <a:rPr lang="zh-CN" altLang="en-US" dirty="0">
                <a:solidFill>
                  <a:schemeClr val="bg1"/>
                </a:solidFill>
                <a:latin typeface="Times New Roman" panose="02020603050405020304" pitchFamily="2" charset="0"/>
                <a:ea typeface="仿宋_GB2312" pitchFamily="1" charset="-122"/>
              </a:rPr>
              <a:t> </a:t>
            </a:r>
            <a:r>
              <a:rPr lang="zh-CN" altLang="en-US" dirty="0">
                <a:latin typeface="Times New Roman" panose="02020603050405020304" pitchFamily="2" charset="0"/>
                <a:ea typeface="仿宋_GB2312" pitchFamily="1" charset="-122"/>
              </a:rPr>
              <a:t>在直角坐标系中</a:t>
            </a:r>
            <a:endParaRPr lang="zh-CN" altLang="en-US" dirty="0">
              <a:latin typeface="Times New Roman" panose="02020603050405020304" pitchFamily="2" charset="0"/>
              <a:ea typeface="仿宋_GB2312" pitchFamily="1" charset="-122"/>
            </a:endParaRPr>
          </a:p>
        </p:txBody>
      </p:sp>
      <p:graphicFrame>
        <p:nvGraphicFramePr>
          <p:cNvPr id="75787" name="对象 75786"/>
          <p:cNvGraphicFramePr>
            <a:graphicFrameLocks noChangeAspect="1"/>
          </p:cNvGraphicFramePr>
          <p:nvPr/>
        </p:nvGraphicFramePr>
        <p:xfrm>
          <a:off x="4852988" y="3395663"/>
          <a:ext cx="1331912" cy="825500"/>
        </p:xfrm>
        <a:graphic>
          <a:graphicData uri="http://schemas.openxmlformats.org/presentationml/2006/ole">
            <mc:AlternateContent xmlns:mc="http://schemas.openxmlformats.org/markup-compatibility/2006">
              <mc:Choice xmlns:v="urn:schemas-microsoft-com:vml" Requires="v">
                <p:oleObj spid="_x0000_s3500" name="" r:id="rId9" imgW="639445" imgH="396240" progId="Equation.3">
                  <p:embed/>
                </p:oleObj>
              </mc:Choice>
              <mc:Fallback>
                <p:oleObj name="" r:id="rId9" imgW="639445" imgH="396240" progId="Equation.3">
                  <p:embed/>
                  <p:pic>
                    <p:nvPicPr>
                      <p:cNvPr id="0" name="图片 3499"/>
                      <p:cNvPicPr/>
                      <p:nvPr/>
                    </p:nvPicPr>
                    <p:blipFill>
                      <a:blip r:embed="rId10"/>
                      <a:stretch>
                        <a:fillRect/>
                      </a:stretch>
                    </p:blipFill>
                    <p:spPr>
                      <a:xfrm>
                        <a:off x="4852988" y="3395663"/>
                        <a:ext cx="1331912" cy="825500"/>
                      </a:xfrm>
                      <a:prstGeom prst="rect">
                        <a:avLst/>
                      </a:prstGeom>
                      <a:noFill/>
                      <a:ln w="38100">
                        <a:noFill/>
                        <a:miter/>
                      </a:ln>
                    </p:spPr>
                  </p:pic>
                </p:oleObj>
              </mc:Fallback>
            </mc:AlternateContent>
          </a:graphicData>
        </a:graphic>
      </p:graphicFrame>
      <p:graphicFrame>
        <p:nvGraphicFramePr>
          <p:cNvPr id="75788" name="对象 75787"/>
          <p:cNvGraphicFramePr>
            <a:graphicFrameLocks noChangeAspect="1"/>
          </p:cNvGraphicFramePr>
          <p:nvPr/>
        </p:nvGraphicFramePr>
        <p:xfrm>
          <a:off x="1692275" y="5672138"/>
          <a:ext cx="1439863" cy="825500"/>
        </p:xfrm>
        <a:graphic>
          <a:graphicData uri="http://schemas.openxmlformats.org/presentationml/2006/ole">
            <mc:AlternateContent xmlns:mc="http://schemas.openxmlformats.org/markup-compatibility/2006">
              <mc:Choice xmlns:v="urn:schemas-microsoft-com:vml" Requires="v">
                <p:oleObj spid="_x0000_s3501" name="" r:id="rId11" imgW="690880" imgH="396240" progId="Equation.3">
                  <p:embed/>
                </p:oleObj>
              </mc:Choice>
              <mc:Fallback>
                <p:oleObj name="" r:id="rId11" imgW="690880" imgH="396240" progId="Equation.3">
                  <p:embed/>
                  <p:pic>
                    <p:nvPicPr>
                      <p:cNvPr id="0" name="图片 3500"/>
                      <p:cNvPicPr/>
                      <p:nvPr/>
                    </p:nvPicPr>
                    <p:blipFill>
                      <a:blip r:embed="rId12"/>
                      <a:stretch>
                        <a:fillRect/>
                      </a:stretch>
                    </p:blipFill>
                    <p:spPr>
                      <a:xfrm>
                        <a:off x="1692275" y="5672138"/>
                        <a:ext cx="1439863" cy="825500"/>
                      </a:xfrm>
                      <a:prstGeom prst="rect">
                        <a:avLst/>
                      </a:prstGeom>
                      <a:noFill/>
                      <a:ln w="38100">
                        <a:noFill/>
                        <a:miter/>
                      </a:ln>
                    </p:spPr>
                  </p:pic>
                </p:oleObj>
              </mc:Fallback>
            </mc:AlternateContent>
          </a:graphicData>
        </a:graphic>
      </p:graphicFrame>
      <p:graphicFrame>
        <p:nvGraphicFramePr>
          <p:cNvPr id="75789" name="对象 75788"/>
          <p:cNvGraphicFramePr>
            <a:graphicFrameLocks noChangeAspect="1"/>
          </p:cNvGraphicFramePr>
          <p:nvPr/>
        </p:nvGraphicFramePr>
        <p:xfrm>
          <a:off x="3648075" y="5645150"/>
          <a:ext cx="1439863" cy="879475"/>
        </p:xfrm>
        <a:graphic>
          <a:graphicData uri="http://schemas.openxmlformats.org/presentationml/2006/ole">
            <mc:AlternateContent xmlns:mc="http://schemas.openxmlformats.org/markup-compatibility/2006">
              <mc:Choice xmlns:v="urn:schemas-microsoft-com:vml" Requires="v">
                <p:oleObj spid="_x0000_s3502" name="" r:id="rId13" imgW="690880" imgH="422275" progId="Equation.3">
                  <p:embed/>
                </p:oleObj>
              </mc:Choice>
              <mc:Fallback>
                <p:oleObj name="" r:id="rId13" imgW="690880" imgH="422275" progId="Equation.3">
                  <p:embed/>
                  <p:pic>
                    <p:nvPicPr>
                      <p:cNvPr id="0" name="图片 3501"/>
                      <p:cNvPicPr/>
                      <p:nvPr/>
                    </p:nvPicPr>
                    <p:blipFill>
                      <a:blip r:embed="rId14"/>
                      <a:stretch>
                        <a:fillRect/>
                      </a:stretch>
                    </p:blipFill>
                    <p:spPr>
                      <a:xfrm>
                        <a:off x="3648075" y="5645150"/>
                        <a:ext cx="1439863" cy="879475"/>
                      </a:xfrm>
                      <a:prstGeom prst="rect">
                        <a:avLst/>
                      </a:prstGeom>
                      <a:noFill/>
                      <a:ln w="38100">
                        <a:noFill/>
                        <a:miter/>
                      </a:ln>
                    </p:spPr>
                  </p:pic>
                </p:oleObj>
              </mc:Fallback>
            </mc:AlternateContent>
          </a:graphicData>
        </a:graphic>
      </p:graphicFrame>
      <p:graphicFrame>
        <p:nvGraphicFramePr>
          <p:cNvPr id="75790" name="对象 75789"/>
          <p:cNvGraphicFramePr>
            <a:graphicFrameLocks noChangeAspect="1"/>
          </p:cNvGraphicFramePr>
          <p:nvPr/>
        </p:nvGraphicFramePr>
        <p:xfrm>
          <a:off x="5605463" y="5672138"/>
          <a:ext cx="1412875" cy="825500"/>
        </p:xfrm>
        <a:graphic>
          <a:graphicData uri="http://schemas.openxmlformats.org/presentationml/2006/ole">
            <mc:AlternateContent xmlns:mc="http://schemas.openxmlformats.org/markup-compatibility/2006">
              <mc:Choice xmlns:v="urn:schemas-microsoft-com:vml" Requires="v">
                <p:oleObj spid="_x0000_s3503" name="" r:id="rId15" imgW="677545" imgH="396240" progId="Equation.3">
                  <p:embed/>
                </p:oleObj>
              </mc:Choice>
              <mc:Fallback>
                <p:oleObj name="" r:id="rId15" imgW="677545" imgH="396240" progId="Equation.3">
                  <p:embed/>
                  <p:pic>
                    <p:nvPicPr>
                      <p:cNvPr id="0" name="图片 3502"/>
                      <p:cNvPicPr/>
                      <p:nvPr/>
                    </p:nvPicPr>
                    <p:blipFill>
                      <a:blip r:embed="rId16"/>
                      <a:stretch>
                        <a:fillRect/>
                      </a:stretch>
                    </p:blipFill>
                    <p:spPr>
                      <a:xfrm>
                        <a:off x="5605463" y="5672138"/>
                        <a:ext cx="1412875" cy="825500"/>
                      </a:xfrm>
                      <a:prstGeom prst="rect">
                        <a:avLst/>
                      </a:prstGeom>
                      <a:noFill/>
                      <a:ln w="38100">
                        <a:noFill/>
                        <a:miter/>
                      </a:ln>
                    </p:spPr>
                  </p:pic>
                </p:oleObj>
              </mc:Fallback>
            </mc:AlternateContent>
          </a:graphicData>
        </a:graphic>
      </p:graphicFrame>
      <p:sp>
        <p:nvSpPr>
          <p:cNvPr id="75791" name="矩形 75790"/>
          <p:cNvSpPr/>
          <p:nvPr/>
        </p:nvSpPr>
        <p:spPr>
          <a:xfrm>
            <a:off x="1403350" y="4365625"/>
            <a:ext cx="5976938" cy="457200"/>
          </a:xfrm>
          <a:prstGeom prst="rect">
            <a:avLst/>
          </a:prstGeom>
          <a:noFill/>
          <a:ln w="9525">
            <a:noFill/>
          </a:ln>
        </p:spPr>
        <p:txBody>
          <a:bodyPr anchor="t">
            <a:spAutoFit/>
          </a:bodyPr>
          <a:p>
            <a:pPr lvl="0" indent="0" algn="ctr">
              <a:spcBef>
                <a:spcPct val="50000"/>
              </a:spcBef>
            </a:pPr>
            <a:r>
              <a:rPr lang="zh-CN" altLang="en-US" dirty="0">
                <a:latin typeface="Times New Roman" panose="02020603050405020304" pitchFamily="2" charset="0"/>
                <a:ea typeface="楷体_GB2312" pitchFamily="1" charset="-122"/>
              </a:rPr>
              <a:t>电势沿等势面法线方向的变化率最大。</a:t>
            </a:r>
            <a:endParaRPr lang="zh-CN" altLang="en-US" dirty="0">
              <a:latin typeface="Times New Roman" panose="02020603050405020304" pitchFamily="2" charset="0"/>
              <a:ea typeface="楷体_GB2312" pitchFamily="1" charset="-122"/>
            </a:endParaRPr>
          </a:p>
        </p:txBody>
      </p:sp>
      <p:graphicFrame>
        <p:nvGraphicFramePr>
          <p:cNvPr id="75792" name="对象 75791"/>
          <p:cNvGraphicFramePr>
            <a:graphicFrameLocks noChangeAspect="1"/>
          </p:cNvGraphicFramePr>
          <p:nvPr/>
        </p:nvGraphicFramePr>
        <p:xfrm>
          <a:off x="3203575" y="1731963"/>
          <a:ext cx="1389063" cy="828675"/>
        </p:xfrm>
        <a:graphic>
          <a:graphicData uri="http://schemas.openxmlformats.org/presentationml/2006/ole">
            <mc:AlternateContent xmlns:mc="http://schemas.openxmlformats.org/markup-compatibility/2006">
              <mc:Choice xmlns:v="urn:schemas-microsoft-com:vml" Requires="v">
                <p:oleObj spid="_x0000_s3504" name="" r:id="rId17" imgW="664845" imgH="396240" progId="Equation.3">
                  <p:embed/>
                </p:oleObj>
              </mc:Choice>
              <mc:Fallback>
                <p:oleObj name="" r:id="rId17" imgW="664845" imgH="396240" progId="Equation.3">
                  <p:embed/>
                  <p:pic>
                    <p:nvPicPr>
                      <p:cNvPr id="0" name="图片 3503"/>
                      <p:cNvPicPr/>
                      <p:nvPr/>
                    </p:nvPicPr>
                    <p:blipFill>
                      <a:blip r:embed="rId18"/>
                      <a:stretch>
                        <a:fillRect/>
                      </a:stretch>
                    </p:blipFill>
                    <p:spPr>
                      <a:xfrm>
                        <a:off x="3203575" y="1731963"/>
                        <a:ext cx="1389063" cy="828675"/>
                      </a:xfrm>
                      <a:prstGeom prst="rect">
                        <a:avLst/>
                      </a:prstGeom>
                      <a:noFill/>
                      <a:ln w="38100">
                        <a:noFill/>
                        <a:miter/>
                      </a:ln>
                    </p:spPr>
                  </p:pic>
                </p:oleObj>
              </mc:Fallback>
            </mc:AlternateContent>
          </a:graphicData>
        </a:graphic>
      </p:graphicFrame>
      <p:graphicFrame>
        <p:nvGraphicFramePr>
          <p:cNvPr id="75793" name="对象 75792"/>
          <p:cNvGraphicFramePr>
            <a:graphicFrameLocks noChangeAspect="1"/>
          </p:cNvGraphicFramePr>
          <p:nvPr/>
        </p:nvGraphicFramePr>
        <p:xfrm>
          <a:off x="2339975" y="2746375"/>
          <a:ext cx="446088" cy="474663"/>
        </p:xfrm>
        <a:graphic>
          <a:graphicData uri="http://schemas.openxmlformats.org/presentationml/2006/ole">
            <mc:AlternateContent xmlns:mc="http://schemas.openxmlformats.org/markup-compatibility/2006">
              <mc:Choice xmlns:v="urn:schemas-microsoft-com:vml" Requires="v">
                <p:oleObj spid="_x0000_s3505" name="" r:id="rId19" imgW="207645" imgH="220345" progId="Equation.3">
                  <p:embed/>
                </p:oleObj>
              </mc:Choice>
              <mc:Fallback>
                <p:oleObj name="" r:id="rId19" imgW="207645" imgH="220345" progId="Equation.3">
                  <p:embed/>
                  <p:pic>
                    <p:nvPicPr>
                      <p:cNvPr id="0" name="图片 3504"/>
                      <p:cNvPicPr/>
                      <p:nvPr/>
                    </p:nvPicPr>
                    <p:blipFill>
                      <a:blip r:embed="rId20"/>
                      <a:stretch>
                        <a:fillRect/>
                      </a:stretch>
                    </p:blipFill>
                    <p:spPr>
                      <a:xfrm>
                        <a:off x="2339975" y="2746375"/>
                        <a:ext cx="446088" cy="474663"/>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animEffect transition="in" filter="wipe(left)">
                                      <p:cBhvr>
                                        <p:cTn id="7" dur="500"/>
                                        <p:tgtEl>
                                          <p:spTgt spid="757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5779"/>
                                        </p:tgtEl>
                                        <p:attrNameLst>
                                          <p:attrName>style.visibility</p:attrName>
                                        </p:attrNameLst>
                                      </p:cBhvr>
                                      <p:to>
                                        <p:strVal val="visible"/>
                                      </p:to>
                                    </p:set>
                                    <p:animEffect transition="in" filter="wipe(left)">
                                      <p:cBhvr>
                                        <p:cTn id="12" dur="500"/>
                                        <p:tgtEl>
                                          <p:spTgt spid="757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5780"/>
                                        </p:tgtEl>
                                        <p:attrNameLst>
                                          <p:attrName>style.visibility</p:attrName>
                                        </p:attrNameLst>
                                      </p:cBhvr>
                                      <p:to>
                                        <p:strVal val="visible"/>
                                      </p:to>
                                    </p:set>
                                    <p:animEffect transition="in" filter="wipe(left)">
                                      <p:cBhvr>
                                        <p:cTn id="17" dur="500"/>
                                        <p:tgtEl>
                                          <p:spTgt spid="757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5781"/>
                                        </p:tgtEl>
                                        <p:attrNameLst>
                                          <p:attrName>style.visibility</p:attrName>
                                        </p:attrNameLst>
                                      </p:cBhvr>
                                      <p:to>
                                        <p:strVal val="visible"/>
                                      </p:to>
                                    </p:set>
                                    <p:animEffect transition="in" filter="wipe(left)">
                                      <p:cBhvr>
                                        <p:cTn id="22" dur="500"/>
                                        <p:tgtEl>
                                          <p:spTgt spid="757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5782"/>
                                        </p:tgtEl>
                                        <p:attrNameLst>
                                          <p:attrName>style.visibility</p:attrName>
                                        </p:attrNameLst>
                                      </p:cBhvr>
                                      <p:to>
                                        <p:strVal val="visible"/>
                                      </p:to>
                                    </p:set>
                                    <p:animEffect transition="in" filter="wipe(left)">
                                      <p:cBhvr>
                                        <p:cTn id="27" dur="500"/>
                                        <p:tgtEl>
                                          <p:spTgt spid="75782"/>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75792"/>
                                        </p:tgtEl>
                                        <p:attrNameLst>
                                          <p:attrName>style.visibility</p:attrName>
                                        </p:attrNameLst>
                                      </p:cBhvr>
                                      <p:to>
                                        <p:strVal val="visible"/>
                                      </p:to>
                                    </p:set>
                                    <p:animEffect transition="in" filter="wipe(left)">
                                      <p:cBhvr>
                                        <p:cTn id="31" dur="500"/>
                                        <p:tgtEl>
                                          <p:spTgt spid="7579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5784"/>
                                        </p:tgtEl>
                                        <p:attrNameLst>
                                          <p:attrName>style.visibility</p:attrName>
                                        </p:attrNameLst>
                                      </p:cBhvr>
                                      <p:to>
                                        <p:strVal val="visible"/>
                                      </p:to>
                                    </p:set>
                                    <p:animEffect transition="in" filter="wipe(left)">
                                      <p:cBhvr>
                                        <p:cTn id="36" dur="500"/>
                                        <p:tgtEl>
                                          <p:spTgt spid="75784"/>
                                        </p:tgtEl>
                                      </p:cBhvr>
                                    </p:animEffect>
                                  </p:childTnLst>
                                </p:cTn>
                              </p:par>
                              <p:par>
                                <p:cTn id="37" presetID="1" presetClass="entr" presetSubtype="0" fill="hold" nodeType="withEffect">
                                  <p:stCondLst>
                                    <p:cond delay="0"/>
                                  </p:stCondLst>
                                  <p:childTnLst>
                                    <p:set>
                                      <p:cBhvr>
                                        <p:cTn id="38" dur="1" fill="hold">
                                          <p:stCondLst>
                                            <p:cond delay="499"/>
                                          </p:stCondLst>
                                        </p:cTn>
                                        <p:tgtEl>
                                          <p:spTgt spid="7579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5783"/>
                                        </p:tgtEl>
                                        <p:attrNameLst>
                                          <p:attrName>style.visibility</p:attrName>
                                        </p:attrNameLst>
                                      </p:cBhvr>
                                      <p:to>
                                        <p:strVal val="visible"/>
                                      </p:to>
                                    </p:set>
                                    <p:animEffect transition="in" filter="wipe(left)">
                                      <p:cBhvr>
                                        <p:cTn id="43" dur="500"/>
                                        <p:tgtEl>
                                          <p:spTgt spid="7578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5785"/>
                                        </p:tgtEl>
                                        <p:attrNameLst>
                                          <p:attrName>style.visibility</p:attrName>
                                        </p:attrNameLst>
                                      </p:cBhvr>
                                      <p:to>
                                        <p:strVal val="visible"/>
                                      </p:to>
                                    </p:set>
                                    <p:animEffect transition="in" filter="wipe(left)">
                                      <p:cBhvr>
                                        <p:cTn id="48" dur="500"/>
                                        <p:tgtEl>
                                          <p:spTgt spid="7578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75787"/>
                                        </p:tgtEl>
                                        <p:attrNameLst>
                                          <p:attrName>style.visibility</p:attrName>
                                        </p:attrNameLst>
                                      </p:cBhvr>
                                      <p:to>
                                        <p:strVal val="visible"/>
                                      </p:to>
                                    </p:set>
                                    <p:animEffect transition="in" filter="wipe(left)">
                                      <p:cBhvr>
                                        <p:cTn id="53" dur="500"/>
                                        <p:tgtEl>
                                          <p:spTgt spid="7578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75791"/>
                                        </p:tgtEl>
                                        <p:attrNameLst>
                                          <p:attrName>style.visibility</p:attrName>
                                        </p:attrNameLst>
                                      </p:cBhvr>
                                      <p:to>
                                        <p:strVal val="visible"/>
                                      </p:to>
                                    </p:set>
                                    <p:animEffect transition="in" filter="wipe(left)">
                                      <p:cBhvr>
                                        <p:cTn id="58" dur="500"/>
                                        <p:tgtEl>
                                          <p:spTgt spid="7579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75786"/>
                                        </p:tgtEl>
                                        <p:attrNameLst>
                                          <p:attrName>style.visibility</p:attrName>
                                        </p:attrNameLst>
                                      </p:cBhvr>
                                      <p:to>
                                        <p:strVal val="visible"/>
                                      </p:to>
                                    </p:set>
                                    <p:animEffect transition="in" filter="wipe(left)">
                                      <p:cBhvr>
                                        <p:cTn id="63" dur="500"/>
                                        <p:tgtEl>
                                          <p:spTgt spid="7578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75788"/>
                                        </p:tgtEl>
                                        <p:attrNameLst>
                                          <p:attrName>style.visibility</p:attrName>
                                        </p:attrNameLst>
                                      </p:cBhvr>
                                      <p:to>
                                        <p:strVal val="visible"/>
                                      </p:to>
                                    </p:set>
                                    <p:animEffect transition="in" filter="wipe(left)">
                                      <p:cBhvr>
                                        <p:cTn id="68" dur="500"/>
                                        <p:tgtEl>
                                          <p:spTgt spid="7578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75789"/>
                                        </p:tgtEl>
                                        <p:attrNameLst>
                                          <p:attrName>style.visibility</p:attrName>
                                        </p:attrNameLst>
                                      </p:cBhvr>
                                      <p:to>
                                        <p:strVal val="visible"/>
                                      </p:to>
                                    </p:set>
                                    <p:animEffect transition="in" filter="wipe(left)">
                                      <p:cBhvr>
                                        <p:cTn id="73" dur="500"/>
                                        <p:tgtEl>
                                          <p:spTgt spid="7578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75790"/>
                                        </p:tgtEl>
                                        <p:attrNameLst>
                                          <p:attrName>style.visibility</p:attrName>
                                        </p:attrNameLst>
                                      </p:cBhvr>
                                      <p:to>
                                        <p:strVal val="visible"/>
                                      </p:to>
                                    </p:set>
                                    <p:animEffect transition="in" filter="wipe(left)">
                                      <p:cBhvr>
                                        <p:cTn id="78" dur="500"/>
                                        <p:tgtEl>
                                          <p:spTgt spid="75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P spid="75784" grpId="0"/>
      <p:bldP spid="75786" grpId="0"/>
      <p:bldP spid="75791" grpId="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6802" name="文本框 76801"/>
          <p:cNvSpPr txBox="1"/>
          <p:nvPr/>
        </p:nvSpPr>
        <p:spPr>
          <a:xfrm>
            <a:off x="723900" y="606425"/>
            <a:ext cx="7056438" cy="493713"/>
          </a:xfrm>
          <a:prstGeom prst="rect">
            <a:avLst/>
          </a:prstGeom>
          <a:noFill/>
          <a:ln w="9525">
            <a:noFill/>
          </a:ln>
        </p:spPr>
        <p:txBody>
          <a:bodyPr anchor="t">
            <a:spAutoFit/>
          </a:bodyPr>
          <a:p>
            <a:pPr lvl="0" indent="0">
              <a:lnSpc>
                <a:spcPct val="110000"/>
              </a:lnSpc>
            </a:pPr>
            <a:r>
              <a:rPr lang="zh-CN" altLang="en-US" dirty="0">
                <a:solidFill>
                  <a:schemeClr val="bg1"/>
                </a:solidFill>
                <a:latin typeface="Times New Roman" panose="02020603050405020304" pitchFamily="2" charset="0"/>
                <a:ea typeface="仿宋_GB2312" pitchFamily="1" charset="-122"/>
              </a:rPr>
              <a:t>进一步可表示为矢量形式</a:t>
            </a:r>
            <a:endParaRPr lang="zh-CN" altLang="en-US" dirty="0">
              <a:solidFill>
                <a:schemeClr val="bg1"/>
              </a:solidFill>
              <a:latin typeface="Times New Roman" panose="02020603050405020304" pitchFamily="2" charset="0"/>
              <a:ea typeface="仿宋_GB2312" pitchFamily="1" charset="-122"/>
            </a:endParaRPr>
          </a:p>
        </p:txBody>
      </p:sp>
      <p:graphicFrame>
        <p:nvGraphicFramePr>
          <p:cNvPr id="76803" name="对象 76802"/>
          <p:cNvGraphicFramePr>
            <a:graphicFrameLocks noChangeAspect="1"/>
          </p:cNvGraphicFramePr>
          <p:nvPr/>
        </p:nvGraphicFramePr>
        <p:xfrm>
          <a:off x="1584325" y="1254125"/>
          <a:ext cx="4932363" cy="879475"/>
        </p:xfrm>
        <a:graphic>
          <a:graphicData uri="http://schemas.openxmlformats.org/presentationml/2006/ole">
            <mc:AlternateContent xmlns:mc="http://schemas.openxmlformats.org/markup-compatibility/2006">
              <mc:Choice xmlns:v="urn:schemas-microsoft-com:vml" Requires="v">
                <p:oleObj spid="_x0000_s3496" name="" r:id="rId1" imgW="2349500" imgH="419100" progId="Equation.3">
                  <p:embed/>
                </p:oleObj>
              </mc:Choice>
              <mc:Fallback>
                <p:oleObj name="" r:id="rId1" imgW="2349500" imgH="419100" progId="Equation.3">
                  <p:embed/>
                  <p:pic>
                    <p:nvPicPr>
                      <p:cNvPr id="0" name="图片 3495"/>
                      <p:cNvPicPr/>
                      <p:nvPr/>
                    </p:nvPicPr>
                    <p:blipFill>
                      <a:blip r:embed="rId2"/>
                      <a:stretch>
                        <a:fillRect/>
                      </a:stretch>
                    </p:blipFill>
                    <p:spPr>
                      <a:xfrm>
                        <a:off x="1584325" y="1254125"/>
                        <a:ext cx="4932363" cy="879475"/>
                      </a:xfrm>
                      <a:prstGeom prst="rect">
                        <a:avLst/>
                      </a:prstGeom>
                      <a:noFill/>
                      <a:ln w="38100">
                        <a:noFill/>
                        <a:miter/>
                      </a:ln>
                    </p:spPr>
                  </p:pic>
                </p:oleObj>
              </mc:Fallback>
            </mc:AlternateContent>
          </a:graphicData>
        </a:graphic>
      </p:graphicFrame>
      <p:sp>
        <p:nvSpPr>
          <p:cNvPr id="76804" name="矩形 76803"/>
          <p:cNvSpPr/>
          <p:nvPr/>
        </p:nvSpPr>
        <p:spPr>
          <a:xfrm>
            <a:off x="827088" y="2314575"/>
            <a:ext cx="6121400" cy="457200"/>
          </a:xfrm>
          <a:prstGeom prst="rect">
            <a:avLst/>
          </a:prstGeom>
          <a:noFill/>
          <a:ln w="9525">
            <a:noFill/>
          </a:ln>
        </p:spPr>
        <p:txBody>
          <a:bodyPr anchor="t">
            <a:spAutoFit/>
          </a:bodyPr>
          <a:p>
            <a:pPr lvl="0" indent="0" algn="ctr"/>
            <a:r>
              <a:rPr lang="zh-CN" altLang="en-US" dirty="0">
                <a:latin typeface="楷体_GB2312" pitchFamily="1" charset="-122"/>
                <a:ea typeface="楷体_GB2312" pitchFamily="1" charset="-122"/>
              </a:rPr>
              <a:t>某点的电场强度等于该点电势梯度的负值。</a:t>
            </a:r>
            <a:endParaRPr lang="zh-CN" altLang="en-US" dirty="0">
              <a:latin typeface="楷体_GB2312" pitchFamily="1" charset="-122"/>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wipe(left)">
                                      <p:cBhvr>
                                        <p:cTn id="7" dur="500"/>
                                        <p:tgtEl>
                                          <p:spTgt spid="768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6803"/>
                                        </p:tgtEl>
                                        <p:attrNameLst>
                                          <p:attrName>style.visibility</p:attrName>
                                        </p:attrNameLst>
                                      </p:cBhvr>
                                      <p:to>
                                        <p:strVal val="visible"/>
                                      </p:to>
                                    </p:set>
                                    <p:animEffect transition="in" filter="wipe(left)">
                                      <p:cBhvr>
                                        <p:cTn id="12" dur="500"/>
                                        <p:tgtEl>
                                          <p:spTgt spid="768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76804"/>
                                        </p:tgtEl>
                                        <p:attrNameLst>
                                          <p:attrName>style.visibility</p:attrName>
                                        </p:attrNameLst>
                                      </p:cBhvr>
                                      <p:to>
                                        <p:strVal val="visible"/>
                                      </p:to>
                                    </p:set>
                                    <p:animEffect transition="in" filter="wipe(left)">
                                      <p:cBhvr>
                                        <p:cTn id="17" dur="100"/>
                                        <p:tgtEl>
                                          <p:spTgt spid="7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P spid="76804" grpId="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7826" name="矩形 77825"/>
          <p:cNvSpPr/>
          <p:nvPr/>
        </p:nvSpPr>
        <p:spPr>
          <a:xfrm>
            <a:off x="303213" y="536575"/>
            <a:ext cx="492125"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rPr>
              <a:t>例</a:t>
            </a:r>
            <a:endParaRPr lang="zh-CN" altLang="en-US" dirty="0">
              <a:latin typeface="Times New Roman" panose="02020603050405020304" pitchFamily="2" charset="0"/>
              <a:ea typeface="宋体" panose="02010600030101010101" pitchFamily="2" charset="-122"/>
            </a:endParaRPr>
          </a:p>
        </p:txBody>
      </p:sp>
      <p:sp>
        <p:nvSpPr>
          <p:cNvPr id="77827" name="矩形 77826"/>
          <p:cNvSpPr/>
          <p:nvPr/>
        </p:nvSpPr>
        <p:spPr>
          <a:xfrm>
            <a:off x="303213" y="1090613"/>
            <a:ext cx="492125"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rPr>
              <a:t>求</a:t>
            </a:r>
            <a:endParaRPr lang="zh-CN" altLang="en-US" dirty="0">
              <a:latin typeface="Times New Roman" panose="02020603050405020304" pitchFamily="2" charset="0"/>
              <a:ea typeface="宋体" panose="02010600030101010101" pitchFamily="2" charset="-122"/>
            </a:endParaRPr>
          </a:p>
        </p:txBody>
      </p:sp>
      <p:sp>
        <p:nvSpPr>
          <p:cNvPr id="77828" name="矩形 77827"/>
          <p:cNvSpPr/>
          <p:nvPr/>
        </p:nvSpPr>
        <p:spPr>
          <a:xfrm>
            <a:off x="712788" y="1125538"/>
            <a:ext cx="750252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电场强度的分布。  </a:t>
            </a:r>
            <a:r>
              <a:rPr lang="zh-CN" altLang="en-US" dirty="0">
                <a:solidFill>
                  <a:srgbClr val="FFFF00"/>
                </a:solidFill>
                <a:latin typeface="Times New Roman" panose="02020603050405020304" pitchFamily="2" charset="0"/>
                <a:ea typeface="仿宋_GB2312" pitchFamily="1" charset="-122"/>
              </a:rPr>
              <a:t>                                       </a:t>
            </a:r>
            <a:endParaRPr lang="zh-CN" altLang="en-US" dirty="0">
              <a:solidFill>
                <a:srgbClr val="FFFF00"/>
              </a:solidFill>
              <a:latin typeface="Times New Roman" panose="02020603050405020304" pitchFamily="2" charset="0"/>
              <a:ea typeface="仿宋_GB2312" pitchFamily="1" charset="-122"/>
            </a:endParaRPr>
          </a:p>
        </p:txBody>
      </p:sp>
      <p:sp>
        <p:nvSpPr>
          <p:cNvPr id="77829" name="文本框 77828"/>
          <p:cNvSpPr txBox="1"/>
          <p:nvPr/>
        </p:nvSpPr>
        <p:spPr>
          <a:xfrm>
            <a:off x="714375" y="536575"/>
            <a:ext cx="4865688"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已知                                   。</a:t>
            </a:r>
            <a:endParaRPr lang="zh-CN" altLang="en-US" dirty="0">
              <a:latin typeface="Times New Roman" panose="02020603050405020304" pitchFamily="2" charset="0"/>
              <a:ea typeface="仿宋_GB2312" pitchFamily="1" charset="-122"/>
            </a:endParaRPr>
          </a:p>
        </p:txBody>
      </p:sp>
      <p:graphicFrame>
        <p:nvGraphicFramePr>
          <p:cNvPr id="77830" name="对象 77829"/>
          <p:cNvGraphicFramePr>
            <a:graphicFrameLocks noChangeAspect="1"/>
          </p:cNvGraphicFramePr>
          <p:nvPr/>
        </p:nvGraphicFramePr>
        <p:xfrm>
          <a:off x="1466850" y="557213"/>
          <a:ext cx="2586038" cy="479425"/>
        </p:xfrm>
        <a:graphic>
          <a:graphicData uri="http://schemas.openxmlformats.org/presentationml/2006/ole">
            <mc:AlternateContent xmlns:mc="http://schemas.openxmlformats.org/markup-compatibility/2006">
              <mc:Choice xmlns:v="urn:schemas-microsoft-com:vml" Requires="v">
                <p:oleObj spid="_x0000_s3506" name="" r:id="rId1" imgW="1240790" imgH="230505" progId="Equation.3">
                  <p:embed/>
                </p:oleObj>
              </mc:Choice>
              <mc:Fallback>
                <p:oleObj name="" r:id="rId1" imgW="1240790" imgH="230505" progId="Equation.3">
                  <p:embed/>
                  <p:pic>
                    <p:nvPicPr>
                      <p:cNvPr id="0" name="图片 3505"/>
                      <p:cNvPicPr/>
                      <p:nvPr/>
                    </p:nvPicPr>
                    <p:blipFill>
                      <a:blip r:embed="rId2"/>
                      <a:stretch>
                        <a:fillRect/>
                      </a:stretch>
                    </p:blipFill>
                    <p:spPr>
                      <a:xfrm>
                        <a:off x="1466850" y="557213"/>
                        <a:ext cx="2586038" cy="479425"/>
                      </a:xfrm>
                      <a:prstGeom prst="rect">
                        <a:avLst/>
                      </a:prstGeom>
                      <a:noFill/>
                      <a:ln w="38100">
                        <a:noFill/>
                        <a:miter/>
                      </a:ln>
                    </p:spPr>
                  </p:pic>
                </p:oleObj>
              </mc:Fallback>
            </mc:AlternateContent>
          </a:graphicData>
        </a:graphic>
      </p:graphicFrame>
      <p:sp>
        <p:nvSpPr>
          <p:cNvPr id="77831" name="文本框 77830"/>
          <p:cNvSpPr txBox="1"/>
          <p:nvPr/>
        </p:nvSpPr>
        <p:spPr>
          <a:xfrm>
            <a:off x="303213" y="1876425"/>
            <a:ext cx="492125"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宋体" panose="02010600030101010101" pitchFamily="2" charset="-122"/>
              </a:rPr>
              <a:t>解</a:t>
            </a:r>
            <a:endParaRPr lang="zh-CN" altLang="en-US" dirty="0">
              <a:latin typeface="Times New Roman" panose="02020603050405020304" pitchFamily="2" charset="0"/>
              <a:ea typeface="宋体" panose="02010600030101010101" pitchFamily="2" charset="-122"/>
            </a:endParaRPr>
          </a:p>
        </p:txBody>
      </p:sp>
      <p:graphicFrame>
        <p:nvGraphicFramePr>
          <p:cNvPr id="77832" name="对象 77831"/>
          <p:cNvGraphicFramePr>
            <a:graphicFrameLocks noChangeAspect="1"/>
          </p:cNvGraphicFramePr>
          <p:nvPr/>
        </p:nvGraphicFramePr>
        <p:xfrm>
          <a:off x="1206500" y="1739900"/>
          <a:ext cx="3198813" cy="825500"/>
        </p:xfrm>
        <a:graphic>
          <a:graphicData uri="http://schemas.openxmlformats.org/presentationml/2006/ole">
            <mc:AlternateContent xmlns:mc="http://schemas.openxmlformats.org/markup-compatibility/2006">
              <mc:Choice xmlns:v="urn:schemas-microsoft-com:vml" Requires="v">
                <p:oleObj spid="_x0000_s3507" name="" r:id="rId3" imgW="1523365" imgH="393700" progId="Equation.3">
                  <p:embed/>
                </p:oleObj>
              </mc:Choice>
              <mc:Fallback>
                <p:oleObj name="" r:id="rId3" imgW="1523365" imgH="393700" progId="Equation.3">
                  <p:embed/>
                  <p:pic>
                    <p:nvPicPr>
                      <p:cNvPr id="0" name="图片 3506"/>
                      <p:cNvPicPr/>
                      <p:nvPr/>
                    </p:nvPicPr>
                    <p:blipFill>
                      <a:blip r:embed="rId4"/>
                      <a:stretch>
                        <a:fillRect/>
                      </a:stretch>
                    </p:blipFill>
                    <p:spPr>
                      <a:xfrm>
                        <a:off x="1206500" y="1739900"/>
                        <a:ext cx="3198813" cy="825500"/>
                      </a:xfrm>
                      <a:prstGeom prst="rect">
                        <a:avLst/>
                      </a:prstGeom>
                      <a:noFill/>
                      <a:ln w="38100">
                        <a:noFill/>
                        <a:miter/>
                      </a:ln>
                    </p:spPr>
                  </p:pic>
                </p:oleObj>
              </mc:Fallback>
            </mc:AlternateContent>
          </a:graphicData>
        </a:graphic>
      </p:graphicFrame>
      <p:graphicFrame>
        <p:nvGraphicFramePr>
          <p:cNvPr id="77833" name="对象 77832"/>
          <p:cNvGraphicFramePr>
            <a:graphicFrameLocks noChangeAspect="1"/>
          </p:cNvGraphicFramePr>
          <p:nvPr/>
        </p:nvGraphicFramePr>
        <p:xfrm>
          <a:off x="5003800" y="1733550"/>
          <a:ext cx="2187575" cy="879475"/>
        </p:xfrm>
        <a:graphic>
          <a:graphicData uri="http://schemas.openxmlformats.org/presentationml/2006/ole">
            <mc:AlternateContent xmlns:mc="http://schemas.openxmlformats.org/markup-compatibility/2006">
              <mc:Choice xmlns:v="urn:schemas-microsoft-com:vml" Requires="v">
                <p:oleObj spid="_x0000_s3508" name="" r:id="rId5" imgW="1048385" imgH="422275" progId="Equation.3">
                  <p:embed/>
                </p:oleObj>
              </mc:Choice>
              <mc:Fallback>
                <p:oleObj name="" r:id="rId5" imgW="1048385" imgH="422275" progId="Equation.3">
                  <p:embed/>
                  <p:pic>
                    <p:nvPicPr>
                      <p:cNvPr id="0" name="图片 3507"/>
                      <p:cNvPicPr/>
                      <p:nvPr/>
                    </p:nvPicPr>
                    <p:blipFill>
                      <a:blip r:embed="rId6"/>
                      <a:stretch>
                        <a:fillRect/>
                      </a:stretch>
                    </p:blipFill>
                    <p:spPr>
                      <a:xfrm>
                        <a:off x="5003800" y="1733550"/>
                        <a:ext cx="2187575" cy="879475"/>
                      </a:xfrm>
                      <a:prstGeom prst="rect">
                        <a:avLst/>
                      </a:prstGeom>
                      <a:noFill/>
                      <a:ln w="38100">
                        <a:noFill/>
                        <a:miter/>
                      </a:ln>
                    </p:spPr>
                  </p:pic>
                </p:oleObj>
              </mc:Fallback>
            </mc:AlternateContent>
          </a:graphicData>
        </a:graphic>
      </p:graphicFrame>
      <p:graphicFrame>
        <p:nvGraphicFramePr>
          <p:cNvPr id="77834" name="对象 77833"/>
          <p:cNvGraphicFramePr>
            <a:graphicFrameLocks noChangeAspect="1"/>
          </p:cNvGraphicFramePr>
          <p:nvPr/>
        </p:nvGraphicFramePr>
        <p:xfrm>
          <a:off x="1258888" y="2797175"/>
          <a:ext cx="2187575" cy="827088"/>
        </p:xfrm>
        <a:graphic>
          <a:graphicData uri="http://schemas.openxmlformats.org/presentationml/2006/ole">
            <mc:AlternateContent xmlns:mc="http://schemas.openxmlformats.org/markup-compatibility/2006">
              <mc:Choice xmlns:v="urn:schemas-microsoft-com:vml" Requires="v">
                <p:oleObj spid="_x0000_s3509" name="" r:id="rId7" imgW="1048385" imgH="396240" progId="Equation.3">
                  <p:embed/>
                </p:oleObj>
              </mc:Choice>
              <mc:Fallback>
                <p:oleObj name="" r:id="rId7" imgW="1048385" imgH="396240" progId="Equation.3">
                  <p:embed/>
                  <p:pic>
                    <p:nvPicPr>
                      <p:cNvPr id="0" name="图片 3508"/>
                      <p:cNvPicPr/>
                      <p:nvPr/>
                    </p:nvPicPr>
                    <p:blipFill>
                      <a:blip r:embed="rId8"/>
                      <a:stretch>
                        <a:fillRect/>
                      </a:stretch>
                    </p:blipFill>
                    <p:spPr>
                      <a:xfrm>
                        <a:off x="1258888" y="2797175"/>
                        <a:ext cx="2187575" cy="827088"/>
                      </a:xfrm>
                      <a:prstGeom prst="rect">
                        <a:avLst/>
                      </a:prstGeom>
                      <a:noFill/>
                      <a:ln w="38100">
                        <a:noFill/>
                        <a:miter/>
                      </a:ln>
                    </p:spPr>
                  </p:pic>
                </p:oleObj>
              </mc:Fallback>
            </mc:AlternateContent>
          </a:graphicData>
        </a:graphic>
      </p:graphicFrame>
      <p:graphicFrame>
        <p:nvGraphicFramePr>
          <p:cNvPr id="77835" name="对象 77834"/>
          <p:cNvGraphicFramePr>
            <a:graphicFrameLocks noChangeAspect="1"/>
          </p:cNvGraphicFramePr>
          <p:nvPr/>
        </p:nvGraphicFramePr>
        <p:xfrm>
          <a:off x="1331913" y="3806825"/>
          <a:ext cx="6264275" cy="558800"/>
        </p:xfrm>
        <a:graphic>
          <a:graphicData uri="http://schemas.openxmlformats.org/presentationml/2006/ole">
            <mc:AlternateContent xmlns:mc="http://schemas.openxmlformats.org/markup-compatibility/2006">
              <mc:Choice xmlns:v="urn:schemas-microsoft-com:vml" Requires="v">
                <p:oleObj spid="_x0000_s3510" name="" r:id="rId9" imgW="2980690" imgH="266065" progId="Equation.3">
                  <p:embed/>
                </p:oleObj>
              </mc:Choice>
              <mc:Fallback>
                <p:oleObj name="" r:id="rId9" imgW="2980690" imgH="266065" progId="Equation.3">
                  <p:embed/>
                  <p:pic>
                    <p:nvPicPr>
                      <p:cNvPr id="0" name="图片 3509"/>
                      <p:cNvPicPr/>
                      <p:nvPr/>
                    </p:nvPicPr>
                    <p:blipFill>
                      <a:blip r:embed="rId10"/>
                      <a:stretch>
                        <a:fillRect/>
                      </a:stretch>
                    </p:blipFill>
                    <p:spPr>
                      <a:xfrm>
                        <a:off x="1331913" y="3806825"/>
                        <a:ext cx="6264275" cy="5588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wipe(left)">
                                      <p:cBhvr>
                                        <p:cTn id="7" dur="500"/>
                                        <p:tgtEl>
                                          <p:spTgt spid="778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7829"/>
                                        </p:tgtEl>
                                        <p:attrNameLst>
                                          <p:attrName>style.visibility</p:attrName>
                                        </p:attrNameLst>
                                      </p:cBhvr>
                                      <p:to>
                                        <p:strVal val="visible"/>
                                      </p:to>
                                    </p:set>
                                    <p:animEffect transition="in" filter="wipe(left)">
                                      <p:cBhvr>
                                        <p:cTn id="11" dur="500"/>
                                        <p:tgtEl>
                                          <p:spTgt spid="7782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7830"/>
                                        </p:tgtEl>
                                        <p:attrNameLst>
                                          <p:attrName>style.visibility</p:attrName>
                                        </p:attrNameLst>
                                      </p:cBhvr>
                                      <p:to>
                                        <p:strVal val="visible"/>
                                      </p:to>
                                    </p:set>
                                    <p:animEffect transition="in" filter="wipe(left)">
                                      <p:cBhvr>
                                        <p:cTn id="15" dur="500"/>
                                        <p:tgtEl>
                                          <p:spTgt spid="778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7827"/>
                                        </p:tgtEl>
                                        <p:attrNameLst>
                                          <p:attrName>style.visibility</p:attrName>
                                        </p:attrNameLst>
                                      </p:cBhvr>
                                      <p:to>
                                        <p:strVal val="visible"/>
                                      </p:to>
                                    </p:set>
                                    <p:animEffect transition="in" filter="wipe(left)">
                                      <p:cBhvr>
                                        <p:cTn id="20" dur="500"/>
                                        <p:tgtEl>
                                          <p:spTgt spid="77827"/>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77828"/>
                                        </p:tgtEl>
                                        <p:attrNameLst>
                                          <p:attrName>style.visibility</p:attrName>
                                        </p:attrNameLst>
                                      </p:cBhvr>
                                      <p:to>
                                        <p:strVal val="visible"/>
                                      </p:to>
                                    </p:set>
                                    <p:animEffect transition="in" filter="wipe(left)">
                                      <p:cBhvr>
                                        <p:cTn id="24" dur="500"/>
                                        <p:tgtEl>
                                          <p:spTgt spid="7782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7831"/>
                                        </p:tgtEl>
                                        <p:attrNameLst>
                                          <p:attrName>style.visibility</p:attrName>
                                        </p:attrNameLst>
                                      </p:cBhvr>
                                      <p:to>
                                        <p:strVal val="visible"/>
                                      </p:to>
                                    </p:set>
                                    <p:animEffect transition="in" filter="wipe(left)">
                                      <p:cBhvr>
                                        <p:cTn id="29" dur="500"/>
                                        <p:tgtEl>
                                          <p:spTgt spid="7783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7832"/>
                                        </p:tgtEl>
                                        <p:attrNameLst>
                                          <p:attrName>style.visibility</p:attrName>
                                        </p:attrNameLst>
                                      </p:cBhvr>
                                      <p:to>
                                        <p:strVal val="visible"/>
                                      </p:to>
                                    </p:set>
                                    <p:animEffect transition="in" filter="wipe(left)">
                                      <p:cBhvr>
                                        <p:cTn id="34" dur="500"/>
                                        <p:tgtEl>
                                          <p:spTgt spid="7783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7833"/>
                                        </p:tgtEl>
                                        <p:attrNameLst>
                                          <p:attrName>style.visibility</p:attrName>
                                        </p:attrNameLst>
                                      </p:cBhvr>
                                      <p:to>
                                        <p:strVal val="visible"/>
                                      </p:to>
                                    </p:set>
                                    <p:animEffect transition="in" filter="wipe(left)">
                                      <p:cBhvr>
                                        <p:cTn id="39" dur="500"/>
                                        <p:tgtEl>
                                          <p:spTgt spid="7783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7834"/>
                                        </p:tgtEl>
                                        <p:attrNameLst>
                                          <p:attrName>style.visibility</p:attrName>
                                        </p:attrNameLst>
                                      </p:cBhvr>
                                      <p:to>
                                        <p:strVal val="visible"/>
                                      </p:to>
                                    </p:set>
                                    <p:animEffect transition="in" filter="wipe(left)">
                                      <p:cBhvr>
                                        <p:cTn id="44" dur="500"/>
                                        <p:tgtEl>
                                          <p:spTgt spid="7783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7835"/>
                                        </p:tgtEl>
                                        <p:attrNameLst>
                                          <p:attrName>style.visibility</p:attrName>
                                        </p:attrNameLst>
                                      </p:cBhvr>
                                      <p:to>
                                        <p:strVal val="visible"/>
                                      </p:to>
                                    </p:set>
                                    <p:animEffect transition="in" filter="wipe(left)">
                                      <p:cBhvr>
                                        <p:cTn id="49" dur="500"/>
                                        <p:tgtEl>
                                          <p:spTgt spid="77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77827" grpId="0"/>
      <p:bldP spid="77828" grpId="0"/>
      <p:bldP spid="77829" grpId="0"/>
      <p:bldP spid="77831" grpId="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8850" name="矩形 78849"/>
          <p:cNvSpPr/>
          <p:nvPr/>
        </p:nvSpPr>
        <p:spPr>
          <a:xfrm>
            <a:off x="303213" y="406400"/>
            <a:ext cx="492125"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rPr>
              <a:t>例</a:t>
            </a:r>
            <a:endParaRPr lang="zh-CN" altLang="en-US" dirty="0">
              <a:latin typeface="Times New Roman" panose="02020603050405020304" pitchFamily="2" charset="0"/>
              <a:ea typeface="宋体" panose="02010600030101010101" pitchFamily="2" charset="-122"/>
            </a:endParaRPr>
          </a:p>
        </p:txBody>
      </p:sp>
      <p:sp>
        <p:nvSpPr>
          <p:cNvPr id="78851" name="矩形 78850"/>
          <p:cNvSpPr/>
          <p:nvPr/>
        </p:nvSpPr>
        <p:spPr>
          <a:xfrm>
            <a:off x="303213" y="1993900"/>
            <a:ext cx="492125" cy="457200"/>
          </a:xfrm>
          <a:prstGeom prst="rect">
            <a:avLst/>
          </a:prstGeom>
          <a:noFill/>
          <a:ln w="9525">
            <a:noFill/>
          </a:ln>
        </p:spPr>
        <p:txBody>
          <a:bodyPr wrap="none" anchor="t">
            <a:spAutoFit/>
          </a:bodyPr>
          <a:p>
            <a:pPr lvl="0" indent="0" algn="ctr"/>
            <a:r>
              <a:rPr lang="zh-CN" altLang="en-US" dirty="0">
                <a:latin typeface="Times New Roman" panose="02020603050405020304" pitchFamily="2" charset="0"/>
                <a:ea typeface="宋体" panose="02010600030101010101" pitchFamily="2" charset="-122"/>
              </a:rPr>
              <a:t>证</a:t>
            </a:r>
            <a:endParaRPr lang="zh-CN" altLang="en-US" dirty="0">
              <a:latin typeface="Times New Roman" panose="02020603050405020304" pitchFamily="2" charset="0"/>
              <a:ea typeface="宋体" panose="02010600030101010101" pitchFamily="2" charset="-122"/>
            </a:endParaRPr>
          </a:p>
        </p:txBody>
      </p:sp>
      <p:sp>
        <p:nvSpPr>
          <p:cNvPr id="78852" name="矩形 78851"/>
          <p:cNvSpPr/>
          <p:nvPr/>
        </p:nvSpPr>
        <p:spPr>
          <a:xfrm>
            <a:off x="741363" y="2028825"/>
            <a:ext cx="303847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任一点 </a:t>
            </a:r>
            <a:r>
              <a:rPr lang="en-US" altLang="x-none" i="1" dirty="0">
                <a:latin typeface="Times New Roman" panose="02020603050405020304" pitchFamily="2" charset="0"/>
                <a:ea typeface="仿宋_GB2312" pitchFamily="1" charset="-122"/>
              </a:rPr>
              <a:t>P </a:t>
            </a:r>
            <a:r>
              <a:rPr lang="zh-CN" altLang="en-US" dirty="0">
                <a:latin typeface="Times New Roman" panose="02020603050405020304" pitchFamily="2" charset="0"/>
                <a:ea typeface="仿宋_GB2312" pitchFamily="1" charset="-122"/>
              </a:rPr>
              <a:t>的电势为</a:t>
            </a:r>
            <a:endParaRPr lang="zh-CN" altLang="en-US" dirty="0">
              <a:latin typeface="Times New Roman" panose="02020603050405020304" pitchFamily="2" charset="0"/>
              <a:ea typeface="仿宋_GB2312" pitchFamily="1" charset="-122"/>
            </a:endParaRPr>
          </a:p>
        </p:txBody>
      </p:sp>
      <p:sp>
        <p:nvSpPr>
          <p:cNvPr id="78853" name="文本框 78852"/>
          <p:cNvSpPr txBox="1"/>
          <p:nvPr/>
        </p:nvSpPr>
        <p:spPr>
          <a:xfrm>
            <a:off x="714375" y="428625"/>
            <a:ext cx="673735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证明电偶极子任一点电场强度</a:t>
            </a:r>
            <a:endParaRPr lang="zh-CN" altLang="en-US" dirty="0">
              <a:latin typeface="Times New Roman" panose="02020603050405020304" pitchFamily="2" charset="0"/>
              <a:ea typeface="仿宋_GB2312" pitchFamily="1" charset="-122"/>
            </a:endParaRPr>
          </a:p>
        </p:txBody>
      </p:sp>
      <p:graphicFrame>
        <p:nvGraphicFramePr>
          <p:cNvPr id="78854" name="对象 78853"/>
          <p:cNvGraphicFramePr>
            <a:graphicFrameLocks noChangeAspect="1"/>
          </p:cNvGraphicFramePr>
          <p:nvPr/>
        </p:nvGraphicFramePr>
        <p:xfrm>
          <a:off x="1154113" y="1003300"/>
          <a:ext cx="3813175" cy="906463"/>
        </p:xfrm>
        <a:graphic>
          <a:graphicData uri="http://schemas.openxmlformats.org/presentationml/2006/ole">
            <mc:AlternateContent xmlns:mc="http://schemas.openxmlformats.org/markup-compatibility/2006">
              <mc:Choice xmlns:v="urn:schemas-microsoft-com:vml" Requires="v">
                <p:oleObj spid="_x0000_s3514" name="" r:id="rId1" imgW="1816100" imgH="431800" progId="Equation.3">
                  <p:embed/>
                </p:oleObj>
              </mc:Choice>
              <mc:Fallback>
                <p:oleObj name="" r:id="rId1" imgW="1816100" imgH="431800" progId="Equation.3">
                  <p:embed/>
                  <p:pic>
                    <p:nvPicPr>
                      <p:cNvPr id="0" name="图片 3513"/>
                      <p:cNvPicPr/>
                      <p:nvPr/>
                    </p:nvPicPr>
                    <p:blipFill>
                      <a:blip r:embed="rId2"/>
                      <a:stretch>
                        <a:fillRect/>
                      </a:stretch>
                    </p:blipFill>
                    <p:spPr>
                      <a:xfrm>
                        <a:off x="1154113" y="1003300"/>
                        <a:ext cx="3813175" cy="906463"/>
                      </a:xfrm>
                      <a:prstGeom prst="rect">
                        <a:avLst/>
                      </a:prstGeom>
                      <a:noFill/>
                      <a:ln w="38100">
                        <a:noFill/>
                        <a:miter/>
                      </a:ln>
                    </p:spPr>
                  </p:pic>
                </p:oleObj>
              </mc:Fallback>
            </mc:AlternateContent>
          </a:graphicData>
        </a:graphic>
      </p:graphicFrame>
      <p:sp>
        <p:nvSpPr>
          <p:cNvPr id="78855" name="矩形 78854"/>
          <p:cNvSpPr/>
          <p:nvPr/>
        </p:nvSpPr>
        <p:spPr>
          <a:xfrm>
            <a:off x="5349875" y="542925"/>
            <a:ext cx="3268663" cy="2584450"/>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8856" name="文本框 78855"/>
          <p:cNvSpPr txBox="1"/>
          <p:nvPr/>
        </p:nvSpPr>
        <p:spPr>
          <a:xfrm>
            <a:off x="5457825" y="2490788"/>
            <a:ext cx="490538" cy="457200"/>
          </a:xfrm>
          <a:prstGeom prst="rect">
            <a:avLst/>
          </a:prstGeom>
          <a:noFill/>
          <a:ln w="9525">
            <a:noFill/>
          </a:ln>
        </p:spPr>
        <p:txBody>
          <a:bodyPr wrap="none" anchor="t">
            <a:spAutoFit/>
          </a:bodyPr>
          <a:p>
            <a:pPr lvl="0" indent="0"/>
            <a:r>
              <a:rPr lang="en-US" altLang="x-none" dirty="0">
                <a:latin typeface="宋体" panose="02010600030101010101" pitchFamily="2" charset="-122"/>
                <a:ea typeface="宋体" panose="02010600030101010101" pitchFamily="2" charset="-122"/>
              </a:rPr>
              <a:t>-</a:t>
            </a:r>
            <a:r>
              <a:rPr lang="en-US" altLang="x-none" i="1" dirty="0">
                <a:latin typeface="Times New Roman" panose="02020603050405020304" pitchFamily="2" charset="0"/>
                <a:ea typeface="宋体" panose="02010600030101010101" pitchFamily="2" charset="-122"/>
              </a:rPr>
              <a:t>q</a:t>
            </a:r>
            <a:endParaRPr lang="en-US" altLang="x-none" i="1" dirty="0">
              <a:latin typeface="Times New Roman" panose="02020603050405020304" pitchFamily="2" charset="0"/>
              <a:ea typeface="宋体" panose="02010600030101010101" pitchFamily="2" charset="-122"/>
            </a:endParaRPr>
          </a:p>
        </p:txBody>
      </p:sp>
      <p:sp>
        <p:nvSpPr>
          <p:cNvPr id="78857" name="椭圆 78856"/>
          <p:cNvSpPr>
            <a:spLocks noChangeAspect="1"/>
          </p:cNvSpPr>
          <p:nvPr/>
        </p:nvSpPr>
        <p:spPr>
          <a:xfrm>
            <a:off x="5783263" y="2455863"/>
            <a:ext cx="133350" cy="133350"/>
          </a:xfrm>
          <a:prstGeom prst="ellipse">
            <a:avLst/>
          </a:prstGeom>
          <a:solidFill>
            <a:srgbClr val="FF66FF"/>
          </a:solidFill>
          <a:ln w="9525" cap="flat" cmpd="sng">
            <a:solidFill>
              <a:srgbClr val="FF66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8858" name="椭圆 78857"/>
          <p:cNvSpPr>
            <a:spLocks noChangeAspect="1"/>
          </p:cNvSpPr>
          <p:nvPr/>
        </p:nvSpPr>
        <p:spPr>
          <a:xfrm>
            <a:off x="6680200" y="2455863"/>
            <a:ext cx="133350" cy="133350"/>
          </a:xfrm>
          <a:prstGeom prst="ellipse">
            <a:avLst/>
          </a:prstGeom>
          <a:solidFill>
            <a:srgbClr val="FF66FF"/>
          </a:solidFill>
          <a:ln w="9525" cap="flat" cmpd="sng">
            <a:solidFill>
              <a:srgbClr val="FF66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8859" name="文本框 78858"/>
          <p:cNvSpPr txBox="1"/>
          <p:nvPr/>
        </p:nvSpPr>
        <p:spPr>
          <a:xfrm>
            <a:off x="6346825" y="2493963"/>
            <a:ext cx="509588" cy="457200"/>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+q</a:t>
            </a:r>
            <a:endParaRPr lang="en-US" altLang="x-none" i="1" dirty="0">
              <a:latin typeface="Times New Roman" panose="02020603050405020304" pitchFamily="2" charset="0"/>
              <a:ea typeface="宋体" panose="02010600030101010101" pitchFamily="2" charset="-122"/>
            </a:endParaRPr>
          </a:p>
        </p:txBody>
      </p:sp>
      <p:graphicFrame>
        <p:nvGraphicFramePr>
          <p:cNvPr id="78860" name="对象 78859"/>
          <p:cNvGraphicFramePr>
            <a:graphicFrameLocks noChangeAspect="1"/>
          </p:cNvGraphicFramePr>
          <p:nvPr/>
        </p:nvGraphicFramePr>
        <p:xfrm>
          <a:off x="6129338" y="2560638"/>
          <a:ext cx="241300" cy="457200"/>
        </p:xfrm>
        <a:graphic>
          <a:graphicData uri="http://schemas.openxmlformats.org/presentationml/2006/ole">
            <mc:AlternateContent xmlns:mc="http://schemas.openxmlformats.org/markup-compatibility/2006">
              <mc:Choice xmlns:v="urn:schemas-microsoft-com:vml" Requires="v">
                <p:oleObj spid="_x0000_s3515" name="" r:id="rId3" imgW="116840" imgH="220345" progId="Equation.3">
                  <p:embed/>
                </p:oleObj>
              </mc:Choice>
              <mc:Fallback>
                <p:oleObj name="" r:id="rId3" imgW="116840" imgH="220345" progId="Equation.3">
                  <p:embed/>
                  <p:pic>
                    <p:nvPicPr>
                      <p:cNvPr id="0" name="图片 3514"/>
                      <p:cNvPicPr/>
                      <p:nvPr/>
                    </p:nvPicPr>
                    <p:blipFill>
                      <a:blip r:embed="rId4"/>
                      <a:stretch>
                        <a:fillRect/>
                      </a:stretch>
                    </p:blipFill>
                    <p:spPr>
                      <a:xfrm>
                        <a:off x="6129338" y="2560638"/>
                        <a:ext cx="241300" cy="457200"/>
                      </a:xfrm>
                      <a:prstGeom prst="rect">
                        <a:avLst/>
                      </a:prstGeom>
                      <a:noFill/>
                      <a:ln w="38100">
                        <a:noFill/>
                        <a:miter/>
                      </a:ln>
                    </p:spPr>
                  </p:pic>
                </p:oleObj>
              </mc:Fallback>
            </mc:AlternateContent>
          </a:graphicData>
        </a:graphic>
      </p:graphicFrame>
      <p:sp>
        <p:nvSpPr>
          <p:cNvPr id="78861" name="直接连接符 78860"/>
          <p:cNvSpPr/>
          <p:nvPr/>
        </p:nvSpPr>
        <p:spPr>
          <a:xfrm flipV="1">
            <a:off x="5849938" y="2519363"/>
            <a:ext cx="893762" cy="4762"/>
          </a:xfrm>
          <a:prstGeom prst="line">
            <a:avLst/>
          </a:prstGeom>
          <a:ln w="28575" cap="flat" cmpd="sng">
            <a:solidFill>
              <a:srgbClr val="006699"/>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8862" name="文本框 78861"/>
          <p:cNvSpPr txBox="1"/>
          <p:nvPr/>
        </p:nvSpPr>
        <p:spPr>
          <a:xfrm>
            <a:off x="7559675" y="835025"/>
            <a:ext cx="369888" cy="457200"/>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P</a:t>
            </a:r>
            <a:endParaRPr lang="en-US" altLang="x-none" i="1" dirty="0">
              <a:latin typeface="Times New Roman" panose="02020603050405020304" pitchFamily="2" charset="0"/>
              <a:ea typeface="宋体" panose="02010600030101010101" pitchFamily="2" charset="-122"/>
            </a:endParaRPr>
          </a:p>
        </p:txBody>
      </p:sp>
      <p:sp>
        <p:nvSpPr>
          <p:cNvPr id="78863" name="椭圆 78862"/>
          <p:cNvSpPr>
            <a:spLocks noChangeAspect="1"/>
          </p:cNvSpPr>
          <p:nvPr/>
        </p:nvSpPr>
        <p:spPr>
          <a:xfrm>
            <a:off x="8039100" y="1014413"/>
            <a:ext cx="133350" cy="133350"/>
          </a:xfrm>
          <a:prstGeom prst="ellipse">
            <a:avLst/>
          </a:prstGeom>
          <a:solidFill>
            <a:srgbClr val="FFFFFF">
              <a:alpha val="57999"/>
            </a:srgbClr>
          </a:solidFill>
          <a:ln w="3175" cap="flat" cmpd="sng">
            <a:solidFill>
              <a:schemeClr val="bg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78864" name="对象 78863"/>
          <p:cNvGraphicFramePr>
            <a:graphicFrameLocks noChangeAspect="1"/>
          </p:cNvGraphicFramePr>
          <p:nvPr/>
        </p:nvGraphicFramePr>
        <p:xfrm>
          <a:off x="7275513" y="1844675"/>
          <a:ext cx="334962" cy="474663"/>
        </p:xfrm>
        <a:graphic>
          <a:graphicData uri="http://schemas.openxmlformats.org/presentationml/2006/ole">
            <mc:AlternateContent xmlns:mc="http://schemas.openxmlformats.org/markup-compatibility/2006">
              <mc:Choice xmlns:v="urn:schemas-microsoft-com:vml" Requires="v">
                <p:oleObj spid="_x0000_s3516" name="" r:id="rId5" imgW="155575" imgH="220345" progId="Equation.3">
                  <p:embed/>
                </p:oleObj>
              </mc:Choice>
              <mc:Fallback>
                <p:oleObj name="" r:id="rId5" imgW="155575" imgH="220345" progId="Equation.3">
                  <p:embed/>
                  <p:pic>
                    <p:nvPicPr>
                      <p:cNvPr id="0" name="图片 3515"/>
                      <p:cNvPicPr/>
                      <p:nvPr/>
                    </p:nvPicPr>
                    <p:blipFill>
                      <a:blip r:embed="rId6"/>
                      <a:stretch>
                        <a:fillRect/>
                      </a:stretch>
                    </p:blipFill>
                    <p:spPr>
                      <a:xfrm>
                        <a:off x="7275513" y="1844675"/>
                        <a:ext cx="334962" cy="474663"/>
                      </a:xfrm>
                      <a:prstGeom prst="rect">
                        <a:avLst/>
                      </a:prstGeom>
                      <a:noFill/>
                      <a:ln w="38100">
                        <a:noFill/>
                        <a:miter/>
                      </a:ln>
                    </p:spPr>
                  </p:pic>
                </p:oleObj>
              </mc:Fallback>
            </mc:AlternateContent>
          </a:graphicData>
        </a:graphic>
      </p:graphicFrame>
      <p:sp>
        <p:nvSpPr>
          <p:cNvPr id="78865" name="直接连接符 78864"/>
          <p:cNvSpPr/>
          <p:nvPr/>
        </p:nvSpPr>
        <p:spPr>
          <a:xfrm flipV="1">
            <a:off x="6745288" y="1077913"/>
            <a:ext cx="1368425" cy="1444625"/>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78866" name="对象 78865"/>
          <p:cNvGraphicFramePr>
            <a:graphicFrameLocks noChangeAspect="1"/>
          </p:cNvGraphicFramePr>
          <p:nvPr/>
        </p:nvGraphicFramePr>
        <p:xfrm>
          <a:off x="6650038" y="1393825"/>
          <a:ext cx="334962" cy="474663"/>
        </p:xfrm>
        <a:graphic>
          <a:graphicData uri="http://schemas.openxmlformats.org/presentationml/2006/ole">
            <mc:AlternateContent xmlns:mc="http://schemas.openxmlformats.org/markup-compatibility/2006">
              <mc:Choice xmlns:v="urn:schemas-microsoft-com:vml" Requires="v">
                <p:oleObj spid="_x0000_s3517" name="" r:id="rId7" imgW="155575" imgH="220345" progId="Equation.3">
                  <p:embed/>
                </p:oleObj>
              </mc:Choice>
              <mc:Fallback>
                <p:oleObj name="" r:id="rId7" imgW="155575" imgH="220345" progId="Equation.3">
                  <p:embed/>
                  <p:pic>
                    <p:nvPicPr>
                      <p:cNvPr id="0" name="图片 3516"/>
                      <p:cNvPicPr/>
                      <p:nvPr/>
                    </p:nvPicPr>
                    <p:blipFill>
                      <a:blip r:embed="rId8"/>
                      <a:stretch>
                        <a:fillRect/>
                      </a:stretch>
                    </p:blipFill>
                    <p:spPr>
                      <a:xfrm>
                        <a:off x="6650038" y="1393825"/>
                        <a:ext cx="334962" cy="474663"/>
                      </a:xfrm>
                      <a:prstGeom prst="rect">
                        <a:avLst/>
                      </a:prstGeom>
                      <a:noFill/>
                      <a:ln w="38100">
                        <a:noFill/>
                        <a:miter/>
                      </a:ln>
                    </p:spPr>
                  </p:pic>
                </p:oleObj>
              </mc:Fallback>
            </mc:AlternateContent>
          </a:graphicData>
        </a:graphic>
      </p:graphicFrame>
      <p:sp>
        <p:nvSpPr>
          <p:cNvPr id="78867" name="直接连接符 78866"/>
          <p:cNvSpPr/>
          <p:nvPr/>
        </p:nvSpPr>
        <p:spPr>
          <a:xfrm flipV="1">
            <a:off x="5857875" y="1074738"/>
            <a:ext cx="2259013" cy="1444625"/>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8868" name="直接连接符 78867"/>
          <p:cNvSpPr/>
          <p:nvPr/>
        </p:nvSpPr>
        <p:spPr>
          <a:xfrm flipV="1">
            <a:off x="6303963" y="1077913"/>
            <a:ext cx="1808162" cy="1441450"/>
          </a:xfrm>
          <a:prstGeom prst="line">
            <a:avLst/>
          </a:prstGeom>
          <a:ln w="9525" cap="flat" cmpd="sng">
            <a:solidFill>
              <a:srgbClr val="006699"/>
            </a:solidFill>
            <a:prstDash val="dash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78869" name="对象 78868"/>
          <p:cNvGraphicFramePr>
            <a:graphicFrameLocks noChangeAspect="1"/>
          </p:cNvGraphicFramePr>
          <p:nvPr/>
        </p:nvGraphicFramePr>
        <p:xfrm>
          <a:off x="6815138" y="2054225"/>
          <a:ext cx="250825" cy="279400"/>
        </p:xfrm>
        <a:graphic>
          <a:graphicData uri="http://schemas.openxmlformats.org/presentationml/2006/ole">
            <mc:AlternateContent xmlns:mc="http://schemas.openxmlformats.org/markup-compatibility/2006">
              <mc:Choice xmlns:v="urn:schemas-microsoft-com:vml" Requires="v">
                <p:oleObj spid="_x0000_s3518" name="" r:id="rId9" imgW="118745" imgH="132080" progId="Equation.3">
                  <p:embed/>
                </p:oleObj>
              </mc:Choice>
              <mc:Fallback>
                <p:oleObj name="" r:id="rId9" imgW="118745" imgH="132080" progId="Equation.3">
                  <p:embed/>
                  <p:pic>
                    <p:nvPicPr>
                      <p:cNvPr id="0" name="图片 3517"/>
                      <p:cNvPicPr/>
                      <p:nvPr/>
                    </p:nvPicPr>
                    <p:blipFill>
                      <a:blip r:embed="rId10"/>
                      <a:stretch>
                        <a:fillRect/>
                      </a:stretch>
                    </p:blipFill>
                    <p:spPr>
                      <a:xfrm>
                        <a:off x="6815138" y="2054225"/>
                        <a:ext cx="250825" cy="279400"/>
                      </a:xfrm>
                      <a:prstGeom prst="rect">
                        <a:avLst/>
                      </a:prstGeom>
                      <a:noFill/>
                      <a:ln w="38100">
                        <a:noFill/>
                        <a:miter/>
                      </a:ln>
                    </p:spPr>
                  </p:pic>
                </p:oleObj>
              </mc:Fallback>
            </mc:AlternateContent>
          </a:graphicData>
        </a:graphic>
      </p:graphicFrame>
      <p:graphicFrame>
        <p:nvGraphicFramePr>
          <p:cNvPr id="78870" name="对象 78869"/>
          <p:cNvGraphicFramePr>
            <a:graphicFrameLocks noChangeAspect="1"/>
          </p:cNvGraphicFramePr>
          <p:nvPr/>
        </p:nvGraphicFramePr>
        <p:xfrm>
          <a:off x="1187450" y="2741613"/>
          <a:ext cx="1492250" cy="454025"/>
        </p:xfrm>
        <a:graphic>
          <a:graphicData uri="http://schemas.openxmlformats.org/presentationml/2006/ole">
            <mc:AlternateContent xmlns:mc="http://schemas.openxmlformats.org/markup-compatibility/2006">
              <mc:Choice xmlns:v="urn:schemas-microsoft-com:vml" Requires="v">
                <p:oleObj spid="_x0000_s3519" name="" r:id="rId11" imgW="715645" imgH="217170" progId="Equation.3">
                  <p:embed/>
                </p:oleObj>
              </mc:Choice>
              <mc:Fallback>
                <p:oleObj name="" r:id="rId11" imgW="715645" imgH="217170" progId="Equation.3">
                  <p:embed/>
                  <p:pic>
                    <p:nvPicPr>
                      <p:cNvPr id="0" name="图片 3518"/>
                      <p:cNvPicPr/>
                      <p:nvPr/>
                    </p:nvPicPr>
                    <p:blipFill>
                      <a:blip r:embed="rId12"/>
                      <a:stretch>
                        <a:fillRect/>
                      </a:stretch>
                    </p:blipFill>
                    <p:spPr>
                      <a:xfrm>
                        <a:off x="1187450" y="2741613"/>
                        <a:ext cx="1492250" cy="454025"/>
                      </a:xfrm>
                      <a:prstGeom prst="rect">
                        <a:avLst/>
                      </a:prstGeom>
                      <a:noFill/>
                      <a:ln w="38100">
                        <a:noFill/>
                        <a:miter/>
                      </a:ln>
                    </p:spPr>
                  </p:pic>
                </p:oleObj>
              </mc:Fallback>
            </mc:AlternateContent>
          </a:graphicData>
        </a:graphic>
      </p:graphicFrame>
      <p:graphicFrame>
        <p:nvGraphicFramePr>
          <p:cNvPr id="78871" name="对象 78870"/>
          <p:cNvGraphicFramePr>
            <a:graphicFrameLocks noChangeAspect="1"/>
          </p:cNvGraphicFramePr>
          <p:nvPr/>
        </p:nvGraphicFramePr>
        <p:xfrm>
          <a:off x="2692400" y="2565400"/>
          <a:ext cx="2160588" cy="904875"/>
        </p:xfrm>
        <a:graphic>
          <a:graphicData uri="http://schemas.openxmlformats.org/presentationml/2006/ole">
            <mc:AlternateContent xmlns:mc="http://schemas.openxmlformats.org/markup-compatibility/2006">
              <mc:Choice xmlns:v="urn:schemas-microsoft-com:vml" Requires="v">
                <p:oleObj spid="_x0000_s3520" name="" r:id="rId13" imgW="1035685" imgH="434975" progId="Equation.3">
                  <p:embed/>
                </p:oleObj>
              </mc:Choice>
              <mc:Fallback>
                <p:oleObj name="" r:id="rId13" imgW="1035685" imgH="434975" progId="Equation.3">
                  <p:embed/>
                  <p:pic>
                    <p:nvPicPr>
                      <p:cNvPr id="0" name="图片 3519"/>
                      <p:cNvPicPr/>
                      <p:nvPr/>
                    </p:nvPicPr>
                    <p:blipFill>
                      <a:blip r:embed="rId14"/>
                      <a:stretch>
                        <a:fillRect/>
                      </a:stretch>
                    </p:blipFill>
                    <p:spPr>
                      <a:xfrm>
                        <a:off x="2692400" y="2565400"/>
                        <a:ext cx="2160588" cy="904875"/>
                      </a:xfrm>
                      <a:prstGeom prst="rect">
                        <a:avLst/>
                      </a:prstGeom>
                      <a:noFill/>
                      <a:ln w="38100">
                        <a:noFill/>
                        <a:miter/>
                      </a:ln>
                    </p:spPr>
                  </p:pic>
                </p:oleObj>
              </mc:Fallback>
            </mc:AlternateContent>
          </a:graphicData>
        </a:graphic>
      </p:graphicFrame>
      <p:graphicFrame>
        <p:nvGraphicFramePr>
          <p:cNvPr id="78872" name="对象 78871"/>
          <p:cNvGraphicFramePr>
            <a:graphicFrameLocks noChangeAspect="1"/>
          </p:cNvGraphicFramePr>
          <p:nvPr/>
        </p:nvGraphicFramePr>
        <p:xfrm>
          <a:off x="1427163" y="4103688"/>
          <a:ext cx="827087" cy="373062"/>
        </p:xfrm>
        <a:graphic>
          <a:graphicData uri="http://schemas.openxmlformats.org/presentationml/2006/ole">
            <mc:AlternateContent xmlns:mc="http://schemas.openxmlformats.org/markup-compatibility/2006">
              <mc:Choice xmlns:v="urn:schemas-microsoft-com:vml" Requires="v">
                <p:oleObj spid="_x0000_s3521" name="" r:id="rId15" imgW="398780" imgH="180340" progId="Equation.3">
                  <p:embed/>
                </p:oleObj>
              </mc:Choice>
              <mc:Fallback>
                <p:oleObj name="" r:id="rId15" imgW="398780" imgH="180340" progId="Equation.3">
                  <p:embed/>
                  <p:pic>
                    <p:nvPicPr>
                      <p:cNvPr id="0" name="图片 3520"/>
                      <p:cNvPicPr/>
                      <p:nvPr/>
                    </p:nvPicPr>
                    <p:blipFill>
                      <a:blip r:embed="rId16"/>
                      <a:stretch>
                        <a:fillRect/>
                      </a:stretch>
                    </p:blipFill>
                    <p:spPr>
                      <a:xfrm>
                        <a:off x="1427163" y="4103688"/>
                        <a:ext cx="827087" cy="373062"/>
                      </a:xfrm>
                      <a:prstGeom prst="rect">
                        <a:avLst/>
                      </a:prstGeom>
                      <a:noFill/>
                      <a:ln w="38100">
                        <a:noFill/>
                        <a:miter/>
                      </a:ln>
                    </p:spPr>
                  </p:pic>
                </p:oleObj>
              </mc:Fallback>
            </mc:AlternateContent>
          </a:graphicData>
        </a:graphic>
      </p:graphicFrame>
      <p:sp>
        <p:nvSpPr>
          <p:cNvPr id="78873" name="未知"/>
          <p:cNvSpPr/>
          <p:nvPr/>
        </p:nvSpPr>
        <p:spPr>
          <a:xfrm rot="-2870665">
            <a:off x="6462713" y="2386013"/>
            <a:ext cx="69850" cy="111125"/>
          </a:xfrm>
          <a:custGeom>
            <a:avLst/>
            <a:gdLst/>
            <a:ahLst/>
            <a:cxnLst/>
            <a:pathLst>
              <a:path w="51" h="145">
                <a:moveTo>
                  <a:pt x="45" y="0"/>
                </a:moveTo>
                <a:cubicBezTo>
                  <a:pt x="45" y="14"/>
                  <a:pt x="51" y="19"/>
                  <a:pt x="51" y="51"/>
                </a:cubicBezTo>
                <a:cubicBezTo>
                  <a:pt x="44" y="91"/>
                  <a:pt x="42" y="89"/>
                  <a:pt x="33" y="105"/>
                </a:cubicBezTo>
                <a:cubicBezTo>
                  <a:pt x="24" y="121"/>
                  <a:pt x="8" y="136"/>
                  <a:pt x="0" y="145"/>
                </a:cubicBezTo>
              </a:path>
            </a:pathLst>
          </a:custGeom>
          <a:noFill/>
          <a:ln w="19050" cap="flat" cmpd="sng">
            <a:solidFill>
              <a:schemeClr val="bg1"/>
            </a:solidFill>
            <a:prstDash val="solid"/>
            <a:round/>
            <a:headEnd type="none" w="med" len="med"/>
            <a:tailEnd type="none" w="med" len="med"/>
          </a:ln>
        </p:spPr>
        <p:txBody>
          <a:bodyPr/>
          <a:p>
            <a:endParaRPr lang="zh-CN" altLang="en-US"/>
          </a:p>
        </p:txBody>
      </p:sp>
      <p:graphicFrame>
        <p:nvGraphicFramePr>
          <p:cNvPr id="78874" name="对象 78873"/>
          <p:cNvGraphicFramePr>
            <a:graphicFrameLocks noChangeAspect="1"/>
          </p:cNvGraphicFramePr>
          <p:nvPr/>
        </p:nvGraphicFramePr>
        <p:xfrm>
          <a:off x="6511925" y="2190750"/>
          <a:ext cx="255588" cy="357188"/>
        </p:xfrm>
        <a:graphic>
          <a:graphicData uri="http://schemas.openxmlformats.org/presentationml/2006/ole">
            <mc:AlternateContent xmlns:mc="http://schemas.openxmlformats.org/markup-compatibility/2006">
              <mc:Choice xmlns:v="urn:schemas-microsoft-com:vml" Requires="v">
                <p:oleObj spid="_x0000_s3522" name="" r:id="rId17" imgW="130810" imgH="182880" progId="Equation.3">
                  <p:embed/>
                </p:oleObj>
              </mc:Choice>
              <mc:Fallback>
                <p:oleObj name="" r:id="rId17" imgW="130810" imgH="182880" progId="Equation.3">
                  <p:embed/>
                  <p:pic>
                    <p:nvPicPr>
                      <p:cNvPr id="0" name="图片 3521"/>
                      <p:cNvPicPr/>
                      <p:nvPr/>
                    </p:nvPicPr>
                    <p:blipFill>
                      <a:blip r:embed="rId18"/>
                      <a:stretch>
                        <a:fillRect/>
                      </a:stretch>
                    </p:blipFill>
                    <p:spPr>
                      <a:xfrm>
                        <a:off x="6511925" y="2190750"/>
                        <a:ext cx="255588" cy="357188"/>
                      </a:xfrm>
                      <a:prstGeom prst="rect">
                        <a:avLst/>
                      </a:prstGeom>
                      <a:noFill/>
                      <a:ln w="38100">
                        <a:noFill/>
                        <a:miter/>
                      </a:ln>
                    </p:spPr>
                  </p:pic>
                </p:oleObj>
              </mc:Fallback>
            </mc:AlternateContent>
          </a:graphicData>
        </a:graphic>
      </p:graphicFrame>
      <p:sp>
        <p:nvSpPr>
          <p:cNvPr id="78875" name="右箭头 78874"/>
          <p:cNvSpPr/>
          <p:nvPr/>
        </p:nvSpPr>
        <p:spPr>
          <a:xfrm>
            <a:off x="2555875" y="4029075"/>
            <a:ext cx="720725" cy="466725"/>
          </a:xfrm>
          <a:prstGeom prst="rightArrow">
            <a:avLst>
              <a:gd name="adj1" fmla="val 40814"/>
              <a:gd name="adj2" fmla="val 53347"/>
            </a:avLst>
          </a:prstGeom>
          <a:solidFill>
            <a:schemeClr val="accent1"/>
          </a:solidFill>
          <a:ln w="9525"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78876" name="对象 78875"/>
          <p:cNvGraphicFramePr>
            <a:graphicFrameLocks noChangeAspect="1"/>
          </p:cNvGraphicFramePr>
          <p:nvPr/>
        </p:nvGraphicFramePr>
        <p:xfrm>
          <a:off x="3722688" y="3429000"/>
          <a:ext cx="4162425" cy="827088"/>
        </p:xfrm>
        <a:graphic>
          <a:graphicData uri="http://schemas.openxmlformats.org/presentationml/2006/ole">
            <mc:AlternateContent xmlns:mc="http://schemas.openxmlformats.org/markup-compatibility/2006">
              <mc:Choice xmlns:v="urn:schemas-microsoft-com:vml" Requires="v">
                <p:oleObj spid="_x0000_s3523" name="" r:id="rId19" imgW="1980565" imgH="393700" progId="Equation.3">
                  <p:embed/>
                </p:oleObj>
              </mc:Choice>
              <mc:Fallback>
                <p:oleObj name="" r:id="rId19" imgW="1980565" imgH="393700" progId="Equation.3">
                  <p:embed/>
                  <p:pic>
                    <p:nvPicPr>
                      <p:cNvPr id="0" name="图片 3522"/>
                      <p:cNvPicPr/>
                      <p:nvPr/>
                    </p:nvPicPr>
                    <p:blipFill>
                      <a:blip r:embed="rId20"/>
                      <a:stretch>
                        <a:fillRect/>
                      </a:stretch>
                    </p:blipFill>
                    <p:spPr>
                      <a:xfrm>
                        <a:off x="3722688" y="3429000"/>
                        <a:ext cx="4162425" cy="827088"/>
                      </a:xfrm>
                      <a:prstGeom prst="rect">
                        <a:avLst/>
                      </a:prstGeom>
                      <a:noFill/>
                      <a:ln w="38100">
                        <a:noFill/>
                        <a:miter/>
                      </a:ln>
                    </p:spPr>
                  </p:pic>
                </p:oleObj>
              </mc:Fallback>
            </mc:AlternateContent>
          </a:graphicData>
        </a:graphic>
      </p:graphicFrame>
      <p:graphicFrame>
        <p:nvGraphicFramePr>
          <p:cNvPr id="78877" name="对象 78876"/>
          <p:cNvGraphicFramePr>
            <a:graphicFrameLocks noChangeAspect="1"/>
          </p:cNvGraphicFramePr>
          <p:nvPr/>
        </p:nvGraphicFramePr>
        <p:xfrm>
          <a:off x="3722688" y="4424363"/>
          <a:ext cx="3308350" cy="479425"/>
        </p:xfrm>
        <a:graphic>
          <a:graphicData uri="http://schemas.openxmlformats.org/presentationml/2006/ole">
            <mc:AlternateContent xmlns:mc="http://schemas.openxmlformats.org/markup-compatibility/2006">
              <mc:Choice xmlns:v="urn:schemas-microsoft-com:vml" Requires="v">
                <p:oleObj spid="_x0000_s3524" name="" r:id="rId21" imgW="1574800" imgH="228600" progId="Equation.3">
                  <p:embed/>
                </p:oleObj>
              </mc:Choice>
              <mc:Fallback>
                <p:oleObj name="" r:id="rId21" imgW="1574800" imgH="228600" progId="Equation.3">
                  <p:embed/>
                  <p:pic>
                    <p:nvPicPr>
                      <p:cNvPr id="0" name="图片 3523"/>
                      <p:cNvPicPr/>
                      <p:nvPr/>
                    </p:nvPicPr>
                    <p:blipFill>
                      <a:blip r:embed="rId22"/>
                      <a:stretch>
                        <a:fillRect/>
                      </a:stretch>
                    </p:blipFill>
                    <p:spPr>
                      <a:xfrm>
                        <a:off x="3722688" y="4424363"/>
                        <a:ext cx="3308350" cy="479425"/>
                      </a:xfrm>
                      <a:prstGeom prst="rect">
                        <a:avLst/>
                      </a:prstGeom>
                      <a:noFill/>
                      <a:ln w="38100">
                        <a:noFill/>
                        <a:miter/>
                      </a:ln>
                    </p:spPr>
                  </p:pic>
                </p:oleObj>
              </mc:Fallback>
            </mc:AlternateContent>
          </a:graphicData>
        </a:graphic>
      </p:graphicFrame>
      <p:sp>
        <p:nvSpPr>
          <p:cNvPr id="78878" name="左大括号 78877"/>
          <p:cNvSpPr/>
          <p:nvPr/>
        </p:nvSpPr>
        <p:spPr>
          <a:xfrm>
            <a:off x="3395663" y="3783013"/>
            <a:ext cx="215900" cy="976312"/>
          </a:xfrm>
          <a:prstGeom prst="leftBrace">
            <a:avLst>
              <a:gd name="adj1" fmla="val 37516"/>
              <a:gd name="adj2" fmla="val 51528"/>
            </a:avLst>
          </a:prstGeom>
          <a:noFill/>
          <a:ln w="28575" cap="flat" cmpd="sng">
            <a:solidFill>
              <a:schemeClr val="bg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8879" name="直接连接符 78878"/>
          <p:cNvSpPr/>
          <p:nvPr/>
        </p:nvSpPr>
        <p:spPr>
          <a:xfrm flipV="1">
            <a:off x="8097838" y="744538"/>
            <a:ext cx="431800" cy="344487"/>
          </a:xfrm>
          <a:prstGeom prst="line">
            <a:avLst/>
          </a:prstGeom>
          <a:ln w="28575" cap="flat" cmpd="sng">
            <a:solidFill>
              <a:srgbClr val="006699"/>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78880" name="对象 78879"/>
          <p:cNvGraphicFramePr>
            <a:graphicFrameLocks noChangeAspect="1"/>
          </p:cNvGraphicFramePr>
          <p:nvPr/>
        </p:nvGraphicFramePr>
        <p:xfrm>
          <a:off x="8088313" y="482600"/>
          <a:ext cx="327025" cy="463550"/>
        </p:xfrm>
        <a:graphic>
          <a:graphicData uri="http://schemas.openxmlformats.org/presentationml/2006/ole">
            <mc:AlternateContent xmlns:mc="http://schemas.openxmlformats.org/markup-compatibility/2006">
              <mc:Choice xmlns:v="urn:schemas-microsoft-com:vml" Requires="v">
                <p:oleObj spid="_x0000_s3525" name="" r:id="rId23" imgW="153035" imgH="216535" progId="Equation.3">
                  <p:embed/>
                </p:oleObj>
              </mc:Choice>
              <mc:Fallback>
                <p:oleObj name="" r:id="rId23" imgW="153035" imgH="216535" progId="Equation.3">
                  <p:embed/>
                  <p:pic>
                    <p:nvPicPr>
                      <p:cNvPr id="0" name="图片 3524"/>
                      <p:cNvPicPr/>
                      <p:nvPr/>
                    </p:nvPicPr>
                    <p:blipFill>
                      <a:blip r:embed="rId24"/>
                      <a:stretch>
                        <a:fillRect/>
                      </a:stretch>
                    </p:blipFill>
                    <p:spPr>
                      <a:xfrm>
                        <a:off x="8088313" y="482600"/>
                        <a:ext cx="327025" cy="463550"/>
                      </a:xfrm>
                      <a:prstGeom prst="rect">
                        <a:avLst/>
                      </a:prstGeom>
                      <a:noFill/>
                      <a:ln w="38100">
                        <a:noFill/>
                        <a:miter/>
                      </a:ln>
                    </p:spPr>
                  </p:pic>
                </p:oleObj>
              </mc:Fallback>
            </mc:AlternateContent>
          </a:graphicData>
        </a:graphic>
      </p:graphicFrame>
      <p:sp>
        <p:nvSpPr>
          <p:cNvPr id="78881" name="矩形 78880"/>
          <p:cNvSpPr/>
          <p:nvPr/>
        </p:nvSpPr>
        <p:spPr>
          <a:xfrm>
            <a:off x="747713" y="4997450"/>
            <a:ext cx="3038475" cy="457200"/>
          </a:xfrm>
          <a:prstGeom prst="rect">
            <a:avLst/>
          </a:prstGeom>
          <a:noFill/>
          <a:ln w="9525">
            <a:noFill/>
          </a:ln>
        </p:spPr>
        <p:txBody>
          <a:bodyPr anchor="t">
            <a:spAutoFit/>
          </a:bodyPr>
          <a:p>
            <a:pPr lvl="0" indent="0"/>
            <a:r>
              <a:rPr lang="en-US" altLang="x-none" i="1" dirty="0">
                <a:latin typeface="Times New Roman" panose="02020603050405020304" pitchFamily="2" charset="0"/>
                <a:ea typeface="仿宋_GB2312" pitchFamily="1" charset="-122"/>
              </a:rPr>
              <a:t>P</a:t>
            </a:r>
            <a:r>
              <a:rPr lang="zh-CN" altLang="en-US" dirty="0">
                <a:latin typeface="Times New Roman" panose="02020603050405020304" pitchFamily="2" charset="0"/>
                <a:ea typeface="仿宋_GB2312" pitchFamily="1" charset="-122"/>
              </a:rPr>
              <a:t>点电势可改写为</a:t>
            </a:r>
            <a:endParaRPr lang="zh-CN" altLang="en-US" dirty="0">
              <a:latin typeface="Times New Roman" panose="02020603050405020304" pitchFamily="2" charset="0"/>
              <a:ea typeface="仿宋_GB2312" pitchFamily="1" charset="-122"/>
            </a:endParaRPr>
          </a:p>
        </p:txBody>
      </p:sp>
      <p:graphicFrame>
        <p:nvGraphicFramePr>
          <p:cNvPr id="78882" name="对象 78881"/>
          <p:cNvGraphicFramePr>
            <a:graphicFrameLocks noChangeAspect="1"/>
          </p:cNvGraphicFramePr>
          <p:nvPr/>
        </p:nvGraphicFramePr>
        <p:xfrm>
          <a:off x="1209675" y="5516563"/>
          <a:ext cx="2455863" cy="906462"/>
        </p:xfrm>
        <a:graphic>
          <a:graphicData uri="http://schemas.openxmlformats.org/presentationml/2006/ole">
            <mc:AlternateContent xmlns:mc="http://schemas.openxmlformats.org/markup-compatibility/2006">
              <mc:Choice xmlns:v="urn:schemas-microsoft-com:vml" Requires="v">
                <p:oleObj spid="_x0000_s3526" name="" r:id="rId25" imgW="1176655" imgH="434975" progId="Equation.3">
                  <p:embed/>
                </p:oleObj>
              </mc:Choice>
              <mc:Fallback>
                <p:oleObj name="" r:id="rId25" imgW="1176655" imgH="434975" progId="Equation.3">
                  <p:embed/>
                  <p:pic>
                    <p:nvPicPr>
                      <p:cNvPr id="0" name="图片 3525"/>
                      <p:cNvPicPr/>
                      <p:nvPr/>
                    </p:nvPicPr>
                    <p:blipFill>
                      <a:blip r:embed="rId26"/>
                      <a:stretch>
                        <a:fillRect/>
                      </a:stretch>
                    </p:blipFill>
                    <p:spPr>
                      <a:xfrm>
                        <a:off x="1209675" y="5516563"/>
                        <a:ext cx="2455863" cy="906462"/>
                      </a:xfrm>
                      <a:prstGeom prst="rect">
                        <a:avLst/>
                      </a:prstGeom>
                      <a:noFill/>
                      <a:ln w="38100">
                        <a:noFill/>
                        <a:miter/>
                      </a:ln>
                    </p:spPr>
                  </p:pic>
                </p:oleObj>
              </mc:Fallback>
            </mc:AlternateContent>
          </a:graphicData>
        </a:graphic>
      </p:graphicFrame>
      <p:graphicFrame>
        <p:nvGraphicFramePr>
          <p:cNvPr id="78883" name="对象 78882"/>
          <p:cNvGraphicFramePr>
            <a:graphicFrameLocks noChangeAspect="1"/>
          </p:cNvGraphicFramePr>
          <p:nvPr/>
        </p:nvGraphicFramePr>
        <p:xfrm>
          <a:off x="3657600" y="5526088"/>
          <a:ext cx="1895475" cy="904875"/>
        </p:xfrm>
        <a:graphic>
          <a:graphicData uri="http://schemas.openxmlformats.org/presentationml/2006/ole">
            <mc:AlternateContent xmlns:mc="http://schemas.openxmlformats.org/markup-compatibility/2006">
              <mc:Choice xmlns:v="urn:schemas-microsoft-com:vml" Requires="v">
                <p:oleObj spid="_x0000_s3527" name="" r:id="rId27" imgW="908050" imgH="434975" progId="Equation.3">
                  <p:embed/>
                </p:oleObj>
              </mc:Choice>
              <mc:Fallback>
                <p:oleObj name="" r:id="rId27" imgW="908050" imgH="434975" progId="Equation.3">
                  <p:embed/>
                  <p:pic>
                    <p:nvPicPr>
                      <p:cNvPr id="0" name="图片 3526"/>
                      <p:cNvPicPr/>
                      <p:nvPr/>
                    </p:nvPicPr>
                    <p:blipFill>
                      <a:blip r:embed="rId28"/>
                      <a:stretch>
                        <a:fillRect/>
                      </a:stretch>
                    </p:blipFill>
                    <p:spPr>
                      <a:xfrm>
                        <a:off x="3657600" y="5526088"/>
                        <a:ext cx="1895475" cy="904875"/>
                      </a:xfrm>
                      <a:prstGeom prst="rect">
                        <a:avLst/>
                      </a:prstGeom>
                      <a:noFill/>
                      <a:ln w="38100">
                        <a:noFill/>
                        <a:miter/>
                      </a:ln>
                    </p:spPr>
                  </p:pic>
                </p:oleObj>
              </mc:Fallback>
            </mc:AlternateContent>
          </a:graphicData>
        </a:graphic>
      </p:graphicFrame>
      <p:graphicFrame>
        <p:nvGraphicFramePr>
          <p:cNvPr id="78884" name="对象 78883"/>
          <p:cNvGraphicFramePr>
            <a:graphicFrameLocks noChangeAspect="1"/>
          </p:cNvGraphicFramePr>
          <p:nvPr/>
        </p:nvGraphicFramePr>
        <p:xfrm>
          <a:off x="5514975" y="5589588"/>
          <a:ext cx="1362075" cy="904875"/>
        </p:xfrm>
        <a:graphic>
          <a:graphicData uri="http://schemas.openxmlformats.org/presentationml/2006/ole">
            <mc:AlternateContent xmlns:mc="http://schemas.openxmlformats.org/markup-compatibility/2006">
              <mc:Choice xmlns:v="urn:schemas-microsoft-com:vml" Requires="v">
                <p:oleObj spid="_x0000_s3528" name="" r:id="rId29" imgW="652145" imgH="434975" progId="Equation.3">
                  <p:embed/>
                </p:oleObj>
              </mc:Choice>
              <mc:Fallback>
                <p:oleObj name="" r:id="rId29" imgW="652145" imgH="434975" progId="Equation.3">
                  <p:embed/>
                  <p:pic>
                    <p:nvPicPr>
                      <p:cNvPr id="0" name="图片 3527"/>
                      <p:cNvPicPr/>
                      <p:nvPr/>
                    </p:nvPicPr>
                    <p:blipFill>
                      <a:blip r:embed="rId30"/>
                      <a:stretch>
                        <a:fillRect/>
                      </a:stretch>
                    </p:blipFill>
                    <p:spPr>
                      <a:xfrm>
                        <a:off x="5514975" y="5589588"/>
                        <a:ext cx="1362075" cy="9048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wipe(left)">
                                      <p:cBhvr>
                                        <p:cTn id="7" dur="500"/>
                                        <p:tgtEl>
                                          <p:spTgt spid="788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8853"/>
                                        </p:tgtEl>
                                        <p:attrNameLst>
                                          <p:attrName>style.visibility</p:attrName>
                                        </p:attrNameLst>
                                      </p:cBhvr>
                                      <p:to>
                                        <p:strVal val="visible"/>
                                      </p:to>
                                    </p:set>
                                    <p:animEffect transition="in" filter="wipe(left)">
                                      <p:cBhvr>
                                        <p:cTn id="11" dur="500"/>
                                        <p:tgtEl>
                                          <p:spTgt spid="7885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8854"/>
                                        </p:tgtEl>
                                        <p:attrNameLst>
                                          <p:attrName>style.visibility</p:attrName>
                                        </p:attrNameLst>
                                      </p:cBhvr>
                                      <p:to>
                                        <p:strVal val="visible"/>
                                      </p:to>
                                    </p:set>
                                    <p:animEffect transition="in" filter="wipe(left)">
                                      <p:cBhvr>
                                        <p:cTn id="15" dur="500"/>
                                        <p:tgtEl>
                                          <p:spTgt spid="7885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8856"/>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78857"/>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788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859"/>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78861"/>
                                        </p:tgtEl>
                                        <p:attrNameLst>
                                          <p:attrName>style.visibility</p:attrName>
                                        </p:attrNameLst>
                                      </p:cBhvr>
                                      <p:to>
                                        <p:strVal val="visible"/>
                                      </p:to>
                                    </p:set>
                                    <p:animEffect transition="in" filter="wipe(left)">
                                      <p:cBhvr>
                                        <p:cTn id="30" dur="500"/>
                                        <p:tgtEl>
                                          <p:spTgt spid="7886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499"/>
                                          </p:stCondLst>
                                        </p:cTn>
                                        <p:tgtEl>
                                          <p:spTgt spid="78860"/>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7886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8863"/>
                                        </p:tgtEl>
                                        <p:attrNameLst>
                                          <p:attrName>style.visibility</p:attrName>
                                        </p:attrNameLst>
                                      </p:cBhvr>
                                      <p:to>
                                        <p:strVal val="visible"/>
                                      </p:to>
                                    </p:set>
                                  </p:childTnLst>
                                </p:cTn>
                              </p:par>
                            </p:childTnLst>
                          </p:cTn>
                        </p:par>
                        <p:par>
                          <p:cTn id="39" fill="hold">
                            <p:stCondLst>
                              <p:cond delay="1000"/>
                            </p:stCondLst>
                            <p:childTnLst>
                              <p:par>
                                <p:cTn id="40" presetID="4" presetClass="entr" presetSubtype="32" fill="hold" nodeType="afterEffect">
                                  <p:stCondLst>
                                    <p:cond delay="0"/>
                                  </p:stCondLst>
                                  <p:childTnLst>
                                    <p:set>
                                      <p:cBhvr>
                                        <p:cTn id="41" dur="1" fill="hold">
                                          <p:stCondLst>
                                            <p:cond delay="0"/>
                                          </p:stCondLst>
                                        </p:cTn>
                                        <p:tgtEl>
                                          <p:spTgt spid="78855"/>
                                        </p:tgtEl>
                                        <p:attrNameLst>
                                          <p:attrName>style.visibility</p:attrName>
                                        </p:attrNameLst>
                                      </p:cBhvr>
                                      <p:to>
                                        <p:strVal val="visible"/>
                                      </p:to>
                                    </p:set>
                                    <p:animEffect transition="in" filter="box(out)">
                                      <p:cBhvr>
                                        <p:cTn id="42" dur="500"/>
                                        <p:tgtEl>
                                          <p:spTgt spid="7885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8865"/>
                                        </p:tgtEl>
                                        <p:attrNameLst>
                                          <p:attrName>style.visibility</p:attrName>
                                        </p:attrNameLst>
                                      </p:cBhvr>
                                      <p:to>
                                        <p:strVal val="visible"/>
                                      </p:to>
                                    </p:set>
                                    <p:animEffect transition="in" filter="wipe(left)">
                                      <p:cBhvr>
                                        <p:cTn id="47" dur="500"/>
                                        <p:tgtEl>
                                          <p:spTgt spid="78865"/>
                                        </p:tgtEl>
                                      </p:cBhvr>
                                    </p:animEffec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499"/>
                                          </p:stCondLst>
                                        </p:cTn>
                                        <p:tgtEl>
                                          <p:spTgt spid="788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78867"/>
                                        </p:tgtEl>
                                        <p:attrNameLst>
                                          <p:attrName>style.visibility</p:attrName>
                                        </p:attrNameLst>
                                      </p:cBhvr>
                                      <p:to>
                                        <p:strVal val="visible"/>
                                      </p:to>
                                    </p:set>
                                    <p:animEffect transition="in" filter="wipe(left)">
                                      <p:cBhvr>
                                        <p:cTn id="55" dur="500"/>
                                        <p:tgtEl>
                                          <p:spTgt spid="78867"/>
                                        </p:tgtEl>
                                      </p:cBhvr>
                                    </p:animEffec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499"/>
                                          </p:stCondLst>
                                        </p:cTn>
                                        <p:tgtEl>
                                          <p:spTgt spid="7886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78868"/>
                                        </p:tgtEl>
                                        <p:attrNameLst>
                                          <p:attrName>style.visibility</p:attrName>
                                        </p:attrNameLst>
                                      </p:cBhvr>
                                      <p:to>
                                        <p:strVal val="visible"/>
                                      </p:to>
                                    </p:set>
                                    <p:animEffect transition="in" filter="wipe(left)">
                                      <p:cBhvr>
                                        <p:cTn id="63" dur="500"/>
                                        <p:tgtEl>
                                          <p:spTgt spid="78868"/>
                                        </p:tgtEl>
                                      </p:cBhvr>
                                    </p:animEffect>
                                  </p:childTnLst>
                                </p:cTn>
                              </p:par>
                            </p:childTnLst>
                          </p:cTn>
                        </p:par>
                        <p:par>
                          <p:cTn id="64" fill="hold">
                            <p:stCondLst>
                              <p:cond delay="500"/>
                            </p:stCondLst>
                            <p:childTnLst>
                              <p:par>
                                <p:cTn id="65" presetID="1" presetClass="entr" presetSubtype="0" fill="hold" nodeType="afterEffect">
                                  <p:stCondLst>
                                    <p:cond delay="0"/>
                                  </p:stCondLst>
                                  <p:childTnLst>
                                    <p:set>
                                      <p:cBhvr>
                                        <p:cTn id="66" dur="1" fill="hold">
                                          <p:stCondLst>
                                            <p:cond delay="499"/>
                                          </p:stCondLst>
                                        </p:cTn>
                                        <p:tgtEl>
                                          <p:spTgt spid="7886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78873"/>
                                        </p:tgtEl>
                                        <p:attrNameLst>
                                          <p:attrName>style.visibility</p:attrName>
                                        </p:attrNameLst>
                                      </p:cBhvr>
                                      <p:to>
                                        <p:strVal val="visible"/>
                                      </p:to>
                                    </p:set>
                                  </p:childTnLst>
                                </p:cTn>
                              </p:par>
                            </p:childTnLst>
                          </p:cTn>
                        </p:par>
                        <p:par>
                          <p:cTn id="71" fill="hold">
                            <p:stCondLst>
                              <p:cond delay="500"/>
                            </p:stCondLst>
                            <p:childTnLst>
                              <p:par>
                                <p:cTn id="72" presetID="1" presetClass="entr" presetSubtype="0" fill="hold" nodeType="afterEffect">
                                  <p:stCondLst>
                                    <p:cond delay="0"/>
                                  </p:stCondLst>
                                  <p:childTnLst>
                                    <p:set>
                                      <p:cBhvr>
                                        <p:cTn id="73" dur="1" fill="hold">
                                          <p:stCondLst>
                                            <p:cond delay="499"/>
                                          </p:stCondLst>
                                        </p:cTn>
                                        <p:tgtEl>
                                          <p:spTgt spid="7887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78879"/>
                                        </p:tgtEl>
                                        <p:attrNameLst>
                                          <p:attrName>style.visibility</p:attrName>
                                        </p:attrNameLst>
                                      </p:cBhvr>
                                      <p:to>
                                        <p:strVal val="visible"/>
                                      </p:to>
                                    </p:set>
                                    <p:animEffect transition="in" filter="wipe(left)">
                                      <p:cBhvr>
                                        <p:cTn id="78" dur="500"/>
                                        <p:tgtEl>
                                          <p:spTgt spid="78879"/>
                                        </p:tgtEl>
                                      </p:cBhvr>
                                    </p:animEffect>
                                  </p:childTnLst>
                                </p:cTn>
                              </p:par>
                            </p:childTnLst>
                          </p:cTn>
                        </p:par>
                        <p:par>
                          <p:cTn id="79" fill="hold">
                            <p:stCondLst>
                              <p:cond delay="500"/>
                            </p:stCondLst>
                            <p:childTnLst>
                              <p:par>
                                <p:cTn id="80" presetID="1" presetClass="entr" presetSubtype="0" fill="hold" nodeType="afterEffect">
                                  <p:stCondLst>
                                    <p:cond delay="0"/>
                                  </p:stCondLst>
                                  <p:childTnLst>
                                    <p:set>
                                      <p:cBhvr>
                                        <p:cTn id="81" dur="1" fill="hold">
                                          <p:stCondLst>
                                            <p:cond delay="499"/>
                                          </p:stCondLst>
                                        </p:cTn>
                                        <p:tgtEl>
                                          <p:spTgt spid="7888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78851"/>
                                        </p:tgtEl>
                                        <p:attrNameLst>
                                          <p:attrName>style.visibility</p:attrName>
                                        </p:attrNameLst>
                                      </p:cBhvr>
                                      <p:to>
                                        <p:strVal val="visible"/>
                                      </p:to>
                                    </p:set>
                                    <p:animEffect transition="in" filter="wipe(left)">
                                      <p:cBhvr>
                                        <p:cTn id="86" dur="500"/>
                                        <p:tgtEl>
                                          <p:spTgt spid="7885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78852"/>
                                        </p:tgtEl>
                                        <p:attrNameLst>
                                          <p:attrName>style.visibility</p:attrName>
                                        </p:attrNameLst>
                                      </p:cBhvr>
                                      <p:to>
                                        <p:strVal val="visible"/>
                                      </p:to>
                                    </p:set>
                                    <p:animEffect transition="in" filter="wipe(left)">
                                      <p:cBhvr>
                                        <p:cTn id="91" dur="500"/>
                                        <p:tgtEl>
                                          <p:spTgt spid="7885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78870"/>
                                        </p:tgtEl>
                                        <p:attrNameLst>
                                          <p:attrName>style.visibility</p:attrName>
                                        </p:attrNameLst>
                                      </p:cBhvr>
                                      <p:to>
                                        <p:strVal val="visible"/>
                                      </p:to>
                                    </p:set>
                                    <p:animEffect transition="in" filter="wipe(left)">
                                      <p:cBhvr>
                                        <p:cTn id="96" dur="500"/>
                                        <p:tgtEl>
                                          <p:spTgt spid="7887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78871"/>
                                        </p:tgtEl>
                                        <p:attrNameLst>
                                          <p:attrName>style.visibility</p:attrName>
                                        </p:attrNameLst>
                                      </p:cBhvr>
                                      <p:to>
                                        <p:strVal val="visible"/>
                                      </p:to>
                                    </p:set>
                                    <p:animEffect transition="in" filter="wipe(left)">
                                      <p:cBhvr>
                                        <p:cTn id="101" dur="500"/>
                                        <p:tgtEl>
                                          <p:spTgt spid="78871"/>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78872"/>
                                        </p:tgtEl>
                                        <p:attrNameLst>
                                          <p:attrName>style.visibility</p:attrName>
                                        </p:attrNameLst>
                                      </p:cBhvr>
                                      <p:to>
                                        <p:strVal val="visible"/>
                                      </p:to>
                                    </p:set>
                                    <p:animEffect transition="in" filter="wipe(left)">
                                      <p:cBhvr>
                                        <p:cTn id="106" dur="500"/>
                                        <p:tgtEl>
                                          <p:spTgt spid="7887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78875"/>
                                        </p:tgtEl>
                                        <p:attrNameLst>
                                          <p:attrName>style.visibility</p:attrName>
                                        </p:attrNameLst>
                                      </p:cBhvr>
                                      <p:to>
                                        <p:strVal val="visible"/>
                                      </p:to>
                                    </p:set>
                                    <p:animEffect transition="in" filter="wipe(left)">
                                      <p:cBhvr>
                                        <p:cTn id="111" dur="500"/>
                                        <p:tgtEl>
                                          <p:spTgt spid="78875"/>
                                        </p:tgtEl>
                                      </p:cBhvr>
                                    </p:animEffect>
                                  </p:childTnLst>
                                </p:cTn>
                              </p:par>
                            </p:childTnLst>
                          </p:cTn>
                        </p:par>
                        <p:par>
                          <p:cTn id="112" fill="hold">
                            <p:stCondLst>
                              <p:cond delay="500"/>
                            </p:stCondLst>
                            <p:childTnLst>
                              <p:par>
                                <p:cTn id="113" presetID="22" presetClass="entr" presetSubtype="1" fill="hold" nodeType="afterEffect">
                                  <p:stCondLst>
                                    <p:cond delay="0"/>
                                  </p:stCondLst>
                                  <p:childTnLst>
                                    <p:set>
                                      <p:cBhvr>
                                        <p:cTn id="114" dur="1" fill="hold">
                                          <p:stCondLst>
                                            <p:cond delay="0"/>
                                          </p:stCondLst>
                                        </p:cTn>
                                        <p:tgtEl>
                                          <p:spTgt spid="78878"/>
                                        </p:tgtEl>
                                        <p:attrNameLst>
                                          <p:attrName>style.visibility</p:attrName>
                                        </p:attrNameLst>
                                      </p:cBhvr>
                                      <p:to>
                                        <p:strVal val="visible"/>
                                      </p:to>
                                    </p:set>
                                    <p:animEffect transition="in" filter="wipe(up)">
                                      <p:cBhvr>
                                        <p:cTn id="115" dur="500"/>
                                        <p:tgtEl>
                                          <p:spTgt spid="78878"/>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78876"/>
                                        </p:tgtEl>
                                        <p:attrNameLst>
                                          <p:attrName>style.visibility</p:attrName>
                                        </p:attrNameLst>
                                      </p:cBhvr>
                                      <p:to>
                                        <p:strVal val="visible"/>
                                      </p:to>
                                    </p:set>
                                    <p:animEffect transition="in" filter="wipe(left)">
                                      <p:cBhvr>
                                        <p:cTn id="120" dur="500"/>
                                        <p:tgtEl>
                                          <p:spTgt spid="78876"/>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78877"/>
                                        </p:tgtEl>
                                        <p:attrNameLst>
                                          <p:attrName>style.visibility</p:attrName>
                                        </p:attrNameLst>
                                      </p:cBhvr>
                                      <p:to>
                                        <p:strVal val="visible"/>
                                      </p:to>
                                    </p:set>
                                    <p:animEffect transition="in" filter="wipe(left)">
                                      <p:cBhvr>
                                        <p:cTn id="125" dur="500"/>
                                        <p:tgtEl>
                                          <p:spTgt spid="78877"/>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78881"/>
                                        </p:tgtEl>
                                        <p:attrNameLst>
                                          <p:attrName>style.visibility</p:attrName>
                                        </p:attrNameLst>
                                      </p:cBhvr>
                                      <p:to>
                                        <p:strVal val="visible"/>
                                      </p:to>
                                    </p:set>
                                    <p:animEffect transition="in" filter="wipe(left)">
                                      <p:cBhvr>
                                        <p:cTn id="130" dur="500"/>
                                        <p:tgtEl>
                                          <p:spTgt spid="78881"/>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78882"/>
                                        </p:tgtEl>
                                        <p:attrNameLst>
                                          <p:attrName>style.visibility</p:attrName>
                                        </p:attrNameLst>
                                      </p:cBhvr>
                                      <p:to>
                                        <p:strVal val="visible"/>
                                      </p:to>
                                    </p:set>
                                    <p:animEffect transition="in" filter="wipe(left)">
                                      <p:cBhvr>
                                        <p:cTn id="135" dur="500"/>
                                        <p:tgtEl>
                                          <p:spTgt spid="78882"/>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78883"/>
                                        </p:tgtEl>
                                        <p:attrNameLst>
                                          <p:attrName>style.visibility</p:attrName>
                                        </p:attrNameLst>
                                      </p:cBhvr>
                                      <p:to>
                                        <p:strVal val="visible"/>
                                      </p:to>
                                    </p:set>
                                    <p:animEffect transition="in" filter="wipe(left)">
                                      <p:cBhvr>
                                        <p:cTn id="140" dur="500"/>
                                        <p:tgtEl>
                                          <p:spTgt spid="78883"/>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78884"/>
                                        </p:tgtEl>
                                        <p:attrNameLst>
                                          <p:attrName>style.visibility</p:attrName>
                                        </p:attrNameLst>
                                      </p:cBhvr>
                                      <p:to>
                                        <p:strVal val="visible"/>
                                      </p:to>
                                    </p:set>
                                    <p:animEffect transition="in" filter="wipe(left)">
                                      <p:cBhvr>
                                        <p:cTn id="145" dur="500"/>
                                        <p:tgtEl>
                                          <p:spTgt spid="78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P spid="78851" grpId="0"/>
      <p:bldP spid="78852" grpId="0"/>
      <p:bldP spid="78853" grpId="0"/>
      <p:bldP spid="78856" grpId="0"/>
      <p:bldP spid="78859" grpId="0"/>
      <p:bldP spid="78862" grpId="0"/>
      <p:bldP spid="78881" grpId="0"/>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79874" name="对象 79873"/>
          <p:cNvGraphicFramePr>
            <a:graphicFrameLocks noChangeAspect="1"/>
          </p:cNvGraphicFramePr>
          <p:nvPr/>
        </p:nvGraphicFramePr>
        <p:xfrm>
          <a:off x="1403350" y="990600"/>
          <a:ext cx="962025" cy="506413"/>
        </p:xfrm>
        <a:graphic>
          <a:graphicData uri="http://schemas.openxmlformats.org/presentationml/2006/ole">
            <mc:AlternateContent xmlns:mc="http://schemas.openxmlformats.org/markup-compatibility/2006">
              <mc:Choice xmlns:v="urn:schemas-microsoft-com:vml" Requires="v">
                <p:oleObj spid="_x0000_s3511" name="" r:id="rId1" imgW="463550" imgH="245110" progId="Equation.3">
                  <p:embed/>
                </p:oleObj>
              </mc:Choice>
              <mc:Fallback>
                <p:oleObj name="" r:id="rId1" imgW="463550" imgH="245110" progId="Equation.3">
                  <p:embed/>
                  <p:pic>
                    <p:nvPicPr>
                      <p:cNvPr id="0" name="图片 3510"/>
                      <p:cNvPicPr/>
                      <p:nvPr/>
                    </p:nvPicPr>
                    <p:blipFill>
                      <a:blip r:embed="rId2"/>
                      <a:stretch>
                        <a:fillRect/>
                      </a:stretch>
                    </p:blipFill>
                    <p:spPr>
                      <a:xfrm>
                        <a:off x="1403350" y="990600"/>
                        <a:ext cx="962025" cy="506413"/>
                      </a:xfrm>
                      <a:prstGeom prst="rect">
                        <a:avLst/>
                      </a:prstGeom>
                      <a:noFill/>
                      <a:ln w="38100">
                        <a:noFill/>
                        <a:miter/>
                      </a:ln>
                    </p:spPr>
                  </p:pic>
                </p:oleObj>
              </mc:Fallback>
            </mc:AlternateContent>
          </a:graphicData>
        </a:graphic>
      </p:graphicFrame>
      <p:graphicFrame>
        <p:nvGraphicFramePr>
          <p:cNvPr id="79875" name="对象 79874"/>
          <p:cNvGraphicFramePr>
            <a:graphicFrameLocks noChangeAspect="1"/>
          </p:cNvGraphicFramePr>
          <p:nvPr/>
        </p:nvGraphicFramePr>
        <p:xfrm>
          <a:off x="2641600" y="846138"/>
          <a:ext cx="1281113" cy="825500"/>
        </p:xfrm>
        <a:graphic>
          <a:graphicData uri="http://schemas.openxmlformats.org/presentationml/2006/ole">
            <mc:AlternateContent xmlns:mc="http://schemas.openxmlformats.org/markup-compatibility/2006">
              <mc:Choice xmlns:v="urn:schemas-microsoft-com:vml" Requires="v">
                <p:oleObj spid="_x0000_s3512" name="" r:id="rId3" imgW="614045" imgH="396240" progId="Equation.3">
                  <p:embed/>
                </p:oleObj>
              </mc:Choice>
              <mc:Fallback>
                <p:oleObj name="" r:id="rId3" imgW="614045" imgH="396240" progId="Equation.3">
                  <p:embed/>
                  <p:pic>
                    <p:nvPicPr>
                      <p:cNvPr id="0" name="图片 3511"/>
                      <p:cNvPicPr/>
                      <p:nvPr/>
                    </p:nvPicPr>
                    <p:blipFill>
                      <a:blip r:embed="rId4"/>
                      <a:stretch>
                        <a:fillRect/>
                      </a:stretch>
                    </p:blipFill>
                    <p:spPr>
                      <a:xfrm>
                        <a:off x="2641600" y="846138"/>
                        <a:ext cx="1281113" cy="825500"/>
                      </a:xfrm>
                      <a:prstGeom prst="rect">
                        <a:avLst/>
                      </a:prstGeom>
                      <a:noFill/>
                      <a:ln w="38100">
                        <a:noFill/>
                        <a:miter/>
                      </a:ln>
                    </p:spPr>
                  </p:pic>
                </p:oleObj>
              </mc:Fallback>
            </mc:AlternateContent>
          </a:graphicData>
        </a:graphic>
      </p:graphicFrame>
      <p:grpSp>
        <p:nvGrpSpPr>
          <p:cNvPr id="79876" name="组合 79875"/>
          <p:cNvGrpSpPr/>
          <p:nvPr/>
        </p:nvGrpSpPr>
        <p:grpSpPr>
          <a:xfrm>
            <a:off x="5495925" y="1162050"/>
            <a:ext cx="2465388" cy="2033588"/>
            <a:chOff x="0" y="0"/>
            <a:chExt cx="1553" cy="1281"/>
          </a:xfrm>
        </p:grpSpPr>
        <p:sp>
          <p:nvSpPr>
            <p:cNvPr id="80900" name="直接连接符 79876"/>
            <p:cNvSpPr/>
            <p:nvPr/>
          </p:nvSpPr>
          <p:spPr>
            <a:xfrm>
              <a:off x="381" y="862"/>
              <a:ext cx="1119" cy="0"/>
            </a:xfrm>
            <a:prstGeom prst="line">
              <a:avLst/>
            </a:prstGeom>
            <a:ln w="1270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0901" name="直接连接符 79877"/>
            <p:cNvSpPr/>
            <p:nvPr/>
          </p:nvSpPr>
          <p:spPr>
            <a:xfrm flipV="1">
              <a:off x="381" y="71"/>
              <a:ext cx="0" cy="791"/>
            </a:xfrm>
            <a:prstGeom prst="line">
              <a:avLst/>
            </a:prstGeom>
            <a:ln w="1270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0902" name="文本框 79878"/>
            <p:cNvSpPr txBox="1"/>
            <p:nvPr/>
          </p:nvSpPr>
          <p:spPr>
            <a:xfrm>
              <a:off x="1339" y="808"/>
              <a:ext cx="214" cy="288"/>
            </a:xfrm>
            <a:prstGeom prst="rect">
              <a:avLst/>
            </a:prstGeom>
            <a:noFill/>
            <a:ln w="9525">
              <a:noFill/>
            </a:ln>
          </p:spPr>
          <p:txBody>
            <a:bodyPr anchor="t">
              <a:spAutoFit/>
            </a:bodyPr>
            <a:p>
              <a:pPr lvl="0" indent="0"/>
              <a:r>
                <a:rPr lang="en-US" altLang="x-none" i="1" dirty="0">
                  <a:latin typeface="Times New Roman" panose="02020603050405020304" pitchFamily="2" charset="0"/>
                  <a:ea typeface="宋体" panose="02010600030101010101" pitchFamily="2" charset="-122"/>
                </a:rPr>
                <a:t>z</a:t>
              </a:r>
              <a:endParaRPr lang="en-US" altLang="x-none" i="1" dirty="0">
                <a:latin typeface="Times New Roman" panose="02020603050405020304" pitchFamily="2" charset="0"/>
                <a:ea typeface="宋体" panose="02010600030101010101" pitchFamily="2" charset="-122"/>
              </a:endParaRPr>
            </a:p>
          </p:txBody>
        </p:sp>
        <p:sp>
          <p:nvSpPr>
            <p:cNvPr id="80903" name="文本框 79879"/>
            <p:cNvSpPr txBox="1"/>
            <p:nvPr/>
          </p:nvSpPr>
          <p:spPr>
            <a:xfrm>
              <a:off x="156" y="0"/>
              <a:ext cx="212" cy="288"/>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x</a:t>
              </a:r>
              <a:endParaRPr lang="en-US" altLang="x-none" i="1" dirty="0">
                <a:latin typeface="Times New Roman" panose="02020603050405020304" pitchFamily="2" charset="0"/>
                <a:ea typeface="宋体" panose="02010600030101010101" pitchFamily="2" charset="-122"/>
              </a:endParaRPr>
            </a:p>
          </p:txBody>
        </p:sp>
        <p:sp>
          <p:nvSpPr>
            <p:cNvPr id="80904" name="文本框 79880"/>
            <p:cNvSpPr txBox="1"/>
            <p:nvPr/>
          </p:nvSpPr>
          <p:spPr>
            <a:xfrm>
              <a:off x="145" y="662"/>
              <a:ext cx="116" cy="288"/>
            </a:xfrm>
            <a:prstGeom prst="rect">
              <a:avLst/>
            </a:prstGeom>
            <a:noFill/>
            <a:ln w="9525">
              <a:noFill/>
            </a:ln>
          </p:spPr>
          <p:txBody>
            <a:bodyPr wrap="none" anchor="t">
              <a:spAutoFit/>
            </a:bodyPr>
            <a:p>
              <a:pPr lvl="0" indent="0"/>
              <a:endParaRPr lang="zh-CN" altLang="en-US" i="1" dirty="0">
                <a:solidFill>
                  <a:schemeClr val="hlink"/>
                </a:solidFill>
                <a:latin typeface="Times New Roman" panose="02020603050405020304" pitchFamily="2" charset="0"/>
                <a:ea typeface="宋体" panose="02010600030101010101" pitchFamily="2" charset="-122"/>
              </a:endParaRPr>
            </a:p>
          </p:txBody>
        </p:sp>
        <p:sp>
          <p:nvSpPr>
            <p:cNvPr id="80905" name="直接连接符 79881"/>
            <p:cNvSpPr/>
            <p:nvPr/>
          </p:nvSpPr>
          <p:spPr>
            <a:xfrm flipH="1">
              <a:off x="0" y="859"/>
              <a:ext cx="386" cy="319"/>
            </a:xfrm>
            <a:prstGeom prst="line">
              <a:avLst/>
            </a:prstGeom>
            <a:ln w="1270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0906" name="文本框 79882"/>
            <p:cNvSpPr txBox="1"/>
            <p:nvPr/>
          </p:nvSpPr>
          <p:spPr>
            <a:xfrm>
              <a:off x="80" y="993"/>
              <a:ext cx="214" cy="288"/>
            </a:xfrm>
            <a:prstGeom prst="rect">
              <a:avLst/>
            </a:prstGeom>
            <a:noFill/>
            <a:ln w="9525">
              <a:noFill/>
            </a:ln>
          </p:spPr>
          <p:txBody>
            <a:bodyPr anchor="t">
              <a:spAutoFit/>
            </a:bodyPr>
            <a:p>
              <a:pPr lvl="0" indent="0"/>
              <a:r>
                <a:rPr lang="en-US" altLang="x-none" i="1" dirty="0">
                  <a:latin typeface="Times New Roman" panose="02020603050405020304" pitchFamily="2" charset="0"/>
                  <a:ea typeface="宋体" panose="02010600030101010101" pitchFamily="2" charset="-122"/>
                </a:rPr>
                <a:t>y</a:t>
              </a:r>
              <a:endParaRPr lang="en-US" altLang="x-none" i="1" dirty="0">
                <a:latin typeface="Times New Roman" panose="02020603050405020304" pitchFamily="2" charset="0"/>
                <a:ea typeface="宋体" panose="02010600030101010101" pitchFamily="2" charset="-122"/>
              </a:endParaRPr>
            </a:p>
          </p:txBody>
        </p:sp>
      </p:grpSp>
      <p:graphicFrame>
        <p:nvGraphicFramePr>
          <p:cNvPr id="79884" name="对象 79883"/>
          <p:cNvGraphicFramePr>
            <a:graphicFrameLocks noChangeAspect="1"/>
          </p:cNvGraphicFramePr>
          <p:nvPr/>
        </p:nvGraphicFramePr>
        <p:xfrm>
          <a:off x="1116013" y="2060575"/>
          <a:ext cx="3071812" cy="889000"/>
        </p:xfrm>
        <a:graphic>
          <a:graphicData uri="http://schemas.openxmlformats.org/presentationml/2006/ole">
            <mc:AlternateContent xmlns:mc="http://schemas.openxmlformats.org/markup-compatibility/2006">
              <mc:Choice xmlns:v="urn:schemas-microsoft-com:vml" Requires="v">
                <p:oleObj spid="_x0000_s3513" name="" r:id="rId5" imgW="3073400" imgH="889000" progId="Equation.3">
                  <p:embed/>
                </p:oleObj>
              </mc:Choice>
              <mc:Fallback>
                <p:oleObj name="" r:id="rId5" imgW="3073400" imgH="889000" progId="Equation.3">
                  <p:embed/>
                  <p:pic>
                    <p:nvPicPr>
                      <p:cNvPr id="0" name="图片 3512"/>
                      <p:cNvPicPr/>
                      <p:nvPr/>
                    </p:nvPicPr>
                    <p:blipFill>
                      <a:blip r:embed="rId6"/>
                      <a:stretch>
                        <a:fillRect/>
                      </a:stretch>
                    </p:blipFill>
                    <p:spPr>
                      <a:xfrm>
                        <a:off x="1116013" y="2060575"/>
                        <a:ext cx="3071812" cy="889000"/>
                      </a:xfrm>
                      <a:prstGeom prst="rect">
                        <a:avLst/>
                      </a:prstGeom>
                      <a:noFill/>
                      <a:ln w="38100">
                        <a:noFill/>
                        <a:miter/>
                      </a:ln>
                    </p:spPr>
                  </p:pic>
                </p:oleObj>
              </mc:Fallback>
            </mc:AlternateContent>
          </a:graphicData>
        </a:graphic>
      </p:graphicFrame>
      <p:graphicFrame>
        <p:nvGraphicFramePr>
          <p:cNvPr id="79885" name="对象 79884"/>
          <p:cNvGraphicFramePr>
            <a:graphicFrameLocks noChangeAspect="1"/>
          </p:cNvGraphicFramePr>
          <p:nvPr/>
        </p:nvGraphicFramePr>
        <p:xfrm>
          <a:off x="1473200" y="3097213"/>
          <a:ext cx="2019300" cy="406400"/>
        </p:xfrm>
        <a:graphic>
          <a:graphicData uri="http://schemas.openxmlformats.org/presentationml/2006/ole">
            <mc:AlternateContent xmlns:mc="http://schemas.openxmlformats.org/markup-compatibility/2006">
              <mc:Choice xmlns:v="urn:schemas-microsoft-com:vml" Requires="v">
                <p:oleObj spid="_x0000_s3529" name="" r:id="rId7" imgW="2017395" imgH="405765" progId="Equation.3">
                  <p:embed/>
                </p:oleObj>
              </mc:Choice>
              <mc:Fallback>
                <p:oleObj name="" r:id="rId7" imgW="2017395" imgH="405765" progId="Equation.3">
                  <p:embed/>
                  <p:pic>
                    <p:nvPicPr>
                      <p:cNvPr id="0" name="图片 3528"/>
                      <p:cNvPicPr/>
                      <p:nvPr/>
                    </p:nvPicPr>
                    <p:blipFill>
                      <a:blip r:embed="rId8"/>
                      <a:stretch>
                        <a:fillRect/>
                      </a:stretch>
                    </p:blipFill>
                    <p:spPr>
                      <a:xfrm>
                        <a:off x="1473200" y="3097213"/>
                        <a:ext cx="2019300" cy="406400"/>
                      </a:xfrm>
                      <a:prstGeom prst="rect">
                        <a:avLst/>
                      </a:prstGeom>
                      <a:noFill/>
                      <a:ln w="38100">
                        <a:noFill/>
                        <a:miter/>
                      </a:ln>
                    </p:spPr>
                  </p:pic>
                </p:oleObj>
              </mc:Fallback>
            </mc:AlternateContent>
          </a:graphicData>
        </a:graphic>
      </p:graphicFrame>
      <p:sp>
        <p:nvSpPr>
          <p:cNvPr id="79886" name="右箭头 79885"/>
          <p:cNvSpPr/>
          <p:nvPr/>
        </p:nvSpPr>
        <p:spPr>
          <a:xfrm>
            <a:off x="2193925" y="3659188"/>
            <a:ext cx="647700" cy="360362"/>
          </a:xfrm>
          <a:prstGeom prst="rightArrow">
            <a:avLst>
              <a:gd name="adj1" fmla="val 50000"/>
              <a:gd name="adj2" fmla="val 44867"/>
            </a:avLst>
          </a:prstGeom>
          <a:solidFill>
            <a:schemeClr val="accent1">
              <a:alpha val="70000"/>
            </a:schemeClr>
          </a:solidFill>
          <a:ln w="9525" cap="flat" cmpd="sng">
            <a:solidFill>
              <a:schemeClr val="tx1">
                <a:alpha val="75000"/>
              </a:schemeClr>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79887" name="对象 79886"/>
          <p:cNvGraphicFramePr>
            <a:graphicFrameLocks noChangeAspect="1"/>
          </p:cNvGraphicFramePr>
          <p:nvPr/>
        </p:nvGraphicFramePr>
        <p:xfrm>
          <a:off x="3203575" y="3716338"/>
          <a:ext cx="5345113" cy="342900"/>
        </p:xfrm>
        <a:graphic>
          <a:graphicData uri="http://schemas.openxmlformats.org/presentationml/2006/ole">
            <mc:AlternateContent xmlns:mc="http://schemas.openxmlformats.org/markup-compatibility/2006">
              <mc:Choice xmlns:v="urn:schemas-microsoft-com:vml" Requires="v">
                <p:oleObj spid="_x0000_s3531" name="" r:id="rId9" imgW="5344160" imgH="342900" progId="Equation.3">
                  <p:embed/>
                </p:oleObj>
              </mc:Choice>
              <mc:Fallback>
                <p:oleObj name="" r:id="rId9" imgW="5344160" imgH="342900" progId="Equation.3">
                  <p:embed/>
                  <p:pic>
                    <p:nvPicPr>
                      <p:cNvPr id="0" name="图片 3530"/>
                      <p:cNvPicPr/>
                      <p:nvPr/>
                    </p:nvPicPr>
                    <p:blipFill>
                      <a:blip r:embed="rId10"/>
                      <a:stretch>
                        <a:fillRect/>
                      </a:stretch>
                    </p:blipFill>
                    <p:spPr>
                      <a:xfrm>
                        <a:off x="3203575" y="3716338"/>
                        <a:ext cx="5345113" cy="342900"/>
                      </a:xfrm>
                      <a:prstGeom prst="rect">
                        <a:avLst/>
                      </a:prstGeom>
                      <a:noFill/>
                      <a:ln w="38100">
                        <a:noFill/>
                        <a:miter/>
                      </a:ln>
                    </p:spPr>
                  </p:pic>
                </p:oleObj>
              </mc:Fallback>
            </mc:AlternateContent>
          </a:graphicData>
        </a:graphic>
      </p:graphicFrame>
      <p:graphicFrame>
        <p:nvGraphicFramePr>
          <p:cNvPr id="79888" name="对象 79887"/>
          <p:cNvGraphicFramePr>
            <a:graphicFrameLocks noChangeAspect="1"/>
          </p:cNvGraphicFramePr>
          <p:nvPr/>
        </p:nvGraphicFramePr>
        <p:xfrm>
          <a:off x="1401763" y="4802188"/>
          <a:ext cx="2449512" cy="800100"/>
        </p:xfrm>
        <a:graphic>
          <a:graphicData uri="http://schemas.openxmlformats.org/presentationml/2006/ole">
            <mc:AlternateContent xmlns:mc="http://schemas.openxmlformats.org/markup-compatibility/2006">
              <mc:Choice xmlns:v="urn:schemas-microsoft-com:vml" Requires="v">
                <p:oleObj spid="_x0000_s3532" name="" r:id="rId11" imgW="2449830" imgH="799465" progId="Equation.3">
                  <p:embed/>
                </p:oleObj>
              </mc:Choice>
              <mc:Fallback>
                <p:oleObj name="" r:id="rId11" imgW="2449830" imgH="799465" progId="Equation.3">
                  <p:embed/>
                  <p:pic>
                    <p:nvPicPr>
                      <p:cNvPr id="0" name="图片 3531"/>
                      <p:cNvPicPr/>
                      <p:nvPr/>
                    </p:nvPicPr>
                    <p:blipFill>
                      <a:blip r:embed="rId12"/>
                      <a:stretch>
                        <a:fillRect/>
                      </a:stretch>
                    </p:blipFill>
                    <p:spPr>
                      <a:xfrm>
                        <a:off x="1401763" y="4802188"/>
                        <a:ext cx="2449512" cy="800100"/>
                      </a:xfrm>
                      <a:prstGeom prst="rect">
                        <a:avLst/>
                      </a:prstGeom>
                      <a:noFill/>
                      <a:ln w="38100">
                        <a:noFill/>
                        <a:miter/>
                      </a:ln>
                    </p:spPr>
                  </p:pic>
                </p:oleObj>
              </mc:Fallback>
            </mc:AlternateContent>
          </a:graphicData>
        </a:graphic>
      </p:graphicFrame>
      <p:graphicFrame>
        <p:nvGraphicFramePr>
          <p:cNvPr id="79889" name="对象 79888"/>
          <p:cNvGraphicFramePr>
            <a:graphicFrameLocks noChangeAspect="1"/>
          </p:cNvGraphicFramePr>
          <p:nvPr/>
        </p:nvGraphicFramePr>
        <p:xfrm>
          <a:off x="5710238" y="4800600"/>
          <a:ext cx="2462212" cy="800100"/>
        </p:xfrm>
        <a:graphic>
          <a:graphicData uri="http://schemas.openxmlformats.org/presentationml/2006/ole">
            <mc:AlternateContent xmlns:mc="http://schemas.openxmlformats.org/markup-compatibility/2006">
              <mc:Choice xmlns:v="urn:schemas-microsoft-com:vml" Requires="v">
                <p:oleObj spid="_x0000_s3533" name="" r:id="rId13" imgW="2462530" imgH="799465" progId="Equation.3">
                  <p:embed/>
                </p:oleObj>
              </mc:Choice>
              <mc:Fallback>
                <p:oleObj name="" r:id="rId13" imgW="2462530" imgH="799465" progId="Equation.3">
                  <p:embed/>
                  <p:pic>
                    <p:nvPicPr>
                      <p:cNvPr id="0" name="图片 3532"/>
                      <p:cNvPicPr/>
                      <p:nvPr/>
                    </p:nvPicPr>
                    <p:blipFill>
                      <a:blip r:embed="rId14"/>
                      <a:stretch>
                        <a:fillRect/>
                      </a:stretch>
                    </p:blipFill>
                    <p:spPr>
                      <a:xfrm>
                        <a:off x="5710238" y="4800600"/>
                        <a:ext cx="2462212" cy="800100"/>
                      </a:xfrm>
                      <a:prstGeom prst="rect">
                        <a:avLst/>
                      </a:prstGeom>
                      <a:noFill/>
                      <a:ln w="38100">
                        <a:noFill/>
                        <a:miter/>
                      </a:ln>
                    </p:spPr>
                  </p:pic>
                </p:oleObj>
              </mc:Fallback>
            </mc:AlternateContent>
          </a:graphicData>
        </a:graphic>
      </p:graphicFrame>
      <p:graphicFrame>
        <p:nvGraphicFramePr>
          <p:cNvPr id="79890" name="对象 79889"/>
          <p:cNvGraphicFramePr>
            <a:graphicFrameLocks noChangeAspect="1"/>
          </p:cNvGraphicFramePr>
          <p:nvPr/>
        </p:nvGraphicFramePr>
        <p:xfrm>
          <a:off x="1403350" y="5686425"/>
          <a:ext cx="3656013" cy="838200"/>
        </p:xfrm>
        <a:graphic>
          <a:graphicData uri="http://schemas.openxmlformats.org/presentationml/2006/ole">
            <mc:AlternateContent xmlns:mc="http://schemas.openxmlformats.org/markup-compatibility/2006">
              <mc:Choice xmlns:v="urn:schemas-microsoft-com:vml" Requires="v">
                <p:oleObj spid="_x0000_s3534" name="" r:id="rId15" imgW="3657600" imgH="838200" progId="Equation.3">
                  <p:embed/>
                </p:oleObj>
              </mc:Choice>
              <mc:Fallback>
                <p:oleObj name="" r:id="rId15" imgW="3657600" imgH="838200" progId="Equation.3">
                  <p:embed/>
                  <p:pic>
                    <p:nvPicPr>
                      <p:cNvPr id="0" name="图片 3533"/>
                      <p:cNvPicPr/>
                      <p:nvPr/>
                    </p:nvPicPr>
                    <p:blipFill>
                      <a:blip r:embed="rId16"/>
                      <a:stretch>
                        <a:fillRect/>
                      </a:stretch>
                    </p:blipFill>
                    <p:spPr>
                      <a:xfrm>
                        <a:off x="1403350" y="5686425"/>
                        <a:ext cx="3656013" cy="838200"/>
                      </a:xfrm>
                      <a:prstGeom prst="rect">
                        <a:avLst/>
                      </a:prstGeom>
                      <a:noFill/>
                      <a:ln w="38100">
                        <a:noFill/>
                        <a:miter/>
                      </a:ln>
                    </p:spPr>
                  </p:pic>
                </p:oleObj>
              </mc:Fallback>
            </mc:AlternateContent>
          </a:graphicData>
        </a:graphic>
      </p:graphicFrame>
      <p:sp>
        <p:nvSpPr>
          <p:cNvPr id="79891" name="矩形 79890"/>
          <p:cNvSpPr/>
          <p:nvPr/>
        </p:nvSpPr>
        <p:spPr>
          <a:xfrm>
            <a:off x="755650" y="396875"/>
            <a:ext cx="3816350" cy="457200"/>
          </a:xfrm>
          <a:prstGeom prst="rect">
            <a:avLst/>
          </a:prstGeom>
          <a:noFill/>
          <a:ln w="9525">
            <a:noFill/>
          </a:ln>
        </p:spPr>
        <p:txBody>
          <a:bodyPr anchor="t">
            <a:spAutoFit/>
          </a:bodyPr>
          <a:p>
            <a:pPr lvl="0" indent="0"/>
            <a:r>
              <a:rPr lang="zh-CN" altLang="en-US" dirty="0">
                <a:solidFill>
                  <a:schemeClr val="bg1"/>
                </a:solidFill>
                <a:latin typeface="Times New Roman" panose="02020603050405020304" pitchFamily="2" charset="0"/>
                <a:ea typeface="仿宋_GB2312" pitchFamily="1" charset="-122"/>
              </a:rPr>
              <a:t>建立图示坐标系，有</a:t>
            </a:r>
            <a:endParaRPr lang="zh-CN" altLang="en-US" dirty="0">
              <a:solidFill>
                <a:srgbClr val="FFFF00"/>
              </a:solidFill>
              <a:latin typeface="Times New Roman" panose="02020603050405020304" pitchFamily="2" charset="0"/>
              <a:ea typeface="仿宋_GB2312" pitchFamily="1" charset="-122"/>
            </a:endParaRPr>
          </a:p>
        </p:txBody>
      </p:sp>
      <p:sp>
        <p:nvSpPr>
          <p:cNvPr id="79892" name="矩形 79891"/>
          <p:cNvSpPr/>
          <p:nvPr/>
        </p:nvSpPr>
        <p:spPr>
          <a:xfrm>
            <a:off x="741363" y="1585913"/>
            <a:ext cx="3038475" cy="457200"/>
          </a:xfrm>
          <a:prstGeom prst="rect">
            <a:avLst/>
          </a:prstGeom>
          <a:noFill/>
          <a:ln w="9525">
            <a:noFill/>
          </a:ln>
        </p:spPr>
        <p:txBody>
          <a:bodyPr anchor="t">
            <a:spAutoFit/>
          </a:bodyPr>
          <a:p>
            <a:pPr lvl="0" indent="0"/>
            <a:r>
              <a:rPr lang="en-US" altLang="x-none" i="1" dirty="0">
                <a:latin typeface="Times New Roman" panose="02020603050405020304" pitchFamily="2" charset="0"/>
                <a:ea typeface="仿宋_GB2312" pitchFamily="1" charset="-122"/>
              </a:rPr>
              <a:t>P </a:t>
            </a:r>
            <a:r>
              <a:rPr lang="zh-CN" altLang="en-US" dirty="0">
                <a:latin typeface="Times New Roman" panose="02020603050405020304" pitchFamily="2" charset="0"/>
                <a:ea typeface="仿宋_GB2312" pitchFamily="1" charset="-122"/>
              </a:rPr>
              <a:t>点电势为</a:t>
            </a:r>
            <a:endParaRPr lang="zh-CN" altLang="en-US" dirty="0">
              <a:latin typeface="Times New Roman" panose="02020603050405020304" pitchFamily="2" charset="0"/>
              <a:ea typeface="仿宋_GB2312" pitchFamily="1" charset="-122"/>
            </a:endParaRPr>
          </a:p>
        </p:txBody>
      </p:sp>
      <p:sp>
        <p:nvSpPr>
          <p:cNvPr id="79893" name="矩形 79892"/>
          <p:cNvSpPr/>
          <p:nvPr/>
        </p:nvSpPr>
        <p:spPr>
          <a:xfrm>
            <a:off x="684213" y="4221163"/>
            <a:ext cx="3960812" cy="457200"/>
          </a:xfrm>
          <a:prstGeom prst="rect">
            <a:avLst/>
          </a:prstGeom>
          <a:noFill/>
          <a:ln w="9525">
            <a:noFill/>
          </a:ln>
        </p:spPr>
        <p:txBody>
          <a:bodyPr anchor="t"/>
          <a:p>
            <a:pPr lvl="0" indent="0"/>
            <a:r>
              <a:rPr lang="zh-CN" altLang="en-US" dirty="0">
                <a:latin typeface="Times New Roman" panose="02020603050405020304" pitchFamily="2" charset="0"/>
                <a:ea typeface="仿宋_GB2312" pitchFamily="1" charset="-122"/>
              </a:rPr>
              <a:t>因此，</a:t>
            </a:r>
            <a:r>
              <a:rPr lang="en-US" altLang="x-none" i="1" dirty="0">
                <a:latin typeface="Times New Roman" panose="02020603050405020304" pitchFamily="2" charset="0"/>
                <a:ea typeface="仿宋_GB2312" pitchFamily="1" charset="-122"/>
              </a:rPr>
              <a:t>P </a:t>
            </a:r>
            <a:r>
              <a:rPr lang="zh-CN" altLang="en-US" dirty="0">
                <a:latin typeface="Times New Roman" panose="02020603050405020304" pitchFamily="2" charset="0"/>
                <a:ea typeface="仿宋_GB2312" pitchFamily="1" charset="-122"/>
              </a:rPr>
              <a:t>点电场强度的分量</a:t>
            </a:r>
            <a:endParaRPr lang="zh-CN" altLang="en-US" dirty="0">
              <a:latin typeface="Times New Roman" panose="02020603050405020304" pitchFamily="2" charset="0"/>
              <a:ea typeface="仿宋_GB2312" pitchFamily="1" charset="-122"/>
            </a:endParaRPr>
          </a:p>
        </p:txBody>
      </p:sp>
      <p:grpSp>
        <p:nvGrpSpPr>
          <p:cNvPr id="79894" name="组合 79893"/>
          <p:cNvGrpSpPr/>
          <p:nvPr/>
        </p:nvGrpSpPr>
        <p:grpSpPr>
          <a:xfrm>
            <a:off x="5076825" y="560388"/>
            <a:ext cx="3332163" cy="2652712"/>
            <a:chOff x="0" y="-14"/>
            <a:chExt cx="2099" cy="1671"/>
          </a:xfrm>
        </p:grpSpPr>
        <p:sp>
          <p:nvSpPr>
            <p:cNvPr id="80918" name="矩形 79894"/>
            <p:cNvSpPr/>
            <p:nvPr/>
          </p:nvSpPr>
          <p:spPr>
            <a:xfrm>
              <a:off x="0" y="29"/>
              <a:ext cx="2099" cy="1628"/>
            </a:xfrm>
            <a:prstGeom prst="rect">
              <a:avLst/>
            </a:prstGeom>
            <a:noFill/>
            <a:ln w="9525" cap="flat" cmpd="sng">
              <a:solidFill>
                <a:srgbClr val="66FF33">
                  <a:alpha val="14000"/>
                </a:srgbClr>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0919" name="文本框 79895"/>
            <p:cNvSpPr txBox="1"/>
            <p:nvPr/>
          </p:nvSpPr>
          <p:spPr>
            <a:xfrm>
              <a:off x="31" y="1177"/>
              <a:ext cx="309" cy="288"/>
            </a:xfrm>
            <a:prstGeom prst="rect">
              <a:avLst/>
            </a:prstGeom>
            <a:noFill/>
            <a:ln w="9525">
              <a:noFill/>
            </a:ln>
          </p:spPr>
          <p:txBody>
            <a:bodyPr wrap="none" anchor="t">
              <a:spAutoFit/>
            </a:bodyPr>
            <a:p>
              <a:pPr lvl="0" indent="0"/>
              <a:r>
                <a:rPr lang="en-US" altLang="x-none" dirty="0">
                  <a:latin typeface="宋体" panose="02010600030101010101" pitchFamily="2" charset="-122"/>
                  <a:ea typeface="宋体" panose="02010600030101010101" pitchFamily="2" charset="-122"/>
                </a:rPr>
                <a:t>-</a:t>
              </a:r>
              <a:r>
                <a:rPr lang="en-US" altLang="x-none" i="1" dirty="0">
                  <a:latin typeface="Times New Roman" panose="02020603050405020304" pitchFamily="2" charset="0"/>
                  <a:ea typeface="宋体" panose="02010600030101010101" pitchFamily="2" charset="-122"/>
                </a:rPr>
                <a:t>q</a:t>
              </a:r>
              <a:endParaRPr lang="en-US" altLang="x-none" i="1" dirty="0">
                <a:latin typeface="Times New Roman" panose="02020603050405020304" pitchFamily="2" charset="0"/>
                <a:ea typeface="宋体" panose="02010600030101010101" pitchFamily="2" charset="-122"/>
              </a:endParaRPr>
            </a:p>
          </p:txBody>
        </p:sp>
        <p:sp>
          <p:nvSpPr>
            <p:cNvPr id="80920" name="椭圆 79896"/>
            <p:cNvSpPr>
              <a:spLocks noChangeAspect="1"/>
            </p:cNvSpPr>
            <p:nvPr/>
          </p:nvSpPr>
          <p:spPr>
            <a:xfrm>
              <a:off x="313" y="1185"/>
              <a:ext cx="84" cy="84"/>
            </a:xfrm>
            <a:prstGeom prst="ellipse">
              <a:avLst/>
            </a:prstGeom>
            <a:noFill/>
            <a:ln w="9525" cap="flat" cmpd="sng">
              <a:solidFill>
                <a:srgbClr val="FF66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0921" name="椭圆 79897"/>
            <p:cNvSpPr>
              <a:spLocks noChangeAspect="1"/>
            </p:cNvSpPr>
            <p:nvPr/>
          </p:nvSpPr>
          <p:spPr>
            <a:xfrm>
              <a:off x="878" y="1185"/>
              <a:ext cx="84" cy="84"/>
            </a:xfrm>
            <a:prstGeom prst="ellipse">
              <a:avLst/>
            </a:prstGeom>
            <a:noFill/>
            <a:ln w="9525" cap="flat" cmpd="sng">
              <a:solidFill>
                <a:srgbClr val="FF66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0922" name="文本框 79898"/>
            <p:cNvSpPr txBox="1"/>
            <p:nvPr/>
          </p:nvSpPr>
          <p:spPr>
            <a:xfrm>
              <a:off x="726" y="1209"/>
              <a:ext cx="321" cy="288"/>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+q</a:t>
              </a:r>
              <a:endParaRPr lang="en-US" altLang="x-none" i="1" dirty="0">
                <a:latin typeface="Times New Roman" panose="02020603050405020304" pitchFamily="2" charset="0"/>
                <a:ea typeface="宋体" panose="02010600030101010101" pitchFamily="2" charset="-122"/>
              </a:endParaRPr>
            </a:p>
          </p:txBody>
        </p:sp>
        <p:graphicFrame>
          <p:nvGraphicFramePr>
            <p:cNvPr id="80923" name="对象 79899"/>
            <p:cNvGraphicFramePr>
              <a:graphicFrameLocks noChangeAspect="1"/>
            </p:cNvGraphicFramePr>
            <p:nvPr/>
          </p:nvGraphicFramePr>
          <p:xfrm>
            <a:off x="581" y="1250"/>
            <a:ext cx="152" cy="288"/>
          </p:xfrm>
          <a:graphic>
            <a:graphicData uri="http://schemas.openxmlformats.org/presentationml/2006/ole">
              <mc:AlternateContent xmlns:mc="http://schemas.openxmlformats.org/markup-compatibility/2006">
                <mc:Choice xmlns:v="urn:schemas-microsoft-com:vml" Requires="v">
                  <p:oleObj spid="_x0000_s3530" name="" r:id="rId17" imgW="116840" imgH="220345" progId="Equation.3">
                    <p:embed/>
                  </p:oleObj>
                </mc:Choice>
                <mc:Fallback>
                  <p:oleObj name="" r:id="rId17" imgW="116840" imgH="220345" progId="Equation.3">
                    <p:embed/>
                    <p:pic>
                      <p:nvPicPr>
                        <p:cNvPr id="0" name="图片 3529"/>
                        <p:cNvPicPr/>
                        <p:nvPr/>
                      </p:nvPicPr>
                      <p:blipFill>
                        <a:blip r:embed="rId18"/>
                        <a:stretch>
                          <a:fillRect/>
                        </a:stretch>
                      </p:blipFill>
                      <p:spPr>
                        <a:xfrm>
                          <a:off x="581" y="1250"/>
                          <a:ext cx="152" cy="288"/>
                        </a:xfrm>
                        <a:prstGeom prst="rect">
                          <a:avLst/>
                        </a:prstGeom>
                        <a:noFill/>
                        <a:ln w="38100">
                          <a:noFill/>
                          <a:miter/>
                        </a:ln>
                      </p:spPr>
                    </p:pic>
                  </p:oleObj>
                </mc:Fallback>
              </mc:AlternateContent>
            </a:graphicData>
          </a:graphic>
        </p:graphicFrame>
        <p:sp>
          <p:nvSpPr>
            <p:cNvPr id="80924" name="直接连接符 79900"/>
            <p:cNvSpPr/>
            <p:nvPr/>
          </p:nvSpPr>
          <p:spPr>
            <a:xfrm flipV="1">
              <a:off x="355" y="1225"/>
              <a:ext cx="563" cy="3"/>
            </a:xfrm>
            <a:prstGeom prst="line">
              <a:avLst/>
            </a:prstGeom>
            <a:ln w="28575" cap="flat" cmpd="sng">
              <a:solidFill>
                <a:srgbClr val="66FF33"/>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0925" name="文本框 79901"/>
            <p:cNvSpPr txBox="1"/>
            <p:nvPr/>
          </p:nvSpPr>
          <p:spPr>
            <a:xfrm>
              <a:off x="1432" y="164"/>
              <a:ext cx="233" cy="288"/>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P</a:t>
              </a:r>
              <a:endParaRPr lang="en-US" altLang="x-none" i="1" dirty="0">
                <a:latin typeface="Times New Roman" panose="02020603050405020304" pitchFamily="2" charset="0"/>
                <a:ea typeface="宋体" panose="02010600030101010101" pitchFamily="2" charset="-122"/>
              </a:endParaRPr>
            </a:p>
          </p:txBody>
        </p:sp>
        <p:sp>
          <p:nvSpPr>
            <p:cNvPr id="80926" name="椭圆 79902"/>
            <p:cNvSpPr>
              <a:spLocks noChangeAspect="1"/>
            </p:cNvSpPr>
            <p:nvPr/>
          </p:nvSpPr>
          <p:spPr>
            <a:xfrm>
              <a:off x="1734" y="277"/>
              <a:ext cx="84" cy="84"/>
            </a:xfrm>
            <a:prstGeom prst="ellipse">
              <a:avLst/>
            </a:prstGeom>
            <a:noFill/>
            <a:ln w="3175" cap="flat" cmpd="sng">
              <a:solidFill>
                <a:schemeClr val="bg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80927" name="对象 79903"/>
            <p:cNvGraphicFramePr>
              <a:graphicFrameLocks noChangeAspect="1"/>
            </p:cNvGraphicFramePr>
            <p:nvPr/>
          </p:nvGraphicFramePr>
          <p:xfrm>
            <a:off x="1253" y="800"/>
            <a:ext cx="211" cy="299"/>
          </p:xfrm>
          <a:graphic>
            <a:graphicData uri="http://schemas.openxmlformats.org/presentationml/2006/ole">
              <mc:AlternateContent xmlns:mc="http://schemas.openxmlformats.org/markup-compatibility/2006">
                <mc:Choice xmlns:v="urn:schemas-microsoft-com:vml" Requires="v">
                  <p:oleObj spid="_x0000_s3535" name="" r:id="rId19" imgW="155575" imgH="220345" progId="Equation.3">
                    <p:embed/>
                  </p:oleObj>
                </mc:Choice>
                <mc:Fallback>
                  <p:oleObj name="" r:id="rId19" imgW="155575" imgH="220345" progId="Equation.3">
                    <p:embed/>
                    <p:pic>
                      <p:nvPicPr>
                        <p:cNvPr id="0" name="图片 3534"/>
                        <p:cNvPicPr/>
                        <p:nvPr/>
                      </p:nvPicPr>
                      <p:blipFill>
                        <a:blip r:embed="rId20"/>
                        <a:stretch>
                          <a:fillRect/>
                        </a:stretch>
                      </p:blipFill>
                      <p:spPr>
                        <a:xfrm>
                          <a:off x="1253" y="800"/>
                          <a:ext cx="211" cy="299"/>
                        </a:xfrm>
                        <a:prstGeom prst="rect">
                          <a:avLst/>
                        </a:prstGeom>
                        <a:noFill/>
                        <a:ln w="38100">
                          <a:noFill/>
                          <a:miter/>
                        </a:ln>
                      </p:spPr>
                    </p:pic>
                  </p:oleObj>
                </mc:Fallback>
              </mc:AlternateContent>
            </a:graphicData>
          </a:graphic>
        </p:graphicFrame>
        <p:sp>
          <p:nvSpPr>
            <p:cNvPr id="80928" name="直接连接符 79904"/>
            <p:cNvSpPr/>
            <p:nvPr/>
          </p:nvSpPr>
          <p:spPr>
            <a:xfrm flipV="1">
              <a:off x="919" y="317"/>
              <a:ext cx="862" cy="91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80929" name="对象 79905"/>
            <p:cNvGraphicFramePr>
              <a:graphicFrameLocks noChangeAspect="1"/>
            </p:cNvGraphicFramePr>
            <p:nvPr/>
          </p:nvGraphicFramePr>
          <p:xfrm>
            <a:off x="859" y="516"/>
            <a:ext cx="211" cy="299"/>
          </p:xfrm>
          <a:graphic>
            <a:graphicData uri="http://schemas.openxmlformats.org/presentationml/2006/ole">
              <mc:AlternateContent xmlns:mc="http://schemas.openxmlformats.org/markup-compatibility/2006">
                <mc:Choice xmlns:v="urn:schemas-microsoft-com:vml" Requires="v">
                  <p:oleObj spid="_x0000_s3536" name="" r:id="rId21" imgW="155575" imgH="220345" progId="Equation.3">
                    <p:embed/>
                  </p:oleObj>
                </mc:Choice>
                <mc:Fallback>
                  <p:oleObj name="" r:id="rId21" imgW="155575" imgH="220345" progId="Equation.3">
                    <p:embed/>
                    <p:pic>
                      <p:nvPicPr>
                        <p:cNvPr id="0" name="图片 3535"/>
                        <p:cNvPicPr/>
                        <p:nvPr/>
                      </p:nvPicPr>
                      <p:blipFill>
                        <a:blip r:embed="rId22"/>
                        <a:stretch>
                          <a:fillRect/>
                        </a:stretch>
                      </p:blipFill>
                      <p:spPr>
                        <a:xfrm>
                          <a:off x="859" y="516"/>
                          <a:ext cx="211" cy="299"/>
                        </a:xfrm>
                        <a:prstGeom prst="rect">
                          <a:avLst/>
                        </a:prstGeom>
                        <a:noFill/>
                        <a:ln w="38100">
                          <a:noFill/>
                          <a:miter/>
                        </a:ln>
                      </p:spPr>
                    </p:pic>
                  </p:oleObj>
                </mc:Fallback>
              </mc:AlternateContent>
            </a:graphicData>
          </a:graphic>
        </p:graphicFrame>
        <p:sp>
          <p:nvSpPr>
            <p:cNvPr id="80930" name="直接连接符 79906"/>
            <p:cNvSpPr/>
            <p:nvPr/>
          </p:nvSpPr>
          <p:spPr>
            <a:xfrm flipV="1">
              <a:off x="360" y="315"/>
              <a:ext cx="1423" cy="91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0931" name="直接连接符 79907"/>
            <p:cNvSpPr/>
            <p:nvPr/>
          </p:nvSpPr>
          <p:spPr>
            <a:xfrm flipV="1">
              <a:off x="641" y="317"/>
              <a:ext cx="1139" cy="908"/>
            </a:xfrm>
            <a:prstGeom prst="line">
              <a:avLst/>
            </a:prstGeom>
            <a:ln w="9525" cap="flat" cmpd="sng">
              <a:solidFill>
                <a:srgbClr val="006699"/>
              </a:solidFill>
              <a:prstDash val="dash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80932" name="对象 79908"/>
            <p:cNvGraphicFramePr>
              <a:graphicFrameLocks noChangeAspect="1"/>
            </p:cNvGraphicFramePr>
            <p:nvPr/>
          </p:nvGraphicFramePr>
          <p:xfrm>
            <a:off x="963" y="932"/>
            <a:ext cx="158" cy="176"/>
          </p:xfrm>
          <a:graphic>
            <a:graphicData uri="http://schemas.openxmlformats.org/presentationml/2006/ole">
              <mc:AlternateContent xmlns:mc="http://schemas.openxmlformats.org/markup-compatibility/2006">
                <mc:Choice xmlns:v="urn:schemas-microsoft-com:vml" Requires="v">
                  <p:oleObj spid="_x0000_s3537" name="" r:id="rId23" imgW="118745" imgH="132080" progId="Equation.3">
                    <p:embed/>
                  </p:oleObj>
                </mc:Choice>
                <mc:Fallback>
                  <p:oleObj name="" r:id="rId23" imgW="118745" imgH="132080" progId="Equation.3">
                    <p:embed/>
                    <p:pic>
                      <p:nvPicPr>
                        <p:cNvPr id="0" name="图片 3536"/>
                        <p:cNvPicPr/>
                        <p:nvPr/>
                      </p:nvPicPr>
                      <p:blipFill>
                        <a:blip r:embed="rId24"/>
                        <a:stretch>
                          <a:fillRect/>
                        </a:stretch>
                      </p:blipFill>
                      <p:spPr>
                        <a:xfrm>
                          <a:off x="963" y="932"/>
                          <a:ext cx="158" cy="176"/>
                        </a:xfrm>
                        <a:prstGeom prst="rect">
                          <a:avLst/>
                        </a:prstGeom>
                        <a:noFill/>
                        <a:ln w="38100">
                          <a:noFill/>
                          <a:miter/>
                        </a:ln>
                      </p:spPr>
                    </p:pic>
                  </p:oleObj>
                </mc:Fallback>
              </mc:AlternateContent>
            </a:graphicData>
          </a:graphic>
        </p:graphicFrame>
        <p:sp>
          <p:nvSpPr>
            <p:cNvPr id="80933" name="未知"/>
            <p:cNvSpPr/>
            <p:nvPr/>
          </p:nvSpPr>
          <p:spPr>
            <a:xfrm rot="-2870665">
              <a:off x="741" y="1141"/>
              <a:ext cx="44" cy="70"/>
            </a:xfrm>
            <a:custGeom>
              <a:avLst/>
              <a:gdLst/>
              <a:ahLst/>
              <a:cxnLst/>
              <a:pathLst>
                <a:path w="51" h="145">
                  <a:moveTo>
                    <a:pt x="45" y="0"/>
                  </a:moveTo>
                  <a:cubicBezTo>
                    <a:pt x="45" y="14"/>
                    <a:pt x="51" y="19"/>
                    <a:pt x="51" y="51"/>
                  </a:cubicBezTo>
                  <a:cubicBezTo>
                    <a:pt x="44" y="91"/>
                    <a:pt x="42" y="89"/>
                    <a:pt x="33" y="105"/>
                  </a:cubicBezTo>
                  <a:cubicBezTo>
                    <a:pt x="24" y="121"/>
                    <a:pt x="8" y="136"/>
                    <a:pt x="0" y="145"/>
                  </a:cubicBezTo>
                </a:path>
              </a:pathLst>
            </a:custGeom>
            <a:noFill/>
            <a:ln w="19050" cap="flat" cmpd="sng">
              <a:solidFill>
                <a:schemeClr val="bg1"/>
              </a:solidFill>
              <a:prstDash val="solid"/>
              <a:round/>
              <a:headEnd type="none" w="med" len="med"/>
              <a:tailEnd type="none" w="med" len="med"/>
            </a:ln>
          </p:spPr>
          <p:txBody>
            <a:bodyPr/>
            <a:p>
              <a:endParaRPr lang="zh-CN" altLang="en-US"/>
            </a:p>
          </p:txBody>
        </p:sp>
        <p:graphicFrame>
          <p:nvGraphicFramePr>
            <p:cNvPr id="80934" name="对象 79910"/>
            <p:cNvGraphicFramePr>
              <a:graphicFrameLocks noChangeAspect="1"/>
            </p:cNvGraphicFramePr>
            <p:nvPr/>
          </p:nvGraphicFramePr>
          <p:xfrm>
            <a:off x="772" y="1018"/>
            <a:ext cx="161" cy="225"/>
          </p:xfrm>
          <a:graphic>
            <a:graphicData uri="http://schemas.openxmlformats.org/presentationml/2006/ole">
              <mc:AlternateContent xmlns:mc="http://schemas.openxmlformats.org/markup-compatibility/2006">
                <mc:Choice xmlns:v="urn:schemas-microsoft-com:vml" Requires="v">
                  <p:oleObj spid="_x0000_s3538" name="" r:id="rId25" imgW="130810" imgH="182880" progId="Equation.3">
                    <p:embed/>
                  </p:oleObj>
                </mc:Choice>
                <mc:Fallback>
                  <p:oleObj name="" r:id="rId25" imgW="130810" imgH="182880" progId="Equation.3">
                    <p:embed/>
                    <p:pic>
                      <p:nvPicPr>
                        <p:cNvPr id="0" name="图片 3537"/>
                        <p:cNvPicPr/>
                        <p:nvPr/>
                      </p:nvPicPr>
                      <p:blipFill>
                        <a:blip r:embed="rId26"/>
                        <a:stretch>
                          <a:fillRect/>
                        </a:stretch>
                      </p:blipFill>
                      <p:spPr>
                        <a:xfrm>
                          <a:off x="772" y="1018"/>
                          <a:ext cx="161" cy="225"/>
                        </a:xfrm>
                        <a:prstGeom prst="rect">
                          <a:avLst/>
                        </a:prstGeom>
                        <a:noFill/>
                        <a:ln w="38100">
                          <a:noFill/>
                          <a:miter/>
                        </a:ln>
                      </p:spPr>
                    </p:pic>
                  </p:oleObj>
                </mc:Fallback>
              </mc:AlternateContent>
            </a:graphicData>
          </a:graphic>
        </p:graphicFrame>
        <p:sp>
          <p:nvSpPr>
            <p:cNvPr id="80935" name="直接连接符 79911"/>
            <p:cNvSpPr/>
            <p:nvPr/>
          </p:nvSpPr>
          <p:spPr>
            <a:xfrm flipV="1">
              <a:off x="1773" y="106"/>
              <a:ext cx="272" cy="217"/>
            </a:xfrm>
            <a:prstGeom prst="line">
              <a:avLst/>
            </a:prstGeom>
            <a:ln w="28575" cap="flat" cmpd="sng">
              <a:solidFill>
                <a:srgbClr val="006699"/>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80936" name="对象 79912"/>
            <p:cNvGraphicFramePr>
              <a:graphicFrameLocks noChangeAspect="1"/>
            </p:cNvGraphicFramePr>
            <p:nvPr/>
          </p:nvGraphicFramePr>
          <p:xfrm>
            <a:off x="1677" y="-14"/>
            <a:ext cx="206" cy="292"/>
          </p:xfrm>
          <a:graphic>
            <a:graphicData uri="http://schemas.openxmlformats.org/presentationml/2006/ole">
              <mc:AlternateContent xmlns:mc="http://schemas.openxmlformats.org/markup-compatibility/2006">
                <mc:Choice xmlns:v="urn:schemas-microsoft-com:vml" Requires="v">
                  <p:oleObj spid="_x0000_s3539" name="" r:id="rId27" imgW="153035" imgH="216535" progId="Equation.3">
                    <p:embed/>
                  </p:oleObj>
                </mc:Choice>
                <mc:Fallback>
                  <p:oleObj name="" r:id="rId27" imgW="153035" imgH="216535" progId="Equation.3">
                    <p:embed/>
                    <p:pic>
                      <p:nvPicPr>
                        <p:cNvPr id="0" name="图片 3538"/>
                        <p:cNvPicPr/>
                        <p:nvPr/>
                      </p:nvPicPr>
                      <p:blipFill>
                        <a:blip r:embed="rId28"/>
                        <a:stretch>
                          <a:fillRect/>
                        </a:stretch>
                      </p:blipFill>
                      <p:spPr>
                        <a:xfrm>
                          <a:off x="1677" y="-14"/>
                          <a:ext cx="206" cy="292"/>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9894"/>
                                        </p:tgtEl>
                                        <p:attrNameLst>
                                          <p:attrName>style.visibility</p:attrName>
                                        </p:attrNameLst>
                                      </p:cBhvr>
                                      <p:to>
                                        <p:strVal val="visible"/>
                                      </p:to>
                                    </p:set>
                                    <p:animEffect transition="in" filter="box(out)">
                                      <p:cBhvr>
                                        <p:cTn id="7" dur="500"/>
                                        <p:tgtEl>
                                          <p:spTgt spid="798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91"/>
                                        </p:tgtEl>
                                        <p:attrNameLst>
                                          <p:attrName>style.visibility</p:attrName>
                                        </p:attrNameLst>
                                      </p:cBhvr>
                                      <p:to>
                                        <p:strVal val="visible"/>
                                      </p:to>
                                    </p:set>
                                    <p:animEffect transition="in" filter="wipe(left)">
                                      <p:cBhvr>
                                        <p:cTn id="12" dur="500"/>
                                        <p:tgtEl>
                                          <p:spTgt spid="7989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79876"/>
                                        </p:tgtEl>
                                        <p:attrNameLst>
                                          <p:attrName>style.visibility</p:attrName>
                                        </p:attrNameLst>
                                      </p:cBhvr>
                                      <p:to>
                                        <p:strVal val="visible"/>
                                      </p:to>
                                    </p:set>
                                    <p:animEffect transition="in" filter="slide(fromLeft)">
                                      <p:cBhvr>
                                        <p:cTn id="17" dur="500"/>
                                        <p:tgtEl>
                                          <p:spTgt spid="798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9874"/>
                                        </p:tgtEl>
                                        <p:attrNameLst>
                                          <p:attrName>style.visibility</p:attrName>
                                        </p:attrNameLst>
                                      </p:cBhvr>
                                      <p:to>
                                        <p:strVal val="visible"/>
                                      </p:to>
                                    </p:set>
                                    <p:animEffect transition="in" filter="wipe(left)">
                                      <p:cBhvr>
                                        <p:cTn id="22" dur="500"/>
                                        <p:tgtEl>
                                          <p:spTgt spid="798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9875"/>
                                        </p:tgtEl>
                                        <p:attrNameLst>
                                          <p:attrName>style.visibility</p:attrName>
                                        </p:attrNameLst>
                                      </p:cBhvr>
                                      <p:to>
                                        <p:strVal val="visible"/>
                                      </p:to>
                                    </p:set>
                                    <p:animEffect transition="in" filter="wipe(left)">
                                      <p:cBhvr>
                                        <p:cTn id="27" dur="500"/>
                                        <p:tgtEl>
                                          <p:spTgt spid="798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9892"/>
                                        </p:tgtEl>
                                        <p:attrNameLst>
                                          <p:attrName>style.visibility</p:attrName>
                                        </p:attrNameLst>
                                      </p:cBhvr>
                                      <p:to>
                                        <p:strVal val="visible"/>
                                      </p:to>
                                    </p:set>
                                    <p:animEffect transition="in" filter="wipe(left)">
                                      <p:cBhvr>
                                        <p:cTn id="32" dur="500"/>
                                        <p:tgtEl>
                                          <p:spTgt spid="7989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9884"/>
                                        </p:tgtEl>
                                        <p:attrNameLst>
                                          <p:attrName>style.visibility</p:attrName>
                                        </p:attrNameLst>
                                      </p:cBhvr>
                                      <p:to>
                                        <p:strVal val="visible"/>
                                      </p:to>
                                    </p:set>
                                    <p:animEffect transition="in" filter="wipe(left)">
                                      <p:cBhvr>
                                        <p:cTn id="37" dur="500"/>
                                        <p:tgtEl>
                                          <p:spTgt spid="7988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9885"/>
                                        </p:tgtEl>
                                        <p:attrNameLst>
                                          <p:attrName>style.visibility</p:attrName>
                                        </p:attrNameLst>
                                      </p:cBhvr>
                                      <p:to>
                                        <p:strVal val="visible"/>
                                      </p:to>
                                    </p:set>
                                    <p:animEffect transition="in" filter="wipe(left)">
                                      <p:cBhvr>
                                        <p:cTn id="42" dur="500"/>
                                        <p:tgtEl>
                                          <p:spTgt spid="7988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9886"/>
                                        </p:tgtEl>
                                        <p:attrNameLst>
                                          <p:attrName>style.visibility</p:attrName>
                                        </p:attrNameLst>
                                      </p:cBhvr>
                                      <p:to>
                                        <p:strVal val="visible"/>
                                      </p:to>
                                    </p:set>
                                    <p:animEffect transition="in" filter="wipe(left)">
                                      <p:cBhvr>
                                        <p:cTn id="47" dur="500"/>
                                        <p:tgtEl>
                                          <p:spTgt spid="7988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9887"/>
                                        </p:tgtEl>
                                        <p:attrNameLst>
                                          <p:attrName>style.visibility</p:attrName>
                                        </p:attrNameLst>
                                      </p:cBhvr>
                                      <p:to>
                                        <p:strVal val="visible"/>
                                      </p:to>
                                    </p:set>
                                    <p:animEffect transition="in" filter="wipe(left)">
                                      <p:cBhvr>
                                        <p:cTn id="52" dur="500"/>
                                        <p:tgtEl>
                                          <p:spTgt spid="7988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9893"/>
                                        </p:tgtEl>
                                        <p:attrNameLst>
                                          <p:attrName>style.visibility</p:attrName>
                                        </p:attrNameLst>
                                      </p:cBhvr>
                                      <p:to>
                                        <p:strVal val="visible"/>
                                      </p:to>
                                    </p:set>
                                    <p:animEffect transition="in" filter="wipe(left)">
                                      <p:cBhvr>
                                        <p:cTn id="57" dur="500"/>
                                        <p:tgtEl>
                                          <p:spTgt spid="7989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9888"/>
                                        </p:tgtEl>
                                        <p:attrNameLst>
                                          <p:attrName>style.visibility</p:attrName>
                                        </p:attrNameLst>
                                      </p:cBhvr>
                                      <p:to>
                                        <p:strVal val="visible"/>
                                      </p:to>
                                    </p:set>
                                    <p:animEffect transition="in" filter="wipe(left)">
                                      <p:cBhvr>
                                        <p:cTn id="62" dur="500"/>
                                        <p:tgtEl>
                                          <p:spTgt spid="7988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79889"/>
                                        </p:tgtEl>
                                        <p:attrNameLst>
                                          <p:attrName>style.visibility</p:attrName>
                                        </p:attrNameLst>
                                      </p:cBhvr>
                                      <p:to>
                                        <p:strVal val="visible"/>
                                      </p:to>
                                    </p:set>
                                    <p:animEffect transition="in" filter="wipe(left)">
                                      <p:cBhvr>
                                        <p:cTn id="67" dur="500"/>
                                        <p:tgtEl>
                                          <p:spTgt spid="7988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79890"/>
                                        </p:tgtEl>
                                        <p:attrNameLst>
                                          <p:attrName>style.visibility</p:attrName>
                                        </p:attrNameLst>
                                      </p:cBhvr>
                                      <p:to>
                                        <p:strVal val="visible"/>
                                      </p:to>
                                    </p:set>
                                    <p:animEffect transition="in" filter="wipe(left)">
                                      <p:cBhvr>
                                        <p:cTn id="72" dur="500"/>
                                        <p:tgtEl>
                                          <p:spTgt spid="79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91" grpId="0"/>
      <p:bldP spid="79892" grpId="0"/>
      <p:bldP spid="79893" grpId="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80898" name="对象 80897"/>
          <p:cNvGraphicFramePr>
            <a:graphicFrameLocks noChangeAspect="1"/>
          </p:cNvGraphicFramePr>
          <p:nvPr/>
        </p:nvGraphicFramePr>
        <p:xfrm>
          <a:off x="668338" y="1141413"/>
          <a:ext cx="2692400" cy="558800"/>
        </p:xfrm>
        <a:graphic>
          <a:graphicData uri="http://schemas.openxmlformats.org/presentationml/2006/ole">
            <mc:AlternateContent xmlns:mc="http://schemas.openxmlformats.org/markup-compatibility/2006">
              <mc:Choice xmlns:v="urn:schemas-microsoft-com:vml" Requires="v">
                <p:oleObj spid="_x0000_s3540" name="" r:id="rId1" imgW="1290320" imgH="268605" progId="Equation.3">
                  <p:embed/>
                </p:oleObj>
              </mc:Choice>
              <mc:Fallback>
                <p:oleObj name="" r:id="rId1" imgW="1290320" imgH="268605" progId="Equation.3">
                  <p:embed/>
                  <p:pic>
                    <p:nvPicPr>
                      <p:cNvPr id="0" name="图片 3539"/>
                      <p:cNvPicPr/>
                      <p:nvPr/>
                    </p:nvPicPr>
                    <p:blipFill>
                      <a:blip r:embed="rId2"/>
                      <a:stretch>
                        <a:fillRect/>
                      </a:stretch>
                    </p:blipFill>
                    <p:spPr>
                      <a:xfrm>
                        <a:off x="668338" y="1141413"/>
                        <a:ext cx="2692400" cy="558800"/>
                      </a:xfrm>
                      <a:prstGeom prst="rect">
                        <a:avLst/>
                      </a:prstGeom>
                      <a:noFill/>
                      <a:ln w="38100">
                        <a:noFill/>
                        <a:miter/>
                      </a:ln>
                    </p:spPr>
                  </p:pic>
                </p:oleObj>
              </mc:Fallback>
            </mc:AlternateContent>
          </a:graphicData>
        </a:graphic>
      </p:graphicFrame>
      <p:graphicFrame>
        <p:nvGraphicFramePr>
          <p:cNvPr id="80899" name="对象 80898"/>
          <p:cNvGraphicFramePr>
            <a:graphicFrameLocks noChangeAspect="1"/>
          </p:cNvGraphicFramePr>
          <p:nvPr/>
        </p:nvGraphicFramePr>
        <p:xfrm>
          <a:off x="971550" y="1803400"/>
          <a:ext cx="4505325" cy="904875"/>
        </p:xfrm>
        <a:graphic>
          <a:graphicData uri="http://schemas.openxmlformats.org/presentationml/2006/ole">
            <mc:AlternateContent xmlns:mc="http://schemas.openxmlformats.org/markup-compatibility/2006">
              <mc:Choice xmlns:v="urn:schemas-microsoft-com:vml" Requires="v">
                <p:oleObj spid="_x0000_s3541" name="" r:id="rId3" imgW="2145665" imgH="431800" progId="Equation.3">
                  <p:embed/>
                </p:oleObj>
              </mc:Choice>
              <mc:Fallback>
                <p:oleObj name="" r:id="rId3" imgW="2145665" imgH="431800" progId="Equation.3">
                  <p:embed/>
                  <p:pic>
                    <p:nvPicPr>
                      <p:cNvPr id="0" name="图片 3540"/>
                      <p:cNvPicPr/>
                      <p:nvPr/>
                    </p:nvPicPr>
                    <p:blipFill>
                      <a:blip r:embed="rId4"/>
                      <a:stretch>
                        <a:fillRect/>
                      </a:stretch>
                    </p:blipFill>
                    <p:spPr>
                      <a:xfrm>
                        <a:off x="971550" y="1803400"/>
                        <a:ext cx="4505325" cy="904875"/>
                      </a:xfrm>
                      <a:prstGeom prst="rect">
                        <a:avLst/>
                      </a:prstGeom>
                      <a:noFill/>
                      <a:ln w="38100">
                        <a:noFill/>
                        <a:miter/>
                      </a:ln>
                    </p:spPr>
                  </p:pic>
                </p:oleObj>
              </mc:Fallback>
            </mc:AlternateContent>
          </a:graphicData>
        </a:graphic>
      </p:graphicFrame>
      <p:sp>
        <p:nvSpPr>
          <p:cNvPr id="80900" name="矩形 80899"/>
          <p:cNvSpPr/>
          <p:nvPr/>
        </p:nvSpPr>
        <p:spPr>
          <a:xfrm>
            <a:off x="395288" y="387350"/>
            <a:ext cx="2303462" cy="457200"/>
          </a:xfrm>
          <a:prstGeom prst="rect">
            <a:avLst/>
          </a:prstGeom>
          <a:noFill/>
          <a:ln w="9525">
            <a:noFill/>
          </a:ln>
        </p:spPr>
        <p:txBody>
          <a:bodyPr anchor="t">
            <a:spAutoFit/>
          </a:bodyPr>
          <a:p>
            <a:pPr lvl="0" indent="0"/>
            <a:r>
              <a:rPr lang="zh-CN" altLang="en-US" dirty="0">
                <a:solidFill>
                  <a:schemeClr val="bg1"/>
                </a:solidFill>
                <a:latin typeface="Times New Roman" panose="02020603050405020304" pitchFamily="2" charset="0"/>
                <a:ea typeface="仿宋_GB2312" pitchFamily="1" charset="-122"/>
              </a:rPr>
              <a:t>写成矢量式</a:t>
            </a:r>
            <a:endParaRPr lang="zh-CN" altLang="en-US" dirty="0">
              <a:solidFill>
                <a:srgbClr val="FFFF00"/>
              </a:solidFill>
              <a:latin typeface="Times New Roman" panose="02020603050405020304" pitchFamily="2" charset="0"/>
              <a:ea typeface="仿宋_GB2312" pitchFamily="1" charset="-122"/>
            </a:endParaRPr>
          </a:p>
        </p:txBody>
      </p:sp>
      <p:grpSp>
        <p:nvGrpSpPr>
          <p:cNvPr id="80901" name="组合 80900"/>
          <p:cNvGrpSpPr/>
          <p:nvPr/>
        </p:nvGrpSpPr>
        <p:grpSpPr>
          <a:xfrm>
            <a:off x="5719763" y="704850"/>
            <a:ext cx="3028950" cy="2579688"/>
            <a:chOff x="0" y="-14"/>
            <a:chExt cx="2099" cy="1671"/>
          </a:xfrm>
        </p:grpSpPr>
        <p:sp>
          <p:nvSpPr>
            <p:cNvPr id="81925" name="矩形 80901"/>
            <p:cNvSpPr/>
            <p:nvPr/>
          </p:nvSpPr>
          <p:spPr>
            <a:xfrm>
              <a:off x="0" y="29"/>
              <a:ext cx="2099" cy="1628"/>
            </a:xfrm>
            <a:prstGeom prst="rect">
              <a:avLst/>
            </a:prstGeom>
            <a:noFill/>
            <a:ln w="9525" cap="flat" cmpd="sng">
              <a:solidFill>
                <a:srgbClr val="66FF33">
                  <a:alpha val="14000"/>
                </a:srgbClr>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1926" name="文本框 80902"/>
            <p:cNvSpPr txBox="1"/>
            <p:nvPr/>
          </p:nvSpPr>
          <p:spPr>
            <a:xfrm>
              <a:off x="31" y="1177"/>
              <a:ext cx="340" cy="296"/>
            </a:xfrm>
            <a:prstGeom prst="rect">
              <a:avLst/>
            </a:prstGeom>
            <a:noFill/>
            <a:ln w="9525">
              <a:noFill/>
            </a:ln>
          </p:spPr>
          <p:txBody>
            <a:bodyPr wrap="none" anchor="t">
              <a:spAutoFit/>
            </a:bodyPr>
            <a:p>
              <a:pPr lvl="0" indent="0"/>
              <a:r>
                <a:rPr lang="en-US" altLang="x-none" dirty="0">
                  <a:latin typeface="宋体" panose="02010600030101010101" pitchFamily="2" charset="-122"/>
                  <a:ea typeface="宋体" panose="02010600030101010101" pitchFamily="2" charset="-122"/>
                </a:rPr>
                <a:t>-</a:t>
              </a:r>
              <a:r>
                <a:rPr lang="en-US" altLang="x-none" i="1" dirty="0">
                  <a:latin typeface="Times New Roman" panose="02020603050405020304" pitchFamily="2" charset="0"/>
                  <a:ea typeface="宋体" panose="02010600030101010101" pitchFamily="2" charset="-122"/>
                </a:rPr>
                <a:t>q</a:t>
              </a:r>
              <a:endParaRPr lang="en-US" altLang="x-none" i="1" dirty="0">
                <a:latin typeface="Times New Roman" panose="02020603050405020304" pitchFamily="2" charset="0"/>
                <a:ea typeface="宋体" panose="02010600030101010101" pitchFamily="2" charset="-122"/>
              </a:endParaRPr>
            </a:p>
          </p:txBody>
        </p:sp>
        <p:sp>
          <p:nvSpPr>
            <p:cNvPr id="81927" name="椭圆 80903"/>
            <p:cNvSpPr>
              <a:spLocks noChangeAspect="1"/>
            </p:cNvSpPr>
            <p:nvPr/>
          </p:nvSpPr>
          <p:spPr>
            <a:xfrm>
              <a:off x="313" y="1185"/>
              <a:ext cx="84" cy="84"/>
            </a:xfrm>
            <a:prstGeom prst="ellipse">
              <a:avLst/>
            </a:prstGeom>
            <a:solidFill>
              <a:srgbClr val="FF66FF"/>
            </a:solidFill>
            <a:ln w="9525" cap="flat" cmpd="sng">
              <a:solidFill>
                <a:srgbClr val="FF66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1928" name="椭圆 80904"/>
            <p:cNvSpPr>
              <a:spLocks noChangeAspect="1"/>
            </p:cNvSpPr>
            <p:nvPr/>
          </p:nvSpPr>
          <p:spPr>
            <a:xfrm>
              <a:off x="878" y="1185"/>
              <a:ext cx="84" cy="84"/>
            </a:xfrm>
            <a:prstGeom prst="ellipse">
              <a:avLst/>
            </a:prstGeom>
            <a:solidFill>
              <a:srgbClr val="FF66FF"/>
            </a:solidFill>
            <a:ln w="9525" cap="flat" cmpd="sng">
              <a:solidFill>
                <a:srgbClr val="FF66FF"/>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1929" name="文本框 80905"/>
            <p:cNvSpPr txBox="1"/>
            <p:nvPr/>
          </p:nvSpPr>
          <p:spPr>
            <a:xfrm>
              <a:off x="726" y="1209"/>
              <a:ext cx="353" cy="296"/>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+q</a:t>
              </a:r>
              <a:endParaRPr lang="en-US" altLang="x-none" i="1" dirty="0">
                <a:latin typeface="Times New Roman" panose="02020603050405020304" pitchFamily="2" charset="0"/>
                <a:ea typeface="宋体" panose="02010600030101010101" pitchFamily="2" charset="-122"/>
              </a:endParaRPr>
            </a:p>
          </p:txBody>
        </p:sp>
        <p:graphicFrame>
          <p:nvGraphicFramePr>
            <p:cNvPr id="81930" name="对象 80906"/>
            <p:cNvGraphicFramePr>
              <a:graphicFrameLocks noChangeAspect="1"/>
            </p:cNvGraphicFramePr>
            <p:nvPr/>
          </p:nvGraphicFramePr>
          <p:xfrm>
            <a:off x="581" y="1250"/>
            <a:ext cx="152" cy="288"/>
          </p:xfrm>
          <a:graphic>
            <a:graphicData uri="http://schemas.openxmlformats.org/presentationml/2006/ole">
              <mc:AlternateContent xmlns:mc="http://schemas.openxmlformats.org/markup-compatibility/2006">
                <mc:Choice xmlns:v="urn:schemas-microsoft-com:vml" Requires="v">
                  <p:oleObj spid="_x0000_s3542" name="" r:id="rId5" imgW="116840" imgH="220345" progId="Equation.3">
                    <p:embed/>
                  </p:oleObj>
                </mc:Choice>
                <mc:Fallback>
                  <p:oleObj name="" r:id="rId5" imgW="116840" imgH="220345" progId="Equation.3">
                    <p:embed/>
                    <p:pic>
                      <p:nvPicPr>
                        <p:cNvPr id="0" name="图片 3541"/>
                        <p:cNvPicPr/>
                        <p:nvPr/>
                      </p:nvPicPr>
                      <p:blipFill>
                        <a:blip r:embed="rId6"/>
                        <a:stretch>
                          <a:fillRect/>
                        </a:stretch>
                      </p:blipFill>
                      <p:spPr>
                        <a:xfrm>
                          <a:off x="581" y="1250"/>
                          <a:ext cx="152" cy="288"/>
                        </a:xfrm>
                        <a:prstGeom prst="rect">
                          <a:avLst/>
                        </a:prstGeom>
                        <a:noFill/>
                        <a:ln w="38100">
                          <a:noFill/>
                          <a:miter/>
                        </a:ln>
                      </p:spPr>
                    </p:pic>
                  </p:oleObj>
                </mc:Fallback>
              </mc:AlternateContent>
            </a:graphicData>
          </a:graphic>
        </p:graphicFrame>
        <p:sp>
          <p:nvSpPr>
            <p:cNvPr id="81931" name="直接连接符 80907"/>
            <p:cNvSpPr/>
            <p:nvPr/>
          </p:nvSpPr>
          <p:spPr>
            <a:xfrm flipV="1">
              <a:off x="355" y="1225"/>
              <a:ext cx="563" cy="3"/>
            </a:xfrm>
            <a:prstGeom prst="line">
              <a:avLst/>
            </a:prstGeom>
            <a:ln w="28575" cap="flat" cmpd="sng">
              <a:solidFill>
                <a:srgbClr val="66FF33"/>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1932" name="文本框 80908"/>
            <p:cNvSpPr txBox="1"/>
            <p:nvPr/>
          </p:nvSpPr>
          <p:spPr>
            <a:xfrm>
              <a:off x="1432" y="164"/>
              <a:ext cx="257" cy="296"/>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P</a:t>
              </a:r>
              <a:endParaRPr lang="en-US" altLang="x-none" i="1" dirty="0">
                <a:latin typeface="Times New Roman" panose="02020603050405020304" pitchFamily="2" charset="0"/>
                <a:ea typeface="宋体" panose="02010600030101010101" pitchFamily="2" charset="-122"/>
              </a:endParaRPr>
            </a:p>
          </p:txBody>
        </p:sp>
        <p:sp>
          <p:nvSpPr>
            <p:cNvPr id="81933" name="椭圆 80909"/>
            <p:cNvSpPr>
              <a:spLocks noChangeAspect="1"/>
            </p:cNvSpPr>
            <p:nvPr/>
          </p:nvSpPr>
          <p:spPr>
            <a:xfrm>
              <a:off x="1734" y="277"/>
              <a:ext cx="84" cy="84"/>
            </a:xfrm>
            <a:prstGeom prst="ellipse">
              <a:avLst/>
            </a:prstGeom>
            <a:solidFill>
              <a:srgbClr val="FFFFFF">
                <a:alpha val="57999"/>
              </a:srgbClr>
            </a:solidFill>
            <a:ln w="3175" cap="flat" cmpd="sng">
              <a:solidFill>
                <a:schemeClr val="bg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81934" name="对象 80910"/>
            <p:cNvGraphicFramePr>
              <a:graphicFrameLocks noChangeAspect="1"/>
            </p:cNvGraphicFramePr>
            <p:nvPr/>
          </p:nvGraphicFramePr>
          <p:xfrm>
            <a:off x="1253" y="800"/>
            <a:ext cx="211" cy="299"/>
          </p:xfrm>
          <a:graphic>
            <a:graphicData uri="http://schemas.openxmlformats.org/presentationml/2006/ole">
              <mc:AlternateContent xmlns:mc="http://schemas.openxmlformats.org/markup-compatibility/2006">
                <mc:Choice xmlns:v="urn:schemas-microsoft-com:vml" Requires="v">
                  <p:oleObj spid="_x0000_s3543" name="" r:id="rId7" imgW="155575" imgH="220345" progId="Equation.3">
                    <p:embed/>
                  </p:oleObj>
                </mc:Choice>
                <mc:Fallback>
                  <p:oleObj name="" r:id="rId7" imgW="155575" imgH="220345" progId="Equation.3">
                    <p:embed/>
                    <p:pic>
                      <p:nvPicPr>
                        <p:cNvPr id="0" name="图片 3542"/>
                        <p:cNvPicPr/>
                        <p:nvPr/>
                      </p:nvPicPr>
                      <p:blipFill>
                        <a:blip r:embed="rId8"/>
                        <a:stretch>
                          <a:fillRect/>
                        </a:stretch>
                      </p:blipFill>
                      <p:spPr>
                        <a:xfrm>
                          <a:off x="1253" y="800"/>
                          <a:ext cx="211" cy="299"/>
                        </a:xfrm>
                        <a:prstGeom prst="rect">
                          <a:avLst/>
                        </a:prstGeom>
                        <a:noFill/>
                        <a:ln w="38100">
                          <a:noFill/>
                          <a:miter/>
                        </a:ln>
                      </p:spPr>
                    </p:pic>
                  </p:oleObj>
                </mc:Fallback>
              </mc:AlternateContent>
            </a:graphicData>
          </a:graphic>
        </p:graphicFrame>
        <p:sp>
          <p:nvSpPr>
            <p:cNvPr id="81935" name="直接连接符 80911"/>
            <p:cNvSpPr/>
            <p:nvPr/>
          </p:nvSpPr>
          <p:spPr>
            <a:xfrm flipV="1">
              <a:off x="919" y="317"/>
              <a:ext cx="862" cy="91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81936" name="对象 80912"/>
            <p:cNvGraphicFramePr>
              <a:graphicFrameLocks noChangeAspect="1"/>
            </p:cNvGraphicFramePr>
            <p:nvPr/>
          </p:nvGraphicFramePr>
          <p:xfrm>
            <a:off x="859" y="516"/>
            <a:ext cx="211" cy="299"/>
          </p:xfrm>
          <a:graphic>
            <a:graphicData uri="http://schemas.openxmlformats.org/presentationml/2006/ole">
              <mc:AlternateContent xmlns:mc="http://schemas.openxmlformats.org/markup-compatibility/2006">
                <mc:Choice xmlns:v="urn:schemas-microsoft-com:vml" Requires="v">
                  <p:oleObj spid="_x0000_s3544" name="" r:id="rId9" imgW="155575" imgH="220345" progId="Equation.3">
                    <p:embed/>
                  </p:oleObj>
                </mc:Choice>
                <mc:Fallback>
                  <p:oleObj name="" r:id="rId9" imgW="155575" imgH="220345" progId="Equation.3">
                    <p:embed/>
                    <p:pic>
                      <p:nvPicPr>
                        <p:cNvPr id="0" name="图片 3543"/>
                        <p:cNvPicPr/>
                        <p:nvPr/>
                      </p:nvPicPr>
                      <p:blipFill>
                        <a:blip r:embed="rId10"/>
                        <a:stretch>
                          <a:fillRect/>
                        </a:stretch>
                      </p:blipFill>
                      <p:spPr>
                        <a:xfrm>
                          <a:off x="859" y="516"/>
                          <a:ext cx="211" cy="299"/>
                        </a:xfrm>
                        <a:prstGeom prst="rect">
                          <a:avLst/>
                        </a:prstGeom>
                        <a:noFill/>
                        <a:ln w="38100">
                          <a:noFill/>
                          <a:miter/>
                        </a:ln>
                      </p:spPr>
                    </p:pic>
                  </p:oleObj>
                </mc:Fallback>
              </mc:AlternateContent>
            </a:graphicData>
          </a:graphic>
        </p:graphicFrame>
        <p:sp>
          <p:nvSpPr>
            <p:cNvPr id="81937" name="直接连接符 80913"/>
            <p:cNvSpPr/>
            <p:nvPr/>
          </p:nvSpPr>
          <p:spPr>
            <a:xfrm flipV="1">
              <a:off x="360" y="315"/>
              <a:ext cx="1423" cy="910"/>
            </a:xfrm>
            <a:prstGeom prst="line">
              <a:avLst/>
            </a:prstGeom>
            <a:ln w="28575"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1938" name="直接连接符 80914"/>
            <p:cNvSpPr/>
            <p:nvPr/>
          </p:nvSpPr>
          <p:spPr>
            <a:xfrm flipV="1">
              <a:off x="641" y="317"/>
              <a:ext cx="1139" cy="908"/>
            </a:xfrm>
            <a:prstGeom prst="line">
              <a:avLst/>
            </a:prstGeom>
            <a:ln w="9525" cap="flat" cmpd="sng">
              <a:solidFill>
                <a:srgbClr val="006699"/>
              </a:solidFill>
              <a:prstDash val="dashDot"/>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81939" name="对象 80915"/>
            <p:cNvGraphicFramePr>
              <a:graphicFrameLocks noChangeAspect="1"/>
            </p:cNvGraphicFramePr>
            <p:nvPr/>
          </p:nvGraphicFramePr>
          <p:xfrm>
            <a:off x="963" y="932"/>
            <a:ext cx="158" cy="176"/>
          </p:xfrm>
          <a:graphic>
            <a:graphicData uri="http://schemas.openxmlformats.org/presentationml/2006/ole">
              <mc:AlternateContent xmlns:mc="http://schemas.openxmlformats.org/markup-compatibility/2006">
                <mc:Choice xmlns:v="urn:schemas-microsoft-com:vml" Requires="v">
                  <p:oleObj spid="_x0000_s3545" name="" r:id="rId11" imgW="118745" imgH="132080" progId="Equation.3">
                    <p:embed/>
                  </p:oleObj>
                </mc:Choice>
                <mc:Fallback>
                  <p:oleObj name="" r:id="rId11" imgW="118745" imgH="132080" progId="Equation.3">
                    <p:embed/>
                    <p:pic>
                      <p:nvPicPr>
                        <p:cNvPr id="0" name="图片 3544"/>
                        <p:cNvPicPr/>
                        <p:nvPr/>
                      </p:nvPicPr>
                      <p:blipFill>
                        <a:blip r:embed="rId12"/>
                        <a:stretch>
                          <a:fillRect/>
                        </a:stretch>
                      </p:blipFill>
                      <p:spPr>
                        <a:xfrm>
                          <a:off x="963" y="932"/>
                          <a:ext cx="158" cy="176"/>
                        </a:xfrm>
                        <a:prstGeom prst="rect">
                          <a:avLst/>
                        </a:prstGeom>
                        <a:noFill/>
                        <a:ln w="38100">
                          <a:noFill/>
                          <a:miter/>
                        </a:ln>
                      </p:spPr>
                    </p:pic>
                  </p:oleObj>
                </mc:Fallback>
              </mc:AlternateContent>
            </a:graphicData>
          </a:graphic>
        </p:graphicFrame>
        <p:sp>
          <p:nvSpPr>
            <p:cNvPr id="81940" name="未知"/>
            <p:cNvSpPr/>
            <p:nvPr/>
          </p:nvSpPr>
          <p:spPr>
            <a:xfrm rot="-2870665">
              <a:off x="741" y="1141"/>
              <a:ext cx="44" cy="70"/>
            </a:xfrm>
            <a:custGeom>
              <a:avLst/>
              <a:gdLst/>
              <a:ahLst/>
              <a:cxnLst/>
              <a:pathLst>
                <a:path w="51" h="145">
                  <a:moveTo>
                    <a:pt x="45" y="0"/>
                  </a:moveTo>
                  <a:cubicBezTo>
                    <a:pt x="45" y="14"/>
                    <a:pt x="51" y="19"/>
                    <a:pt x="51" y="51"/>
                  </a:cubicBezTo>
                  <a:cubicBezTo>
                    <a:pt x="44" y="91"/>
                    <a:pt x="42" y="89"/>
                    <a:pt x="33" y="105"/>
                  </a:cubicBezTo>
                  <a:cubicBezTo>
                    <a:pt x="24" y="121"/>
                    <a:pt x="8" y="136"/>
                    <a:pt x="0" y="145"/>
                  </a:cubicBezTo>
                </a:path>
              </a:pathLst>
            </a:custGeom>
            <a:noFill/>
            <a:ln w="19050" cap="flat" cmpd="sng">
              <a:solidFill>
                <a:schemeClr val="bg1"/>
              </a:solidFill>
              <a:prstDash val="solid"/>
              <a:round/>
              <a:headEnd type="none" w="med" len="med"/>
              <a:tailEnd type="none" w="med" len="med"/>
            </a:ln>
          </p:spPr>
          <p:txBody>
            <a:bodyPr/>
            <a:p>
              <a:endParaRPr lang="zh-CN" altLang="en-US"/>
            </a:p>
          </p:txBody>
        </p:sp>
        <p:graphicFrame>
          <p:nvGraphicFramePr>
            <p:cNvPr id="81941" name="对象 80917"/>
            <p:cNvGraphicFramePr>
              <a:graphicFrameLocks noChangeAspect="1"/>
            </p:cNvGraphicFramePr>
            <p:nvPr/>
          </p:nvGraphicFramePr>
          <p:xfrm>
            <a:off x="772" y="1018"/>
            <a:ext cx="161" cy="225"/>
          </p:xfrm>
          <a:graphic>
            <a:graphicData uri="http://schemas.openxmlformats.org/presentationml/2006/ole">
              <mc:AlternateContent xmlns:mc="http://schemas.openxmlformats.org/markup-compatibility/2006">
                <mc:Choice xmlns:v="urn:schemas-microsoft-com:vml" Requires="v">
                  <p:oleObj spid="_x0000_s3546" name="" r:id="rId13" imgW="130810" imgH="182880" progId="Equation.3">
                    <p:embed/>
                  </p:oleObj>
                </mc:Choice>
                <mc:Fallback>
                  <p:oleObj name="" r:id="rId13" imgW="130810" imgH="182880" progId="Equation.3">
                    <p:embed/>
                    <p:pic>
                      <p:nvPicPr>
                        <p:cNvPr id="0" name="图片 3545"/>
                        <p:cNvPicPr/>
                        <p:nvPr/>
                      </p:nvPicPr>
                      <p:blipFill>
                        <a:blip r:embed="rId14"/>
                        <a:stretch>
                          <a:fillRect/>
                        </a:stretch>
                      </p:blipFill>
                      <p:spPr>
                        <a:xfrm>
                          <a:off x="772" y="1018"/>
                          <a:ext cx="161" cy="225"/>
                        </a:xfrm>
                        <a:prstGeom prst="rect">
                          <a:avLst/>
                        </a:prstGeom>
                        <a:noFill/>
                        <a:ln w="38100">
                          <a:noFill/>
                          <a:miter/>
                        </a:ln>
                      </p:spPr>
                    </p:pic>
                  </p:oleObj>
                </mc:Fallback>
              </mc:AlternateContent>
            </a:graphicData>
          </a:graphic>
        </p:graphicFrame>
        <p:sp>
          <p:nvSpPr>
            <p:cNvPr id="81942" name="直接连接符 80918"/>
            <p:cNvSpPr/>
            <p:nvPr/>
          </p:nvSpPr>
          <p:spPr>
            <a:xfrm flipV="1">
              <a:off x="1773" y="106"/>
              <a:ext cx="272" cy="217"/>
            </a:xfrm>
            <a:prstGeom prst="line">
              <a:avLst/>
            </a:prstGeom>
            <a:ln w="28575" cap="flat" cmpd="sng">
              <a:solidFill>
                <a:srgbClr val="006699"/>
              </a:solidFill>
              <a:prstDash val="solid"/>
              <a:round/>
              <a:headEnd type="none" w="med" len="med"/>
              <a:tailEnd type="triangl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81943" name="对象 80919"/>
            <p:cNvGraphicFramePr>
              <a:graphicFrameLocks noChangeAspect="1"/>
            </p:cNvGraphicFramePr>
            <p:nvPr/>
          </p:nvGraphicFramePr>
          <p:xfrm>
            <a:off x="1717" y="-14"/>
            <a:ext cx="206" cy="293"/>
          </p:xfrm>
          <a:graphic>
            <a:graphicData uri="http://schemas.openxmlformats.org/presentationml/2006/ole">
              <mc:AlternateContent xmlns:mc="http://schemas.openxmlformats.org/markup-compatibility/2006">
                <mc:Choice xmlns:v="urn:schemas-microsoft-com:vml" Requires="v">
                  <p:oleObj spid="_x0000_s3547" name="" r:id="rId15" imgW="153035" imgH="216535" progId="Equation.3">
                    <p:embed/>
                  </p:oleObj>
                </mc:Choice>
                <mc:Fallback>
                  <p:oleObj name="" r:id="rId15" imgW="153035" imgH="216535" progId="Equation.3">
                    <p:embed/>
                    <p:pic>
                      <p:nvPicPr>
                        <p:cNvPr id="0" name="图片 3546"/>
                        <p:cNvPicPr/>
                        <p:nvPr/>
                      </p:nvPicPr>
                      <p:blipFill>
                        <a:blip r:embed="rId16"/>
                        <a:stretch>
                          <a:fillRect/>
                        </a:stretch>
                      </p:blipFill>
                      <p:spPr>
                        <a:xfrm>
                          <a:off x="1717" y="-14"/>
                          <a:ext cx="206" cy="293"/>
                        </a:xfrm>
                        <a:prstGeom prst="rect">
                          <a:avLst/>
                        </a:prstGeom>
                        <a:noFill/>
                        <a:ln w="38100">
                          <a:noFill/>
                          <a:miter/>
                        </a:ln>
                      </p:spPr>
                    </p:pic>
                  </p:oleObj>
                </mc:Fallback>
              </mc:AlternateContent>
            </a:graphicData>
          </a:graphic>
        </p:graphicFrame>
      </p:grpSp>
      <p:sp>
        <p:nvSpPr>
          <p:cNvPr id="80921" name="矩形 80920"/>
          <p:cNvSpPr/>
          <p:nvPr/>
        </p:nvSpPr>
        <p:spPr>
          <a:xfrm>
            <a:off x="395288" y="2970213"/>
            <a:ext cx="1008062" cy="457200"/>
          </a:xfrm>
          <a:prstGeom prst="rect">
            <a:avLst/>
          </a:prstGeom>
          <a:noFill/>
          <a:ln w="9525">
            <a:noFill/>
          </a:ln>
        </p:spPr>
        <p:txBody>
          <a:bodyPr anchor="t">
            <a:spAutoFit/>
          </a:bodyPr>
          <a:p>
            <a:pPr lvl="0" indent="0"/>
            <a:r>
              <a:rPr lang="zh-CN" altLang="en-US" dirty="0">
                <a:solidFill>
                  <a:schemeClr val="bg1"/>
                </a:solidFill>
                <a:latin typeface="Times New Roman" panose="02020603050405020304" pitchFamily="2" charset="0"/>
                <a:ea typeface="仿宋_GB2312" pitchFamily="1" charset="-122"/>
              </a:rPr>
              <a:t>又</a:t>
            </a:r>
            <a:endParaRPr lang="zh-CN" altLang="en-US" dirty="0">
              <a:solidFill>
                <a:srgbClr val="FFFF00"/>
              </a:solidFill>
              <a:latin typeface="Times New Roman" panose="02020603050405020304" pitchFamily="2" charset="0"/>
              <a:ea typeface="仿宋_GB2312" pitchFamily="1" charset="-122"/>
            </a:endParaRPr>
          </a:p>
        </p:txBody>
      </p:sp>
      <p:graphicFrame>
        <p:nvGraphicFramePr>
          <p:cNvPr id="80922" name="对象 80921"/>
          <p:cNvGraphicFramePr>
            <a:graphicFrameLocks noChangeAspect="1"/>
          </p:cNvGraphicFramePr>
          <p:nvPr/>
        </p:nvGraphicFramePr>
        <p:xfrm>
          <a:off x="949325" y="2924175"/>
          <a:ext cx="3627438" cy="504825"/>
        </p:xfrm>
        <a:graphic>
          <a:graphicData uri="http://schemas.openxmlformats.org/presentationml/2006/ole">
            <mc:AlternateContent xmlns:mc="http://schemas.openxmlformats.org/markup-compatibility/2006">
              <mc:Choice xmlns:v="urn:schemas-microsoft-com:vml" Requires="v">
                <p:oleObj spid="_x0000_s3548" name="" r:id="rId17" imgW="1727200" imgH="241300" progId="Equation.3">
                  <p:embed/>
                </p:oleObj>
              </mc:Choice>
              <mc:Fallback>
                <p:oleObj name="" r:id="rId17" imgW="1727200" imgH="241300" progId="Equation.3">
                  <p:embed/>
                  <p:pic>
                    <p:nvPicPr>
                      <p:cNvPr id="0" name="图片 3547"/>
                      <p:cNvPicPr/>
                      <p:nvPr/>
                    </p:nvPicPr>
                    <p:blipFill>
                      <a:blip r:embed="rId18"/>
                      <a:stretch>
                        <a:fillRect/>
                      </a:stretch>
                    </p:blipFill>
                    <p:spPr>
                      <a:xfrm>
                        <a:off x="949325" y="2924175"/>
                        <a:ext cx="3627438" cy="504825"/>
                      </a:xfrm>
                      <a:prstGeom prst="rect">
                        <a:avLst/>
                      </a:prstGeom>
                      <a:noFill/>
                      <a:ln w="38100">
                        <a:noFill/>
                        <a:miter/>
                      </a:ln>
                    </p:spPr>
                  </p:pic>
                </p:oleObj>
              </mc:Fallback>
            </mc:AlternateContent>
          </a:graphicData>
        </a:graphic>
      </p:graphicFrame>
      <p:sp>
        <p:nvSpPr>
          <p:cNvPr id="80923" name="矩形 80922"/>
          <p:cNvSpPr/>
          <p:nvPr/>
        </p:nvSpPr>
        <p:spPr>
          <a:xfrm>
            <a:off x="420688" y="3708400"/>
            <a:ext cx="4335462"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由此，</a:t>
            </a:r>
            <a:r>
              <a:rPr lang="en-US" altLang="x-none" i="1" dirty="0">
                <a:latin typeface="Times New Roman" panose="02020603050405020304" pitchFamily="2" charset="0"/>
                <a:ea typeface="仿宋_GB2312" pitchFamily="1" charset="-122"/>
              </a:rPr>
              <a:t>P </a:t>
            </a:r>
            <a:r>
              <a:rPr lang="zh-CN" altLang="en-US" dirty="0">
                <a:latin typeface="Times New Roman" panose="02020603050405020304" pitchFamily="2" charset="0"/>
                <a:ea typeface="仿宋_GB2312" pitchFamily="1" charset="-122"/>
              </a:rPr>
              <a:t>点电场强度可写为</a:t>
            </a:r>
            <a:endParaRPr lang="zh-CN" altLang="en-US" dirty="0">
              <a:latin typeface="Times New Roman" panose="02020603050405020304" pitchFamily="2" charset="0"/>
              <a:ea typeface="仿宋_GB2312" pitchFamily="1" charset="-122"/>
            </a:endParaRPr>
          </a:p>
        </p:txBody>
      </p:sp>
      <p:grpSp>
        <p:nvGrpSpPr>
          <p:cNvPr id="80924" name="组合 80923"/>
          <p:cNvGrpSpPr/>
          <p:nvPr/>
        </p:nvGrpSpPr>
        <p:grpSpPr>
          <a:xfrm>
            <a:off x="6040438" y="1249363"/>
            <a:ext cx="2465387" cy="2033587"/>
            <a:chOff x="0" y="0"/>
            <a:chExt cx="1553" cy="1281"/>
          </a:xfrm>
        </p:grpSpPr>
        <p:sp>
          <p:nvSpPr>
            <p:cNvPr id="81948" name="直接连接符 80924"/>
            <p:cNvSpPr/>
            <p:nvPr/>
          </p:nvSpPr>
          <p:spPr>
            <a:xfrm>
              <a:off x="381" y="862"/>
              <a:ext cx="1119" cy="0"/>
            </a:xfrm>
            <a:prstGeom prst="line">
              <a:avLst/>
            </a:prstGeom>
            <a:ln w="1270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1949" name="直接连接符 80925"/>
            <p:cNvSpPr/>
            <p:nvPr/>
          </p:nvSpPr>
          <p:spPr>
            <a:xfrm flipV="1">
              <a:off x="381" y="71"/>
              <a:ext cx="0" cy="791"/>
            </a:xfrm>
            <a:prstGeom prst="line">
              <a:avLst/>
            </a:prstGeom>
            <a:ln w="1270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1950" name="文本框 80926"/>
            <p:cNvSpPr txBox="1"/>
            <p:nvPr/>
          </p:nvSpPr>
          <p:spPr>
            <a:xfrm>
              <a:off x="1339" y="808"/>
              <a:ext cx="214" cy="288"/>
            </a:xfrm>
            <a:prstGeom prst="rect">
              <a:avLst/>
            </a:prstGeom>
            <a:noFill/>
            <a:ln w="9525">
              <a:noFill/>
            </a:ln>
          </p:spPr>
          <p:txBody>
            <a:bodyPr anchor="t">
              <a:spAutoFit/>
            </a:bodyPr>
            <a:p>
              <a:pPr lvl="0" indent="0"/>
              <a:r>
                <a:rPr lang="en-US" altLang="x-none" i="1" dirty="0">
                  <a:latin typeface="Times New Roman" panose="02020603050405020304" pitchFamily="2" charset="0"/>
                  <a:ea typeface="宋体" panose="02010600030101010101" pitchFamily="2" charset="-122"/>
                </a:rPr>
                <a:t>z</a:t>
              </a:r>
              <a:endParaRPr lang="en-US" altLang="x-none" i="1" dirty="0">
                <a:latin typeface="Times New Roman" panose="02020603050405020304" pitchFamily="2" charset="0"/>
                <a:ea typeface="宋体" panose="02010600030101010101" pitchFamily="2" charset="-122"/>
              </a:endParaRPr>
            </a:p>
          </p:txBody>
        </p:sp>
        <p:sp>
          <p:nvSpPr>
            <p:cNvPr id="81951" name="文本框 80927"/>
            <p:cNvSpPr txBox="1"/>
            <p:nvPr/>
          </p:nvSpPr>
          <p:spPr>
            <a:xfrm>
              <a:off x="156" y="0"/>
              <a:ext cx="212" cy="288"/>
            </a:xfrm>
            <a:prstGeom prst="rect">
              <a:avLst/>
            </a:prstGeom>
            <a:noFill/>
            <a:ln w="9525">
              <a:noFill/>
            </a:ln>
          </p:spPr>
          <p:txBody>
            <a:bodyPr wrap="none" anchor="t">
              <a:spAutoFit/>
            </a:bodyPr>
            <a:p>
              <a:pPr lvl="0" indent="0"/>
              <a:r>
                <a:rPr lang="en-US" altLang="x-none" i="1" dirty="0">
                  <a:latin typeface="Times New Roman" panose="02020603050405020304" pitchFamily="2" charset="0"/>
                  <a:ea typeface="宋体" panose="02010600030101010101" pitchFamily="2" charset="-122"/>
                </a:rPr>
                <a:t>x</a:t>
              </a:r>
              <a:endParaRPr lang="en-US" altLang="x-none" i="1" dirty="0">
                <a:latin typeface="Times New Roman" panose="02020603050405020304" pitchFamily="2" charset="0"/>
                <a:ea typeface="宋体" panose="02010600030101010101" pitchFamily="2" charset="-122"/>
              </a:endParaRPr>
            </a:p>
          </p:txBody>
        </p:sp>
        <p:sp>
          <p:nvSpPr>
            <p:cNvPr id="81952" name="文本框 80928"/>
            <p:cNvSpPr txBox="1"/>
            <p:nvPr/>
          </p:nvSpPr>
          <p:spPr>
            <a:xfrm>
              <a:off x="145" y="662"/>
              <a:ext cx="116" cy="288"/>
            </a:xfrm>
            <a:prstGeom prst="rect">
              <a:avLst/>
            </a:prstGeom>
            <a:noFill/>
            <a:ln w="9525">
              <a:noFill/>
            </a:ln>
          </p:spPr>
          <p:txBody>
            <a:bodyPr wrap="none" anchor="t">
              <a:spAutoFit/>
            </a:bodyPr>
            <a:p>
              <a:pPr lvl="0" indent="0"/>
              <a:endParaRPr lang="zh-CN" altLang="en-US" i="1" dirty="0">
                <a:solidFill>
                  <a:schemeClr val="hlink"/>
                </a:solidFill>
                <a:latin typeface="Times New Roman" panose="02020603050405020304" pitchFamily="2" charset="0"/>
                <a:ea typeface="宋体" panose="02010600030101010101" pitchFamily="2" charset="-122"/>
              </a:endParaRPr>
            </a:p>
          </p:txBody>
        </p:sp>
        <p:sp>
          <p:nvSpPr>
            <p:cNvPr id="81953" name="直接连接符 80929"/>
            <p:cNvSpPr/>
            <p:nvPr/>
          </p:nvSpPr>
          <p:spPr>
            <a:xfrm flipH="1">
              <a:off x="0" y="859"/>
              <a:ext cx="386" cy="319"/>
            </a:xfrm>
            <a:prstGeom prst="line">
              <a:avLst/>
            </a:prstGeom>
            <a:ln w="12700" cap="flat" cmpd="sng">
              <a:solidFill>
                <a:schemeClr val="tx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1954" name="文本框 80930"/>
            <p:cNvSpPr txBox="1"/>
            <p:nvPr/>
          </p:nvSpPr>
          <p:spPr>
            <a:xfrm>
              <a:off x="80" y="993"/>
              <a:ext cx="214" cy="288"/>
            </a:xfrm>
            <a:prstGeom prst="rect">
              <a:avLst/>
            </a:prstGeom>
            <a:noFill/>
            <a:ln w="9525">
              <a:noFill/>
            </a:ln>
          </p:spPr>
          <p:txBody>
            <a:bodyPr anchor="t">
              <a:spAutoFit/>
            </a:bodyPr>
            <a:p>
              <a:pPr lvl="0" indent="0"/>
              <a:r>
                <a:rPr lang="en-US" altLang="x-none" i="1" dirty="0">
                  <a:latin typeface="Times New Roman" panose="02020603050405020304" pitchFamily="2" charset="0"/>
                  <a:ea typeface="宋体" panose="02010600030101010101" pitchFamily="2" charset="-122"/>
                </a:rPr>
                <a:t>y</a:t>
              </a:r>
              <a:endParaRPr lang="en-US" altLang="x-none" i="1" dirty="0">
                <a:latin typeface="Times New Roman" panose="02020603050405020304" pitchFamily="2" charset="0"/>
                <a:ea typeface="宋体" panose="02010600030101010101" pitchFamily="2" charset="-122"/>
              </a:endParaRPr>
            </a:p>
          </p:txBody>
        </p:sp>
      </p:grpSp>
      <p:graphicFrame>
        <p:nvGraphicFramePr>
          <p:cNvPr id="80932" name="对象 80931"/>
          <p:cNvGraphicFramePr>
            <a:graphicFrameLocks noChangeAspect="1"/>
          </p:cNvGraphicFramePr>
          <p:nvPr/>
        </p:nvGraphicFramePr>
        <p:xfrm>
          <a:off x="652463" y="4400550"/>
          <a:ext cx="4078287" cy="960438"/>
        </p:xfrm>
        <a:graphic>
          <a:graphicData uri="http://schemas.openxmlformats.org/presentationml/2006/ole">
            <mc:AlternateContent xmlns:mc="http://schemas.openxmlformats.org/markup-compatibility/2006">
              <mc:Choice xmlns:v="urn:schemas-microsoft-com:vml" Requires="v">
                <p:oleObj spid="_x0000_s3549" name="" r:id="rId19" imgW="1943100" imgH="457200" progId="Equation.3">
                  <p:embed/>
                </p:oleObj>
              </mc:Choice>
              <mc:Fallback>
                <p:oleObj name="" r:id="rId19" imgW="1943100" imgH="457200" progId="Equation.3">
                  <p:embed/>
                  <p:pic>
                    <p:nvPicPr>
                      <p:cNvPr id="0" name="图片 3548"/>
                      <p:cNvPicPr/>
                      <p:nvPr/>
                    </p:nvPicPr>
                    <p:blipFill>
                      <a:blip r:embed="rId20"/>
                      <a:stretch>
                        <a:fillRect/>
                      </a:stretch>
                    </p:blipFill>
                    <p:spPr>
                      <a:xfrm>
                        <a:off x="652463" y="4400550"/>
                        <a:ext cx="4078287" cy="960438"/>
                      </a:xfrm>
                      <a:prstGeom prst="rect">
                        <a:avLst/>
                      </a:prstGeom>
                      <a:noFill/>
                      <a:ln w="38100">
                        <a:noFill/>
                        <a:miter/>
                      </a:ln>
                    </p:spPr>
                  </p:pic>
                </p:oleObj>
              </mc:Fallback>
            </mc:AlternateContent>
          </a:graphicData>
        </a:graphic>
      </p:graphicFrame>
      <p:graphicFrame>
        <p:nvGraphicFramePr>
          <p:cNvPr id="80933" name="对象 80932"/>
          <p:cNvGraphicFramePr>
            <a:graphicFrameLocks noChangeAspect="1"/>
          </p:cNvGraphicFramePr>
          <p:nvPr/>
        </p:nvGraphicFramePr>
        <p:xfrm>
          <a:off x="4797425" y="4460875"/>
          <a:ext cx="3467100" cy="904875"/>
        </p:xfrm>
        <a:graphic>
          <a:graphicData uri="http://schemas.openxmlformats.org/presentationml/2006/ole">
            <mc:AlternateContent xmlns:mc="http://schemas.openxmlformats.org/markup-compatibility/2006">
              <mc:Choice xmlns:v="urn:schemas-microsoft-com:vml" Requires="v">
                <p:oleObj spid="_x0000_s3550" name="" r:id="rId21" imgW="1651000" imgH="431800" progId="Equation.3">
                  <p:embed/>
                </p:oleObj>
              </mc:Choice>
              <mc:Fallback>
                <p:oleObj name="" r:id="rId21" imgW="1651000" imgH="431800" progId="Equation.3">
                  <p:embed/>
                  <p:pic>
                    <p:nvPicPr>
                      <p:cNvPr id="0" name="图片 3549"/>
                      <p:cNvPicPr/>
                      <p:nvPr/>
                    </p:nvPicPr>
                    <p:blipFill>
                      <a:blip r:embed="rId22"/>
                      <a:stretch>
                        <a:fillRect/>
                      </a:stretch>
                    </p:blipFill>
                    <p:spPr>
                      <a:xfrm>
                        <a:off x="4797425" y="4460875"/>
                        <a:ext cx="3467100" cy="904875"/>
                      </a:xfrm>
                      <a:prstGeom prst="rect">
                        <a:avLst/>
                      </a:prstGeom>
                      <a:noFill/>
                      <a:ln w="38100">
                        <a:noFill/>
                        <a:miter/>
                      </a:ln>
                    </p:spPr>
                  </p:pic>
                </p:oleObj>
              </mc:Fallback>
            </mc:AlternateContent>
          </a:graphicData>
        </a:graphic>
      </p:graphicFrame>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80901"/>
                                        </p:tgtEl>
                                        <p:attrNameLst>
                                          <p:attrName>style.visibility</p:attrName>
                                        </p:attrNameLst>
                                      </p:cBhvr>
                                      <p:to>
                                        <p:strVal val="visible"/>
                                      </p:to>
                                    </p:set>
                                    <p:animEffect transition="in" filter="box(out)">
                                      <p:cBhvr>
                                        <p:cTn id="7" dur="500"/>
                                        <p:tgtEl>
                                          <p:spTgt spid="80901"/>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80924"/>
                                        </p:tgtEl>
                                        <p:attrNameLst>
                                          <p:attrName>style.visibility</p:attrName>
                                        </p:attrNameLst>
                                      </p:cBhvr>
                                      <p:to>
                                        <p:strVal val="visible"/>
                                      </p:to>
                                    </p:set>
                                    <p:animEffect transition="in" filter="slide(fromLeft)">
                                      <p:cBhvr>
                                        <p:cTn id="11" dur="500"/>
                                        <p:tgtEl>
                                          <p:spTgt spid="8092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0900"/>
                                        </p:tgtEl>
                                        <p:attrNameLst>
                                          <p:attrName>style.visibility</p:attrName>
                                        </p:attrNameLst>
                                      </p:cBhvr>
                                      <p:to>
                                        <p:strVal val="visible"/>
                                      </p:to>
                                    </p:set>
                                    <p:animEffect transition="in" filter="wipe(left)">
                                      <p:cBhvr>
                                        <p:cTn id="16" dur="500"/>
                                        <p:tgtEl>
                                          <p:spTgt spid="8090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0898"/>
                                        </p:tgtEl>
                                        <p:attrNameLst>
                                          <p:attrName>style.visibility</p:attrName>
                                        </p:attrNameLst>
                                      </p:cBhvr>
                                      <p:to>
                                        <p:strVal val="visible"/>
                                      </p:to>
                                    </p:set>
                                    <p:animEffect transition="in" filter="wipe(left)">
                                      <p:cBhvr>
                                        <p:cTn id="21" dur="500"/>
                                        <p:tgtEl>
                                          <p:spTgt spid="808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0899"/>
                                        </p:tgtEl>
                                        <p:attrNameLst>
                                          <p:attrName>style.visibility</p:attrName>
                                        </p:attrNameLst>
                                      </p:cBhvr>
                                      <p:to>
                                        <p:strVal val="visible"/>
                                      </p:to>
                                    </p:set>
                                    <p:animEffect transition="in" filter="wipe(left)">
                                      <p:cBhvr>
                                        <p:cTn id="26" dur="500"/>
                                        <p:tgtEl>
                                          <p:spTgt spid="8089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0921"/>
                                        </p:tgtEl>
                                        <p:attrNameLst>
                                          <p:attrName>style.visibility</p:attrName>
                                        </p:attrNameLst>
                                      </p:cBhvr>
                                      <p:to>
                                        <p:strVal val="visible"/>
                                      </p:to>
                                    </p:set>
                                    <p:animEffect transition="in" filter="wipe(left)">
                                      <p:cBhvr>
                                        <p:cTn id="31" dur="500"/>
                                        <p:tgtEl>
                                          <p:spTgt spid="809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0922"/>
                                        </p:tgtEl>
                                        <p:attrNameLst>
                                          <p:attrName>style.visibility</p:attrName>
                                        </p:attrNameLst>
                                      </p:cBhvr>
                                      <p:to>
                                        <p:strVal val="visible"/>
                                      </p:to>
                                    </p:set>
                                    <p:animEffect transition="in" filter="wipe(left)">
                                      <p:cBhvr>
                                        <p:cTn id="36" dur="500"/>
                                        <p:tgtEl>
                                          <p:spTgt spid="8092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0923"/>
                                        </p:tgtEl>
                                        <p:attrNameLst>
                                          <p:attrName>style.visibility</p:attrName>
                                        </p:attrNameLst>
                                      </p:cBhvr>
                                      <p:to>
                                        <p:strVal val="visible"/>
                                      </p:to>
                                    </p:set>
                                    <p:animEffect transition="in" filter="wipe(left)">
                                      <p:cBhvr>
                                        <p:cTn id="41" dur="500"/>
                                        <p:tgtEl>
                                          <p:spTgt spid="8092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80932"/>
                                        </p:tgtEl>
                                        <p:attrNameLst>
                                          <p:attrName>style.visibility</p:attrName>
                                        </p:attrNameLst>
                                      </p:cBhvr>
                                      <p:to>
                                        <p:strVal val="visible"/>
                                      </p:to>
                                    </p:set>
                                    <p:animEffect transition="in" filter="wipe(left)">
                                      <p:cBhvr>
                                        <p:cTn id="46" dur="500"/>
                                        <p:tgtEl>
                                          <p:spTgt spid="8093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80933"/>
                                        </p:tgtEl>
                                        <p:attrNameLst>
                                          <p:attrName>style.visibility</p:attrName>
                                        </p:attrNameLst>
                                      </p:cBhvr>
                                      <p:to>
                                        <p:strVal val="visible"/>
                                      </p:to>
                                    </p:set>
                                    <p:animEffect transition="in" filter="wipe(left)">
                                      <p:cBhvr>
                                        <p:cTn id="51" dur="500"/>
                                        <p:tgtEl>
                                          <p:spTgt spid="80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P spid="80921" grpId="0"/>
      <p:bldP spid="80923" grpId="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22" name="矩形 81921"/>
          <p:cNvSpPr/>
          <p:nvPr/>
        </p:nvSpPr>
        <p:spPr>
          <a:xfrm>
            <a:off x="5459413" y="1284288"/>
            <a:ext cx="3289300" cy="2741612"/>
          </a:xfrm>
          <a:prstGeom prst="rect">
            <a:avLst/>
          </a:prstGeom>
          <a:noFill/>
          <a:ln w="9525" cap="flat" cmpd="sng">
            <a:solidFill>
              <a:srgbClr val="66FF33">
                <a:alpha val="14000"/>
              </a:srgbClr>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1923" name="文本框 81922"/>
          <p:cNvSpPr txBox="1"/>
          <p:nvPr/>
        </p:nvSpPr>
        <p:spPr>
          <a:xfrm>
            <a:off x="246063" y="608013"/>
            <a:ext cx="111442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宋体" panose="02010600030101010101" pitchFamily="2" charset="-122"/>
              </a:rPr>
              <a:t>例</a:t>
            </a:r>
            <a:endParaRPr lang="zh-CN" altLang="en-US" dirty="0">
              <a:latin typeface="Times New Roman" panose="02020603050405020304" pitchFamily="2" charset="0"/>
              <a:ea typeface="仿宋_GB2312" pitchFamily="1" charset="-122"/>
            </a:endParaRPr>
          </a:p>
        </p:txBody>
      </p:sp>
      <p:sp>
        <p:nvSpPr>
          <p:cNvPr id="81924" name="文本框 81923"/>
          <p:cNvSpPr txBox="1"/>
          <p:nvPr/>
        </p:nvSpPr>
        <p:spPr>
          <a:xfrm>
            <a:off x="252413" y="1306513"/>
            <a:ext cx="488950"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宋体" panose="02010600030101010101" pitchFamily="2" charset="-122"/>
              </a:rPr>
              <a:t>解</a:t>
            </a:r>
            <a:endParaRPr lang="zh-CN" altLang="en-US" dirty="0">
              <a:latin typeface="Times New Roman" panose="02020603050405020304" pitchFamily="2" charset="0"/>
              <a:ea typeface="宋体" panose="02010600030101010101" pitchFamily="2" charset="-122"/>
            </a:endParaRPr>
          </a:p>
        </p:txBody>
      </p:sp>
      <p:grpSp>
        <p:nvGrpSpPr>
          <p:cNvPr id="81925" name="组合 81924"/>
          <p:cNvGrpSpPr/>
          <p:nvPr/>
        </p:nvGrpSpPr>
        <p:grpSpPr>
          <a:xfrm>
            <a:off x="5678488" y="1922463"/>
            <a:ext cx="2819400" cy="1905000"/>
            <a:chOff x="0" y="0"/>
            <a:chExt cx="1776" cy="1200"/>
          </a:xfrm>
        </p:grpSpPr>
        <p:sp>
          <p:nvSpPr>
            <p:cNvPr id="82949" name="直接连接符 81925"/>
            <p:cNvSpPr/>
            <p:nvPr/>
          </p:nvSpPr>
          <p:spPr>
            <a:xfrm>
              <a:off x="0" y="0"/>
              <a:ext cx="1776" cy="0"/>
            </a:xfrm>
            <a:prstGeom prst="line">
              <a:avLst/>
            </a:prstGeom>
            <a:ln w="28575" cap="flat" cmpd="sng">
              <a:solidFill>
                <a:srgbClr val="006699"/>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2950" name="直接连接符 81926"/>
            <p:cNvSpPr/>
            <p:nvPr/>
          </p:nvSpPr>
          <p:spPr>
            <a:xfrm>
              <a:off x="0" y="432"/>
              <a:ext cx="1776" cy="0"/>
            </a:xfrm>
            <a:prstGeom prst="line">
              <a:avLst/>
            </a:prstGeom>
            <a:ln w="28575" cap="flat" cmpd="sng">
              <a:solidFill>
                <a:srgbClr val="006699"/>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2951" name="直接连接符 81927"/>
            <p:cNvSpPr/>
            <p:nvPr/>
          </p:nvSpPr>
          <p:spPr>
            <a:xfrm>
              <a:off x="0" y="816"/>
              <a:ext cx="1776" cy="0"/>
            </a:xfrm>
            <a:prstGeom prst="line">
              <a:avLst/>
            </a:prstGeom>
            <a:ln w="28575" cap="flat" cmpd="sng">
              <a:solidFill>
                <a:srgbClr val="006699"/>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2952" name="直接连接符 81928"/>
            <p:cNvSpPr/>
            <p:nvPr/>
          </p:nvSpPr>
          <p:spPr>
            <a:xfrm>
              <a:off x="0" y="1200"/>
              <a:ext cx="1776" cy="0"/>
            </a:xfrm>
            <a:prstGeom prst="line">
              <a:avLst/>
            </a:prstGeom>
            <a:ln w="28575" cap="flat" cmpd="sng">
              <a:solidFill>
                <a:srgbClr val="006699"/>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graphicFrame>
        <p:nvGraphicFramePr>
          <p:cNvPr id="81930" name="对象 81929"/>
          <p:cNvGraphicFramePr>
            <a:graphicFrameLocks noChangeAspect="1"/>
          </p:cNvGraphicFramePr>
          <p:nvPr/>
        </p:nvGraphicFramePr>
        <p:xfrm>
          <a:off x="8174038" y="3278188"/>
          <a:ext cx="334962" cy="446087"/>
        </p:xfrm>
        <a:graphic>
          <a:graphicData uri="http://schemas.openxmlformats.org/presentationml/2006/ole">
            <mc:AlternateContent xmlns:mc="http://schemas.openxmlformats.org/markup-compatibility/2006">
              <mc:Choice xmlns:v="urn:schemas-microsoft-com:vml" Requires="v">
                <p:oleObj spid="_x0000_s3551" name="" r:id="rId1" imgW="156210" imgH="208280" progId="Equation.3">
                  <p:embed/>
                </p:oleObj>
              </mc:Choice>
              <mc:Fallback>
                <p:oleObj name="" r:id="rId1" imgW="156210" imgH="208280" progId="Equation.3">
                  <p:embed/>
                  <p:pic>
                    <p:nvPicPr>
                      <p:cNvPr id="0" name="图片 3550"/>
                      <p:cNvPicPr/>
                      <p:nvPr/>
                    </p:nvPicPr>
                    <p:blipFill>
                      <a:blip r:embed="rId2"/>
                      <a:stretch>
                        <a:fillRect/>
                      </a:stretch>
                    </p:blipFill>
                    <p:spPr>
                      <a:xfrm>
                        <a:off x="8174038" y="3278188"/>
                        <a:ext cx="334962" cy="446087"/>
                      </a:xfrm>
                      <a:prstGeom prst="rect">
                        <a:avLst/>
                      </a:prstGeom>
                      <a:noFill/>
                      <a:ln w="38100">
                        <a:noFill/>
                        <a:miter/>
                      </a:ln>
                    </p:spPr>
                  </p:pic>
                </p:oleObj>
              </mc:Fallback>
            </mc:AlternateContent>
          </a:graphicData>
        </a:graphic>
      </p:graphicFrame>
      <p:grpSp>
        <p:nvGrpSpPr>
          <p:cNvPr id="81931" name="组合 81930"/>
          <p:cNvGrpSpPr/>
          <p:nvPr/>
        </p:nvGrpSpPr>
        <p:grpSpPr>
          <a:xfrm>
            <a:off x="6423025" y="2009775"/>
            <a:ext cx="1447800" cy="1741488"/>
            <a:chOff x="0" y="0"/>
            <a:chExt cx="912" cy="1097"/>
          </a:xfrm>
        </p:grpSpPr>
        <p:sp>
          <p:nvSpPr>
            <p:cNvPr id="82955" name="椭圆 81931"/>
            <p:cNvSpPr/>
            <p:nvPr/>
          </p:nvSpPr>
          <p:spPr>
            <a:xfrm>
              <a:off x="720" y="67"/>
              <a:ext cx="192" cy="192"/>
            </a:xfrm>
            <a:prstGeom prst="ellipse">
              <a:avLst/>
            </a:prstGeom>
            <a:gradFill rotWithShape="0">
              <a:gsLst>
                <a:gs pos="0">
                  <a:srgbClr val="FFCCFF"/>
                </a:gs>
                <a:gs pos="100000">
                  <a:srgbClr val="CC00CC"/>
                </a:gs>
              </a:gsLst>
              <a:path path="shape">
                <a:fillToRect l="50000" t="50000" r="50000" b="50000"/>
              </a:path>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2956" name="椭圆 81932"/>
            <p:cNvSpPr/>
            <p:nvPr/>
          </p:nvSpPr>
          <p:spPr>
            <a:xfrm>
              <a:off x="0" y="857"/>
              <a:ext cx="192" cy="192"/>
            </a:xfrm>
            <a:prstGeom prst="ellipse">
              <a:avLst/>
            </a:prstGeom>
            <a:gradFill rotWithShape="0">
              <a:gsLst>
                <a:gs pos="0">
                  <a:srgbClr val="FFCCFF"/>
                </a:gs>
                <a:gs pos="100000">
                  <a:srgbClr val="CC00CC"/>
                </a:gs>
              </a:gsLst>
              <a:path path="shape">
                <a:fillToRect l="50000" t="50000" r="50000" b="50000"/>
              </a:path>
              <a:tileRect/>
            </a:gra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2957" name="直接连接符 81933"/>
            <p:cNvSpPr/>
            <p:nvPr/>
          </p:nvSpPr>
          <p:spPr>
            <a:xfrm flipV="1">
              <a:off x="155" y="222"/>
              <a:ext cx="576" cy="672"/>
            </a:xfrm>
            <a:prstGeom prst="line">
              <a:avLst/>
            </a:prstGeom>
            <a:ln w="28575" cap="flat" cmpd="sng">
              <a:solidFill>
                <a:srgbClr val="FF99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82958" name="对象 81934"/>
            <p:cNvGraphicFramePr/>
            <p:nvPr/>
          </p:nvGraphicFramePr>
          <p:xfrm>
            <a:off x="211" y="904"/>
            <a:ext cx="304" cy="193"/>
          </p:xfrm>
          <a:graphic>
            <a:graphicData uri="http://schemas.openxmlformats.org/presentationml/2006/ole">
              <mc:AlternateContent xmlns:mc="http://schemas.openxmlformats.org/markup-compatibility/2006">
                <mc:Choice xmlns:v="urn:schemas-microsoft-com:vml" Requires="v">
                  <p:oleObj spid="_x0000_s3553" name="" r:id="rId3" imgW="487045" imgH="307975" progId="Equation.3">
                    <p:embed/>
                  </p:oleObj>
                </mc:Choice>
                <mc:Fallback>
                  <p:oleObj name="" r:id="rId3" imgW="487045" imgH="307975" progId="Equation.3">
                    <p:embed/>
                    <p:pic>
                      <p:nvPicPr>
                        <p:cNvPr id="0" name="图片 3552"/>
                        <p:cNvPicPr/>
                        <p:nvPr/>
                      </p:nvPicPr>
                      <p:blipFill>
                        <a:blip r:embed="rId4"/>
                        <a:stretch>
                          <a:fillRect/>
                        </a:stretch>
                      </p:blipFill>
                      <p:spPr>
                        <a:xfrm>
                          <a:off x="211" y="904"/>
                          <a:ext cx="304" cy="193"/>
                        </a:xfrm>
                        <a:prstGeom prst="rect">
                          <a:avLst/>
                        </a:prstGeom>
                        <a:noFill/>
                        <a:ln w="38100">
                          <a:noFill/>
                          <a:miter/>
                        </a:ln>
                      </p:spPr>
                    </p:pic>
                  </p:oleObj>
                </mc:Fallback>
              </mc:AlternateContent>
            </a:graphicData>
          </a:graphic>
        </p:graphicFrame>
        <p:graphicFrame>
          <p:nvGraphicFramePr>
            <p:cNvPr id="82959" name="对象 81935"/>
            <p:cNvGraphicFramePr/>
            <p:nvPr/>
          </p:nvGraphicFramePr>
          <p:xfrm>
            <a:off x="403" y="0"/>
            <a:ext cx="304" cy="209"/>
          </p:xfrm>
          <a:graphic>
            <a:graphicData uri="http://schemas.openxmlformats.org/presentationml/2006/ole">
              <mc:AlternateContent xmlns:mc="http://schemas.openxmlformats.org/markup-compatibility/2006">
                <mc:Choice xmlns:v="urn:schemas-microsoft-com:vml" Requires="v">
                  <p:oleObj spid="_x0000_s3554" name="" r:id="rId5" imgW="487045" imgH="333375" progId="Equation.3">
                    <p:embed/>
                  </p:oleObj>
                </mc:Choice>
                <mc:Fallback>
                  <p:oleObj name="" r:id="rId5" imgW="487045" imgH="333375" progId="Equation.3">
                    <p:embed/>
                    <p:pic>
                      <p:nvPicPr>
                        <p:cNvPr id="0" name="图片 3553"/>
                        <p:cNvPicPr/>
                        <p:nvPr/>
                      </p:nvPicPr>
                      <p:blipFill>
                        <a:blip r:embed="rId6"/>
                        <a:stretch>
                          <a:fillRect/>
                        </a:stretch>
                      </p:blipFill>
                      <p:spPr>
                        <a:xfrm>
                          <a:off x="403" y="0"/>
                          <a:ext cx="304" cy="209"/>
                        </a:xfrm>
                        <a:prstGeom prst="rect">
                          <a:avLst/>
                        </a:prstGeom>
                        <a:noFill/>
                        <a:ln w="38100">
                          <a:noFill/>
                          <a:miter/>
                        </a:ln>
                      </p:spPr>
                    </p:pic>
                  </p:oleObj>
                </mc:Fallback>
              </mc:AlternateContent>
            </a:graphicData>
          </a:graphic>
        </p:graphicFrame>
        <p:graphicFrame>
          <p:nvGraphicFramePr>
            <p:cNvPr id="82960" name="对象 81936"/>
            <p:cNvGraphicFramePr/>
            <p:nvPr/>
          </p:nvGraphicFramePr>
          <p:xfrm>
            <a:off x="283" y="430"/>
            <a:ext cx="88" cy="199"/>
          </p:xfrm>
          <a:graphic>
            <a:graphicData uri="http://schemas.openxmlformats.org/presentationml/2006/ole">
              <mc:AlternateContent xmlns:mc="http://schemas.openxmlformats.org/markup-compatibility/2006">
                <mc:Choice xmlns:v="urn:schemas-microsoft-com:vml" Requires="v">
                  <p:oleObj spid="_x0000_s3552" name="" r:id="rId7" imgW="141605" imgH="321945" progId="Equation.3">
                    <p:embed/>
                  </p:oleObj>
                </mc:Choice>
                <mc:Fallback>
                  <p:oleObj name="" r:id="rId7" imgW="141605" imgH="321945" progId="Equation.3">
                    <p:embed/>
                    <p:pic>
                      <p:nvPicPr>
                        <p:cNvPr id="0" name="图片 3551"/>
                        <p:cNvPicPr/>
                        <p:nvPr/>
                      </p:nvPicPr>
                      <p:blipFill>
                        <a:blip r:embed="rId8"/>
                        <a:stretch>
                          <a:fillRect/>
                        </a:stretch>
                      </p:blipFill>
                      <p:spPr>
                        <a:xfrm>
                          <a:off x="283" y="430"/>
                          <a:ext cx="88" cy="199"/>
                        </a:xfrm>
                        <a:prstGeom prst="rect">
                          <a:avLst/>
                        </a:prstGeom>
                        <a:noFill/>
                        <a:ln w="38100">
                          <a:noFill/>
                          <a:miter/>
                        </a:ln>
                      </p:spPr>
                    </p:pic>
                  </p:oleObj>
                </mc:Fallback>
              </mc:AlternateContent>
            </a:graphicData>
          </a:graphic>
        </p:graphicFrame>
      </p:grpSp>
      <p:sp>
        <p:nvSpPr>
          <p:cNvPr id="81938" name="直接连接符 81937"/>
          <p:cNvSpPr/>
          <p:nvPr/>
        </p:nvSpPr>
        <p:spPr>
          <a:xfrm flipH="1">
            <a:off x="5973763" y="3522663"/>
            <a:ext cx="457200" cy="0"/>
          </a:xfrm>
          <a:prstGeom prst="line">
            <a:avLst/>
          </a:prstGeom>
          <a:ln w="38100" cap="flat" cmpd="sng">
            <a:solidFill>
              <a:schemeClr val="accent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1939" name="直接连接符 81938"/>
          <p:cNvSpPr/>
          <p:nvPr/>
        </p:nvSpPr>
        <p:spPr>
          <a:xfrm>
            <a:off x="7870825" y="2273300"/>
            <a:ext cx="457200" cy="0"/>
          </a:xfrm>
          <a:prstGeom prst="line">
            <a:avLst/>
          </a:prstGeom>
          <a:ln w="38100" cap="flat" cmpd="sng">
            <a:solidFill>
              <a:schemeClr val="accent1"/>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81940" name="对象 81939"/>
          <p:cNvGraphicFramePr>
            <a:graphicFrameLocks noChangeAspect="1"/>
          </p:cNvGraphicFramePr>
          <p:nvPr/>
        </p:nvGraphicFramePr>
        <p:xfrm>
          <a:off x="8323263" y="2022475"/>
          <a:ext cx="419100" cy="530225"/>
        </p:xfrm>
        <a:graphic>
          <a:graphicData uri="http://schemas.openxmlformats.org/presentationml/2006/ole">
            <mc:AlternateContent xmlns:mc="http://schemas.openxmlformats.org/markup-compatibility/2006">
              <mc:Choice xmlns:v="urn:schemas-microsoft-com:vml" Requires="v">
                <p:oleObj spid="_x0000_s3556" name="" r:id="rId9" imgW="194945" imgH="246380" progId="Equation.3">
                  <p:embed/>
                </p:oleObj>
              </mc:Choice>
              <mc:Fallback>
                <p:oleObj name="" r:id="rId9" imgW="194945" imgH="246380" progId="Equation.3">
                  <p:embed/>
                  <p:pic>
                    <p:nvPicPr>
                      <p:cNvPr id="0" name="图片 3555"/>
                      <p:cNvPicPr/>
                      <p:nvPr/>
                    </p:nvPicPr>
                    <p:blipFill>
                      <a:blip r:embed="rId10"/>
                      <a:stretch>
                        <a:fillRect/>
                      </a:stretch>
                    </p:blipFill>
                    <p:spPr>
                      <a:xfrm>
                        <a:off x="8323263" y="2022475"/>
                        <a:ext cx="419100" cy="530225"/>
                      </a:xfrm>
                      <a:prstGeom prst="rect">
                        <a:avLst/>
                      </a:prstGeom>
                      <a:noFill/>
                      <a:ln w="38100">
                        <a:noFill/>
                        <a:miter/>
                      </a:ln>
                    </p:spPr>
                  </p:pic>
                </p:oleObj>
              </mc:Fallback>
            </mc:AlternateContent>
          </a:graphicData>
        </a:graphic>
      </p:graphicFrame>
      <p:graphicFrame>
        <p:nvGraphicFramePr>
          <p:cNvPr id="81941" name="对象 81940"/>
          <p:cNvGraphicFramePr>
            <a:graphicFrameLocks noChangeAspect="1"/>
          </p:cNvGraphicFramePr>
          <p:nvPr/>
        </p:nvGraphicFramePr>
        <p:xfrm>
          <a:off x="5614988" y="3257550"/>
          <a:ext cx="419100" cy="530225"/>
        </p:xfrm>
        <a:graphic>
          <a:graphicData uri="http://schemas.openxmlformats.org/presentationml/2006/ole">
            <mc:AlternateContent xmlns:mc="http://schemas.openxmlformats.org/markup-compatibility/2006">
              <mc:Choice xmlns:v="urn:schemas-microsoft-com:vml" Requires="v">
                <p:oleObj spid="_x0000_s3557" name="" r:id="rId11" imgW="194945" imgH="246380" progId="Equation.3">
                  <p:embed/>
                </p:oleObj>
              </mc:Choice>
              <mc:Fallback>
                <p:oleObj name="" r:id="rId11" imgW="194945" imgH="246380" progId="Equation.3">
                  <p:embed/>
                  <p:pic>
                    <p:nvPicPr>
                      <p:cNvPr id="0" name="图片 3556"/>
                      <p:cNvPicPr/>
                      <p:nvPr/>
                    </p:nvPicPr>
                    <p:blipFill>
                      <a:blip r:embed="rId12"/>
                      <a:stretch>
                        <a:fillRect/>
                      </a:stretch>
                    </p:blipFill>
                    <p:spPr>
                      <a:xfrm>
                        <a:off x="5614988" y="3257550"/>
                        <a:ext cx="419100" cy="530225"/>
                      </a:xfrm>
                      <a:prstGeom prst="rect">
                        <a:avLst/>
                      </a:prstGeom>
                      <a:noFill/>
                      <a:ln w="38100">
                        <a:noFill/>
                        <a:miter/>
                      </a:ln>
                    </p:spPr>
                  </p:pic>
                </p:oleObj>
              </mc:Fallback>
            </mc:AlternateContent>
          </a:graphicData>
        </a:graphic>
      </p:graphicFrame>
      <p:graphicFrame>
        <p:nvGraphicFramePr>
          <p:cNvPr id="81942" name="对象 81941"/>
          <p:cNvGraphicFramePr/>
          <p:nvPr/>
        </p:nvGraphicFramePr>
        <p:xfrm>
          <a:off x="7181850" y="2881313"/>
          <a:ext cx="230188" cy="279400"/>
        </p:xfrm>
        <a:graphic>
          <a:graphicData uri="http://schemas.openxmlformats.org/presentationml/2006/ole">
            <mc:AlternateContent xmlns:mc="http://schemas.openxmlformats.org/markup-compatibility/2006">
              <mc:Choice xmlns:v="urn:schemas-microsoft-com:vml" Requires="v">
                <p:oleObj spid="_x0000_s3558" name="" r:id="rId13" imgW="233680" imgH="285750" progId="Equation.3">
                  <p:embed/>
                </p:oleObj>
              </mc:Choice>
              <mc:Fallback>
                <p:oleObj name="" r:id="rId13" imgW="233680" imgH="285750" progId="Equation.3">
                  <p:embed/>
                  <p:pic>
                    <p:nvPicPr>
                      <p:cNvPr id="0" name="图片 3557"/>
                      <p:cNvPicPr/>
                      <p:nvPr/>
                    </p:nvPicPr>
                    <p:blipFill>
                      <a:blip r:embed="rId14"/>
                      <a:stretch>
                        <a:fillRect/>
                      </a:stretch>
                    </p:blipFill>
                    <p:spPr>
                      <a:xfrm>
                        <a:off x="7181850" y="2881313"/>
                        <a:ext cx="230188" cy="279400"/>
                      </a:xfrm>
                      <a:prstGeom prst="rect">
                        <a:avLst/>
                      </a:prstGeom>
                      <a:noFill/>
                      <a:ln w="38100">
                        <a:noFill/>
                        <a:miter/>
                      </a:ln>
                    </p:spPr>
                  </p:pic>
                </p:oleObj>
              </mc:Fallback>
            </mc:AlternateContent>
          </a:graphicData>
        </a:graphic>
      </p:graphicFrame>
      <p:sp>
        <p:nvSpPr>
          <p:cNvPr id="81943" name="直接连接符 81942"/>
          <p:cNvSpPr/>
          <p:nvPr/>
        </p:nvSpPr>
        <p:spPr>
          <a:xfrm flipV="1">
            <a:off x="7337425" y="2871788"/>
            <a:ext cx="457200" cy="533400"/>
          </a:xfrm>
          <a:prstGeom prst="line">
            <a:avLst/>
          </a:prstGeom>
          <a:ln w="38100" cap="flat" cmpd="sng">
            <a:solidFill>
              <a:srgbClr val="FF3300"/>
            </a:solidFill>
            <a:prstDash val="solid"/>
            <a:round/>
            <a:headEnd type="none" w="med" len="med"/>
            <a:tailEnd type="triangle" w="med" len="lg"/>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81944" name="对象 81943"/>
          <p:cNvGraphicFramePr>
            <a:graphicFrameLocks noChangeAspect="1"/>
          </p:cNvGraphicFramePr>
          <p:nvPr/>
        </p:nvGraphicFramePr>
        <p:xfrm>
          <a:off x="7813675" y="2701925"/>
          <a:ext cx="327025" cy="434975"/>
        </p:xfrm>
        <a:graphic>
          <a:graphicData uri="http://schemas.openxmlformats.org/presentationml/2006/ole">
            <mc:AlternateContent xmlns:mc="http://schemas.openxmlformats.org/markup-compatibility/2006">
              <mc:Choice xmlns:v="urn:schemas-microsoft-com:vml" Requires="v">
                <p:oleObj spid="_x0000_s3559" name="" r:id="rId15" imgW="156210" imgH="208280" progId="Equation.3">
                  <p:embed/>
                </p:oleObj>
              </mc:Choice>
              <mc:Fallback>
                <p:oleObj name="" r:id="rId15" imgW="156210" imgH="208280" progId="Equation.3">
                  <p:embed/>
                  <p:pic>
                    <p:nvPicPr>
                      <p:cNvPr id="0" name="图片 3558"/>
                      <p:cNvPicPr/>
                      <p:nvPr/>
                    </p:nvPicPr>
                    <p:blipFill>
                      <a:blip r:embed="rId16"/>
                      <a:stretch>
                        <a:fillRect/>
                      </a:stretch>
                    </p:blipFill>
                    <p:spPr>
                      <a:xfrm>
                        <a:off x="7813675" y="2701925"/>
                        <a:ext cx="327025" cy="434975"/>
                      </a:xfrm>
                      <a:prstGeom prst="rect">
                        <a:avLst/>
                      </a:prstGeom>
                      <a:noFill/>
                      <a:ln w="38100">
                        <a:noFill/>
                        <a:miter/>
                      </a:ln>
                    </p:spPr>
                  </p:pic>
                </p:oleObj>
              </mc:Fallback>
            </mc:AlternateContent>
          </a:graphicData>
        </a:graphic>
      </p:graphicFrame>
      <p:sp>
        <p:nvSpPr>
          <p:cNvPr id="81945" name="矩形 81944"/>
          <p:cNvSpPr/>
          <p:nvPr/>
        </p:nvSpPr>
        <p:spPr>
          <a:xfrm>
            <a:off x="668338" y="631825"/>
            <a:ext cx="6081712"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仿宋_GB2312" pitchFamily="1" charset="-122"/>
              </a:rPr>
              <a:t>求电偶极子在均匀电场中所具有的电势能。</a:t>
            </a:r>
            <a:r>
              <a:rPr lang="zh-CN" altLang="en-US" dirty="0">
                <a:solidFill>
                  <a:schemeClr val="bg1"/>
                </a:solidFill>
                <a:latin typeface="Times New Roman" panose="02020603050405020304" pitchFamily="2" charset="0"/>
                <a:ea typeface="仿宋_GB2312" pitchFamily="1" charset="-122"/>
              </a:rPr>
              <a:t> </a:t>
            </a:r>
            <a:endParaRPr lang="zh-CN" altLang="en-US" dirty="0">
              <a:solidFill>
                <a:schemeClr val="bg1"/>
              </a:solidFill>
              <a:latin typeface="Times New Roman" panose="02020603050405020304" pitchFamily="2" charset="0"/>
              <a:ea typeface="仿宋_GB2312" pitchFamily="1" charset="-122"/>
            </a:endParaRPr>
          </a:p>
        </p:txBody>
      </p:sp>
      <p:grpSp>
        <p:nvGrpSpPr>
          <p:cNvPr id="81946" name="组合 81945"/>
          <p:cNvGrpSpPr/>
          <p:nvPr/>
        </p:nvGrpSpPr>
        <p:grpSpPr>
          <a:xfrm>
            <a:off x="6916738" y="2417763"/>
            <a:ext cx="404812" cy="495300"/>
            <a:chOff x="0" y="0"/>
            <a:chExt cx="255" cy="312"/>
          </a:xfrm>
        </p:grpSpPr>
        <p:sp>
          <p:nvSpPr>
            <p:cNvPr id="82970" name="椭圆 81946"/>
            <p:cNvSpPr/>
            <p:nvPr/>
          </p:nvSpPr>
          <p:spPr>
            <a:xfrm>
              <a:off x="120" y="264"/>
              <a:ext cx="48" cy="48"/>
            </a:xfrm>
            <a:prstGeom prst="ellipse">
              <a:avLst/>
            </a:prstGeom>
            <a:solidFill>
              <a:srgbClr val="FF6600"/>
            </a:solidFill>
            <a:ln w="9525" cap="flat" cmpd="sng">
              <a:solidFill>
                <a:srgbClr val="FF66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2971" name="矩形 81947"/>
            <p:cNvSpPr/>
            <p:nvPr/>
          </p:nvSpPr>
          <p:spPr>
            <a:xfrm>
              <a:off x="0" y="0"/>
              <a:ext cx="255" cy="288"/>
            </a:xfrm>
            <a:prstGeom prst="rect">
              <a:avLst/>
            </a:prstGeom>
            <a:noFill/>
            <a:ln w="9525">
              <a:noFill/>
            </a:ln>
          </p:spPr>
          <p:txBody>
            <a:bodyPr wrap="none" anchor="t">
              <a:spAutoFit/>
            </a:bodyPr>
            <a:p>
              <a:pPr lvl="0" indent="0" algn="ctr"/>
              <a:r>
                <a:rPr lang="en-US" altLang="x-none" i="1" dirty="0">
                  <a:latin typeface="Times New Roman" panose="02020603050405020304" pitchFamily="2" charset="0"/>
                  <a:ea typeface="宋体" panose="02010600030101010101" pitchFamily="2" charset="-122"/>
                </a:rPr>
                <a:t>O</a:t>
              </a:r>
              <a:endParaRPr lang="en-US" altLang="x-none" i="1" dirty="0">
                <a:latin typeface="Times New Roman" panose="02020603050405020304" pitchFamily="2" charset="0"/>
                <a:ea typeface="宋体" panose="02010600030101010101" pitchFamily="2" charset="-122"/>
              </a:endParaRPr>
            </a:p>
          </p:txBody>
        </p:sp>
      </p:grpSp>
      <p:sp>
        <p:nvSpPr>
          <p:cNvPr id="81949" name="任意多边形 81948"/>
          <p:cNvSpPr/>
          <p:nvPr/>
        </p:nvSpPr>
        <p:spPr>
          <a:xfrm rot="-2464592">
            <a:off x="6845300" y="3082925"/>
            <a:ext cx="301625" cy="193675"/>
          </a:xfrm>
          <a:custGeom>
            <a:avLst/>
            <a:gdLst/>
            <a:ahLst/>
            <a:cxnLst>
              <a:cxn ang="0">
                <a:pos x="21599" y="116"/>
              </a:cxn>
              <a:cxn ang="0">
                <a:pos x="16017" y="14491"/>
              </a:cxn>
              <a:cxn ang="270">
                <a:pos x="0" y="0"/>
              </a:cxn>
            </a:cxnLst>
            <a:pathLst>
              <a:path w="21600" h="14491" fill="none">
                <a:moveTo>
                  <a:pt x="21599" y="116"/>
                </a:moveTo>
                <a:cubicBezTo>
                  <a:pt x="21569" y="5647"/>
                  <a:pt x="19462" y="10686"/>
                  <a:pt x="16017" y="14492"/>
                </a:cubicBezTo>
              </a:path>
              <a:path w="21600" h="14491" stroke="0">
                <a:moveTo>
                  <a:pt x="21599" y="116"/>
                </a:moveTo>
                <a:cubicBezTo>
                  <a:pt x="21569" y="5647"/>
                  <a:pt x="19462" y="10686"/>
                  <a:pt x="16017" y="14492"/>
                </a:cubicBezTo>
                <a:lnTo>
                  <a:pt x="0" y="0"/>
                </a:lnTo>
                <a:close/>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81950" name="直接连接符 81949"/>
          <p:cNvSpPr/>
          <p:nvPr/>
        </p:nvSpPr>
        <p:spPr>
          <a:xfrm>
            <a:off x="6589713" y="1662113"/>
            <a:ext cx="0" cy="2303462"/>
          </a:xfrm>
          <a:prstGeom prst="line">
            <a:avLst/>
          </a:prstGeom>
          <a:ln w="9525" cap="flat" cmpd="sng">
            <a:solidFill>
              <a:schemeClr val="tx1"/>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1951" name="直接连接符 81950"/>
          <p:cNvSpPr/>
          <p:nvPr/>
        </p:nvSpPr>
        <p:spPr>
          <a:xfrm>
            <a:off x="7726363" y="1662113"/>
            <a:ext cx="0" cy="2303462"/>
          </a:xfrm>
          <a:prstGeom prst="line">
            <a:avLst/>
          </a:prstGeom>
          <a:ln w="9525" cap="flat" cmpd="sng">
            <a:solidFill>
              <a:schemeClr val="tx1"/>
            </a:solidFill>
            <a:prstDash val="dash"/>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81952" name="对象 81951"/>
          <p:cNvGraphicFramePr>
            <a:graphicFrameLocks noChangeAspect="1"/>
          </p:cNvGraphicFramePr>
          <p:nvPr/>
        </p:nvGraphicFramePr>
        <p:xfrm>
          <a:off x="6427788" y="1268413"/>
          <a:ext cx="392112" cy="474662"/>
        </p:xfrm>
        <a:graphic>
          <a:graphicData uri="http://schemas.openxmlformats.org/presentationml/2006/ole">
            <mc:AlternateContent xmlns:mc="http://schemas.openxmlformats.org/markup-compatibility/2006">
              <mc:Choice xmlns:v="urn:schemas-microsoft-com:vml" Requires="v">
                <p:oleObj spid="_x0000_s3561" name="" r:id="rId17" imgW="181610" imgH="220345" progId="Equation.3">
                  <p:embed/>
                </p:oleObj>
              </mc:Choice>
              <mc:Fallback>
                <p:oleObj name="" r:id="rId17" imgW="181610" imgH="220345" progId="Equation.3">
                  <p:embed/>
                  <p:pic>
                    <p:nvPicPr>
                      <p:cNvPr id="0" name="图片 3560"/>
                      <p:cNvPicPr/>
                      <p:nvPr/>
                    </p:nvPicPr>
                    <p:blipFill>
                      <a:blip r:embed="rId18"/>
                      <a:stretch>
                        <a:fillRect/>
                      </a:stretch>
                    </p:blipFill>
                    <p:spPr>
                      <a:xfrm>
                        <a:off x="6427788" y="1268413"/>
                        <a:ext cx="392112" cy="474662"/>
                      </a:xfrm>
                      <a:prstGeom prst="rect">
                        <a:avLst/>
                      </a:prstGeom>
                      <a:noFill/>
                      <a:ln w="38100">
                        <a:noFill/>
                        <a:miter/>
                      </a:ln>
                    </p:spPr>
                  </p:pic>
                </p:oleObj>
              </mc:Fallback>
            </mc:AlternateContent>
          </a:graphicData>
        </a:graphic>
      </p:graphicFrame>
      <p:graphicFrame>
        <p:nvGraphicFramePr>
          <p:cNvPr id="81953" name="对象 81952"/>
          <p:cNvGraphicFramePr>
            <a:graphicFrameLocks noChangeAspect="1"/>
          </p:cNvGraphicFramePr>
          <p:nvPr/>
        </p:nvGraphicFramePr>
        <p:xfrm>
          <a:off x="7542213" y="1268413"/>
          <a:ext cx="390525" cy="474662"/>
        </p:xfrm>
        <a:graphic>
          <a:graphicData uri="http://schemas.openxmlformats.org/presentationml/2006/ole">
            <mc:AlternateContent xmlns:mc="http://schemas.openxmlformats.org/markup-compatibility/2006">
              <mc:Choice xmlns:v="urn:schemas-microsoft-com:vml" Requires="v">
                <p:oleObj spid="_x0000_s3562" name="" r:id="rId19" imgW="181610" imgH="220345" progId="Equation.3">
                  <p:embed/>
                </p:oleObj>
              </mc:Choice>
              <mc:Fallback>
                <p:oleObj name="" r:id="rId19" imgW="181610" imgH="220345" progId="Equation.3">
                  <p:embed/>
                  <p:pic>
                    <p:nvPicPr>
                      <p:cNvPr id="0" name="图片 3561"/>
                      <p:cNvPicPr/>
                      <p:nvPr/>
                    </p:nvPicPr>
                    <p:blipFill>
                      <a:blip r:embed="rId20"/>
                      <a:stretch>
                        <a:fillRect/>
                      </a:stretch>
                    </p:blipFill>
                    <p:spPr>
                      <a:xfrm>
                        <a:off x="7542213" y="1268413"/>
                        <a:ext cx="390525" cy="474662"/>
                      </a:xfrm>
                      <a:prstGeom prst="rect">
                        <a:avLst/>
                      </a:prstGeom>
                      <a:noFill/>
                      <a:ln w="38100">
                        <a:noFill/>
                        <a:miter/>
                      </a:ln>
                    </p:spPr>
                  </p:pic>
                </p:oleObj>
              </mc:Fallback>
            </mc:AlternateContent>
          </a:graphicData>
        </a:graphic>
      </p:graphicFrame>
      <p:sp>
        <p:nvSpPr>
          <p:cNvPr id="81954" name="矩形 81953"/>
          <p:cNvSpPr/>
          <p:nvPr/>
        </p:nvSpPr>
        <p:spPr>
          <a:xfrm>
            <a:off x="636588" y="1316038"/>
            <a:ext cx="5087937"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电偶极子在电场中具有的电势能</a:t>
            </a:r>
            <a:endParaRPr lang="zh-CN" altLang="en-US" dirty="0">
              <a:latin typeface="Times New Roman" panose="02020603050405020304" pitchFamily="2" charset="0"/>
              <a:ea typeface="仿宋_GB2312" pitchFamily="1" charset="-122"/>
            </a:endParaRPr>
          </a:p>
        </p:txBody>
      </p:sp>
      <p:graphicFrame>
        <p:nvGraphicFramePr>
          <p:cNvPr id="81955" name="对象 81954"/>
          <p:cNvGraphicFramePr>
            <a:graphicFrameLocks noChangeAspect="1"/>
          </p:cNvGraphicFramePr>
          <p:nvPr/>
        </p:nvGraphicFramePr>
        <p:xfrm>
          <a:off x="1233488" y="2205038"/>
          <a:ext cx="1792287" cy="838200"/>
        </p:xfrm>
        <a:graphic>
          <a:graphicData uri="http://schemas.openxmlformats.org/presentationml/2006/ole">
            <mc:AlternateContent xmlns:mc="http://schemas.openxmlformats.org/markup-compatibility/2006">
              <mc:Choice xmlns:v="urn:schemas-microsoft-com:vml" Requires="v">
                <p:oleObj spid="_x0000_s3563" name="" r:id="rId21" imgW="1790700" imgH="838200" progId="Equation.3">
                  <p:embed/>
                </p:oleObj>
              </mc:Choice>
              <mc:Fallback>
                <p:oleObj name="" r:id="rId21" imgW="1790700" imgH="838200" progId="Equation.3">
                  <p:embed/>
                  <p:pic>
                    <p:nvPicPr>
                      <p:cNvPr id="0" name="图片 3562"/>
                      <p:cNvPicPr/>
                      <p:nvPr/>
                    </p:nvPicPr>
                    <p:blipFill>
                      <a:blip r:embed="rId22"/>
                      <a:stretch>
                        <a:fillRect/>
                      </a:stretch>
                    </p:blipFill>
                    <p:spPr>
                      <a:xfrm>
                        <a:off x="1233488" y="2205038"/>
                        <a:ext cx="1792287" cy="838200"/>
                      </a:xfrm>
                      <a:prstGeom prst="rect">
                        <a:avLst/>
                      </a:prstGeom>
                      <a:noFill/>
                      <a:ln w="38100">
                        <a:noFill/>
                        <a:miter/>
                      </a:ln>
                    </p:spPr>
                  </p:pic>
                </p:oleObj>
              </mc:Fallback>
            </mc:AlternateContent>
          </a:graphicData>
        </a:graphic>
      </p:graphicFrame>
      <p:graphicFrame>
        <p:nvGraphicFramePr>
          <p:cNvPr id="81956" name="对象 81955"/>
          <p:cNvGraphicFramePr>
            <a:graphicFrameLocks noChangeAspect="1"/>
          </p:cNvGraphicFramePr>
          <p:nvPr/>
        </p:nvGraphicFramePr>
        <p:xfrm>
          <a:off x="1536700" y="3213100"/>
          <a:ext cx="1811338" cy="452438"/>
        </p:xfrm>
        <a:graphic>
          <a:graphicData uri="http://schemas.openxmlformats.org/presentationml/2006/ole">
            <mc:AlternateContent xmlns:mc="http://schemas.openxmlformats.org/markup-compatibility/2006">
              <mc:Choice xmlns:v="urn:schemas-microsoft-com:vml" Requires="v">
                <p:oleObj spid="_x0000_s3564" name="" r:id="rId23" imgW="868680" imgH="217170" progId="Equation.3">
                  <p:embed/>
                </p:oleObj>
              </mc:Choice>
              <mc:Fallback>
                <p:oleObj name="" r:id="rId23" imgW="868680" imgH="217170" progId="Equation.3">
                  <p:embed/>
                  <p:pic>
                    <p:nvPicPr>
                      <p:cNvPr id="0" name="图片 3563"/>
                      <p:cNvPicPr/>
                      <p:nvPr/>
                    </p:nvPicPr>
                    <p:blipFill>
                      <a:blip r:embed="rId24"/>
                      <a:stretch>
                        <a:fillRect/>
                      </a:stretch>
                    </p:blipFill>
                    <p:spPr>
                      <a:xfrm>
                        <a:off x="1536700" y="3213100"/>
                        <a:ext cx="1811338" cy="452438"/>
                      </a:xfrm>
                      <a:prstGeom prst="rect">
                        <a:avLst/>
                      </a:prstGeom>
                      <a:noFill/>
                      <a:ln w="38100">
                        <a:noFill/>
                        <a:miter/>
                      </a:ln>
                    </p:spPr>
                  </p:pic>
                </p:oleObj>
              </mc:Fallback>
            </mc:AlternateContent>
          </a:graphicData>
        </a:graphic>
      </p:graphicFrame>
      <p:sp>
        <p:nvSpPr>
          <p:cNvPr id="81957" name="矩形 81956"/>
          <p:cNvSpPr/>
          <p:nvPr/>
        </p:nvSpPr>
        <p:spPr>
          <a:xfrm>
            <a:off x="684213" y="4221163"/>
            <a:ext cx="8064500"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宋体" panose="02010600030101010101" pitchFamily="2" charset="-122"/>
              </a:rPr>
              <a:t>(</a:t>
            </a:r>
            <a:r>
              <a:rPr lang="en-US" altLang="x-none" i="1" dirty="0">
                <a:latin typeface="Times New Roman" panose="02020603050405020304" pitchFamily="2" charset="0"/>
                <a:ea typeface="宋体" panose="02010600030101010101" pitchFamily="2" charset="-122"/>
              </a:rPr>
              <a:t>V</a:t>
            </a:r>
            <a:r>
              <a:rPr lang="en-US" altLang="x-none" baseline="-25000" dirty="0">
                <a:latin typeface="宋体" panose="02010600030101010101" pitchFamily="2" charset="-122"/>
                <a:ea typeface="宋体" panose="02010600030101010101" pitchFamily="2" charset="-122"/>
              </a:rPr>
              <a:t>-</a:t>
            </a:r>
            <a:r>
              <a:rPr lang="en-US" altLang="x-none" dirty="0">
                <a:latin typeface="宋体" panose="02010600030101010101" pitchFamily="2" charset="-122"/>
                <a:ea typeface="宋体" panose="02010600030101010101" pitchFamily="2" charset="-122"/>
              </a:rPr>
              <a:t>-</a:t>
            </a:r>
            <a:r>
              <a:rPr lang="en-US" altLang="x-none" i="1" dirty="0">
                <a:latin typeface="Times New Roman" panose="02020603050405020304" pitchFamily="2" charset="0"/>
                <a:ea typeface="宋体" panose="02010600030101010101" pitchFamily="2" charset="-122"/>
              </a:rPr>
              <a:t>V</a:t>
            </a:r>
            <a:r>
              <a:rPr lang="en-US" altLang="x-none" baseline="-25000" dirty="0">
                <a:latin typeface="宋体" panose="02010600030101010101" pitchFamily="2" charset="-122"/>
                <a:ea typeface="宋体" panose="02010600030101010101" pitchFamily="2" charset="-122"/>
              </a:rPr>
              <a:t>+</a:t>
            </a:r>
            <a:r>
              <a:rPr lang="en-US" altLang="x-none" sz="1000" baseline="-25000" dirty="0">
                <a:latin typeface="宋体" panose="02010600030101010101" pitchFamily="2" charset="-122"/>
                <a:ea typeface="宋体" panose="02010600030101010101" pitchFamily="2" charset="-122"/>
              </a:rPr>
              <a:t> </a:t>
            </a:r>
            <a:r>
              <a:rPr lang="en-US" altLang="x-none" dirty="0">
                <a:latin typeface="Times New Roman" panose="02020603050405020304" pitchFamily="2" charset="0"/>
                <a:ea typeface="宋体" panose="02010600030101010101" pitchFamily="2" charset="-122"/>
              </a:rPr>
              <a:t>)</a:t>
            </a:r>
            <a:r>
              <a:rPr lang="zh-CN" altLang="en-US" dirty="0">
                <a:latin typeface="Times New Roman" panose="02020603050405020304" pitchFamily="2" charset="0"/>
                <a:ea typeface="仿宋_GB2312" pitchFamily="1" charset="-122"/>
              </a:rPr>
              <a:t>为 </a:t>
            </a:r>
            <a:r>
              <a:rPr lang="en-US" altLang="x-none" dirty="0">
                <a:latin typeface="宋体" panose="02010600030101010101" pitchFamily="2" charset="-122"/>
                <a:ea typeface="宋体" panose="02010600030101010101" pitchFamily="2" charset="-122"/>
              </a:rPr>
              <a:t>-</a:t>
            </a:r>
            <a:r>
              <a:rPr lang="en-US" altLang="x-none" i="1" dirty="0">
                <a:latin typeface="Times New Roman" panose="02020603050405020304" pitchFamily="2" charset="0"/>
                <a:ea typeface="宋体" panose="02010600030101010101" pitchFamily="2" charset="-122"/>
              </a:rPr>
              <a:t>q </a:t>
            </a:r>
            <a:r>
              <a:rPr lang="zh-CN" altLang="en-US" dirty="0">
                <a:latin typeface="Times New Roman" panose="02020603050405020304" pitchFamily="2" charset="0"/>
                <a:ea typeface="仿宋_GB2312" pitchFamily="1" charset="-122"/>
              </a:rPr>
              <a:t>和 </a:t>
            </a:r>
            <a:r>
              <a:rPr lang="en-US" altLang="x-none" dirty="0">
                <a:latin typeface="宋体" panose="02010600030101010101" pitchFamily="2" charset="-122"/>
                <a:ea typeface="宋体" panose="02010600030101010101" pitchFamily="2" charset="-122"/>
              </a:rPr>
              <a:t>+</a:t>
            </a:r>
            <a:r>
              <a:rPr lang="en-US" altLang="x-none" i="1" dirty="0">
                <a:latin typeface="Times New Roman" panose="02020603050405020304" pitchFamily="2" charset="0"/>
                <a:ea typeface="宋体" panose="02010600030101010101" pitchFamily="2" charset="-122"/>
              </a:rPr>
              <a:t>q </a:t>
            </a:r>
            <a:r>
              <a:rPr lang="zh-CN" altLang="en-US" dirty="0">
                <a:latin typeface="Times New Roman" panose="02020603050405020304" pitchFamily="2" charset="0"/>
                <a:ea typeface="仿宋_GB2312" pitchFamily="1" charset="-122"/>
              </a:rPr>
              <a:t>所在处的电势差，由定义有</a:t>
            </a:r>
            <a:endParaRPr lang="zh-CN" altLang="en-US" dirty="0">
              <a:latin typeface="Times New Roman" panose="02020603050405020304" pitchFamily="2" charset="0"/>
              <a:ea typeface="仿宋_GB2312" pitchFamily="1" charset="-122"/>
            </a:endParaRPr>
          </a:p>
        </p:txBody>
      </p:sp>
      <p:graphicFrame>
        <p:nvGraphicFramePr>
          <p:cNvPr id="81958" name="对象 81957"/>
          <p:cNvGraphicFramePr>
            <a:graphicFrameLocks noChangeAspect="1"/>
          </p:cNvGraphicFramePr>
          <p:nvPr/>
        </p:nvGraphicFramePr>
        <p:xfrm>
          <a:off x="1258888" y="4797425"/>
          <a:ext cx="3625850" cy="692150"/>
        </p:xfrm>
        <a:graphic>
          <a:graphicData uri="http://schemas.openxmlformats.org/presentationml/2006/ole">
            <mc:AlternateContent xmlns:mc="http://schemas.openxmlformats.org/markup-compatibility/2006">
              <mc:Choice xmlns:v="urn:schemas-microsoft-com:vml" Requires="v">
                <p:oleObj spid="_x0000_s3565" name="" r:id="rId25" imgW="1726565" imgH="330200" progId="Equation.3">
                  <p:embed/>
                </p:oleObj>
              </mc:Choice>
              <mc:Fallback>
                <p:oleObj name="" r:id="rId25" imgW="1726565" imgH="330200" progId="Equation.3">
                  <p:embed/>
                  <p:pic>
                    <p:nvPicPr>
                      <p:cNvPr id="0" name="图片 3564"/>
                      <p:cNvPicPr/>
                      <p:nvPr/>
                    </p:nvPicPr>
                    <p:blipFill>
                      <a:blip r:embed="rId26"/>
                      <a:stretch>
                        <a:fillRect/>
                      </a:stretch>
                    </p:blipFill>
                    <p:spPr>
                      <a:xfrm>
                        <a:off x="1258888" y="4797425"/>
                        <a:ext cx="3625850" cy="692150"/>
                      </a:xfrm>
                      <a:prstGeom prst="rect">
                        <a:avLst/>
                      </a:prstGeom>
                      <a:noFill/>
                      <a:ln w="38100">
                        <a:noFill/>
                        <a:miter/>
                      </a:ln>
                    </p:spPr>
                  </p:pic>
                </p:oleObj>
              </mc:Fallback>
            </mc:AlternateContent>
          </a:graphicData>
        </a:graphic>
      </p:graphicFrame>
      <p:sp>
        <p:nvSpPr>
          <p:cNvPr id="81959" name="右箭头 81958"/>
          <p:cNvSpPr/>
          <p:nvPr/>
        </p:nvSpPr>
        <p:spPr>
          <a:xfrm>
            <a:off x="5076825" y="4946650"/>
            <a:ext cx="758825" cy="409575"/>
          </a:xfrm>
          <a:prstGeom prst="rightArrow">
            <a:avLst>
              <a:gd name="adj1" fmla="val 50000"/>
              <a:gd name="adj2" fmla="val 46249"/>
            </a:avLst>
          </a:prstGeom>
          <a:solidFill>
            <a:schemeClr val="accent1">
              <a:alpha val="70000"/>
            </a:schemeClr>
          </a:solidFill>
          <a:ln w="9525" cap="flat" cmpd="sng">
            <a:solidFill>
              <a:schemeClr val="tx1">
                <a:alpha val="75000"/>
              </a:schemeClr>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aphicFrame>
        <p:nvGraphicFramePr>
          <p:cNvPr id="81960" name="对象 81959"/>
          <p:cNvGraphicFramePr>
            <a:graphicFrameLocks noChangeAspect="1"/>
          </p:cNvGraphicFramePr>
          <p:nvPr/>
        </p:nvGraphicFramePr>
        <p:xfrm>
          <a:off x="6084888" y="4930775"/>
          <a:ext cx="2024062" cy="425450"/>
        </p:xfrm>
        <a:graphic>
          <a:graphicData uri="http://schemas.openxmlformats.org/presentationml/2006/ole">
            <mc:AlternateContent xmlns:mc="http://schemas.openxmlformats.org/markup-compatibility/2006">
              <mc:Choice xmlns:v="urn:schemas-microsoft-com:vml" Requires="v">
                <p:oleObj spid="_x0000_s3560" name="" r:id="rId27" imgW="971550" imgH="204470" progId="Equation.3">
                  <p:embed/>
                </p:oleObj>
              </mc:Choice>
              <mc:Fallback>
                <p:oleObj name="" r:id="rId27" imgW="971550" imgH="204470" progId="Equation.3">
                  <p:embed/>
                  <p:pic>
                    <p:nvPicPr>
                      <p:cNvPr id="0" name="图片 3559"/>
                      <p:cNvPicPr/>
                      <p:nvPr/>
                    </p:nvPicPr>
                    <p:blipFill>
                      <a:blip r:embed="rId28"/>
                      <a:stretch>
                        <a:fillRect/>
                      </a:stretch>
                    </p:blipFill>
                    <p:spPr>
                      <a:xfrm>
                        <a:off x="6084888" y="4930775"/>
                        <a:ext cx="2024062" cy="425450"/>
                      </a:xfrm>
                      <a:prstGeom prst="rect">
                        <a:avLst/>
                      </a:prstGeom>
                      <a:noFill/>
                      <a:ln w="38100">
                        <a:noFill/>
                        <a:miter/>
                      </a:ln>
                    </p:spPr>
                  </p:pic>
                </p:oleObj>
              </mc:Fallback>
            </mc:AlternateContent>
          </a:graphicData>
        </a:graphic>
      </p:graphicFrame>
      <p:graphicFrame>
        <p:nvGraphicFramePr>
          <p:cNvPr id="81961" name="对象 81960"/>
          <p:cNvGraphicFramePr>
            <a:graphicFrameLocks noChangeAspect="1"/>
          </p:cNvGraphicFramePr>
          <p:nvPr/>
        </p:nvGraphicFramePr>
        <p:xfrm>
          <a:off x="3829050" y="5948363"/>
          <a:ext cx="1463675" cy="504825"/>
        </p:xfrm>
        <a:graphic>
          <a:graphicData uri="http://schemas.openxmlformats.org/presentationml/2006/ole">
            <mc:AlternateContent xmlns:mc="http://schemas.openxmlformats.org/markup-compatibility/2006">
              <mc:Choice xmlns:v="urn:schemas-microsoft-com:vml" Requires="v">
                <p:oleObj spid="_x0000_s3555" name="" r:id="rId29" imgW="703580" imgH="243205" progId="Equation.3">
                  <p:embed/>
                </p:oleObj>
              </mc:Choice>
              <mc:Fallback>
                <p:oleObj name="" r:id="rId29" imgW="703580" imgH="243205" progId="Equation.3">
                  <p:embed/>
                  <p:pic>
                    <p:nvPicPr>
                      <p:cNvPr id="0" name="图片 3554"/>
                      <p:cNvPicPr/>
                      <p:nvPr/>
                    </p:nvPicPr>
                    <p:blipFill>
                      <a:blip r:embed="rId30"/>
                      <a:stretch>
                        <a:fillRect/>
                      </a:stretch>
                    </p:blipFill>
                    <p:spPr>
                      <a:xfrm>
                        <a:off x="3829050" y="5948363"/>
                        <a:ext cx="1463675" cy="504825"/>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81962" name="矩形 81961"/>
          <p:cNvSpPr/>
          <p:nvPr/>
        </p:nvSpPr>
        <p:spPr>
          <a:xfrm>
            <a:off x="642938" y="5516563"/>
            <a:ext cx="270510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进一步可表示为</a:t>
            </a:r>
            <a:endParaRPr lang="zh-CN" altLang="en-US" dirty="0">
              <a:latin typeface="Times New Roman" panose="02020603050405020304" pitchFamily="2" charset="0"/>
              <a:ea typeface="仿宋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81945"/>
                                        </p:tgtEl>
                                        <p:attrNameLst>
                                          <p:attrName>style.visibility</p:attrName>
                                        </p:attrNameLst>
                                      </p:cBhvr>
                                      <p:to>
                                        <p:strVal val="visible"/>
                                      </p:to>
                                    </p:set>
                                    <p:animEffect transition="in" filter="wipe(left)">
                                      <p:cBhvr>
                                        <p:cTn id="10" dur="500"/>
                                        <p:tgtEl>
                                          <p:spTgt spid="8194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1931"/>
                                        </p:tgtEl>
                                        <p:attrNameLst>
                                          <p:attrName>style.visibility</p:attrName>
                                        </p:attrNameLst>
                                      </p:cBhvr>
                                      <p:to>
                                        <p:strVal val="visible"/>
                                      </p:to>
                                    </p:set>
                                    <p:animEffect transition="in" filter="blinds(horizontal)">
                                      <p:cBhvr>
                                        <p:cTn id="15" dur="500"/>
                                        <p:tgtEl>
                                          <p:spTgt spid="81931"/>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81943"/>
                                        </p:tgtEl>
                                        <p:attrNameLst>
                                          <p:attrName>style.visibility</p:attrName>
                                        </p:attrNameLst>
                                      </p:cBhvr>
                                      <p:to>
                                        <p:strVal val="visible"/>
                                      </p:to>
                                    </p:set>
                                    <p:animEffect transition="in" filter="wipe(down)">
                                      <p:cBhvr>
                                        <p:cTn id="19" dur="500"/>
                                        <p:tgtEl>
                                          <p:spTgt spid="81943"/>
                                        </p:tgtEl>
                                      </p:cBhvr>
                                    </p:animEffec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499"/>
                                          </p:stCondLst>
                                        </p:cTn>
                                        <p:tgtEl>
                                          <p:spTgt spid="81944"/>
                                        </p:tgtEl>
                                        <p:attrNameLst>
                                          <p:attrName>style.visibility</p:attrName>
                                        </p:attrNameLst>
                                      </p:cBhvr>
                                      <p:to>
                                        <p:strVal val="visible"/>
                                      </p:to>
                                    </p:set>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81925"/>
                                        </p:tgtEl>
                                        <p:attrNameLst>
                                          <p:attrName>style.visibility</p:attrName>
                                        </p:attrNameLst>
                                      </p:cBhvr>
                                      <p:to>
                                        <p:strVal val="visible"/>
                                      </p:to>
                                    </p:set>
                                    <p:animEffect transition="in" filter="wipe(left)">
                                      <p:cBhvr>
                                        <p:cTn id="26" dur="500"/>
                                        <p:tgtEl>
                                          <p:spTgt spid="81925"/>
                                        </p:tgtEl>
                                      </p:cBhvr>
                                    </p:animEffec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81930"/>
                                        </p:tgtEl>
                                        <p:attrNameLst>
                                          <p:attrName>style.visibility</p:attrName>
                                        </p:attrNameLst>
                                      </p:cBhvr>
                                      <p:to>
                                        <p:strVal val="visible"/>
                                      </p:to>
                                    </p:set>
                                  </p:childTnLst>
                                </p:cTn>
                              </p:par>
                            </p:childTnLst>
                          </p:cTn>
                        </p:par>
                        <p:par>
                          <p:cTn id="30" fill="hold">
                            <p:stCondLst>
                              <p:cond delay="2500"/>
                            </p:stCondLst>
                            <p:childTnLst>
                              <p:par>
                                <p:cTn id="31" presetID="4" presetClass="entr" presetSubtype="32" fill="hold" nodeType="afterEffect">
                                  <p:stCondLst>
                                    <p:cond delay="0"/>
                                  </p:stCondLst>
                                  <p:childTnLst>
                                    <p:set>
                                      <p:cBhvr>
                                        <p:cTn id="32" dur="1" fill="hold">
                                          <p:stCondLst>
                                            <p:cond delay="0"/>
                                          </p:stCondLst>
                                        </p:cTn>
                                        <p:tgtEl>
                                          <p:spTgt spid="81922"/>
                                        </p:tgtEl>
                                        <p:attrNameLst>
                                          <p:attrName>style.visibility</p:attrName>
                                        </p:attrNameLst>
                                      </p:cBhvr>
                                      <p:to>
                                        <p:strVal val="visible"/>
                                      </p:to>
                                    </p:set>
                                    <p:animEffect transition="in" filter="box(out)">
                                      <p:cBhvr>
                                        <p:cTn id="33" dur="500"/>
                                        <p:tgtEl>
                                          <p:spTgt spid="819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1939"/>
                                        </p:tgtEl>
                                        <p:attrNameLst>
                                          <p:attrName>style.visibility</p:attrName>
                                        </p:attrNameLst>
                                      </p:cBhvr>
                                      <p:to>
                                        <p:strVal val="visible"/>
                                      </p:to>
                                    </p:set>
                                    <p:animEffect transition="in" filter="wipe(left)">
                                      <p:cBhvr>
                                        <p:cTn id="38" dur="500"/>
                                        <p:tgtEl>
                                          <p:spTgt spid="81939"/>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499"/>
                                          </p:stCondLst>
                                        </p:cTn>
                                        <p:tgtEl>
                                          <p:spTgt spid="81940"/>
                                        </p:tgtEl>
                                        <p:attrNameLst>
                                          <p:attrName>style.visibility</p:attrName>
                                        </p:attrNameLst>
                                      </p:cBhvr>
                                      <p:to>
                                        <p:strVal val="visible"/>
                                      </p:to>
                                    </p:set>
                                  </p:childTnLst>
                                </p:cTn>
                              </p:par>
                            </p:childTnLst>
                          </p:cTn>
                        </p:par>
                        <p:par>
                          <p:cTn id="42" fill="hold">
                            <p:stCondLst>
                              <p:cond delay="1000"/>
                            </p:stCondLst>
                            <p:childTnLst>
                              <p:par>
                                <p:cTn id="43" presetID="22" presetClass="entr" presetSubtype="2" fill="hold" nodeType="afterEffect">
                                  <p:stCondLst>
                                    <p:cond delay="0"/>
                                  </p:stCondLst>
                                  <p:childTnLst>
                                    <p:set>
                                      <p:cBhvr>
                                        <p:cTn id="44" dur="1" fill="hold">
                                          <p:stCondLst>
                                            <p:cond delay="0"/>
                                          </p:stCondLst>
                                        </p:cTn>
                                        <p:tgtEl>
                                          <p:spTgt spid="81938"/>
                                        </p:tgtEl>
                                        <p:attrNameLst>
                                          <p:attrName>style.visibility</p:attrName>
                                        </p:attrNameLst>
                                      </p:cBhvr>
                                      <p:to>
                                        <p:strVal val="visible"/>
                                      </p:to>
                                    </p:set>
                                    <p:animEffect transition="in" filter="wipe(right)">
                                      <p:cBhvr>
                                        <p:cTn id="45" dur="500"/>
                                        <p:tgtEl>
                                          <p:spTgt spid="81938"/>
                                        </p:tgtEl>
                                      </p:cBhvr>
                                    </p:animEffect>
                                  </p:childTnLst>
                                </p:cTn>
                              </p:par>
                            </p:childTnLst>
                          </p:cTn>
                        </p:par>
                        <p:par>
                          <p:cTn id="46" fill="hold">
                            <p:stCondLst>
                              <p:cond delay="1500"/>
                            </p:stCondLst>
                            <p:childTnLst>
                              <p:par>
                                <p:cTn id="47" presetID="1" presetClass="entr" presetSubtype="0" fill="hold" nodeType="afterEffect">
                                  <p:stCondLst>
                                    <p:cond delay="0"/>
                                  </p:stCondLst>
                                  <p:childTnLst>
                                    <p:set>
                                      <p:cBhvr>
                                        <p:cTn id="48" dur="1" fill="hold">
                                          <p:stCondLst>
                                            <p:cond delay="499"/>
                                          </p:stCondLst>
                                        </p:cTn>
                                        <p:tgtEl>
                                          <p:spTgt spid="819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819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1949"/>
                                        </p:tgtEl>
                                        <p:attrNameLst>
                                          <p:attrName>style.visibility</p:attrName>
                                        </p:attrNameLst>
                                      </p:cBhvr>
                                      <p:to>
                                        <p:strVal val="visible"/>
                                      </p:to>
                                    </p:set>
                                  </p:childTnLst>
                                </p:cTn>
                              </p:par>
                            </p:childTnLst>
                          </p:cTn>
                        </p:par>
                        <p:par>
                          <p:cTn id="57" fill="hold">
                            <p:stCondLst>
                              <p:cond delay="0"/>
                            </p:stCondLst>
                            <p:childTnLst>
                              <p:par>
                                <p:cTn id="58" presetID="9" presetClass="entr" presetSubtype="0" fill="hold" nodeType="afterEffect">
                                  <p:stCondLst>
                                    <p:cond delay="0"/>
                                  </p:stCondLst>
                                  <p:childTnLst>
                                    <p:set>
                                      <p:cBhvr>
                                        <p:cTn id="59" dur="1" fill="hold">
                                          <p:stCondLst>
                                            <p:cond delay="0"/>
                                          </p:stCondLst>
                                        </p:cTn>
                                        <p:tgtEl>
                                          <p:spTgt spid="81942"/>
                                        </p:tgtEl>
                                        <p:attrNameLst>
                                          <p:attrName>style.visibility</p:attrName>
                                        </p:attrNameLst>
                                      </p:cBhvr>
                                      <p:to>
                                        <p:strVal val="visible"/>
                                      </p:to>
                                    </p:set>
                                    <p:animEffect transition="in" filter="dissolve">
                                      <p:cBhvr>
                                        <p:cTn id="60" dur="500"/>
                                        <p:tgtEl>
                                          <p:spTgt spid="8194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819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81950"/>
                                        </p:tgtEl>
                                        <p:attrNameLst>
                                          <p:attrName>style.visibility</p:attrName>
                                        </p:attrNameLst>
                                      </p:cBhvr>
                                      <p:to>
                                        <p:strVal val="visible"/>
                                      </p:to>
                                    </p:set>
                                    <p:animEffect transition="in" filter="wipe(down)">
                                      <p:cBhvr>
                                        <p:cTn id="69" dur="500"/>
                                        <p:tgtEl>
                                          <p:spTgt spid="81950"/>
                                        </p:tgtEl>
                                      </p:cBhvr>
                                    </p:animEffec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499"/>
                                          </p:stCondLst>
                                        </p:cTn>
                                        <p:tgtEl>
                                          <p:spTgt spid="8195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81951"/>
                                        </p:tgtEl>
                                        <p:attrNameLst>
                                          <p:attrName>style.visibility</p:attrName>
                                        </p:attrNameLst>
                                      </p:cBhvr>
                                      <p:to>
                                        <p:strVal val="visible"/>
                                      </p:to>
                                    </p:set>
                                    <p:animEffect transition="in" filter="wipe(down)">
                                      <p:cBhvr>
                                        <p:cTn id="77" dur="500"/>
                                        <p:tgtEl>
                                          <p:spTgt spid="81951"/>
                                        </p:tgtEl>
                                      </p:cBhvr>
                                    </p:animEffect>
                                  </p:childTnLst>
                                </p:cTn>
                              </p:par>
                            </p:childTnLst>
                          </p:cTn>
                        </p:par>
                        <p:par>
                          <p:cTn id="78" fill="hold">
                            <p:stCondLst>
                              <p:cond delay="500"/>
                            </p:stCondLst>
                            <p:childTnLst>
                              <p:par>
                                <p:cTn id="79" presetID="1" presetClass="entr" presetSubtype="0" fill="hold" nodeType="afterEffect">
                                  <p:stCondLst>
                                    <p:cond delay="0"/>
                                  </p:stCondLst>
                                  <p:childTnLst>
                                    <p:set>
                                      <p:cBhvr>
                                        <p:cTn id="80" dur="1" fill="hold">
                                          <p:stCondLst>
                                            <p:cond delay="499"/>
                                          </p:stCondLst>
                                        </p:cTn>
                                        <p:tgtEl>
                                          <p:spTgt spid="81953"/>
                                        </p:tgtEl>
                                        <p:attrNameLst>
                                          <p:attrName>style.visibility</p:attrName>
                                        </p:attrNameLst>
                                      </p:cBhvr>
                                      <p:to>
                                        <p:strVal val="visible"/>
                                      </p:to>
                                    </p:set>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81954"/>
                                        </p:tgtEl>
                                        <p:attrNameLst>
                                          <p:attrName>style.visibility</p:attrName>
                                        </p:attrNameLst>
                                      </p:cBhvr>
                                      <p:to>
                                        <p:strVal val="visible"/>
                                      </p:to>
                                    </p:set>
                                    <p:animEffect transition="in" filter="wipe(left)">
                                      <p:cBhvr>
                                        <p:cTn id="84" dur="500"/>
                                        <p:tgtEl>
                                          <p:spTgt spid="819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81955"/>
                                        </p:tgtEl>
                                        <p:attrNameLst>
                                          <p:attrName>style.visibility</p:attrName>
                                        </p:attrNameLst>
                                      </p:cBhvr>
                                      <p:to>
                                        <p:strVal val="visible"/>
                                      </p:to>
                                    </p:set>
                                    <p:animEffect transition="in" filter="wipe(left)">
                                      <p:cBhvr>
                                        <p:cTn id="89" dur="500"/>
                                        <p:tgtEl>
                                          <p:spTgt spid="81955"/>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81956"/>
                                        </p:tgtEl>
                                        <p:attrNameLst>
                                          <p:attrName>style.visibility</p:attrName>
                                        </p:attrNameLst>
                                      </p:cBhvr>
                                      <p:to>
                                        <p:strVal val="visible"/>
                                      </p:to>
                                    </p:set>
                                    <p:animEffect transition="in" filter="wipe(left)">
                                      <p:cBhvr>
                                        <p:cTn id="94" dur="500"/>
                                        <p:tgtEl>
                                          <p:spTgt spid="81956"/>
                                        </p:tgtEl>
                                      </p:cBhvr>
                                    </p:animEffect>
                                  </p:childTnLst>
                                </p:cTn>
                              </p:par>
                            </p:childTnLst>
                          </p:cTn>
                        </p:par>
                        <p:par>
                          <p:cTn id="95" fill="hold">
                            <p:stCondLst>
                              <p:cond delay="500"/>
                            </p:stCondLst>
                            <p:childTnLst>
                              <p:par>
                                <p:cTn id="96" presetID="22" presetClass="entr" presetSubtype="8" fill="hold" grpId="0" nodeType="afterEffect">
                                  <p:stCondLst>
                                    <p:cond delay="0"/>
                                  </p:stCondLst>
                                  <p:childTnLst>
                                    <p:set>
                                      <p:cBhvr>
                                        <p:cTn id="97" dur="1" fill="hold">
                                          <p:stCondLst>
                                            <p:cond delay="0"/>
                                          </p:stCondLst>
                                        </p:cTn>
                                        <p:tgtEl>
                                          <p:spTgt spid="81957"/>
                                        </p:tgtEl>
                                        <p:attrNameLst>
                                          <p:attrName>style.visibility</p:attrName>
                                        </p:attrNameLst>
                                      </p:cBhvr>
                                      <p:to>
                                        <p:strVal val="visible"/>
                                      </p:to>
                                    </p:set>
                                    <p:animEffect transition="in" filter="wipe(left)">
                                      <p:cBhvr>
                                        <p:cTn id="98" dur="500"/>
                                        <p:tgtEl>
                                          <p:spTgt spid="8195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81958"/>
                                        </p:tgtEl>
                                        <p:attrNameLst>
                                          <p:attrName>style.visibility</p:attrName>
                                        </p:attrNameLst>
                                      </p:cBhvr>
                                      <p:to>
                                        <p:strVal val="visible"/>
                                      </p:to>
                                    </p:set>
                                    <p:animEffect transition="in" filter="wipe(left)">
                                      <p:cBhvr>
                                        <p:cTn id="103" dur="500"/>
                                        <p:tgtEl>
                                          <p:spTgt spid="81958"/>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81959"/>
                                        </p:tgtEl>
                                        <p:attrNameLst>
                                          <p:attrName>style.visibility</p:attrName>
                                        </p:attrNameLst>
                                      </p:cBhvr>
                                      <p:to>
                                        <p:strVal val="visible"/>
                                      </p:to>
                                    </p:set>
                                    <p:animEffect transition="in" filter="wipe(left)">
                                      <p:cBhvr>
                                        <p:cTn id="108" dur="500"/>
                                        <p:tgtEl>
                                          <p:spTgt spid="8195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81960"/>
                                        </p:tgtEl>
                                        <p:attrNameLst>
                                          <p:attrName>style.visibility</p:attrName>
                                        </p:attrNameLst>
                                      </p:cBhvr>
                                      <p:to>
                                        <p:strVal val="visible"/>
                                      </p:to>
                                    </p:set>
                                    <p:animEffect transition="in" filter="wipe(left)">
                                      <p:cBhvr>
                                        <p:cTn id="113" dur="500"/>
                                        <p:tgtEl>
                                          <p:spTgt spid="81960"/>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81962"/>
                                        </p:tgtEl>
                                        <p:attrNameLst>
                                          <p:attrName>style.visibility</p:attrName>
                                        </p:attrNameLst>
                                      </p:cBhvr>
                                      <p:to>
                                        <p:strVal val="visible"/>
                                      </p:to>
                                    </p:set>
                                    <p:animEffect transition="in" filter="wipe(left)">
                                      <p:cBhvr>
                                        <p:cTn id="118" dur="500"/>
                                        <p:tgtEl>
                                          <p:spTgt spid="81962"/>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81961"/>
                                        </p:tgtEl>
                                        <p:attrNameLst>
                                          <p:attrName>style.visibility</p:attrName>
                                        </p:attrNameLst>
                                      </p:cBhvr>
                                      <p:to>
                                        <p:strVal val="visible"/>
                                      </p:to>
                                    </p:set>
                                    <p:animEffect transition="in" filter="wipe(left)">
                                      <p:cBhvr>
                                        <p:cTn id="123" dur="500"/>
                                        <p:tgtEl>
                                          <p:spTgt spid="81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p:bldP spid="81924" grpId="0"/>
      <p:bldP spid="81945" grpId="0"/>
      <p:bldP spid="81954" grpId="0"/>
      <p:bldP spid="81957" grpId="0"/>
      <p:bldP spid="81962" grpId="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3969" name="文本框 82945"/>
          <p:cNvSpPr txBox="1"/>
          <p:nvPr/>
        </p:nvSpPr>
        <p:spPr>
          <a:xfrm>
            <a:off x="3217863" y="260350"/>
            <a:ext cx="2362200" cy="579438"/>
          </a:xfrm>
          <a:prstGeom prst="rect">
            <a:avLst/>
          </a:prstGeom>
          <a:noFill/>
          <a:ln w="9525">
            <a:noFill/>
          </a:ln>
        </p:spPr>
        <p:txBody>
          <a:bodyPr anchor="t">
            <a:spAutoFit/>
          </a:bodyPr>
          <a:p>
            <a:pPr lvl="0" indent="0" algn="ctr"/>
            <a:r>
              <a:rPr lang="zh-CN" altLang="en-US" sz="3200" dirty="0">
                <a:latin typeface="隶书" pitchFamily="1" charset="-122"/>
                <a:ea typeface="隶书" pitchFamily="1" charset="-122"/>
              </a:rPr>
              <a:t>本章小结</a:t>
            </a:r>
            <a:endParaRPr lang="zh-CN" altLang="en-US" sz="3200" dirty="0">
              <a:latin typeface="隶书" pitchFamily="1" charset="-122"/>
              <a:ea typeface="隶书" pitchFamily="1" charset="-122"/>
            </a:endParaRPr>
          </a:p>
        </p:txBody>
      </p:sp>
      <p:sp>
        <p:nvSpPr>
          <p:cNvPr id="82947" name="矩形 82946"/>
          <p:cNvSpPr/>
          <p:nvPr/>
        </p:nvSpPr>
        <p:spPr>
          <a:xfrm>
            <a:off x="933450" y="1285875"/>
            <a:ext cx="4967288" cy="549275"/>
          </a:xfrm>
          <a:prstGeom prst="rect">
            <a:avLst/>
          </a:prstGeom>
          <a:noFill/>
          <a:ln w="9525">
            <a:noFill/>
          </a:ln>
        </p:spPr>
        <p:txBody>
          <a:bodyPr anchor="t">
            <a:spAutoFit/>
          </a:bodyPr>
          <a:p>
            <a:pPr lvl="0" indent="0">
              <a:lnSpc>
                <a:spcPct val="125000"/>
              </a:lnSpc>
            </a:pPr>
            <a:r>
              <a:rPr lang="zh-CN" altLang="en-US" dirty="0">
                <a:latin typeface="Times New Roman" panose="02020603050405020304" pitchFamily="2" charset="0"/>
                <a:ea typeface="仿宋_GB2312" pitchFamily="1" charset="-122"/>
              </a:rPr>
              <a:t>描述静电场基本性质的两个物理量</a:t>
            </a:r>
            <a:endParaRPr lang="zh-CN" altLang="en-US" dirty="0">
              <a:latin typeface="Times New Roman" panose="02020603050405020304" pitchFamily="2" charset="0"/>
              <a:ea typeface="仿宋_GB2312" pitchFamily="1" charset="-122"/>
            </a:endParaRPr>
          </a:p>
        </p:txBody>
      </p:sp>
      <p:graphicFrame>
        <p:nvGraphicFramePr>
          <p:cNvPr id="82948" name="对象 82947"/>
          <p:cNvGraphicFramePr>
            <a:graphicFrameLocks noChangeAspect="1"/>
          </p:cNvGraphicFramePr>
          <p:nvPr/>
        </p:nvGraphicFramePr>
        <p:xfrm>
          <a:off x="8043863" y="1062038"/>
          <a:ext cx="320675" cy="427037"/>
        </p:xfrm>
        <a:graphic>
          <a:graphicData uri="http://schemas.openxmlformats.org/presentationml/2006/ole">
            <mc:AlternateContent xmlns:mc="http://schemas.openxmlformats.org/markup-compatibility/2006">
              <mc:Choice xmlns:v="urn:schemas-microsoft-com:vml" Requires="v">
                <p:oleObj spid="_x0000_s3566" name="" r:id="rId1" imgW="156210" imgH="208280" progId="Equation.3">
                  <p:embed/>
                </p:oleObj>
              </mc:Choice>
              <mc:Fallback>
                <p:oleObj name="" r:id="rId1" imgW="156210" imgH="208280" progId="Equation.3">
                  <p:embed/>
                  <p:pic>
                    <p:nvPicPr>
                      <p:cNvPr id="0" name="图片 3565"/>
                      <p:cNvPicPr/>
                      <p:nvPr/>
                    </p:nvPicPr>
                    <p:blipFill>
                      <a:blip r:embed="rId2"/>
                      <a:stretch>
                        <a:fillRect/>
                      </a:stretch>
                    </p:blipFill>
                    <p:spPr>
                      <a:xfrm>
                        <a:off x="8043863" y="1062038"/>
                        <a:ext cx="320675" cy="427037"/>
                      </a:xfrm>
                      <a:prstGeom prst="rect">
                        <a:avLst/>
                      </a:prstGeom>
                      <a:noFill/>
                      <a:ln w="38100">
                        <a:noFill/>
                        <a:miter/>
                      </a:ln>
                    </p:spPr>
                  </p:pic>
                </p:oleObj>
              </mc:Fallback>
            </mc:AlternateContent>
          </a:graphicData>
        </a:graphic>
      </p:graphicFrame>
      <p:sp>
        <p:nvSpPr>
          <p:cNvPr id="82949" name="右箭头 82948"/>
          <p:cNvSpPr/>
          <p:nvPr/>
        </p:nvSpPr>
        <p:spPr>
          <a:xfrm>
            <a:off x="5715000" y="1436688"/>
            <a:ext cx="720725" cy="373062"/>
          </a:xfrm>
          <a:prstGeom prst="rightArrow">
            <a:avLst>
              <a:gd name="adj1" fmla="val 40814"/>
              <a:gd name="adj2" fmla="val 66740"/>
            </a:avLst>
          </a:prstGeom>
          <a:solidFill>
            <a:schemeClr val="accent1"/>
          </a:solidFill>
          <a:ln w="12700"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2950" name="左大括号 82949"/>
          <p:cNvSpPr/>
          <p:nvPr/>
        </p:nvSpPr>
        <p:spPr>
          <a:xfrm>
            <a:off x="6546850" y="1135063"/>
            <a:ext cx="215900" cy="976312"/>
          </a:xfrm>
          <a:prstGeom prst="leftBrace">
            <a:avLst>
              <a:gd name="adj1" fmla="val 37516"/>
              <a:gd name="adj2" fmla="val 51528"/>
            </a:avLst>
          </a:prstGeom>
          <a:noFill/>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2951" name="矩形 82950"/>
          <p:cNvSpPr/>
          <p:nvPr/>
        </p:nvSpPr>
        <p:spPr>
          <a:xfrm>
            <a:off x="6692900" y="981075"/>
            <a:ext cx="2232025" cy="549275"/>
          </a:xfrm>
          <a:prstGeom prst="rect">
            <a:avLst/>
          </a:prstGeom>
          <a:noFill/>
          <a:ln w="9525">
            <a:noFill/>
          </a:ln>
        </p:spPr>
        <p:txBody>
          <a:bodyPr anchor="t">
            <a:spAutoFit/>
          </a:bodyPr>
          <a:p>
            <a:pPr lvl="0" indent="0">
              <a:lnSpc>
                <a:spcPct val="125000"/>
              </a:lnSpc>
            </a:pPr>
            <a:r>
              <a:rPr lang="zh-CN" altLang="en-US" dirty="0">
                <a:latin typeface="Times New Roman" panose="02020603050405020304" pitchFamily="2" charset="0"/>
                <a:ea typeface="仿宋_GB2312" pitchFamily="1" charset="-122"/>
              </a:rPr>
              <a:t>电场强度 </a:t>
            </a:r>
            <a:endParaRPr lang="zh-CN" altLang="en-US" dirty="0">
              <a:latin typeface="Times New Roman" panose="02020603050405020304" pitchFamily="2" charset="0"/>
              <a:ea typeface="仿宋_GB2312" pitchFamily="1" charset="-122"/>
            </a:endParaRPr>
          </a:p>
        </p:txBody>
      </p:sp>
      <p:sp>
        <p:nvSpPr>
          <p:cNvPr id="82952" name="矩形 82951"/>
          <p:cNvSpPr/>
          <p:nvPr/>
        </p:nvSpPr>
        <p:spPr>
          <a:xfrm>
            <a:off x="6723063" y="1628775"/>
            <a:ext cx="1800225" cy="549275"/>
          </a:xfrm>
          <a:prstGeom prst="rect">
            <a:avLst/>
          </a:prstGeom>
          <a:noFill/>
          <a:ln w="9525">
            <a:noFill/>
          </a:ln>
        </p:spPr>
        <p:txBody>
          <a:bodyPr anchor="t">
            <a:spAutoFit/>
          </a:bodyPr>
          <a:p>
            <a:pPr lvl="0" indent="0">
              <a:lnSpc>
                <a:spcPct val="125000"/>
              </a:lnSpc>
            </a:pPr>
            <a:r>
              <a:rPr lang="zh-CN" altLang="en-US" dirty="0">
                <a:latin typeface="Times New Roman" panose="02020603050405020304" pitchFamily="2" charset="0"/>
                <a:ea typeface="仿宋_GB2312" pitchFamily="1" charset="-122"/>
              </a:rPr>
              <a:t>电势 </a:t>
            </a:r>
            <a:endParaRPr lang="zh-CN" altLang="en-US" dirty="0">
              <a:latin typeface="Times New Roman" panose="02020603050405020304" pitchFamily="2" charset="0"/>
              <a:ea typeface="仿宋_GB2312" pitchFamily="1" charset="-122"/>
            </a:endParaRPr>
          </a:p>
        </p:txBody>
      </p:sp>
      <p:graphicFrame>
        <p:nvGraphicFramePr>
          <p:cNvPr id="82953" name="对象 82952"/>
          <p:cNvGraphicFramePr>
            <a:graphicFrameLocks noChangeAspect="1"/>
          </p:cNvGraphicFramePr>
          <p:nvPr/>
        </p:nvGraphicFramePr>
        <p:xfrm>
          <a:off x="7491413" y="1773238"/>
          <a:ext cx="320675" cy="373062"/>
        </p:xfrm>
        <a:graphic>
          <a:graphicData uri="http://schemas.openxmlformats.org/presentationml/2006/ole">
            <mc:AlternateContent xmlns:mc="http://schemas.openxmlformats.org/markup-compatibility/2006">
              <mc:Choice xmlns:v="urn:schemas-microsoft-com:vml" Requires="v">
                <p:oleObj spid="_x0000_s3569" name="" r:id="rId3" imgW="156845" imgH="182880" progId="Equation.3">
                  <p:embed/>
                </p:oleObj>
              </mc:Choice>
              <mc:Fallback>
                <p:oleObj name="" r:id="rId3" imgW="156845" imgH="182880" progId="Equation.3">
                  <p:embed/>
                  <p:pic>
                    <p:nvPicPr>
                      <p:cNvPr id="0" name="图片 3568"/>
                      <p:cNvPicPr/>
                      <p:nvPr/>
                    </p:nvPicPr>
                    <p:blipFill>
                      <a:blip r:embed="rId4"/>
                      <a:stretch>
                        <a:fillRect/>
                      </a:stretch>
                    </p:blipFill>
                    <p:spPr>
                      <a:xfrm>
                        <a:off x="7491413" y="1773238"/>
                        <a:ext cx="320675" cy="373062"/>
                      </a:xfrm>
                      <a:prstGeom prst="rect">
                        <a:avLst/>
                      </a:prstGeom>
                      <a:noFill/>
                      <a:ln w="38100">
                        <a:noFill/>
                        <a:miter/>
                      </a:ln>
                    </p:spPr>
                  </p:pic>
                </p:oleObj>
              </mc:Fallback>
            </mc:AlternateContent>
          </a:graphicData>
        </a:graphic>
      </p:graphicFrame>
      <p:sp>
        <p:nvSpPr>
          <p:cNvPr id="82954" name="矩形 82953"/>
          <p:cNvSpPr/>
          <p:nvPr/>
        </p:nvSpPr>
        <p:spPr>
          <a:xfrm>
            <a:off x="1530350" y="2366963"/>
            <a:ext cx="2374900" cy="549275"/>
          </a:xfrm>
          <a:prstGeom prst="rect">
            <a:avLst/>
          </a:prstGeom>
          <a:noFill/>
          <a:ln w="9525">
            <a:noFill/>
          </a:ln>
        </p:spPr>
        <p:txBody>
          <a:bodyPr anchor="t">
            <a:spAutoFit/>
          </a:bodyPr>
          <a:p>
            <a:pPr lvl="0" indent="0">
              <a:lnSpc>
                <a:spcPct val="125000"/>
              </a:lnSpc>
            </a:pPr>
            <a:r>
              <a:rPr lang="zh-CN" altLang="en-US" dirty="0">
                <a:latin typeface="Times New Roman" panose="02020603050405020304" pitchFamily="2" charset="0"/>
                <a:ea typeface="仿宋_GB2312" pitchFamily="1" charset="-122"/>
              </a:rPr>
              <a:t>两个基本定理</a:t>
            </a:r>
            <a:endParaRPr lang="zh-CN" altLang="en-US" dirty="0">
              <a:latin typeface="Times New Roman" panose="02020603050405020304" pitchFamily="2" charset="0"/>
              <a:ea typeface="仿宋_GB2312" pitchFamily="1" charset="-122"/>
            </a:endParaRPr>
          </a:p>
        </p:txBody>
      </p:sp>
      <p:sp>
        <p:nvSpPr>
          <p:cNvPr id="82955" name="矩形 82954"/>
          <p:cNvSpPr/>
          <p:nvPr/>
        </p:nvSpPr>
        <p:spPr>
          <a:xfrm>
            <a:off x="3708400" y="2081213"/>
            <a:ext cx="2951163" cy="549275"/>
          </a:xfrm>
          <a:prstGeom prst="rect">
            <a:avLst/>
          </a:prstGeom>
          <a:noFill/>
          <a:ln w="9525">
            <a:noFill/>
          </a:ln>
        </p:spPr>
        <p:txBody>
          <a:bodyPr anchor="t">
            <a:spAutoFit/>
          </a:bodyPr>
          <a:p>
            <a:pPr lvl="0" indent="0">
              <a:lnSpc>
                <a:spcPct val="125000"/>
              </a:lnSpc>
            </a:pPr>
            <a:r>
              <a:rPr lang="zh-CN" altLang="en-US" dirty="0">
                <a:latin typeface="Times New Roman" panose="02020603050405020304" pitchFamily="2" charset="0"/>
                <a:ea typeface="仿宋_GB2312" pitchFamily="1" charset="-122"/>
              </a:rPr>
              <a:t>静电场的高斯定理</a:t>
            </a:r>
            <a:endParaRPr lang="zh-CN" altLang="en-US" dirty="0">
              <a:latin typeface="Times New Roman" panose="02020603050405020304" pitchFamily="2" charset="0"/>
              <a:ea typeface="仿宋_GB2312" pitchFamily="1" charset="-122"/>
            </a:endParaRPr>
          </a:p>
        </p:txBody>
      </p:sp>
      <p:sp>
        <p:nvSpPr>
          <p:cNvPr id="82956" name="矩形 82955"/>
          <p:cNvSpPr/>
          <p:nvPr/>
        </p:nvSpPr>
        <p:spPr>
          <a:xfrm>
            <a:off x="3690938" y="2695575"/>
            <a:ext cx="2951162" cy="549275"/>
          </a:xfrm>
          <a:prstGeom prst="rect">
            <a:avLst/>
          </a:prstGeom>
          <a:noFill/>
          <a:ln w="9525">
            <a:noFill/>
          </a:ln>
        </p:spPr>
        <p:txBody>
          <a:bodyPr anchor="t">
            <a:spAutoFit/>
          </a:bodyPr>
          <a:p>
            <a:pPr lvl="0" indent="0">
              <a:lnSpc>
                <a:spcPct val="125000"/>
              </a:lnSpc>
            </a:pPr>
            <a:r>
              <a:rPr lang="zh-CN" altLang="en-US" dirty="0">
                <a:latin typeface="Times New Roman" panose="02020603050405020304" pitchFamily="2" charset="0"/>
                <a:ea typeface="仿宋_GB2312" pitchFamily="1" charset="-122"/>
              </a:rPr>
              <a:t>静电场的环路定理</a:t>
            </a:r>
            <a:endParaRPr lang="zh-CN" altLang="en-US" dirty="0">
              <a:latin typeface="Times New Roman" panose="02020603050405020304" pitchFamily="2" charset="0"/>
              <a:ea typeface="仿宋_GB2312" pitchFamily="1" charset="-122"/>
            </a:endParaRPr>
          </a:p>
        </p:txBody>
      </p:sp>
      <p:sp>
        <p:nvSpPr>
          <p:cNvPr id="82957" name="左大括号 82956"/>
          <p:cNvSpPr/>
          <p:nvPr/>
        </p:nvSpPr>
        <p:spPr>
          <a:xfrm>
            <a:off x="3546475" y="2239963"/>
            <a:ext cx="215900" cy="976312"/>
          </a:xfrm>
          <a:prstGeom prst="leftBrace">
            <a:avLst>
              <a:gd name="adj1" fmla="val 37516"/>
              <a:gd name="adj2" fmla="val 51528"/>
            </a:avLst>
          </a:prstGeom>
          <a:noFill/>
          <a:ln w="2857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2958" name="文本框 82957"/>
          <p:cNvSpPr txBox="1"/>
          <p:nvPr/>
        </p:nvSpPr>
        <p:spPr>
          <a:xfrm>
            <a:off x="587375" y="3362325"/>
            <a:ext cx="3048000"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宋体" panose="02010600030101010101" pitchFamily="2" charset="-122"/>
              </a:rPr>
              <a:t>1. </a:t>
            </a:r>
            <a:r>
              <a:rPr lang="zh-CN" altLang="en-US" dirty="0">
                <a:latin typeface="Times New Roman" panose="02020603050405020304" pitchFamily="2" charset="0"/>
                <a:ea typeface="宋体" panose="02010600030101010101" pitchFamily="2" charset="-122"/>
              </a:rPr>
              <a:t>电场强度</a:t>
            </a:r>
            <a:endParaRPr lang="zh-CN" altLang="en-US" dirty="0">
              <a:latin typeface="Times New Roman" panose="02020603050405020304" pitchFamily="2" charset="0"/>
              <a:ea typeface="宋体" panose="02010600030101010101" pitchFamily="2" charset="-122"/>
            </a:endParaRPr>
          </a:p>
        </p:txBody>
      </p:sp>
      <p:sp>
        <p:nvSpPr>
          <p:cNvPr id="82959" name="文本框 82958"/>
          <p:cNvSpPr txBox="1"/>
          <p:nvPr/>
        </p:nvSpPr>
        <p:spPr>
          <a:xfrm>
            <a:off x="900113" y="4370388"/>
            <a:ext cx="1898650"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仿宋_GB2312" pitchFamily="1" charset="-122"/>
              </a:rPr>
              <a:t>(1) </a:t>
            </a:r>
            <a:r>
              <a:rPr lang="zh-CN" altLang="en-US" dirty="0">
                <a:latin typeface="Times New Roman" panose="02020603050405020304" pitchFamily="2" charset="0"/>
                <a:ea typeface="仿宋_GB2312" pitchFamily="1" charset="-122"/>
              </a:rPr>
              <a:t>定义式</a:t>
            </a:r>
            <a:endParaRPr lang="zh-CN" altLang="en-US" dirty="0">
              <a:latin typeface="Times New Roman" panose="02020603050405020304" pitchFamily="2" charset="0"/>
              <a:ea typeface="仿宋_GB2312" pitchFamily="1" charset="-122"/>
            </a:endParaRPr>
          </a:p>
        </p:txBody>
      </p:sp>
      <p:graphicFrame>
        <p:nvGraphicFramePr>
          <p:cNvPr id="82960" name="对象 82959"/>
          <p:cNvGraphicFramePr>
            <a:graphicFrameLocks noChangeAspect="1"/>
          </p:cNvGraphicFramePr>
          <p:nvPr/>
        </p:nvGraphicFramePr>
        <p:xfrm>
          <a:off x="2647950" y="4098925"/>
          <a:ext cx="985838" cy="960438"/>
        </p:xfrm>
        <a:graphic>
          <a:graphicData uri="http://schemas.openxmlformats.org/presentationml/2006/ole">
            <mc:AlternateContent xmlns:mc="http://schemas.openxmlformats.org/markup-compatibility/2006">
              <mc:Choice xmlns:v="urn:schemas-microsoft-com:vml" Requires="v">
                <p:oleObj spid="_x0000_s3570" name="" r:id="rId5" imgW="476885" imgH="464185" progId="Equation.3">
                  <p:embed/>
                </p:oleObj>
              </mc:Choice>
              <mc:Fallback>
                <p:oleObj name="" r:id="rId5" imgW="476885" imgH="464185" progId="Equation.3">
                  <p:embed/>
                  <p:pic>
                    <p:nvPicPr>
                      <p:cNvPr id="0" name="图片 3569"/>
                      <p:cNvPicPr/>
                      <p:nvPr/>
                    </p:nvPicPr>
                    <p:blipFill>
                      <a:blip r:embed="rId6"/>
                      <a:stretch>
                        <a:fillRect/>
                      </a:stretch>
                    </p:blipFill>
                    <p:spPr>
                      <a:xfrm>
                        <a:off x="2647950" y="4098925"/>
                        <a:ext cx="985838" cy="960438"/>
                      </a:xfrm>
                      <a:prstGeom prst="rect">
                        <a:avLst/>
                      </a:prstGeom>
                      <a:noFill/>
                      <a:ln w="28575" cap="flat" cmpd="sng">
                        <a:solidFill>
                          <a:srgbClr val="FF0000"/>
                        </a:solidFill>
                        <a:prstDash val="solid"/>
                        <a:miter/>
                        <a:headEnd type="none" w="med" len="med"/>
                        <a:tailEnd type="none" w="med" len="med"/>
                      </a:ln>
                    </p:spPr>
                  </p:pic>
                </p:oleObj>
              </mc:Fallback>
            </mc:AlternateContent>
          </a:graphicData>
        </a:graphic>
      </p:graphicFrame>
      <p:sp>
        <p:nvSpPr>
          <p:cNvPr id="82961" name="矩形 82960"/>
          <p:cNvSpPr/>
          <p:nvPr/>
        </p:nvSpPr>
        <p:spPr>
          <a:xfrm>
            <a:off x="4140200" y="4132263"/>
            <a:ext cx="4176713" cy="1096962"/>
          </a:xfrm>
          <a:prstGeom prst="rect">
            <a:avLst/>
          </a:prstGeom>
          <a:noFill/>
          <a:ln w="9525">
            <a:noFill/>
          </a:ln>
        </p:spPr>
        <p:txBody>
          <a:bodyPr anchor="t">
            <a:spAutoFit/>
          </a:bodyPr>
          <a:p>
            <a:pPr lvl="0" indent="0">
              <a:lnSpc>
                <a:spcPct val="110000"/>
              </a:lnSpc>
            </a:pPr>
            <a:r>
              <a:rPr lang="zh-CN" altLang="en-US" sz="2000" dirty="0">
                <a:latin typeface="Times New Roman" panose="02020603050405020304" pitchFamily="2" charset="0"/>
                <a:ea typeface="仿宋_GB2312" pitchFamily="1" charset="-122"/>
              </a:rPr>
              <a:t>电场强度是描述静电场性质的物理量，其是空间点坐标的单值函数，是一个矢量。</a:t>
            </a:r>
            <a:endParaRPr lang="zh-CN" altLang="en-US" sz="2000" dirty="0">
              <a:latin typeface="Times New Roman" panose="02020603050405020304" pitchFamily="2" charset="0"/>
              <a:ea typeface="仿宋_GB2312" pitchFamily="1" charset="-122"/>
            </a:endParaRPr>
          </a:p>
        </p:txBody>
      </p:sp>
      <p:sp>
        <p:nvSpPr>
          <p:cNvPr id="82962" name="文本框 82961"/>
          <p:cNvSpPr txBox="1"/>
          <p:nvPr/>
        </p:nvSpPr>
        <p:spPr>
          <a:xfrm>
            <a:off x="1346200" y="5795963"/>
            <a:ext cx="3297238" cy="457200"/>
          </a:xfrm>
          <a:prstGeom prst="rect">
            <a:avLst/>
          </a:prstGeom>
          <a:noFill/>
          <a:ln w="9525">
            <a:noFill/>
          </a:ln>
        </p:spPr>
        <p:txBody>
          <a:bodyPr anchor="t">
            <a:spAutoFit/>
          </a:bodyPr>
          <a:p>
            <a:pPr lvl="0" indent="0">
              <a:buClr>
                <a:srgbClr val="66FFFF"/>
              </a:buClr>
            </a:pPr>
            <a:r>
              <a:rPr lang="zh-CN" altLang="en-US" dirty="0">
                <a:latin typeface="Times New Roman" panose="02020603050405020304" pitchFamily="2" charset="0"/>
                <a:ea typeface="仿宋_GB2312" pitchFamily="1" charset="-122"/>
              </a:rPr>
              <a:t>真空中的库仑定律 </a:t>
            </a:r>
            <a:endParaRPr lang="zh-CN" altLang="en-US" dirty="0">
              <a:latin typeface="Times New Roman" panose="02020603050405020304" pitchFamily="2" charset="0"/>
              <a:ea typeface="仿宋_GB2312" pitchFamily="1" charset="-122"/>
            </a:endParaRPr>
          </a:p>
        </p:txBody>
      </p:sp>
      <p:graphicFrame>
        <p:nvGraphicFramePr>
          <p:cNvPr id="82963" name="对象 82962"/>
          <p:cNvGraphicFramePr>
            <a:graphicFrameLocks noChangeAspect="1"/>
          </p:cNvGraphicFramePr>
          <p:nvPr/>
        </p:nvGraphicFramePr>
        <p:xfrm>
          <a:off x="4113213" y="5648325"/>
          <a:ext cx="2322512" cy="933450"/>
        </p:xfrm>
        <a:graphic>
          <a:graphicData uri="http://schemas.openxmlformats.org/presentationml/2006/ole">
            <mc:AlternateContent xmlns:mc="http://schemas.openxmlformats.org/markup-compatibility/2006">
              <mc:Choice xmlns:v="urn:schemas-microsoft-com:vml" Requires="v">
                <p:oleObj spid="_x0000_s3571" name="" r:id="rId7" imgW="1112520" imgH="447675" progId="Equation.3">
                  <p:embed/>
                </p:oleObj>
              </mc:Choice>
              <mc:Fallback>
                <p:oleObj name="" r:id="rId7" imgW="1112520" imgH="447675" progId="Equation.3">
                  <p:embed/>
                  <p:pic>
                    <p:nvPicPr>
                      <p:cNvPr id="0" name="图片 3570"/>
                      <p:cNvPicPr/>
                      <p:nvPr/>
                    </p:nvPicPr>
                    <p:blipFill>
                      <a:blip r:embed="rId8"/>
                      <a:stretch>
                        <a:fillRect/>
                      </a:stretch>
                    </p:blipFill>
                    <p:spPr>
                      <a:xfrm>
                        <a:off x="4113213" y="5648325"/>
                        <a:ext cx="2322512" cy="9334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wipe(left)">
                                      <p:cBhvr>
                                        <p:cTn id="7" dur="500"/>
                                        <p:tgtEl>
                                          <p:spTgt spid="829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2949"/>
                                        </p:tgtEl>
                                        <p:attrNameLst>
                                          <p:attrName>style.visibility</p:attrName>
                                        </p:attrNameLst>
                                      </p:cBhvr>
                                      <p:to>
                                        <p:strVal val="visible"/>
                                      </p:to>
                                    </p:set>
                                    <p:animEffect transition="in" filter="wipe(left)">
                                      <p:cBhvr>
                                        <p:cTn id="12" dur="500"/>
                                        <p:tgtEl>
                                          <p:spTgt spid="82949"/>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82950"/>
                                        </p:tgtEl>
                                        <p:attrNameLst>
                                          <p:attrName>style.visibility</p:attrName>
                                        </p:attrNameLst>
                                      </p:cBhvr>
                                      <p:to>
                                        <p:strVal val="visible"/>
                                      </p:to>
                                    </p:set>
                                    <p:animEffect transition="in" filter="wipe(up)">
                                      <p:cBhvr>
                                        <p:cTn id="16" dur="500"/>
                                        <p:tgtEl>
                                          <p:spTgt spid="8295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2951"/>
                                        </p:tgtEl>
                                        <p:attrNameLst>
                                          <p:attrName>style.visibility</p:attrName>
                                        </p:attrNameLst>
                                      </p:cBhvr>
                                      <p:to>
                                        <p:strVal val="visible"/>
                                      </p:to>
                                    </p:set>
                                    <p:animEffect transition="in" filter="wipe(left)">
                                      <p:cBhvr>
                                        <p:cTn id="21" dur="500"/>
                                        <p:tgtEl>
                                          <p:spTgt spid="82951"/>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82948"/>
                                        </p:tgtEl>
                                        <p:attrNameLst>
                                          <p:attrName>style.visibility</p:attrName>
                                        </p:attrNameLst>
                                      </p:cBhvr>
                                      <p:to>
                                        <p:strVal val="visible"/>
                                      </p:to>
                                    </p:set>
                                    <p:animEffect transition="in" filter="wipe(left)">
                                      <p:cBhvr>
                                        <p:cTn id="25" dur="500"/>
                                        <p:tgtEl>
                                          <p:spTgt spid="8294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2952"/>
                                        </p:tgtEl>
                                        <p:attrNameLst>
                                          <p:attrName>style.visibility</p:attrName>
                                        </p:attrNameLst>
                                      </p:cBhvr>
                                      <p:to>
                                        <p:strVal val="visible"/>
                                      </p:to>
                                    </p:set>
                                    <p:animEffect transition="in" filter="wipe(left)">
                                      <p:cBhvr>
                                        <p:cTn id="30" dur="500"/>
                                        <p:tgtEl>
                                          <p:spTgt spid="82952"/>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82953"/>
                                        </p:tgtEl>
                                        <p:attrNameLst>
                                          <p:attrName>style.visibility</p:attrName>
                                        </p:attrNameLst>
                                      </p:cBhvr>
                                      <p:to>
                                        <p:strVal val="visible"/>
                                      </p:to>
                                    </p:set>
                                    <p:animEffect transition="in" filter="wipe(left)">
                                      <p:cBhvr>
                                        <p:cTn id="34" dur="500"/>
                                        <p:tgtEl>
                                          <p:spTgt spid="8295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2954"/>
                                        </p:tgtEl>
                                        <p:attrNameLst>
                                          <p:attrName>style.visibility</p:attrName>
                                        </p:attrNameLst>
                                      </p:cBhvr>
                                      <p:to>
                                        <p:strVal val="visible"/>
                                      </p:to>
                                    </p:set>
                                    <p:animEffect transition="in" filter="wipe(left)">
                                      <p:cBhvr>
                                        <p:cTn id="39" dur="500"/>
                                        <p:tgtEl>
                                          <p:spTgt spid="82954"/>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82957"/>
                                        </p:tgtEl>
                                        <p:attrNameLst>
                                          <p:attrName>style.visibility</p:attrName>
                                        </p:attrNameLst>
                                      </p:cBhvr>
                                      <p:to>
                                        <p:strVal val="visible"/>
                                      </p:to>
                                    </p:set>
                                    <p:animEffect transition="in" filter="wipe(up)">
                                      <p:cBhvr>
                                        <p:cTn id="43" dur="500"/>
                                        <p:tgtEl>
                                          <p:spTgt spid="8295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2955"/>
                                        </p:tgtEl>
                                        <p:attrNameLst>
                                          <p:attrName>style.visibility</p:attrName>
                                        </p:attrNameLst>
                                      </p:cBhvr>
                                      <p:to>
                                        <p:strVal val="visible"/>
                                      </p:to>
                                    </p:set>
                                    <p:animEffect transition="in" filter="wipe(left)">
                                      <p:cBhvr>
                                        <p:cTn id="48" dur="500"/>
                                        <p:tgtEl>
                                          <p:spTgt spid="8295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2956"/>
                                        </p:tgtEl>
                                        <p:attrNameLst>
                                          <p:attrName>style.visibility</p:attrName>
                                        </p:attrNameLst>
                                      </p:cBhvr>
                                      <p:to>
                                        <p:strVal val="visible"/>
                                      </p:to>
                                    </p:set>
                                    <p:animEffect transition="in" filter="wipe(left)">
                                      <p:cBhvr>
                                        <p:cTn id="53" dur="500"/>
                                        <p:tgtEl>
                                          <p:spTgt spid="8295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82958"/>
                                        </p:tgtEl>
                                        <p:attrNameLst>
                                          <p:attrName>style.visibility</p:attrName>
                                        </p:attrNameLst>
                                      </p:cBhvr>
                                      <p:to>
                                        <p:strVal val="visible"/>
                                      </p:to>
                                    </p:set>
                                    <p:animEffect transition="in" filter="wipe(left)">
                                      <p:cBhvr>
                                        <p:cTn id="58" dur="500"/>
                                        <p:tgtEl>
                                          <p:spTgt spid="8295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82959"/>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nodeType="afterEffect">
                                  <p:stCondLst>
                                    <p:cond delay="0"/>
                                  </p:stCondLst>
                                  <p:childTnLst>
                                    <p:set>
                                      <p:cBhvr>
                                        <p:cTn id="65" dur="1" fill="hold">
                                          <p:stCondLst>
                                            <p:cond delay="0"/>
                                          </p:stCondLst>
                                        </p:cTn>
                                        <p:tgtEl>
                                          <p:spTgt spid="8296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82961"/>
                                        </p:tgtEl>
                                        <p:attrNameLst>
                                          <p:attrName>style.visibility</p:attrName>
                                        </p:attrNameLst>
                                      </p:cBhvr>
                                      <p:to>
                                        <p:strVal val="visible"/>
                                      </p:to>
                                    </p:set>
                                    <p:animEffect transition="in" filter="wipe(left)">
                                      <p:cBhvr>
                                        <p:cTn id="70" dur="500"/>
                                        <p:tgtEl>
                                          <p:spTgt spid="8296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82962"/>
                                        </p:tgtEl>
                                        <p:attrNameLst>
                                          <p:attrName>style.visibility</p:attrName>
                                        </p:attrNameLst>
                                      </p:cBhvr>
                                      <p:to>
                                        <p:strVal val="visible"/>
                                      </p:to>
                                    </p:set>
                                    <p:animEffect transition="in" filter="wipe(left)">
                                      <p:cBhvr>
                                        <p:cTn id="75" dur="500"/>
                                        <p:tgtEl>
                                          <p:spTgt spid="8296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82963"/>
                                        </p:tgtEl>
                                        <p:attrNameLst>
                                          <p:attrName>style.visibility</p:attrName>
                                        </p:attrNameLst>
                                      </p:cBhvr>
                                      <p:to>
                                        <p:strVal val="visible"/>
                                      </p:to>
                                    </p:set>
                                    <p:animEffect transition="in" filter="wipe(left)">
                                      <p:cBhvr>
                                        <p:cTn id="80" dur="500"/>
                                        <p:tgtEl>
                                          <p:spTgt spid="82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p:bldP spid="82951" grpId="0"/>
      <p:bldP spid="82952" grpId="0"/>
      <p:bldP spid="82954" grpId="0"/>
      <p:bldP spid="82955" grpId="0"/>
      <p:bldP spid="82956" grpId="0"/>
      <p:bldP spid="82958" grpId="0"/>
      <p:bldP spid="82959" grpId="0"/>
      <p:bldP spid="82961" grpId="0"/>
      <p:bldP spid="8296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42" name="文本框 10241"/>
          <p:cNvSpPr txBox="1"/>
          <p:nvPr/>
        </p:nvSpPr>
        <p:spPr>
          <a:xfrm>
            <a:off x="250825" y="452438"/>
            <a:ext cx="3902075" cy="457200"/>
          </a:xfrm>
          <a:prstGeom prst="rect">
            <a:avLst/>
          </a:prstGeom>
          <a:noFill/>
          <a:ln w="9525">
            <a:noFill/>
          </a:ln>
        </p:spPr>
        <p:txBody>
          <a:bodyPr anchor="t">
            <a:spAutoFit/>
          </a:bodyPr>
          <a:p>
            <a:pPr lvl="0" indent="0"/>
            <a:r>
              <a:rPr lang="zh-CN" altLang="en-US" dirty="0">
                <a:latin typeface="华文楷体" pitchFamily="2" charset="-122"/>
                <a:ea typeface="华文楷体" pitchFamily="2" charset="-122"/>
              </a:rPr>
              <a:t>二、 电荷的基本属性</a:t>
            </a:r>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p:txBody>
      </p:sp>
      <p:sp>
        <p:nvSpPr>
          <p:cNvPr id="10243" name="文本框 10242"/>
          <p:cNvSpPr txBox="1"/>
          <p:nvPr/>
        </p:nvSpPr>
        <p:spPr>
          <a:xfrm>
            <a:off x="625475" y="1028700"/>
            <a:ext cx="2317750" cy="457200"/>
          </a:xfrm>
          <a:prstGeom prst="rect">
            <a:avLst/>
          </a:prstGeom>
          <a:noFill/>
          <a:ln w="9525">
            <a:noFill/>
          </a:ln>
        </p:spPr>
        <p:txBody>
          <a:bodyPr anchor="t">
            <a:spAutoFit/>
          </a:bodyPr>
          <a:p>
            <a:pPr lvl="0" indent="0"/>
            <a:r>
              <a:rPr lang="en-US" altLang="x-none" dirty="0">
                <a:latin typeface="华文楷体" pitchFamily="2" charset="-122"/>
                <a:ea typeface="华文楷体" pitchFamily="2" charset="-122"/>
              </a:rPr>
              <a:t>1. </a:t>
            </a:r>
            <a:r>
              <a:rPr lang="zh-CN" altLang="en-US" dirty="0">
                <a:latin typeface="华文楷体" pitchFamily="2" charset="-122"/>
                <a:ea typeface="华文楷体" pitchFamily="2" charset="-122"/>
              </a:rPr>
              <a:t>正负性 </a:t>
            </a:r>
            <a:endParaRPr lang="zh-CN" altLang="en-US" dirty="0">
              <a:latin typeface="华文楷体" pitchFamily="2" charset="-122"/>
              <a:ea typeface="华文楷体" pitchFamily="2" charset="-122"/>
            </a:endParaRPr>
          </a:p>
        </p:txBody>
      </p:sp>
      <p:sp>
        <p:nvSpPr>
          <p:cNvPr id="10244" name="文本框 10243"/>
          <p:cNvSpPr txBox="1"/>
          <p:nvPr/>
        </p:nvSpPr>
        <p:spPr>
          <a:xfrm>
            <a:off x="625475" y="1590675"/>
            <a:ext cx="2265363" cy="457200"/>
          </a:xfrm>
          <a:prstGeom prst="rect">
            <a:avLst/>
          </a:prstGeom>
          <a:noFill/>
          <a:ln w="9525">
            <a:noFill/>
          </a:ln>
        </p:spPr>
        <p:txBody>
          <a:bodyPr anchor="t">
            <a:spAutoFit/>
          </a:bodyPr>
          <a:p>
            <a:pPr lvl="0" indent="0"/>
            <a:r>
              <a:rPr lang="en-US" altLang="x-none" dirty="0">
                <a:latin typeface="华文楷体" pitchFamily="2" charset="-122"/>
                <a:ea typeface="华文楷体" pitchFamily="2" charset="-122"/>
              </a:rPr>
              <a:t>2. </a:t>
            </a:r>
            <a:r>
              <a:rPr lang="zh-CN" altLang="en-US" dirty="0">
                <a:latin typeface="华文楷体" pitchFamily="2" charset="-122"/>
                <a:ea typeface="华文楷体" pitchFamily="2" charset="-122"/>
              </a:rPr>
              <a:t>量子性</a:t>
            </a:r>
            <a:endParaRPr lang="zh-CN" altLang="en-US" dirty="0">
              <a:latin typeface="华文楷体" pitchFamily="2" charset="-122"/>
              <a:ea typeface="华文楷体" pitchFamily="2" charset="-122"/>
            </a:endParaRPr>
          </a:p>
        </p:txBody>
      </p:sp>
      <p:graphicFrame>
        <p:nvGraphicFramePr>
          <p:cNvPr id="10245" name="对象 10244"/>
          <p:cNvGraphicFramePr/>
          <p:nvPr/>
        </p:nvGraphicFramePr>
        <p:xfrm>
          <a:off x="3692525" y="2593975"/>
          <a:ext cx="1282700" cy="406400"/>
        </p:xfrm>
        <a:graphic>
          <a:graphicData uri="http://schemas.openxmlformats.org/presentationml/2006/ole">
            <mc:AlternateContent xmlns:mc="http://schemas.openxmlformats.org/markup-compatibility/2006">
              <mc:Choice xmlns:v="urn:schemas-microsoft-com:vml" Requires="v">
                <p:oleObj spid="_x0000_s3091" name="" r:id="rId1" imgW="1290955" imgH="408940" progId="Equation.DSMT4">
                  <p:embed/>
                </p:oleObj>
              </mc:Choice>
              <mc:Fallback>
                <p:oleObj name="" r:id="rId1" imgW="1290955" imgH="408940" progId="Equation.DSMT4">
                  <p:embed/>
                  <p:pic>
                    <p:nvPicPr>
                      <p:cNvPr id="0" name="图片 3090"/>
                      <p:cNvPicPr/>
                      <p:nvPr/>
                    </p:nvPicPr>
                    <p:blipFill>
                      <a:blip r:embed="rId2"/>
                      <a:stretch>
                        <a:fillRect/>
                      </a:stretch>
                    </p:blipFill>
                    <p:spPr>
                      <a:xfrm>
                        <a:off x="3692525" y="2593975"/>
                        <a:ext cx="1282700" cy="406400"/>
                      </a:xfrm>
                      <a:prstGeom prst="rect">
                        <a:avLst/>
                      </a:prstGeom>
                      <a:noFill/>
                      <a:ln w="38100">
                        <a:noFill/>
                        <a:miter/>
                      </a:ln>
                    </p:spPr>
                  </p:pic>
                </p:oleObj>
              </mc:Fallback>
            </mc:AlternateContent>
          </a:graphicData>
        </a:graphic>
      </p:graphicFrame>
      <p:sp>
        <p:nvSpPr>
          <p:cNvPr id="10246" name="矩形 10245"/>
          <p:cNvSpPr/>
          <p:nvPr/>
        </p:nvSpPr>
        <p:spPr>
          <a:xfrm>
            <a:off x="955675" y="3068638"/>
            <a:ext cx="7697788" cy="823912"/>
          </a:xfrm>
          <a:prstGeom prst="rect">
            <a:avLst/>
          </a:prstGeom>
          <a:noFill/>
          <a:ln w="9525">
            <a:noFill/>
          </a:ln>
        </p:spPr>
        <p:txBody>
          <a:bodyPr anchor="t">
            <a:spAutoFit/>
          </a:bodyPr>
          <a:p>
            <a:pPr lvl="0" indent="0"/>
            <a:r>
              <a:rPr lang="en-US" altLang="x-none" dirty="0">
                <a:latin typeface="华文楷体" pitchFamily="2" charset="-122"/>
                <a:ea typeface="华文楷体" pitchFamily="2" charset="-122"/>
              </a:rPr>
              <a:t>1964</a:t>
            </a:r>
            <a:r>
              <a:rPr lang="zh-CN" altLang="en-US" dirty="0">
                <a:latin typeface="华文楷体" pitchFamily="2" charset="-122"/>
                <a:ea typeface="华文楷体" pitchFamily="2" charset="-122"/>
              </a:rPr>
              <a:t>年美国物理学家盖尔曼提出夸克模型</a:t>
            </a:r>
            <a:r>
              <a:rPr lang="en-US" altLang="x-none" dirty="0">
                <a:latin typeface="华文楷体" pitchFamily="2" charset="-122"/>
                <a:ea typeface="华文楷体" pitchFamily="2" charset="-122"/>
              </a:rPr>
              <a:t>,</a:t>
            </a:r>
            <a:r>
              <a:rPr lang="zh-CN" altLang="en-US" dirty="0">
                <a:latin typeface="华文楷体" pitchFamily="2" charset="-122"/>
                <a:ea typeface="华文楷体" pitchFamily="2" charset="-122"/>
              </a:rPr>
              <a:t>并预言夸克的电荷应为</a:t>
            </a:r>
            <a:endParaRPr lang="zh-CN" altLang="en-US" dirty="0">
              <a:latin typeface="华文楷体" pitchFamily="2" charset="-122"/>
              <a:ea typeface="华文楷体" pitchFamily="2" charset="-122"/>
            </a:endParaRPr>
          </a:p>
        </p:txBody>
      </p:sp>
      <p:graphicFrame>
        <p:nvGraphicFramePr>
          <p:cNvPr id="10247" name="对象 10246"/>
          <p:cNvGraphicFramePr/>
          <p:nvPr/>
        </p:nvGraphicFramePr>
        <p:xfrm>
          <a:off x="2971800" y="3624263"/>
          <a:ext cx="673100" cy="823912"/>
        </p:xfrm>
        <a:graphic>
          <a:graphicData uri="http://schemas.openxmlformats.org/presentationml/2006/ole">
            <mc:AlternateContent xmlns:mc="http://schemas.openxmlformats.org/markup-compatibility/2006">
              <mc:Choice xmlns:v="urn:schemas-microsoft-com:vml" Requires="v">
                <p:oleObj spid="_x0000_s3087" name="" r:id="rId3" imgW="677545" imgH="831215" progId="Equation.3">
                  <p:embed/>
                </p:oleObj>
              </mc:Choice>
              <mc:Fallback>
                <p:oleObj name="" r:id="rId3" imgW="677545" imgH="831215" progId="Equation.3">
                  <p:embed/>
                  <p:pic>
                    <p:nvPicPr>
                      <p:cNvPr id="0" name="图片 3086"/>
                      <p:cNvPicPr/>
                      <p:nvPr/>
                    </p:nvPicPr>
                    <p:blipFill>
                      <a:blip r:embed="rId4"/>
                      <a:stretch>
                        <a:fillRect/>
                      </a:stretch>
                    </p:blipFill>
                    <p:spPr>
                      <a:xfrm>
                        <a:off x="2971800" y="3624263"/>
                        <a:ext cx="673100" cy="823912"/>
                      </a:xfrm>
                      <a:prstGeom prst="rect">
                        <a:avLst/>
                      </a:prstGeom>
                      <a:noFill/>
                      <a:ln w="38100">
                        <a:noFill/>
                        <a:miter/>
                      </a:ln>
                    </p:spPr>
                  </p:pic>
                </p:oleObj>
              </mc:Fallback>
            </mc:AlternateContent>
          </a:graphicData>
        </a:graphic>
      </p:graphicFrame>
      <p:graphicFrame>
        <p:nvGraphicFramePr>
          <p:cNvPr id="10248" name="对象 10247"/>
          <p:cNvGraphicFramePr/>
          <p:nvPr/>
        </p:nvGraphicFramePr>
        <p:xfrm>
          <a:off x="4195763" y="3625850"/>
          <a:ext cx="698500" cy="823913"/>
        </p:xfrm>
        <a:graphic>
          <a:graphicData uri="http://schemas.openxmlformats.org/presentationml/2006/ole">
            <mc:AlternateContent xmlns:mc="http://schemas.openxmlformats.org/markup-compatibility/2006">
              <mc:Choice xmlns:v="urn:schemas-microsoft-com:vml" Requires="v">
                <p:oleObj spid="_x0000_s3088" name="" r:id="rId5" imgW="703580" imgH="831850" progId="Equation.3">
                  <p:embed/>
                </p:oleObj>
              </mc:Choice>
              <mc:Fallback>
                <p:oleObj name="" r:id="rId5" imgW="703580" imgH="831850" progId="Equation.3">
                  <p:embed/>
                  <p:pic>
                    <p:nvPicPr>
                      <p:cNvPr id="0" name="图片 3087"/>
                      <p:cNvPicPr/>
                      <p:nvPr/>
                    </p:nvPicPr>
                    <p:blipFill>
                      <a:blip r:embed="rId6"/>
                      <a:stretch>
                        <a:fillRect/>
                      </a:stretch>
                    </p:blipFill>
                    <p:spPr>
                      <a:xfrm>
                        <a:off x="4195763" y="3625850"/>
                        <a:ext cx="698500" cy="823913"/>
                      </a:xfrm>
                      <a:prstGeom prst="rect">
                        <a:avLst/>
                      </a:prstGeom>
                      <a:noFill/>
                      <a:ln w="38100">
                        <a:noFill/>
                        <a:miter/>
                      </a:ln>
                    </p:spPr>
                  </p:pic>
                </p:oleObj>
              </mc:Fallback>
            </mc:AlternateContent>
          </a:graphicData>
        </a:graphic>
      </p:graphicFrame>
      <p:sp>
        <p:nvSpPr>
          <p:cNvPr id="10249" name="文本框 10248"/>
          <p:cNvSpPr txBox="1"/>
          <p:nvPr/>
        </p:nvSpPr>
        <p:spPr>
          <a:xfrm>
            <a:off x="625475" y="4264025"/>
            <a:ext cx="4038600" cy="457200"/>
          </a:xfrm>
          <a:prstGeom prst="rect">
            <a:avLst/>
          </a:prstGeom>
          <a:noFill/>
          <a:ln w="9525">
            <a:noFill/>
          </a:ln>
        </p:spPr>
        <p:txBody>
          <a:bodyPr anchor="t">
            <a:spAutoFit/>
          </a:bodyPr>
          <a:p>
            <a:pPr lvl="0" indent="0"/>
            <a:r>
              <a:rPr lang="en-US" altLang="x-none" dirty="0">
                <a:latin typeface="华文楷体" pitchFamily="2" charset="-122"/>
                <a:ea typeface="华文楷体" pitchFamily="2" charset="-122"/>
              </a:rPr>
              <a:t>3. </a:t>
            </a:r>
            <a:r>
              <a:rPr lang="zh-CN" altLang="en-US" dirty="0">
                <a:latin typeface="华文楷体" pitchFamily="2" charset="-122"/>
                <a:ea typeface="华文楷体" pitchFamily="2" charset="-122"/>
              </a:rPr>
              <a:t>守恒性</a:t>
            </a:r>
            <a:endParaRPr lang="zh-CN" altLang="en-US" dirty="0">
              <a:latin typeface="华文楷体" pitchFamily="2" charset="-122"/>
              <a:ea typeface="华文楷体" pitchFamily="2" charset="-122"/>
            </a:endParaRPr>
          </a:p>
        </p:txBody>
      </p:sp>
      <p:sp>
        <p:nvSpPr>
          <p:cNvPr id="10250" name="矩形 10249"/>
          <p:cNvSpPr/>
          <p:nvPr/>
        </p:nvSpPr>
        <p:spPr>
          <a:xfrm>
            <a:off x="955675" y="4667250"/>
            <a:ext cx="7848600" cy="895350"/>
          </a:xfrm>
          <a:prstGeom prst="rect">
            <a:avLst/>
          </a:prstGeom>
          <a:noFill/>
          <a:ln w="9525">
            <a:noFill/>
          </a:ln>
        </p:spPr>
        <p:txBody>
          <a:bodyPr anchor="t">
            <a:spAutoFit/>
          </a:bodyPr>
          <a:p>
            <a:pPr lvl="0" indent="0">
              <a:lnSpc>
                <a:spcPct val="110000"/>
              </a:lnSpc>
            </a:pPr>
            <a:r>
              <a:rPr lang="zh-CN" altLang="en-US" dirty="0">
                <a:latin typeface="华文楷体" pitchFamily="2" charset="-122"/>
                <a:ea typeface="华文楷体" pitchFamily="2" charset="-122"/>
              </a:rPr>
              <a:t>在一个孤立系统中</a:t>
            </a:r>
            <a:r>
              <a:rPr lang="en-US" altLang="x-none" dirty="0">
                <a:latin typeface="华文楷体" pitchFamily="2" charset="-122"/>
                <a:ea typeface="华文楷体" pitchFamily="2" charset="-122"/>
              </a:rPr>
              <a:t>,</a:t>
            </a:r>
            <a:r>
              <a:rPr lang="zh-CN" altLang="en-US" dirty="0">
                <a:latin typeface="华文楷体" pitchFamily="2" charset="-122"/>
                <a:ea typeface="华文楷体" pitchFamily="2" charset="-122"/>
              </a:rPr>
              <a:t>系统所有电荷的代数和保持不变</a:t>
            </a:r>
            <a:r>
              <a:rPr lang="en-US" altLang="x-none" dirty="0">
                <a:latin typeface="华文楷体" pitchFamily="2" charset="-122"/>
                <a:ea typeface="华文楷体" pitchFamily="2" charset="-122"/>
              </a:rPr>
              <a:t>.</a:t>
            </a:r>
            <a:endParaRPr lang="en-US" altLang="x-none" dirty="0">
              <a:latin typeface="华文楷体" pitchFamily="2" charset="-122"/>
              <a:ea typeface="华文楷体" pitchFamily="2" charset="-122"/>
            </a:endParaRPr>
          </a:p>
          <a:p>
            <a:pPr lvl="0" indent="0">
              <a:lnSpc>
                <a:spcPct val="110000"/>
              </a:lnSpc>
            </a:pPr>
            <a:r>
              <a:rPr lang="en-US" altLang="x-none" dirty="0">
                <a:latin typeface="华文楷体" pitchFamily="2" charset="-122"/>
                <a:ea typeface="华文楷体" pitchFamily="2" charset="-122"/>
              </a:rPr>
              <a:t>					——</a:t>
            </a:r>
            <a:r>
              <a:rPr lang="zh-CN" altLang="en-US" dirty="0">
                <a:latin typeface="华文楷体" pitchFamily="2" charset="-122"/>
                <a:ea typeface="华文楷体" pitchFamily="2" charset="-122"/>
              </a:rPr>
              <a:t>电荷守恒定律。</a:t>
            </a:r>
            <a:r>
              <a:rPr lang="zh-CN" altLang="en-US" dirty="0">
                <a:latin typeface="仿宋_GB2312" pitchFamily="1" charset="-122"/>
                <a:ea typeface="仿宋_GB2312" pitchFamily="1" charset="-122"/>
              </a:rPr>
              <a:t> </a:t>
            </a:r>
            <a:endParaRPr lang="zh-CN" altLang="en-US" dirty="0">
              <a:latin typeface="仿宋_GB2312" pitchFamily="1" charset="-122"/>
              <a:ea typeface="仿宋_GB2312" pitchFamily="1" charset="-122"/>
            </a:endParaRPr>
          </a:p>
        </p:txBody>
      </p:sp>
      <p:sp>
        <p:nvSpPr>
          <p:cNvPr id="10251" name="矩形 10250"/>
          <p:cNvSpPr/>
          <p:nvPr/>
        </p:nvSpPr>
        <p:spPr>
          <a:xfrm>
            <a:off x="2122488" y="1027113"/>
            <a:ext cx="6408737" cy="457200"/>
          </a:xfrm>
          <a:prstGeom prst="rect">
            <a:avLst/>
          </a:prstGeom>
          <a:noFill/>
          <a:ln w="9525">
            <a:noFill/>
          </a:ln>
        </p:spPr>
        <p:txBody>
          <a:bodyPr anchor="t">
            <a:spAutoFit/>
          </a:bodyPr>
          <a:p>
            <a:pPr lvl="0" indent="0"/>
            <a:r>
              <a:rPr lang="zh-CN" altLang="en-US" dirty="0">
                <a:latin typeface="华文楷体" pitchFamily="2" charset="-122"/>
                <a:ea typeface="华文楷体" pitchFamily="2" charset="-122"/>
              </a:rPr>
              <a:t>正电荷和负电荷。</a:t>
            </a:r>
            <a:endParaRPr lang="zh-CN" altLang="en-US" dirty="0">
              <a:latin typeface="华文楷体" pitchFamily="2" charset="-122"/>
              <a:ea typeface="华文楷体" pitchFamily="2" charset="-122"/>
            </a:endParaRPr>
          </a:p>
        </p:txBody>
      </p:sp>
      <p:sp>
        <p:nvSpPr>
          <p:cNvPr id="10252" name="矩形 10251"/>
          <p:cNvSpPr/>
          <p:nvPr/>
        </p:nvSpPr>
        <p:spPr>
          <a:xfrm>
            <a:off x="955675" y="2060575"/>
            <a:ext cx="7343775" cy="457200"/>
          </a:xfrm>
          <a:prstGeom prst="rect">
            <a:avLst/>
          </a:prstGeom>
          <a:noFill/>
          <a:ln w="9525">
            <a:noFill/>
          </a:ln>
        </p:spPr>
        <p:txBody>
          <a:bodyPr anchor="t">
            <a:spAutoFit/>
          </a:bodyPr>
          <a:p>
            <a:pPr lvl="0" indent="0"/>
            <a:r>
              <a:rPr lang="zh-CN" altLang="en-US" dirty="0">
                <a:latin typeface="华文楷体" pitchFamily="2" charset="-122"/>
                <a:ea typeface="华文楷体" pitchFamily="2" charset="-122"/>
              </a:rPr>
              <a:t>密立根证实物体所带的电荷量是 </a:t>
            </a:r>
            <a:r>
              <a:rPr lang="en-US" altLang="x-none" dirty="0">
                <a:latin typeface="华文楷体" pitchFamily="2" charset="-122"/>
                <a:ea typeface="华文楷体" pitchFamily="2" charset="-122"/>
              </a:rPr>
              <a:t>e </a:t>
            </a:r>
            <a:r>
              <a:rPr lang="zh-CN" altLang="en-US" dirty="0">
                <a:latin typeface="华文楷体" pitchFamily="2" charset="-122"/>
                <a:ea typeface="华文楷体" pitchFamily="2" charset="-122"/>
              </a:rPr>
              <a:t>的整数倍，即</a:t>
            </a:r>
            <a:endParaRPr lang="zh-CN" altLang="en-US" dirty="0">
              <a:latin typeface="华文楷体" pitchFamily="2" charset="-122"/>
              <a:ea typeface="华文楷体" pitchFamily="2" charset="-122"/>
            </a:endParaRPr>
          </a:p>
        </p:txBody>
      </p:sp>
      <p:sp>
        <p:nvSpPr>
          <p:cNvPr id="10253" name="矩形 10252"/>
          <p:cNvSpPr/>
          <p:nvPr/>
        </p:nvSpPr>
        <p:spPr>
          <a:xfrm>
            <a:off x="3690938" y="3808413"/>
            <a:ext cx="1441450" cy="457200"/>
          </a:xfrm>
          <a:prstGeom prst="rect">
            <a:avLst/>
          </a:prstGeom>
          <a:noFill/>
          <a:ln w="9525">
            <a:noFill/>
          </a:ln>
        </p:spPr>
        <p:txBody>
          <a:bodyPr anchor="t">
            <a:spAutoFit/>
          </a:bodyPr>
          <a:p>
            <a:pPr lvl="0" indent="0"/>
            <a:r>
              <a:rPr lang="zh-CN" altLang="en-US" dirty="0">
                <a:latin typeface="仿宋_GB2312" pitchFamily="1" charset="-122"/>
                <a:ea typeface="仿宋_GB2312" pitchFamily="1" charset="-122"/>
              </a:rPr>
              <a:t>或</a:t>
            </a:r>
            <a:endParaRPr lang="zh-CN" altLang="en-US" dirty="0">
              <a:latin typeface="仿宋_GB2312" pitchFamily="1" charset="-122"/>
              <a:ea typeface="仿宋_GB2312" pitchFamily="1" charset="-122"/>
            </a:endParaRPr>
          </a:p>
        </p:txBody>
      </p:sp>
      <p:sp>
        <p:nvSpPr>
          <p:cNvPr id="10254" name="文本框 10253"/>
          <p:cNvSpPr txBox="1"/>
          <p:nvPr/>
        </p:nvSpPr>
        <p:spPr>
          <a:xfrm>
            <a:off x="625475" y="5589588"/>
            <a:ext cx="4851400" cy="457200"/>
          </a:xfrm>
          <a:prstGeom prst="rect">
            <a:avLst/>
          </a:prstGeom>
          <a:noFill/>
          <a:ln w="9525">
            <a:noFill/>
          </a:ln>
        </p:spPr>
        <p:txBody>
          <a:bodyPr anchor="t">
            <a:spAutoFit/>
          </a:bodyPr>
          <a:p>
            <a:pPr lvl="0" indent="0"/>
            <a:r>
              <a:rPr lang="en-US" altLang="x-none" dirty="0">
                <a:latin typeface="华文楷体" pitchFamily="2" charset="-122"/>
                <a:ea typeface="华文楷体" pitchFamily="2" charset="-122"/>
              </a:rPr>
              <a:t>4. </a:t>
            </a:r>
            <a:r>
              <a:rPr lang="zh-CN" altLang="en-US" dirty="0">
                <a:latin typeface="华文楷体" pitchFamily="2" charset="-122"/>
                <a:ea typeface="华文楷体" pitchFamily="2" charset="-122"/>
              </a:rPr>
              <a:t>相对论不变性</a:t>
            </a:r>
            <a:endParaRPr lang="zh-CN" altLang="en-US" dirty="0">
              <a:latin typeface="华文楷体" pitchFamily="2" charset="-122"/>
              <a:ea typeface="华文楷体" pitchFamily="2" charset="-122"/>
            </a:endParaRPr>
          </a:p>
        </p:txBody>
      </p:sp>
      <p:sp>
        <p:nvSpPr>
          <p:cNvPr id="10255" name="文本框 10254"/>
          <p:cNvSpPr txBox="1"/>
          <p:nvPr/>
        </p:nvSpPr>
        <p:spPr>
          <a:xfrm>
            <a:off x="900113" y="6083300"/>
            <a:ext cx="6950075"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华文楷体" pitchFamily="2" charset="-122"/>
              </a:rPr>
              <a:t>电荷的电量与它的运动速度和加速度无关。</a:t>
            </a:r>
            <a:r>
              <a:rPr lang="zh-CN" altLang="en-US" b="0" dirty="0">
                <a:latin typeface="Times New Roman" panose="02020603050405020304" pitchFamily="2" charset="0"/>
                <a:ea typeface="仿宋_GB2312" pitchFamily="1" charset="-122"/>
              </a:rPr>
              <a:t> </a:t>
            </a:r>
            <a:endParaRPr lang="zh-CN" altLang="en-US" b="0" dirty="0">
              <a:latin typeface="Times New Roman" panose="02020603050405020304" pitchFamily="2" charset="0"/>
              <a:ea typeface="仿宋_GB2312" pitchFamily="1" charset="-122"/>
            </a:endParaRPr>
          </a:p>
        </p:txBody>
      </p:sp>
      <p:graphicFrame>
        <p:nvGraphicFramePr>
          <p:cNvPr id="11279" name="对象 10255"/>
          <p:cNvGraphicFramePr>
            <a:graphicFrameLocks noChangeAspect="1"/>
          </p:cNvGraphicFramePr>
          <p:nvPr/>
        </p:nvGraphicFramePr>
        <p:xfrm>
          <a:off x="4114800" y="3321050"/>
          <a:ext cx="114300" cy="215900"/>
        </p:xfrm>
        <a:graphic>
          <a:graphicData uri="http://schemas.openxmlformats.org/presentationml/2006/ole">
            <mc:AlternateContent xmlns:mc="http://schemas.openxmlformats.org/markup-compatibility/2006">
              <mc:Choice xmlns:v="urn:schemas-microsoft-com:vml" Requires="v">
                <p:oleObj spid="_x0000_s3089" name="" r:id="rId7" imgW="920115" imgH="217170" progId="Equation.3">
                  <p:embed/>
                </p:oleObj>
              </mc:Choice>
              <mc:Fallback>
                <p:oleObj name="" r:id="rId7" imgW="920115" imgH="217170" progId="Equation.3">
                  <p:embed/>
                  <p:pic>
                    <p:nvPicPr>
                      <p:cNvPr id="0" name="图片 3088"/>
                      <p:cNvPicPr/>
                      <p:nvPr/>
                    </p:nvPicPr>
                    <p:blipFill>
                      <a:blip r:embed="rId8"/>
                      <a:stretch>
                        <a:fillRect/>
                      </a:stretch>
                    </p:blipFill>
                    <p:spPr>
                      <a:xfrm>
                        <a:off x="4114800" y="3321050"/>
                        <a:ext cx="114300" cy="215900"/>
                      </a:xfrm>
                      <a:prstGeom prst="rect">
                        <a:avLst/>
                      </a:prstGeom>
                      <a:noFill/>
                      <a:ln w="38100">
                        <a:noFill/>
                        <a:miter/>
                      </a:ln>
                    </p:spPr>
                  </p:pic>
                </p:oleObj>
              </mc:Fallback>
            </mc:AlternateContent>
          </a:graphicData>
        </a:graphic>
      </p:graphicFrame>
      <p:grpSp>
        <p:nvGrpSpPr>
          <p:cNvPr id="10257" name="组合 10256"/>
          <p:cNvGrpSpPr/>
          <p:nvPr/>
        </p:nvGrpSpPr>
        <p:grpSpPr>
          <a:xfrm>
            <a:off x="2122488" y="1557338"/>
            <a:ext cx="5519737" cy="503237"/>
            <a:chOff x="0" y="0"/>
            <a:chExt cx="8692" cy="792"/>
          </a:xfrm>
        </p:grpSpPr>
        <p:graphicFrame>
          <p:nvGraphicFramePr>
            <p:cNvPr id="11281" name="对象 10257"/>
            <p:cNvGraphicFramePr>
              <a:graphicFrameLocks noChangeAspect="1"/>
            </p:cNvGraphicFramePr>
            <p:nvPr/>
          </p:nvGraphicFramePr>
          <p:xfrm>
            <a:off x="3290" y="0"/>
            <a:ext cx="5402" cy="670"/>
          </p:xfrm>
          <a:graphic>
            <a:graphicData uri="http://schemas.openxmlformats.org/presentationml/2006/ole">
              <mc:AlternateContent xmlns:mc="http://schemas.openxmlformats.org/markup-compatibility/2006">
                <mc:Choice xmlns:v="urn:schemas-microsoft-com:vml" Requires="v">
                  <p:oleObj spid="_x0000_s3090" name="" r:id="rId9" imgW="1651000" imgH="203200" progId="Equation.DSMT4">
                    <p:embed/>
                  </p:oleObj>
                </mc:Choice>
                <mc:Fallback>
                  <p:oleObj name="" r:id="rId9" imgW="1651000" imgH="203200" progId="Equation.DSMT4">
                    <p:embed/>
                    <p:pic>
                      <p:nvPicPr>
                        <p:cNvPr id="0" name="图片 3089"/>
                        <p:cNvPicPr/>
                        <p:nvPr/>
                      </p:nvPicPr>
                      <p:blipFill>
                        <a:blip r:embed="rId10"/>
                        <a:stretch>
                          <a:fillRect/>
                        </a:stretch>
                      </p:blipFill>
                      <p:spPr>
                        <a:xfrm>
                          <a:off x="3290" y="0"/>
                          <a:ext cx="5402" cy="670"/>
                        </a:xfrm>
                        <a:prstGeom prst="rect">
                          <a:avLst/>
                        </a:prstGeom>
                        <a:noFill/>
                        <a:ln w="38100">
                          <a:noFill/>
                          <a:miter/>
                        </a:ln>
                      </p:spPr>
                    </p:pic>
                  </p:oleObj>
                </mc:Fallback>
              </mc:AlternateContent>
            </a:graphicData>
          </a:graphic>
        </p:graphicFrame>
        <p:sp>
          <p:nvSpPr>
            <p:cNvPr id="11282" name="矩形 10258"/>
            <p:cNvSpPr/>
            <p:nvPr/>
          </p:nvSpPr>
          <p:spPr>
            <a:xfrm>
              <a:off x="0" y="72"/>
              <a:ext cx="4740" cy="720"/>
            </a:xfrm>
            <a:prstGeom prst="rect">
              <a:avLst/>
            </a:prstGeom>
            <a:noFill/>
            <a:ln w="9525">
              <a:noFill/>
            </a:ln>
          </p:spPr>
          <p:txBody>
            <a:bodyPr anchor="t">
              <a:spAutoFit/>
            </a:bodyPr>
            <a:p>
              <a:pPr lvl="0" indent="0"/>
              <a:r>
                <a:rPr lang="zh-CN" altLang="en-US" dirty="0">
                  <a:latin typeface="华文楷体" pitchFamily="2" charset="-122"/>
                  <a:ea typeface="华文楷体" pitchFamily="2" charset="-122"/>
                </a:rPr>
                <a:t>电子所带电量</a:t>
              </a:r>
              <a:endParaRPr lang="zh-CN" altLang="en-US" dirty="0">
                <a:latin typeface="华文楷体" pitchFamily="2" charset="-122"/>
                <a:ea typeface="华文楷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left)">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wipe(left)">
                                      <p:cBhvr>
                                        <p:cTn id="12" dur="500"/>
                                        <p:tgtEl>
                                          <p:spTgt spid="102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51"/>
                                        </p:tgtEl>
                                        <p:attrNameLst>
                                          <p:attrName>style.visibility</p:attrName>
                                        </p:attrNameLst>
                                      </p:cBhvr>
                                      <p:to>
                                        <p:strVal val="visible"/>
                                      </p:to>
                                    </p:set>
                                    <p:animEffect transition="in" filter="wipe(left)">
                                      <p:cBhvr>
                                        <p:cTn id="17" dur="500"/>
                                        <p:tgtEl>
                                          <p:spTgt spid="102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4"/>
                                        </p:tgtEl>
                                        <p:attrNameLst>
                                          <p:attrName>style.visibility</p:attrName>
                                        </p:attrNameLst>
                                      </p:cBhvr>
                                      <p:to>
                                        <p:strVal val="visible"/>
                                      </p:to>
                                    </p:set>
                                    <p:animEffect transition="in" filter="wipe(left)">
                                      <p:cBhvr>
                                        <p:cTn id="22" dur="500"/>
                                        <p:tgtEl>
                                          <p:spTgt spid="102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57"/>
                                        </p:tgtEl>
                                        <p:attrNameLst>
                                          <p:attrName>style.visibility</p:attrName>
                                        </p:attrNameLst>
                                      </p:cBhvr>
                                      <p:to>
                                        <p:strVal val="visible"/>
                                      </p:to>
                                    </p:set>
                                    <p:animEffect transition="in" filter="wipe(left)">
                                      <p:cBhvr>
                                        <p:cTn id="27" dur="500"/>
                                        <p:tgtEl>
                                          <p:spTgt spid="102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52"/>
                                        </p:tgtEl>
                                        <p:attrNameLst>
                                          <p:attrName>style.visibility</p:attrName>
                                        </p:attrNameLst>
                                      </p:cBhvr>
                                      <p:to>
                                        <p:strVal val="visible"/>
                                      </p:to>
                                    </p:set>
                                    <p:animEffect transition="in" filter="wipe(left)">
                                      <p:cBhvr>
                                        <p:cTn id="32" dur="500"/>
                                        <p:tgtEl>
                                          <p:spTgt spid="102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245"/>
                                        </p:tgtEl>
                                        <p:attrNameLst>
                                          <p:attrName>style.visibility</p:attrName>
                                        </p:attrNameLst>
                                      </p:cBhvr>
                                      <p:to>
                                        <p:strVal val="visible"/>
                                      </p:to>
                                    </p:set>
                                    <p:animEffect transition="in" filter="wipe(left)">
                                      <p:cBhvr>
                                        <p:cTn id="37" dur="500"/>
                                        <p:tgtEl>
                                          <p:spTgt spid="1024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246"/>
                                        </p:tgtEl>
                                        <p:attrNameLst>
                                          <p:attrName>style.visibility</p:attrName>
                                        </p:attrNameLst>
                                      </p:cBhvr>
                                      <p:to>
                                        <p:strVal val="visible"/>
                                      </p:to>
                                    </p:set>
                                    <p:animEffect transition="in" filter="wipe(left)">
                                      <p:cBhvr>
                                        <p:cTn id="42" dur="500"/>
                                        <p:tgtEl>
                                          <p:spTgt spid="1024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247"/>
                                        </p:tgtEl>
                                        <p:attrNameLst>
                                          <p:attrName>style.visibility</p:attrName>
                                        </p:attrNameLst>
                                      </p:cBhvr>
                                      <p:to>
                                        <p:strVal val="visible"/>
                                      </p:to>
                                    </p:set>
                                    <p:animEffect transition="in" filter="wipe(left)">
                                      <p:cBhvr>
                                        <p:cTn id="47" dur="500"/>
                                        <p:tgtEl>
                                          <p:spTgt spid="1024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253"/>
                                        </p:tgtEl>
                                        <p:attrNameLst>
                                          <p:attrName>style.visibility</p:attrName>
                                        </p:attrNameLst>
                                      </p:cBhvr>
                                      <p:to>
                                        <p:strVal val="visible"/>
                                      </p:to>
                                    </p:set>
                                    <p:animEffect transition="in" filter="wipe(left)">
                                      <p:cBhvr>
                                        <p:cTn id="52" dur="500"/>
                                        <p:tgtEl>
                                          <p:spTgt spid="10253"/>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10248"/>
                                        </p:tgtEl>
                                        <p:attrNameLst>
                                          <p:attrName>style.visibility</p:attrName>
                                        </p:attrNameLst>
                                      </p:cBhvr>
                                      <p:to>
                                        <p:strVal val="visible"/>
                                      </p:to>
                                    </p:set>
                                    <p:animEffect transition="in" filter="wipe(left)">
                                      <p:cBhvr>
                                        <p:cTn id="56" dur="500"/>
                                        <p:tgtEl>
                                          <p:spTgt spid="1024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0249"/>
                                        </p:tgtEl>
                                        <p:attrNameLst>
                                          <p:attrName>style.visibility</p:attrName>
                                        </p:attrNameLst>
                                      </p:cBhvr>
                                      <p:to>
                                        <p:strVal val="visible"/>
                                      </p:to>
                                    </p:set>
                                    <p:animEffect transition="in" filter="wipe(left)">
                                      <p:cBhvr>
                                        <p:cTn id="61" dur="500"/>
                                        <p:tgtEl>
                                          <p:spTgt spid="1024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0250"/>
                                        </p:tgtEl>
                                        <p:attrNameLst>
                                          <p:attrName>style.visibility</p:attrName>
                                        </p:attrNameLst>
                                      </p:cBhvr>
                                      <p:to>
                                        <p:strVal val="visible"/>
                                      </p:to>
                                    </p:set>
                                    <p:animEffect transition="in" filter="wipe(left)">
                                      <p:cBhvr>
                                        <p:cTn id="66" dur="500"/>
                                        <p:tgtEl>
                                          <p:spTgt spid="1025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0254"/>
                                        </p:tgtEl>
                                        <p:attrNameLst>
                                          <p:attrName>style.visibility</p:attrName>
                                        </p:attrNameLst>
                                      </p:cBhvr>
                                      <p:to>
                                        <p:strVal val="visible"/>
                                      </p:to>
                                    </p:set>
                                    <p:animEffect transition="in" filter="wipe(left)">
                                      <p:cBhvr>
                                        <p:cTn id="71" dur="500"/>
                                        <p:tgtEl>
                                          <p:spTgt spid="1025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0255"/>
                                        </p:tgtEl>
                                        <p:attrNameLst>
                                          <p:attrName>style.visibility</p:attrName>
                                        </p:attrNameLst>
                                      </p:cBhvr>
                                      <p:to>
                                        <p:strVal val="visible"/>
                                      </p:to>
                                    </p:set>
                                    <p:animEffect transition="in" filter="wipe(left)">
                                      <p:cBhvr>
                                        <p:cTn id="76" dur="500"/>
                                        <p:tgtEl>
                                          <p:spTgt spid="10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p:bldP spid="10244" grpId="0"/>
      <p:bldP spid="10246" grpId="0"/>
      <p:bldP spid="10249" grpId="0"/>
      <p:bldP spid="10250" grpId="0"/>
      <p:bldP spid="10251" grpId="0"/>
      <p:bldP spid="10252" grpId="0"/>
      <p:bldP spid="10253" grpId="0"/>
      <p:bldP spid="10254" grpId="0"/>
      <p:bldP spid="10255" grpId="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3970" name="文本框 83969"/>
          <p:cNvSpPr txBox="1"/>
          <p:nvPr/>
        </p:nvSpPr>
        <p:spPr>
          <a:xfrm>
            <a:off x="904875" y="438150"/>
            <a:ext cx="4435475"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仿宋_GB2312" pitchFamily="1" charset="-122"/>
              </a:rPr>
              <a:t>(2) </a:t>
            </a:r>
            <a:r>
              <a:rPr lang="zh-CN" altLang="en-US" dirty="0">
                <a:latin typeface="Times New Roman" panose="02020603050405020304" pitchFamily="2" charset="0"/>
                <a:ea typeface="仿宋_GB2312" pitchFamily="1" charset="-122"/>
              </a:rPr>
              <a:t>点电荷 </a:t>
            </a:r>
            <a:r>
              <a:rPr lang="en-US" altLang="x-none" i="1" dirty="0">
                <a:latin typeface="Times New Roman" panose="02020603050405020304" pitchFamily="2" charset="0"/>
                <a:ea typeface="仿宋_GB2312" pitchFamily="1" charset="-122"/>
              </a:rPr>
              <a:t>q </a:t>
            </a:r>
            <a:r>
              <a:rPr lang="zh-CN" altLang="en-US" dirty="0">
                <a:latin typeface="Times New Roman" panose="02020603050405020304" pitchFamily="2" charset="0"/>
                <a:ea typeface="仿宋_GB2312" pitchFamily="1" charset="-122"/>
              </a:rPr>
              <a:t>产生的电场强度</a:t>
            </a:r>
            <a:endParaRPr lang="zh-CN" altLang="en-US" dirty="0">
              <a:latin typeface="Times New Roman" panose="02020603050405020304" pitchFamily="2" charset="0"/>
              <a:ea typeface="仿宋_GB2312" pitchFamily="1" charset="-122"/>
            </a:endParaRPr>
          </a:p>
        </p:txBody>
      </p:sp>
      <p:graphicFrame>
        <p:nvGraphicFramePr>
          <p:cNvPr id="83971" name="对象 83970"/>
          <p:cNvGraphicFramePr/>
          <p:nvPr/>
        </p:nvGraphicFramePr>
        <p:xfrm>
          <a:off x="4957763" y="260350"/>
          <a:ext cx="1919287" cy="906463"/>
        </p:xfrm>
        <a:graphic>
          <a:graphicData uri="http://schemas.openxmlformats.org/presentationml/2006/ole">
            <mc:AlternateContent xmlns:mc="http://schemas.openxmlformats.org/markup-compatibility/2006">
              <mc:Choice xmlns:v="urn:schemas-microsoft-com:vml" Requires="v">
                <p:oleObj spid="_x0000_s3568" name="" r:id="rId1" imgW="920750" imgH="434975" progId="Equation.3">
                  <p:embed/>
                </p:oleObj>
              </mc:Choice>
              <mc:Fallback>
                <p:oleObj name="" r:id="rId1" imgW="920750" imgH="434975" progId="Equation.3">
                  <p:embed/>
                  <p:pic>
                    <p:nvPicPr>
                      <p:cNvPr id="0" name="图片 3567"/>
                      <p:cNvPicPr/>
                      <p:nvPr/>
                    </p:nvPicPr>
                    <p:blipFill>
                      <a:blip r:embed="rId2"/>
                      <a:stretch>
                        <a:fillRect/>
                      </a:stretch>
                    </p:blipFill>
                    <p:spPr>
                      <a:xfrm>
                        <a:off x="4957763" y="260350"/>
                        <a:ext cx="1919287" cy="906463"/>
                      </a:xfrm>
                      <a:prstGeom prst="rect">
                        <a:avLst/>
                      </a:prstGeom>
                      <a:noFill/>
                      <a:ln w="38100">
                        <a:noFill/>
                        <a:miter/>
                      </a:ln>
                    </p:spPr>
                  </p:pic>
                </p:oleObj>
              </mc:Fallback>
            </mc:AlternateContent>
          </a:graphicData>
        </a:graphic>
      </p:graphicFrame>
      <p:graphicFrame>
        <p:nvGraphicFramePr>
          <p:cNvPr id="83972" name="对象 83971"/>
          <p:cNvGraphicFramePr/>
          <p:nvPr/>
        </p:nvGraphicFramePr>
        <p:xfrm>
          <a:off x="2843213" y="1557338"/>
          <a:ext cx="3492500" cy="931862"/>
        </p:xfrm>
        <a:graphic>
          <a:graphicData uri="http://schemas.openxmlformats.org/presentationml/2006/ole">
            <mc:AlternateContent xmlns:mc="http://schemas.openxmlformats.org/markup-compatibility/2006">
              <mc:Choice xmlns:v="urn:schemas-microsoft-com:vml" Requires="v">
                <p:oleObj spid="_x0000_s3567" name="" r:id="rId3" imgW="1663065" imgH="444500" progId="Equation.3">
                  <p:embed/>
                </p:oleObj>
              </mc:Choice>
              <mc:Fallback>
                <p:oleObj name="" r:id="rId3" imgW="1663065" imgH="444500" progId="Equation.3">
                  <p:embed/>
                  <p:pic>
                    <p:nvPicPr>
                      <p:cNvPr id="0" name="图片 3566"/>
                      <p:cNvPicPr/>
                      <p:nvPr/>
                    </p:nvPicPr>
                    <p:blipFill>
                      <a:blip r:embed="rId4"/>
                      <a:stretch>
                        <a:fillRect/>
                      </a:stretch>
                    </p:blipFill>
                    <p:spPr>
                      <a:xfrm>
                        <a:off x="2843213" y="1557338"/>
                        <a:ext cx="3492500" cy="931862"/>
                      </a:xfrm>
                      <a:prstGeom prst="rect">
                        <a:avLst/>
                      </a:prstGeom>
                      <a:noFill/>
                      <a:ln w="38100">
                        <a:noFill/>
                        <a:miter/>
                      </a:ln>
                    </p:spPr>
                  </p:pic>
                </p:oleObj>
              </mc:Fallback>
            </mc:AlternateContent>
          </a:graphicData>
        </a:graphic>
      </p:graphicFrame>
      <p:sp>
        <p:nvSpPr>
          <p:cNvPr id="83973" name="文本框 83972"/>
          <p:cNvSpPr txBox="1"/>
          <p:nvPr/>
        </p:nvSpPr>
        <p:spPr>
          <a:xfrm>
            <a:off x="909638" y="1120775"/>
            <a:ext cx="4435475"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仿宋_GB2312" pitchFamily="1" charset="-122"/>
              </a:rPr>
              <a:t>(3) </a:t>
            </a:r>
            <a:r>
              <a:rPr lang="zh-CN" altLang="en-US" dirty="0">
                <a:latin typeface="Times New Roman" panose="02020603050405020304" pitchFamily="2" charset="0"/>
                <a:ea typeface="仿宋_GB2312" pitchFamily="1" charset="-122"/>
              </a:rPr>
              <a:t>电场强度的叠加原理</a:t>
            </a:r>
            <a:endParaRPr lang="zh-CN" altLang="en-US" dirty="0">
              <a:latin typeface="Times New Roman" panose="02020603050405020304" pitchFamily="2" charset="0"/>
              <a:ea typeface="仿宋_GB2312" pitchFamily="1" charset="-122"/>
            </a:endParaRPr>
          </a:p>
        </p:txBody>
      </p:sp>
      <p:sp>
        <p:nvSpPr>
          <p:cNvPr id="83974" name="文本框 83973"/>
          <p:cNvSpPr txBox="1"/>
          <p:nvPr/>
        </p:nvSpPr>
        <p:spPr>
          <a:xfrm>
            <a:off x="1331913" y="2540000"/>
            <a:ext cx="6264275" cy="457200"/>
          </a:xfrm>
          <a:prstGeom prst="rect">
            <a:avLst/>
          </a:prstGeom>
          <a:noFill/>
          <a:ln w="9525">
            <a:noFill/>
          </a:ln>
        </p:spPr>
        <p:txBody>
          <a:bodyPr anchor="t">
            <a:spAutoFit/>
          </a:bodyPr>
          <a:p>
            <a:pPr lvl="0" indent="0">
              <a:buClr>
                <a:srgbClr val="66FFFF"/>
              </a:buClr>
            </a:pPr>
            <a:r>
              <a:rPr lang="zh-CN" altLang="en-US" dirty="0">
                <a:latin typeface="Times New Roman" panose="02020603050405020304" pitchFamily="2" charset="0"/>
                <a:ea typeface="仿宋_GB2312" pitchFamily="1" charset="-122"/>
              </a:rPr>
              <a:t>对于带电体</a:t>
            </a:r>
            <a:r>
              <a:rPr lang="en-US" altLang="x-none" dirty="0">
                <a:latin typeface="Times New Roman" panose="02020603050405020304" pitchFamily="2" charset="0"/>
                <a:ea typeface="仿宋_GB2312" pitchFamily="1" charset="-122"/>
              </a:rPr>
              <a:t>(</a:t>
            </a:r>
            <a:r>
              <a:rPr lang="zh-CN" altLang="en-US" dirty="0">
                <a:latin typeface="Times New Roman" panose="02020603050405020304" pitchFamily="2" charset="0"/>
                <a:ea typeface="仿宋_GB2312" pitchFamily="1" charset="-122"/>
              </a:rPr>
              <a:t>电荷连续分布</a:t>
            </a:r>
            <a:r>
              <a:rPr lang="en-US" altLang="x-none" dirty="0">
                <a:latin typeface="Times New Roman" panose="02020603050405020304" pitchFamily="2" charset="0"/>
                <a:ea typeface="仿宋_GB2312" pitchFamily="1" charset="-122"/>
              </a:rPr>
              <a:t>)</a:t>
            </a:r>
            <a:r>
              <a:rPr lang="zh-CN" altLang="en-US" dirty="0">
                <a:latin typeface="Times New Roman" panose="02020603050405020304" pitchFamily="2" charset="0"/>
                <a:ea typeface="仿宋_GB2312" pitchFamily="1" charset="-122"/>
              </a:rPr>
              <a:t>，其电场强度</a:t>
            </a:r>
            <a:endParaRPr lang="zh-CN" altLang="en-US" dirty="0">
              <a:latin typeface="Times New Roman" panose="02020603050405020304" pitchFamily="2" charset="0"/>
              <a:ea typeface="仿宋_GB2312" pitchFamily="1" charset="-122"/>
            </a:endParaRPr>
          </a:p>
        </p:txBody>
      </p:sp>
      <p:graphicFrame>
        <p:nvGraphicFramePr>
          <p:cNvPr id="83975" name="对象 83974"/>
          <p:cNvGraphicFramePr/>
          <p:nvPr/>
        </p:nvGraphicFramePr>
        <p:xfrm>
          <a:off x="3548063" y="2924175"/>
          <a:ext cx="2132012" cy="960438"/>
        </p:xfrm>
        <a:graphic>
          <a:graphicData uri="http://schemas.openxmlformats.org/presentationml/2006/ole">
            <mc:AlternateContent xmlns:mc="http://schemas.openxmlformats.org/markup-compatibility/2006">
              <mc:Choice xmlns:v="urn:schemas-microsoft-com:vml" Requires="v">
                <p:oleObj spid="_x0000_s3572" name="" r:id="rId5" imgW="1023620" imgH="460375" progId="Equation.3">
                  <p:embed/>
                </p:oleObj>
              </mc:Choice>
              <mc:Fallback>
                <p:oleObj name="" r:id="rId5" imgW="1023620" imgH="460375" progId="Equation.3">
                  <p:embed/>
                  <p:pic>
                    <p:nvPicPr>
                      <p:cNvPr id="0" name="图片 3571"/>
                      <p:cNvPicPr/>
                      <p:nvPr/>
                    </p:nvPicPr>
                    <p:blipFill>
                      <a:blip r:embed="rId6"/>
                      <a:stretch>
                        <a:fillRect/>
                      </a:stretch>
                    </p:blipFill>
                    <p:spPr>
                      <a:xfrm>
                        <a:off x="3548063" y="2924175"/>
                        <a:ext cx="2132012" cy="960438"/>
                      </a:xfrm>
                      <a:prstGeom prst="rect">
                        <a:avLst/>
                      </a:prstGeom>
                      <a:noFill/>
                      <a:ln w="38100">
                        <a:noFill/>
                        <a:miter/>
                      </a:ln>
                    </p:spPr>
                  </p:pic>
                </p:oleObj>
              </mc:Fallback>
            </mc:AlternateContent>
          </a:graphicData>
        </a:graphic>
      </p:graphicFrame>
      <p:sp>
        <p:nvSpPr>
          <p:cNvPr id="83976" name="矩形 83975"/>
          <p:cNvSpPr/>
          <p:nvPr/>
        </p:nvSpPr>
        <p:spPr>
          <a:xfrm>
            <a:off x="1392238" y="3716338"/>
            <a:ext cx="5411787" cy="549275"/>
          </a:xfrm>
          <a:prstGeom prst="rect">
            <a:avLst/>
          </a:prstGeom>
          <a:noFill/>
          <a:ln w="9525">
            <a:noFill/>
          </a:ln>
        </p:spPr>
        <p:txBody>
          <a:bodyPr anchor="t">
            <a:spAutoFit/>
          </a:bodyPr>
          <a:p>
            <a:pPr lvl="0" indent="0" algn="just">
              <a:lnSpc>
                <a:spcPct val="125000"/>
              </a:lnSpc>
            </a:pPr>
            <a:r>
              <a:rPr lang="zh-CN" altLang="en-US" dirty="0">
                <a:latin typeface="Times New Roman" panose="02020603050405020304" pitchFamily="2" charset="0"/>
                <a:ea typeface="仿宋_GB2312" pitchFamily="1" charset="-122"/>
              </a:rPr>
              <a:t>注意：电场强度的积分是矢量积分。</a:t>
            </a:r>
            <a:endParaRPr lang="zh-CN" altLang="en-US" dirty="0">
              <a:latin typeface="Times New Roman" panose="02020603050405020304" pitchFamily="2" charset="0"/>
              <a:ea typeface="仿宋_GB2312" pitchFamily="1" charset="-122"/>
            </a:endParaRPr>
          </a:p>
        </p:txBody>
      </p:sp>
      <p:sp>
        <p:nvSpPr>
          <p:cNvPr id="83977" name="文本框 83976"/>
          <p:cNvSpPr txBox="1"/>
          <p:nvPr/>
        </p:nvSpPr>
        <p:spPr>
          <a:xfrm>
            <a:off x="912813" y="4365625"/>
            <a:ext cx="4435475"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仿宋_GB2312" pitchFamily="1" charset="-122"/>
              </a:rPr>
              <a:t>(4) </a:t>
            </a:r>
            <a:r>
              <a:rPr lang="zh-CN" altLang="en-US" dirty="0">
                <a:latin typeface="Times New Roman" panose="02020603050405020304" pitchFamily="2" charset="0"/>
                <a:ea typeface="仿宋_GB2312" pitchFamily="1" charset="-122"/>
              </a:rPr>
              <a:t>静电场高斯定理</a:t>
            </a:r>
            <a:endParaRPr lang="zh-CN" altLang="en-US" dirty="0">
              <a:latin typeface="Times New Roman" panose="02020603050405020304" pitchFamily="2" charset="0"/>
              <a:ea typeface="仿宋_GB2312" pitchFamily="1" charset="-122"/>
            </a:endParaRPr>
          </a:p>
        </p:txBody>
      </p:sp>
      <p:graphicFrame>
        <p:nvGraphicFramePr>
          <p:cNvPr id="83978" name="对象 83977"/>
          <p:cNvGraphicFramePr>
            <a:graphicFrameLocks noChangeAspect="1"/>
          </p:cNvGraphicFramePr>
          <p:nvPr/>
        </p:nvGraphicFramePr>
        <p:xfrm>
          <a:off x="1649413" y="4924425"/>
          <a:ext cx="2159000" cy="825500"/>
        </p:xfrm>
        <a:graphic>
          <a:graphicData uri="http://schemas.openxmlformats.org/presentationml/2006/ole">
            <mc:AlternateContent xmlns:mc="http://schemas.openxmlformats.org/markup-compatibility/2006">
              <mc:Choice xmlns:v="urn:schemas-microsoft-com:vml" Requires="v">
                <p:oleObj spid="_x0000_s3573" name="" r:id="rId7" imgW="2159000" imgH="825500" progId="Equation.3">
                  <p:embed/>
                </p:oleObj>
              </mc:Choice>
              <mc:Fallback>
                <p:oleObj name="" r:id="rId7" imgW="2159000" imgH="825500" progId="Equation.3">
                  <p:embed/>
                  <p:pic>
                    <p:nvPicPr>
                      <p:cNvPr id="0" name="图片 3572"/>
                      <p:cNvPicPr/>
                      <p:nvPr/>
                    </p:nvPicPr>
                    <p:blipFill>
                      <a:blip r:embed="rId8"/>
                      <a:stretch>
                        <a:fillRect/>
                      </a:stretch>
                    </p:blipFill>
                    <p:spPr>
                      <a:xfrm>
                        <a:off x="1649413" y="4924425"/>
                        <a:ext cx="2159000" cy="825500"/>
                      </a:xfrm>
                      <a:prstGeom prst="rect">
                        <a:avLst/>
                      </a:prstGeom>
                      <a:noFill/>
                      <a:ln w="38100">
                        <a:noFill/>
                        <a:miter/>
                      </a:ln>
                    </p:spPr>
                  </p:pic>
                </p:oleObj>
              </mc:Fallback>
            </mc:AlternateContent>
          </a:graphicData>
        </a:graphic>
      </p:graphicFrame>
      <p:sp>
        <p:nvSpPr>
          <p:cNvPr id="83979" name="矩形 83978"/>
          <p:cNvSpPr/>
          <p:nvPr/>
        </p:nvSpPr>
        <p:spPr>
          <a:xfrm>
            <a:off x="4256088" y="4652963"/>
            <a:ext cx="4535487" cy="1163637"/>
          </a:xfrm>
          <a:prstGeom prst="rect">
            <a:avLst/>
          </a:prstGeom>
          <a:noFill/>
          <a:ln w="9525">
            <a:noFill/>
          </a:ln>
        </p:spPr>
        <p:txBody>
          <a:bodyPr anchor="t">
            <a:spAutoFit/>
          </a:bodyPr>
          <a:p>
            <a:pPr lvl="0" indent="0">
              <a:lnSpc>
                <a:spcPct val="110000"/>
              </a:lnSpc>
            </a:pPr>
            <a:r>
              <a:rPr lang="zh-CN" altLang="en-US" sz="2000" dirty="0">
                <a:latin typeface="楷体_GB2312" pitchFamily="1" charset="-122"/>
                <a:ea typeface="楷体_GB2312" pitchFamily="1" charset="-122"/>
              </a:rPr>
              <a:t>在真空中的静电场中，通过任一闭合曲面的电通量等于该曲面所包围的电荷电量的代数和除以</a:t>
            </a:r>
            <a:r>
              <a:rPr lang="zh-CN" altLang="en-US" i="1" dirty="0">
                <a:latin typeface="楷体_GB2312" pitchFamily="1" charset="-122"/>
                <a:ea typeface="楷体_GB2312" pitchFamily="1" charset="-122"/>
                <a:sym typeface="Symbol" panose="05050102010706020507" pitchFamily="2" charset="2"/>
              </a:rPr>
              <a:t></a:t>
            </a:r>
            <a:r>
              <a:rPr lang="en-US" altLang="x-none" baseline="-22000" dirty="0">
                <a:latin typeface="楷体_GB2312" pitchFamily="1" charset="-122"/>
                <a:ea typeface="楷体_GB2312" pitchFamily="1" charset="-122"/>
                <a:sym typeface="Symbol" panose="05050102010706020507" pitchFamily="2" charset="2"/>
              </a:rPr>
              <a:t>0</a:t>
            </a:r>
            <a:r>
              <a:rPr lang="en-US" altLang="x-none" sz="2000" dirty="0">
                <a:latin typeface="楷体_GB2312" pitchFamily="1" charset="-122"/>
                <a:ea typeface="楷体_GB2312" pitchFamily="1" charset="-122"/>
              </a:rPr>
              <a:t> </a:t>
            </a:r>
            <a:endParaRPr lang="en-US" altLang="x-none" sz="2000" dirty="0">
              <a:latin typeface="楷体_GB2312" pitchFamily="1" charset="-122"/>
              <a:ea typeface="楷体_GB2312" pitchFamily="1" charset="-122"/>
            </a:endParaRPr>
          </a:p>
        </p:txBody>
      </p:sp>
      <p:sp>
        <p:nvSpPr>
          <p:cNvPr id="83980" name="矩形 83979"/>
          <p:cNvSpPr/>
          <p:nvPr/>
        </p:nvSpPr>
        <p:spPr>
          <a:xfrm>
            <a:off x="1363663" y="5976938"/>
            <a:ext cx="7600950" cy="476250"/>
          </a:xfrm>
          <a:prstGeom prst="rect">
            <a:avLst/>
          </a:prstGeom>
          <a:noFill/>
          <a:ln w="9525">
            <a:noFill/>
          </a:ln>
        </p:spPr>
        <p:txBody>
          <a:bodyPr anchor="t">
            <a:spAutoFit/>
          </a:bodyPr>
          <a:p>
            <a:pPr marL="182880" lvl="0" indent="-182880">
              <a:lnSpc>
                <a:spcPct val="105000"/>
              </a:lnSpc>
              <a:buClr>
                <a:srgbClr val="66FFFF"/>
              </a:buClr>
            </a:pPr>
            <a:r>
              <a:rPr lang="zh-CN" altLang="en-US" dirty="0">
                <a:latin typeface="仿宋_GB2312" pitchFamily="1" charset="-122"/>
                <a:ea typeface="仿宋_GB2312" pitchFamily="1" charset="-122"/>
              </a:rPr>
              <a:t>高斯定理指出静电场是有源场，电荷就是它的源。</a:t>
            </a:r>
            <a:endParaRPr lang="zh-CN" altLang="en-US" dirty="0">
              <a:latin typeface="仿宋_GB2312" pitchFamily="1" charset="-122"/>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wipe(left)">
                                      <p:cBhvr>
                                        <p:cTn id="7" dur="500"/>
                                        <p:tgtEl>
                                          <p:spTgt spid="839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3971"/>
                                        </p:tgtEl>
                                        <p:attrNameLst>
                                          <p:attrName>style.visibility</p:attrName>
                                        </p:attrNameLst>
                                      </p:cBhvr>
                                      <p:to>
                                        <p:strVal val="visible"/>
                                      </p:to>
                                    </p:set>
                                    <p:animEffect transition="in" filter="wipe(left)">
                                      <p:cBhvr>
                                        <p:cTn id="12" dur="500"/>
                                        <p:tgtEl>
                                          <p:spTgt spid="839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973"/>
                                        </p:tgtEl>
                                        <p:attrNameLst>
                                          <p:attrName>style.visibility</p:attrName>
                                        </p:attrNameLst>
                                      </p:cBhvr>
                                      <p:to>
                                        <p:strVal val="visible"/>
                                      </p:to>
                                    </p:set>
                                    <p:animEffect transition="in" filter="wipe(left)">
                                      <p:cBhvr>
                                        <p:cTn id="17" dur="500"/>
                                        <p:tgtEl>
                                          <p:spTgt spid="839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3972"/>
                                        </p:tgtEl>
                                        <p:attrNameLst>
                                          <p:attrName>style.visibility</p:attrName>
                                        </p:attrNameLst>
                                      </p:cBhvr>
                                      <p:to>
                                        <p:strVal val="visible"/>
                                      </p:to>
                                    </p:set>
                                    <p:animEffect transition="in" filter="wipe(left)">
                                      <p:cBhvr>
                                        <p:cTn id="22" dur="500"/>
                                        <p:tgtEl>
                                          <p:spTgt spid="839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3974"/>
                                        </p:tgtEl>
                                        <p:attrNameLst>
                                          <p:attrName>style.visibility</p:attrName>
                                        </p:attrNameLst>
                                      </p:cBhvr>
                                      <p:to>
                                        <p:strVal val="visible"/>
                                      </p:to>
                                    </p:set>
                                    <p:animEffect transition="in" filter="wipe(left)">
                                      <p:cBhvr>
                                        <p:cTn id="27" dur="500"/>
                                        <p:tgtEl>
                                          <p:spTgt spid="8397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3975"/>
                                        </p:tgtEl>
                                        <p:attrNameLst>
                                          <p:attrName>style.visibility</p:attrName>
                                        </p:attrNameLst>
                                      </p:cBhvr>
                                      <p:to>
                                        <p:strVal val="visible"/>
                                      </p:to>
                                    </p:set>
                                    <p:animEffect transition="in" filter="wipe(left)">
                                      <p:cBhvr>
                                        <p:cTn id="32" dur="500"/>
                                        <p:tgtEl>
                                          <p:spTgt spid="8397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3976"/>
                                        </p:tgtEl>
                                        <p:attrNameLst>
                                          <p:attrName>style.visibility</p:attrName>
                                        </p:attrNameLst>
                                      </p:cBhvr>
                                      <p:to>
                                        <p:strVal val="visible"/>
                                      </p:to>
                                    </p:set>
                                    <p:animEffect transition="in" filter="wipe(left)">
                                      <p:cBhvr>
                                        <p:cTn id="37" dur="500"/>
                                        <p:tgtEl>
                                          <p:spTgt spid="8397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3977"/>
                                        </p:tgtEl>
                                        <p:attrNameLst>
                                          <p:attrName>style.visibility</p:attrName>
                                        </p:attrNameLst>
                                      </p:cBhvr>
                                      <p:to>
                                        <p:strVal val="visible"/>
                                      </p:to>
                                    </p:set>
                                    <p:animEffect transition="in" filter="wipe(left)">
                                      <p:cBhvr>
                                        <p:cTn id="42" dur="500"/>
                                        <p:tgtEl>
                                          <p:spTgt spid="8397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3978"/>
                                        </p:tgtEl>
                                        <p:attrNameLst>
                                          <p:attrName>style.visibility</p:attrName>
                                        </p:attrNameLst>
                                      </p:cBhvr>
                                      <p:to>
                                        <p:strVal val="visible"/>
                                      </p:to>
                                    </p:set>
                                    <p:animEffect transition="in" filter="wipe(left)">
                                      <p:cBhvr>
                                        <p:cTn id="47" dur="500"/>
                                        <p:tgtEl>
                                          <p:spTgt spid="8397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3979"/>
                                        </p:tgtEl>
                                        <p:attrNameLst>
                                          <p:attrName>style.visibility</p:attrName>
                                        </p:attrNameLst>
                                      </p:cBhvr>
                                      <p:to>
                                        <p:strVal val="visible"/>
                                      </p:to>
                                    </p:set>
                                    <p:animEffect transition="in" filter="wipe(left)">
                                      <p:cBhvr>
                                        <p:cTn id="52" dur="500"/>
                                        <p:tgtEl>
                                          <p:spTgt spid="8397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3980"/>
                                        </p:tgtEl>
                                        <p:attrNameLst>
                                          <p:attrName>style.visibility</p:attrName>
                                        </p:attrNameLst>
                                      </p:cBhvr>
                                      <p:to>
                                        <p:strVal val="visible"/>
                                      </p:to>
                                    </p:set>
                                    <p:animEffect transition="in" filter="wipe(left)">
                                      <p:cBhvr>
                                        <p:cTn id="57" dur="500"/>
                                        <p:tgtEl>
                                          <p:spTgt spid="83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p:bldP spid="83973" grpId="0"/>
      <p:bldP spid="83974" grpId="0"/>
      <p:bldP spid="83976" grpId="0"/>
      <p:bldP spid="83977" grpId="0"/>
      <p:bldP spid="83979" grpId="0"/>
      <p:bldP spid="83980" grpId="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4994" name="文本框 84993"/>
          <p:cNvSpPr txBox="1"/>
          <p:nvPr/>
        </p:nvSpPr>
        <p:spPr>
          <a:xfrm>
            <a:off x="827088" y="533400"/>
            <a:ext cx="5538787" cy="457200"/>
          </a:xfrm>
          <a:prstGeom prst="rect">
            <a:avLst/>
          </a:prstGeom>
          <a:noFill/>
          <a:ln w="9525">
            <a:noFill/>
          </a:ln>
        </p:spPr>
        <p:txBody>
          <a:bodyPr anchor="t">
            <a:spAutoFit/>
          </a:bodyPr>
          <a:p>
            <a:pPr lvl="0" indent="0">
              <a:buClr>
                <a:srgbClr val="66FFFF"/>
              </a:buClr>
            </a:pPr>
            <a:r>
              <a:rPr lang="zh-CN" altLang="en-US" dirty="0">
                <a:latin typeface="Times New Roman" panose="02020603050405020304" pitchFamily="2" charset="0"/>
                <a:ea typeface="仿宋_GB2312" pitchFamily="1" charset="-122"/>
              </a:rPr>
              <a:t>用高斯定理求电场强度的步骤：</a:t>
            </a:r>
            <a:endParaRPr lang="zh-CN" altLang="en-US" dirty="0">
              <a:latin typeface="Times New Roman" panose="02020603050405020304" pitchFamily="2" charset="0"/>
              <a:ea typeface="仿宋_GB2312" pitchFamily="1" charset="-122"/>
            </a:endParaRPr>
          </a:p>
        </p:txBody>
      </p:sp>
      <p:sp>
        <p:nvSpPr>
          <p:cNvPr id="84995" name="文本框 84994"/>
          <p:cNvSpPr txBox="1"/>
          <p:nvPr/>
        </p:nvSpPr>
        <p:spPr>
          <a:xfrm>
            <a:off x="1354138" y="1063625"/>
            <a:ext cx="7610475" cy="457200"/>
          </a:xfrm>
          <a:prstGeom prst="rect">
            <a:avLst/>
          </a:prstGeom>
          <a:noFill/>
          <a:ln w="9525">
            <a:noFill/>
          </a:ln>
        </p:spPr>
        <p:txBody>
          <a:bodyPr wrap="none" anchor="t">
            <a:spAutoFit/>
          </a:bodyPr>
          <a:p>
            <a:pPr lvl="0" indent="0"/>
            <a:r>
              <a:rPr lang="en-US" altLang="x-none" dirty="0">
                <a:latin typeface="Times New Roman" panose="02020603050405020304" pitchFamily="2" charset="0"/>
                <a:ea typeface="仿宋_GB2312" pitchFamily="1" charset="-122"/>
              </a:rPr>
              <a:t>(a) </a:t>
            </a:r>
            <a:r>
              <a:rPr lang="zh-CN" altLang="en-US" dirty="0">
                <a:latin typeface="Times New Roman" panose="02020603050405020304" pitchFamily="2" charset="0"/>
                <a:ea typeface="仿宋_GB2312" pitchFamily="1" charset="-122"/>
              </a:rPr>
              <a:t>由电荷分布的对称性，分析电场强度分布的对称性</a:t>
            </a:r>
            <a:r>
              <a:rPr lang="en-US" altLang="x-none" dirty="0">
                <a:latin typeface="Times New Roman" panose="02020603050405020304" pitchFamily="2" charset="0"/>
                <a:ea typeface="仿宋_GB2312" pitchFamily="1" charset="-122"/>
              </a:rPr>
              <a:t>;  </a:t>
            </a:r>
            <a:endParaRPr lang="en-US" altLang="x-none" dirty="0">
              <a:latin typeface="Times New Roman" panose="02020603050405020304" pitchFamily="2" charset="0"/>
              <a:ea typeface="仿宋_GB2312" pitchFamily="1" charset="-122"/>
            </a:endParaRPr>
          </a:p>
        </p:txBody>
      </p:sp>
      <p:sp>
        <p:nvSpPr>
          <p:cNvPr id="84996" name="文本框 84995"/>
          <p:cNvSpPr txBox="1"/>
          <p:nvPr/>
        </p:nvSpPr>
        <p:spPr>
          <a:xfrm>
            <a:off x="1354138" y="1530350"/>
            <a:ext cx="4922837" cy="457200"/>
          </a:xfrm>
          <a:prstGeom prst="rect">
            <a:avLst/>
          </a:prstGeom>
          <a:noFill/>
          <a:ln w="9525">
            <a:noFill/>
          </a:ln>
        </p:spPr>
        <p:txBody>
          <a:bodyPr wrap="none" anchor="t">
            <a:spAutoFit/>
          </a:bodyPr>
          <a:p>
            <a:pPr lvl="0" indent="0"/>
            <a:r>
              <a:rPr lang="en-US" altLang="x-none" dirty="0">
                <a:latin typeface="Times New Roman" panose="02020603050405020304" pitchFamily="2" charset="0"/>
                <a:ea typeface="仿宋_GB2312" pitchFamily="1" charset="-122"/>
              </a:rPr>
              <a:t>(b) </a:t>
            </a:r>
            <a:r>
              <a:rPr lang="zh-CN" altLang="en-US" dirty="0">
                <a:latin typeface="Times New Roman" panose="02020603050405020304" pitchFamily="2" charset="0"/>
                <a:ea typeface="仿宋_GB2312" pitchFamily="1" charset="-122"/>
              </a:rPr>
              <a:t>根据对称性选取适当的高斯面；</a:t>
            </a:r>
            <a:endParaRPr lang="zh-CN" altLang="en-US" dirty="0">
              <a:latin typeface="Times New Roman" panose="02020603050405020304" pitchFamily="2" charset="0"/>
              <a:ea typeface="仿宋_GB2312" pitchFamily="1" charset="-122"/>
            </a:endParaRPr>
          </a:p>
        </p:txBody>
      </p:sp>
      <p:sp>
        <p:nvSpPr>
          <p:cNvPr id="84997" name="文本框 84996"/>
          <p:cNvSpPr txBox="1"/>
          <p:nvPr/>
        </p:nvSpPr>
        <p:spPr>
          <a:xfrm>
            <a:off x="1363663" y="1998663"/>
            <a:ext cx="7545387"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仿宋_GB2312" pitchFamily="1" charset="-122"/>
              </a:rPr>
              <a:t>(c) </a:t>
            </a:r>
            <a:r>
              <a:rPr lang="zh-CN" altLang="en-US" dirty="0">
                <a:latin typeface="Times New Roman" panose="02020603050405020304" pitchFamily="2" charset="0"/>
                <a:ea typeface="仿宋_GB2312" pitchFamily="1" charset="-122"/>
              </a:rPr>
              <a:t>计算</a:t>
            </a:r>
            <a:r>
              <a:rPr lang="zh-CN" altLang="en-US" dirty="0">
                <a:latin typeface="Times New Roman" panose="02020603050405020304" pitchFamily="2" charset="0"/>
                <a:ea typeface="仿宋_GB2312" pitchFamily="1" charset="-122"/>
                <a:sym typeface="Symbol" panose="05050102010706020507" pitchFamily="2" charset="2"/>
              </a:rPr>
              <a:t>通过</a:t>
            </a:r>
            <a:r>
              <a:rPr lang="zh-CN" altLang="en-US" dirty="0">
                <a:latin typeface="Times New Roman" panose="02020603050405020304" pitchFamily="2" charset="0"/>
                <a:ea typeface="仿宋_GB2312" pitchFamily="1" charset="-122"/>
              </a:rPr>
              <a:t>高斯面</a:t>
            </a:r>
            <a:r>
              <a:rPr lang="zh-CN" altLang="en-US" dirty="0">
                <a:latin typeface="Times New Roman" panose="02020603050405020304" pitchFamily="2" charset="0"/>
                <a:ea typeface="仿宋_GB2312" pitchFamily="1" charset="-122"/>
                <a:sym typeface="Symbol" panose="05050102010706020507" pitchFamily="2" charset="2"/>
              </a:rPr>
              <a:t>的电通量</a:t>
            </a:r>
            <a:r>
              <a:rPr lang="zh-CN" altLang="en-US" dirty="0">
                <a:latin typeface="Times New Roman" panose="02020603050405020304" pitchFamily="2" charset="0"/>
                <a:ea typeface="仿宋_GB2312" pitchFamily="1" charset="-122"/>
              </a:rPr>
              <a:t>及其内包围的电荷量</a:t>
            </a:r>
            <a:r>
              <a:rPr lang="en-US" altLang="x-none" dirty="0">
                <a:latin typeface="Times New Roman" panose="02020603050405020304" pitchFamily="2" charset="0"/>
                <a:ea typeface="仿宋_GB2312" pitchFamily="1" charset="-122"/>
              </a:rPr>
              <a:t>;</a:t>
            </a:r>
            <a:endParaRPr lang="en-US" altLang="x-none" dirty="0">
              <a:latin typeface="Times New Roman" panose="02020603050405020304" pitchFamily="2" charset="0"/>
              <a:ea typeface="仿宋_GB2312" pitchFamily="1" charset="-122"/>
            </a:endParaRPr>
          </a:p>
        </p:txBody>
      </p:sp>
      <p:sp>
        <p:nvSpPr>
          <p:cNvPr id="84998" name="文本框 84997"/>
          <p:cNvSpPr txBox="1"/>
          <p:nvPr/>
        </p:nvSpPr>
        <p:spPr>
          <a:xfrm>
            <a:off x="1350963" y="2466975"/>
            <a:ext cx="5819775"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仿宋_GB2312" pitchFamily="1" charset="-122"/>
              </a:rPr>
              <a:t>(d) </a:t>
            </a:r>
            <a:r>
              <a:rPr lang="zh-CN" altLang="en-US" dirty="0">
                <a:latin typeface="Times New Roman" panose="02020603050405020304" pitchFamily="2" charset="0"/>
                <a:ea typeface="仿宋_GB2312" pitchFamily="1" charset="-122"/>
              </a:rPr>
              <a:t>根据高斯定理求电场强度。</a:t>
            </a:r>
            <a:endParaRPr lang="zh-CN" altLang="en-US" dirty="0">
              <a:latin typeface="Times New Roman" panose="02020603050405020304" pitchFamily="2" charset="0"/>
              <a:ea typeface="仿宋_GB2312" pitchFamily="1" charset="-122"/>
            </a:endParaRPr>
          </a:p>
        </p:txBody>
      </p:sp>
      <p:sp>
        <p:nvSpPr>
          <p:cNvPr id="84999" name="文本框 84998"/>
          <p:cNvSpPr txBox="1"/>
          <p:nvPr/>
        </p:nvSpPr>
        <p:spPr>
          <a:xfrm>
            <a:off x="474663" y="3141663"/>
            <a:ext cx="4435475"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仿宋_GB2312" pitchFamily="1" charset="-122"/>
              </a:rPr>
              <a:t>(4) </a:t>
            </a:r>
            <a:r>
              <a:rPr lang="zh-CN" altLang="en-US" dirty="0">
                <a:latin typeface="Times New Roman" panose="02020603050405020304" pitchFamily="2" charset="0"/>
                <a:ea typeface="仿宋_GB2312" pitchFamily="1" charset="-122"/>
              </a:rPr>
              <a:t>电通量 </a:t>
            </a:r>
            <a:endParaRPr lang="zh-CN" altLang="en-US" dirty="0">
              <a:latin typeface="Times New Roman" panose="02020603050405020304" pitchFamily="2" charset="0"/>
              <a:ea typeface="仿宋_GB2312" pitchFamily="1" charset="-122"/>
            </a:endParaRPr>
          </a:p>
        </p:txBody>
      </p:sp>
      <p:sp>
        <p:nvSpPr>
          <p:cNvPr id="85000" name="文本框 84999"/>
          <p:cNvSpPr txBox="1"/>
          <p:nvPr/>
        </p:nvSpPr>
        <p:spPr>
          <a:xfrm>
            <a:off x="919163" y="3614738"/>
            <a:ext cx="7646987" cy="822325"/>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在电场中穿过任意曲面 </a:t>
            </a:r>
            <a:r>
              <a:rPr lang="en-US" altLang="x-none" i="1" dirty="0">
                <a:latin typeface="Times New Roman" panose="02020603050405020304" pitchFamily="2" charset="0"/>
                <a:ea typeface="仿宋_GB2312" pitchFamily="1" charset="-122"/>
              </a:rPr>
              <a:t>S </a:t>
            </a:r>
            <a:r>
              <a:rPr lang="zh-CN" altLang="en-US" dirty="0">
                <a:latin typeface="Times New Roman" panose="02020603050405020304" pitchFamily="2" charset="0"/>
                <a:ea typeface="仿宋_GB2312" pitchFamily="1" charset="-122"/>
              </a:rPr>
              <a:t>的电场线条数 </a:t>
            </a:r>
            <a:endParaRPr lang="zh-CN" altLang="en-US" dirty="0">
              <a:latin typeface="Times New Roman" panose="02020603050405020304" pitchFamily="2" charset="0"/>
              <a:ea typeface="仿宋_GB2312" pitchFamily="1" charset="-122"/>
            </a:endParaRPr>
          </a:p>
          <a:p>
            <a:pPr lvl="0" indent="0"/>
            <a:r>
              <a:rPr lang="zh-CN" altLang="en-US" dirty="0">
                <a:latin typeface="Times New Roman" panose="02020603050405020304" pitchFamily="2" charset="0"/>
                <a:ea typeface="仿宋_GB2312" pitchFamily="1" charset="-122"/>
              </a:rPr>
              <a:t>                                            </a:t>
            </a:r>
            <a:r>
              <a:rPr lang="en-US" altLang="x-none" sz="1800" dirty="0">
                <a:latin typeface="Arial" panose="020B0604020202020204" pitchFamily="34" charset="0"/>
                <a:ea typeface="宋体" panose="02010600030101010101" pitchFamily="2" charset="-122"/>
              </a:rPr>
              <a:t>—— </a:t>
            </a:r>
            <a:r>
              <a:rPr lang="en-US" altLang="x-none" sz="1800" dirty="0">
                <a:latin typeface="Times New Roman" panose="02020603050405020304" pitchFamily="2" charset="0"/>
                <a:ea typeface="宋体" panose="02010600030101010101" pitchFamily="2" charset="-122"/>
              </a:rPr>
              <a:t> </a:t>
            </a:r>
            <a:r>
              <a:rPr lang="en-US" altLang="x-none" dirty="0">
                <a:latin typeface="Times New Roman" panose="02020603050405020304" pitchFamily="2" charset="0"/>
                <a:ea typeface="仿宋_GB2312" pitchFamily="1" charset="-122"/>
              </a:rPr>
              <a:t>(</a:t>
            </a:r>
            <a:r>
              <a:rPr lang="zh-CN" altLang="en-US" dirty="0">
                <a:latin typeface="Times New Roman" panose="02020603050405020304" pitchFamily="2" charset="0"/>
                <a:ea typeface="仿宋_GB2312" pitchFamily="1" charset="-122"/>
              </a:rPr>
              <a:t>穿过该面的</a:t>
            </a:r>
            <a:r>
              <a:rPr lang="en-US" altLang="x-none" dirty="0">
                <a:latin typeface="Times New Roman" panose="02020603050405020304" pitchFamily="2" charset="0"/>
                <a:ea typeface="仿宋_GB2312" pitchFamily="1" charset="-122"/>
              </a:rPr>
              <a:t>) </a:t>
            </a:r>
            <a:r>
              <a:rPr lang="zh-CN" altLang="en-US" dirty="0">
                <a:latin typeface="Times New Roman" panose="02020603050405020304" pitchFamily="2" charset="0"/>
                <a:ea typeface="仿宋_GB2312" pitchFamily="1" charset="-122"/>
              </a:rPr>
              <a:t>电通量</a:t>
            </a:r>
            <a:r>
              <a:rPr lang="en-US" altLang="x-none" dirty="0">
                <a:latin typeface="Times New Roman" panose="02020603050405020304" pitchFamily="2" charset="0"/>
                <a:ea typeface="仿宋_GB2312" pitchFamily="1" charset="-122"/>
              </a:rPr>
              <a:t>(</a:t>
            </a:r>
            <a:r>
              <a:rPr lang="en-US" altLang="x-none" i="1" dirty="0">
                <a:latin typeface="Symbol" panose="05050102010706020507" pitchFamily="2" charset="2"/>
                <a:ea typeface="仿宋_GB2312" pitchFamily="1" charset="-122"/>
              </a:rPr>
              <a:t>F</a:t>
            </a:r>
            <a:r>
              <a:rPr lang="en-US" altLang="x-none" baseline="-25000" dirty="0">
                <a:latin typeface="Times New Roman" panose="02020603050405020304" pitchFamily="2" charset="0"/>
                <a:ea typeface="仿宋_GB2312" pitchFamily="1" charset="-122"/>
              </a:rPr>
              <a:t>e</a:t>
            </a:r>
            <a:r>
              <a:rPr lang="en-US" altLang="x-none" dirty="0">
                <a:latin typeface="Times New Roman" panose="02020603050405020304" pitchFamily="2" charset="0"/>
                <a:ea typeface="仿宋_GB2312" pitchFamily="1" charset="-122"/>
              </a:rPr>
              <a:t>)</a:t>
            </a:r>
            <a:endParaRPr lang="en-US" altLang="x-none" b="0" dirty="0">
              <a:latin typeface="Times New Roman" panose="02020603050405020304" pitchFamily="2" charset="0"/>
              <a:ea typeface="仿宋_GB2312" pitchFamily="1" charset="-122"/>
            </a:endParaRPr>
          </a:p>
        </p:txBody>
      </p:sp>
      <p:graphicFrame>
        <p:nvGraphicFramePr>
          <p:cNvPr id="85001" name="对象 85000"/>
          <p:cNvGraphicFramePr>
            <a:graphicFrameLocks noChangeAspect="1"/>
          </p:cNvGraphicFramePr>
          <p:nvPr/>
        </p:nvGraphicFramePr>
        <p:xfrm>
          <a:off x="2713038" y="4687888"/>
          <a:ext cx="2878137" cy="612775"/>
        </p:xfrm>
        <a:graphic>
          <a:graphicData uri="http://schemas.openxmlformats.org/presentationml/2006/ole">
            <mc:AlternateContent xmlns:mc="http://schemas.openxmlformats.org/markup-compatibility/2006">
              <mc:Choice xmlns:v="urn:schemas-microsoft-com:vml" Requires="v">
                <p:oleObj spid="_x0000_s3575" name="" r:id="rId1" imgW="1381125" imgH="294005" progId="Equation.3">
                  <p:embed/>
                </p:oleObj>
              </mc:Choice>
              <mc:Fallback>
                <p:oleObj name="" r:id="rId1" imgW="1381125" imgH="294005" progId="Equation.3">
                  <p:embed/>
                  <p:pic>
                    <p:nvPicPr>
                      <p:cNvPr id="0" name="图片 3574"/>
                      <p:cNvPicPr/>
                      <p:nvPr/>
                    </p:nvPicPr>
                    <p:blipFill>
                      <a:blip r:embed="rId2"/>
                      <a:stretch>
                        <a:fillRect/>
                      </a:stretch>
                    </p:blipFill>
                    <p:spPr>
                      <a:xfrm>
                        <a:off x="2713038" y="4687888"/>
                        <a:ext cx="2878137" cy="612775"/>
                      </a:xfrm>
                      <a:prstGeom prst="rect">
                        <a:avLst/>
                      </a:prstGeom>
                      <a:noFill/>
                      <a:ln w="38100">
                        <a:noFill/>
                        <a:miter/>
                      </a:ln>
                    </p:spPr>
                  </p:pic>
                </p:oleObj>
              </mc:Fallback>
            </mc:AlternateContent>
          </a:graphicData>
        </a:graphic>
      </p:graphicFrame>
      <p:sp>
        <p:nvSpPr>
          <p:cNvPr id="85002" name="矩形 85001"/>
          <p:cNvSpPr/>
          <p:nvPr/>
        </p:nvSpPr>
        <p:spPr>
          <a:xfrm>
            <a:off x="909638" y="5300663"/>
            <a:ext cx="2647950" cy="476250"/>
          </a:xfrm>
          <a:prstGeom prst="rect">
            <a:avLst/>
          </a:prstGeom>
          <a:noFill/>
          <a:ln w="9525">
            <a:noFill/>
          </a:ln>
        </p:spPr>
        <p:txBody>
          <a:bodyPr anchor="t">
            <a:spAutoFit/>
          </a:bodyPr>
          <a:p>
            <a:pPr marL="182880" lvl="0" indent="-182880">
              <a:lnSpc>
                <a:spcPct val="105000"/>
              </a:lnSpc>
              <a:buClr>
                <a:srgbClr val="66FFFF"/>
              </a:buClr>
            </a:pPr>
            <a:r>
              <a:rPr lang="zh-CN" altLang="en-US" dirty="0">
                <a:latin typeface="Times New Roman" panose="02020603050405020304" pitchFamily="2" charset="0"/>
                <a:ea typeface="仿宋_GB2312" pitchFamily="1" charset="-122"/>
              </a:rPr>
              <a:t>对于闭合曲面</a:t>
            </a:r>
            <a:endParaRPr lang="zh-CN" altLang="en-US" dirty="0">
              <a:latin typeface="Times New Roman" panose="02020603050405020304" pitchFamily="2" charset="0"/>
              <a:ea typeface="仿宋_GB2312" pitchFamily="1" charset="-122"/>
            </a:endParaRPr>
          </a:p>
        </p:txBody>
      </p:sp>
      <p:graphicFrame>
        <p:nvGraphicFramePr>
          <p:cNvPr id="85003" name="对象 85002"/>
          <p:cNvGraphicFramePr>
            <a:graphicFrameLocks noChangeAspect="1"/>
          </p:cNvGraphicFramePr>
          <p:nvPr/>
        </p:nvGraphicFramePr>
        <p:xfrm>
          <a:off x="3078163" y="5805488"/>
          <a:ext cx="1730375" cy="611187"/>
        </p:xfrm>
        <a:graphic>
          <a:graphicData uri="http://schemas.openxmlformats.org/presentationml/2006/ole">
            <mc:AlternateContent xmlns:mc="http://schemas.openxmlformats.org/markup-compatibility/2006">
              <mc:Choice xmlns:v="urn:schemas-microsoft-com:vml" Requires="v">
                <p:oleObj spid="_x0000_s3576" name="" r:id="rId3" imgW="831215" imgH="294005" progId="Equation.3">
                  <p:embed/>
                </p:oleObj>
              </mc:Choice>
              <mc:Fallback>
                <p:oleObj name="" r:id="rId3" imgW="831215" imgH="294005" progId="Equation.3">
                  <p:embed/>
                  <p:pic>
                    <p:nvPicPr>
                      <p:cNvPr id="0" name="图片 3575"/>
                      <p:cNvPicPr/>
                      <p:nvPr/>
                    </p:nvPicPr>
                    <p:blipFill>
                      <a:blip r:embed="rId4"/>
                      <a:stretch>
                        <a:fillRect/>
                      </a:stretch>
                    </p:blipFill>
                    <p:spPr>
                      <a:xfrm>
                        <a:off x="3078163" y="5805488"/>
                        <a:ext cx="1730375" cy="611187"/>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wipe(left)">
                                      <p:cBhvr>
                                        <p:cTn id="7" dur="500"/>
                                        <p:tgtEl>
                                          <p:spTgt spid="849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995"/>
                                        </p:tgtEl>
                                        <p:attrNameLst>
                                          <p:attrName>style.visibility</p:attrName>
                                        </p:attrNameLst>
                                      </p:cBhvr>
                                      <p:to>
                                        <p:strVal val="visible"/>
                                      </p:to>
                                    </p:set>
                                    <p:animEffect transition="in" filter="wipe(left)">
                                      <p:cBhvr>
                                        <p:cTn id="12" dur="500"/>
                                        <p:tgtEl>
                                          <p:spTgt spid="849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996"/>
                                        </p:tgtEl>
                                        <p:attrNameLst>
                                          <p:attrName>style.visibility</p:attrName>
                                        </p:attrNameLst>
                                      </p:cBhvr>
                                      <p:to>
                                        <p:strVal val="visible"/>
                                      </p:to>
                                    </p:set>
                                    <p:animEffect transition="in" filter="wipe(left)">
                                      <p:cBhvr>
                                        <p:cTn id="17" dur="500"/>
                                        <p:tgtEl>
                                          <p:spTgt spid="849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4997"/>
                                        </p:tgtEl>
                                        <p:attrNameLst>
                                          <p:attrName>style.visibility</p:attrName>
                                        </p:attrNameLst>
                                      </p:cBhvr>
                                      <p:to>
                                        <p:strVal val="visible"/>
                                      </p:to>
                                    </p:set>
                                    <p:animEffect transition="in" filter="wipe(left)">
                                      <p:cBhvr>
                                        <p:cTn id="22" dur="500"/>
                                        <p:tgtEl>
                                          <p:spTgt spid="849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4998"/>
                                        </p:tgtEl>
                                        <p:attrNameLst>
                                          <p:attrName>style.visibility</p:attrName>
                                        </p:attrNameLst>
                                      </p:cBhvr>
                                      <p:to>
                                        <p:strVal val="visible"/>
                                      </p:to>
                                    </p:set>
                                    <p:animEffect transition="in" filter="wipe(left)">
                                      <p:cBhvr>
                                        <p:cTn id="27" dur="500"/>
                                        <p:tgtEl>
                                          <p:spTgt spid="8499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4999"/>
                                        </p:tgtEl>
                                        <p:attrNameLst>
                                          <p:attrName>style.visibility</p:attrName>
                                        </p:attrNameLst>
                                      </p:cBhvr>
                                      <p:to>
                                        <p:strVal val="visible"/>
                                      </p:to>
                                    </p:set>
                                    <p:animEffect transition="in" filter="wipe(left)">
                                      <p:cBhvr>
                                        <p:cTn id="32" dur="500"/>
                                        <p:tgtEl>
                                          <p:spTgt spid="8499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5000"/>
                                        </p:tgtEl>
                                        <p:attrNameLst>
                                          <p:attrName>style.visibility</p:attrName>
                                        </p:attrNameLst>
                                      </p:cBhvr>
                                      <p:to>
                                        <p:strVal val="visible"/>
                                      </p:to>
                                    </p:set>
                                    <p:animEffect transition="in" filter="wipe(left)">
                                      <p:cBhvr>
                                        <p:cTn id="37" dur="500"/>
                                        <p:tgtEl>
                                          <p:spTgt spid="8500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5001"/>
                                        </p:tgtEl>
                                        <p:attrNameLst>
                                          <p:attrName>style.visibility</p:attrName>
                                        </p:attrNameLst>
                                      </p:cBhvr>
                                      <p:to>
                                        <p:strVal val="visible"/>
                                      </p:to>
                                    </p:set>
                                    <p:animEffect transition="in" filter="wipe(left)">
                                      <p:cBhvr>
                                        <p:cTn id="42" dur="500"/>
                                        <p:tgtEl>
                                          <p:spTgt spid="8500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5002"/>
                                        </p:tgtEl>
                                        <p:attrNameLst>
                                          <p:attrName>style.visibility</p:attrName>
                                        </p:attrNameLst>
                                      </p:cBhvr>
                                      <p:to>
                                        <p:strVal val="visible"/>
                                      </p:to>
                                    </p:set>
                                    <p:animEffect transition="in" filter="wipe(left)">
                                      <p:cBhvr>
                                        <p:cTn id="47" dur="500"/>
                                        <p:tgtEl>
                                          <p:spTgt spid="8500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5003"/>
                                        </p:tgtEl>
                                        <p:attrNameLst>
                                          <p:attrName>style.visibility</p:attrName>
                                        </p:attrNameLst>
                                      </p:cBhvr>
                                      <p:to>
                                        <p:strVal val="visible"/>
                                      </p:to>
                                    </p:set>
                                    <p:animEffect transition="in" filter="wipe(left)">
                                      <p:cBhvr>
                                        <p:cTn id="52" dur="500"/>
                                        <p:tgtEl>
                                          <p:spTgt spid="85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p:bldP spid="84995" grpId="0"/>
      <p:bldP spid="84996" grpId="0"/>
      <p:bldP spid="84997" grpId="0"/>
      <p:bldP spid="84998" grpId="0"/>
      <p:bldP spid="84999" grpId="0"/>
      <p:bldP spid="85000" grpId="0"/>
      <p:bldP spid="85002" grpId="0"/>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6018" name="文本框 86017"/>
          <p:cNvSpPr txBox="1"/>
          <p:nvPr/>
        </p:nvSpPr>
        <p:spPr>
          <a:xfrm>
            <a:off x="587375" y="333375"/>
            <a:ext cx="3048000"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宋体" panose="02010600030101010101" pitchFamily="2" charset="-122"/>
              </a:rPr>
              <a:t>2. </a:t>
            </a:r>
            <a:r>
              <a:rPr lang="zh-CN" altLang="en-US" dirty="0">
                <a:latin typeface="Times New Roman" panose="02020603050405020304" pitchFamily="2" charset="0"/>
                <a:ea typeface="宋体" panose="02010600030101010101" pitchFamily="2" charset="-122"/>
              </a:rPr>
              <a:t>电势</a:t>
            </a:r>
            <a:endParaRPr lang="zh-CN" altLang="en-US" dirty="0">
              <a:latin typeface="Times New Roman" panose="02020603050405020304" pitchFamily="2" charset="0"/>
              <a:ea typeface="宋体" panose="02010600030101010101" pitchFamily="2" charset="-122"/>
            </a:endParaRPr>
          </a:p>
        </p:txBody>
      </p:sp>
      <p:sp>
        <p:nvSpPr>
          <p:cNvPr id="86019" name="文本框 86018"/>
          <p:cNvSpPr txBox="1"/>
          <p:nvPr/>
        </p:nvSpPr>
        <p:spPr>
          <a:xfrm>
            <a:off x="900113" y="925513"/>
            <a:ext cx="3887787"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仿宋_GB2312" pitchFamily="1" charset="-122"/>
              </a:rPr>
              <a:t>(1) </a:t>
            </a:r>
            <a:r>
              <a:rPr lang="zh-CN" altLang="en-US" dirty="0">
                <a:latin typeface="Times New Roman" panose="02020603050405020304" pitchFamily="2" charset="0"/>
                <a:ea typeface="仿宋_GB2312" pitchFamily="1" charset="-122"/>
              </a:rPr>
              <a:t>静电场的环路定理</a:t>
            </a:r>
            <a:endParaRPr lang="zh-CN" altLang="en-US" dirty="0">
              <a:latin typeface="Times New Roman" panose="02020603050405020304" pitchFamily="2" charset="0"/>
              <a:ea typeface="仿宋_GB2312" pitchFamily="1" charset="-122"/>
            </a:endParaRPr>
          </a:p>
        </p:txBody>
      </p:sp>
      <p:graphicFrame>
        <p:nvGraphicFramePr>
          <p:cNvPr id="86020" name="对象 86019"/>
          <p:cNvGraphicFramePr>
            <a:graphicFrameLocks noChangeAspect="1"/>
          </p:cNvGraphicFramePr>
          <p:nvPr/>
        </p:nvGraphicFramePr>
        <p:xfrm>
          <a:off x="2960688" y="1525588"/>
          <a:ext cx="1466850" cy="612775"/>
        </p:xfrm>
        <a:graphic>
          <a:graphicData uri="http://schemas.openxmlformats.org/presentationml/2006/ole">
            <mc:AlternateContent xmlns:mc="http://schemas.openxmlformats.org/markup-compatibility/2006">
              <mc:Choice xmlns:v="urn:schemas-microsoft-com:vml" Requires="v">
                <p:oleObj spid="_x0000_s3578" name="" r:id="rId1" imgW="703580" imgH="294005" progId="Equation.3">
                  <p:embed/>
                </p:oleObj>
              </mc:Choice>
              <mc:Fallback>
                <p:oleObj name="" r:id="rId1" imgW="703580" imgH="294005" progId="Equation.3">
                  <p:embed/>
                  <p:pic>
                    <p:nvPicPr>
                      <p:cNvPr id="0" name="图片 3577"/>
                      <p:cNvPicPr/>
                      <p:nvPr/>
                    </p:nvPicPr>
                    <p:blipFill>
                      <a:blip r:embed="rId2"/>
                      <a:stretch>
                        <a:fillRect/>
                      </a:stretch>
                    </p:blipFill>
                    <p:spPr>
                      <a:xfrm>
                        <a:off x="2960688" y="1525588"/>
                        <a:ext cx="1466850" cy="612775"/>
                      </a:xfrm>
                      <a:prstGeom prst="rect">
                        <a:avLst/>
                      </a:prstGeom>
                      <a:noFill/>
                      <a:ln w="38100">
                        <a:noFill/>
                        <a:miter/>
                      </a:ln>
                    </p:spPr>
                  </p:pic>
                </p:oleObj>
              </mc:Fallback>
            </mc:AlternateContent>
          </a:graphicData>
        </a:graphic>
      </p:graphicFrame>
      <p:sp>
        <p:nvSpPr>
          <p:cNvPr id="86021" name="文本框 86020"/>
          <p:cNvSpPr txBox="1"/>
          <p:nvPr/>
        </p:nvSpPr>
        <p:spPr>
          <a:xfrm>
            <a:off x="1330325" y="2212975"/>
            <a:ext cx="3313113" cy="457200"/>
          </a:xfrm>
          <a:prstGeom prst="rect">
            <a:avLst/>
          </a:prstGeom>
          <a:noFill/>
          <a:ln w="9525">
            <a:noFill/>
          </a:ln>
        </p:spPr>
        <p:txBody>
          <a:bodyPr anchor="t">
            <a:spAutoFit/>
          </a:bodyPr>
          <a:p>
            <a:pPr lvl="0" indent="0" defTabSz="762000">
              <a:buClr>
                <a:srgbClr val="66FFFF"/>
              </a:buClr>
            </a:pPr>
            <a:r>
              <a:rPr lang="zh-CN" altLang="en-US" dirty="0">
                <a:latin typeface="Times New Roman" panose="02020603050405020304" pitchFamily="2" charset="0"/>
                <a:ea typeface="仿宋_GB2312" pitchFamily="1" charset="-122"/>
              </a:rPr>
              <a:t>静电场是保守场。 </a:t>
            </a:r>
            <a:endParaRPr lang="zh-CN" altLang="en-US" dirty="0">
              <a:latin typeface="Times New Roman" panose="02020603050405020304" pitchFamily="2" charset="0"/>
              <a:ea typeface="仿宋_GB2312" pitchFamily="1" charset="-122"/>
            </a:endParaRPr>
          </a:p>
        </p:txBody>
      </p:sp>
      <p:sp>
        <p:nvSpPr>
          <p:cNvPr id="86022" name="文本框 86021"/>
          <p:cNvSpPr txBox="1"/>
          <p:nvPr/>
        </p:nvSpPr>
        <p:spPr>
          <a:xfrm>
            <a:off x="822325" y="2895600"/>
            <a:ext cx="3887788"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仿宋_GB2312" pitchFamily="1" charset="-122"/>
              </a:rPr>
              <a:t>(2) </a:t>
            </a:r>
            <a:r>
              <a:rPr lang="zh-CN" altLang="en-US" dirty="0">
                <a:latin typeface="Times New Roman" panose="02020603050405020304" pitchFamily="2" charset="0"/>
                <a:ea typeface="仿宋_GB2312" pitchFamily="1" charset="-122"/>
              </a:rPr>
              <a:t>电势能</a:t>
            </a:r>
            <a:endParaRPr lang="zh-CN" altLang="en-US" dirty="0">
              <a:latin typeface="Times New Roman" panose="02020603050405020304" pitchFamily="2" charset="0"/>
              <a:ea typeface="仿宋_GB2312" pitchFamily="1" charset="-122"/>
            </a:endParaRPr>
          </a:p>
        </p:txBody>
      </p:sp>
      <p:sp>
        <p:nvSpPr>
          <p:cNvPr id="86023" name="矩形 86022"/>
          <p:cNvSpPr/>
          <p:nvPr/>
        </p:nvSpPr>
        <p:spPr>
          <a:xfrm>
            <a:off x="1381125" y="3490913"/>
            <a:ext cx="4343400" cy="457200"/>
          </a:xfrm>
          <a:prstGeom prst="rect">
            <a:avLst/>
          </a:prstGeom>
          <a:noFill/>
          <a:ln w="9525">
            <a:noFill/>
          </a:ln>
        </p:spPr>
        <p:txBody>
          <a:bodyPr anchor="t">
            <a:spAutoFit/>
          </a:bodyPr>
          <a:p>
            <a:pPr lvl="0" indent="0"/>
            <a:r>
              <a:rPr lang="en-US" altLang="x-none" i="1" dirty="0">
                <a:latin typeface="Times New Roman" panose="02020603050405020304" pitchFamily="2" charset="0"/>
                <a:ea typeface="仿宋_GB2312" pitchFamily="1" charset="-122"/>
              </a:rPr>
              <a:t>q</a:t>
            </a:r>
            <a:r>
              <a:rPr lang="en-US" altLang="x-none" baseline="-25000" dirty="0">
                <a:latin typeface="Times New Roman" panose="02020603050405020304" pitchFamily="2" charset="0"/>
                <a:ea typeface="仿宋_GB2312" pitchFamily="1" charset="-122"/>
              </a:rPr>
              <a:t>0</a:t>
            </a:r>
            <a:r>
              <a:rPr lang="en-US" altLang="x-none" sz="2800" baseline="-25000" dirty="0">
                <a:latin typeface="Times New Roman" panose="02020603050405020304" pitchFamily="2" charset="0"/>
                <a:ea typeface="仿宋_GB2312" pitchFamily="1" charset="-122"/>
              </a:rPr>
              <a:t> </a:t>
            </a:r>
            <a:r>
              <a:rPr lang="zh-CN" altLang="en-US" dirty="0">
                <a:latin typeface="Times New Roman" panose="02020603050405020304" pitchFamily="2" charset="0"/>
                <a:ea typeface="仿宋_GB2312" pitchFamily="1" charset="-122"/>
              </a:rPr>
              <a:t>在电场中某点 </a:t>
            </a:r>
            <a:r>
              <a:rPr lang="en-US" altLang="x-none" i="1" dirty="0">
                <a:latin typeface="Times New Roman" panose="02020603050405020304" pitchFamily="2" charset="0"/>
                <a:ea typeface="仿宋_GB2312" pitchFamily="1" charset="-122"/>
              </a:rPr>
              <a:t>a </a:t>
            </a:r>
            <a:r>
              <a:rPr lang="zh-CN" altLang="en-US" dirty="0">
                <a:latin typeface="Times New Roman" panose="02020603050405020304" pitchFamily="2" charset="0"/>
                <a:ea typeface="仿宋_GB2312" pitchFamily="1" charset="-122"/>
              </a:rPr>
              <a:t>的电势能：</a:t>
            </a:r>
            <a:endParaRPr lang="zh-CN" altLang="en-US" dirty="0">
              <a:latin typeface="Times New Roman" panose="02020603050405020304" pitchFamily="2" charset="0"/>
              <a:ea typeface="仿宋_GB2312" pitchFamily="1" charset="-122"/>
            </a:endParaRPr>
          </a:p>
        </p:txBody>
      </p:sp>
      <p:graphicFrame>
        <p:nvGraphicFramePr>
          <p:cNvPr id="86024" name="对象 86023"/>
          <p:cNvGraphicFramePr>
            <a:graphicFrameLocks noChangeAspect="1"/>
          </p:cNvGraphicFramePr>
          <p:nvPr/>
        </p:nvGraphicFramePr>
        <p:xfrm>
          <a:off x="5478463" y="3381375"/>
          <a:ext cx="2189162" cy="695325"/>
        </p:xfrm>
        <a:graphic>
          <a:graphicData uri="http://schemas.openxmlformats.org/presentationml/2006/ole">
            <mc:AlternateContent xmlns:mc="http://schemas.openxmlformats.org/markup-compatibility/2006">
              <mc:Choice xmlns:v="urn:schemas-microsoft-com:vml" Requires="v">
                <p:oleObj spid="_x0000_s3579" name="" r:id="rId3" imgW="1048385" imgH="332740" progId="Equation.3">
                  <p:embed/>
                </p:oleObj>
              </mc:Choice>
              <mc:Fallback>
                <p:oleObj name="" r:id="rId3" imgW="1048385" imgH="332740" progId="Equation.3">
                  <p:embed/>
                  <p:pic>
                    <p:nvPicPr>
                      <p:cNvPr id="0" name="图片 3578"/>
                      <p:cNvPicPr/>
                      <p:nvPr/>
                    </p:nvPicPr>
                    <p:blipFill>
                      <a:blip r:embed="rId4"/>
                      <a:stretch>
                        <a:fillRect/>
                      </a:stretch>
                    </p:blipFill>
                    <p:spPr>
                      <a:xfrm>
                        <a:off x="5478463" y="3381375"/>
                        <a:ext cx="2189162" cy="695325"/>
                      </a:xfrm>
                      <a:prstGeom prst="rect">
                        <a:avLst/>
                      </a:prstGeom>
                      <a:noFill/>
                      <a:ln w="38100">
                        <a:noFill/>
                        <a:miter/>
                      </a:ln>
                    </p:spPr>
                  </p:pic>
                </p:oleObj>
              </mc:Fallback>
            </mc:AlternateContent>
          </a:graphicData>
        </a:graphic>
      </p:graphicFrame>
      <p:sp>
        <p:nvSpPr>
          <p:cNvPr id="86025" name="文本框 86024"/>
          <p:cNvSpPr txBox="1"/>
          <p:nvPr/>
        </p:nvSpPr>
        <p:spPr>
          <a:xfrm>
            <a:off x="912813" y="4221163"/>
            <a:ext cx="3887787"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仿宋_GB2312" pitchFamily="1" charset="-122"/>
              </a:rPr>
              <a:t>(3) </a:t>
            </a:r>
            <a:r>
              <a:rPr lang="zh-CN" altLang="en-US" dirty="0">
                <a:latin typeface="Times New Roman" panose="02020603050405020304" pitchFamily="2" charset="0"/>
                <a:ea typeface="仿宋_GB2312" pitchFamily="1" charset="-122"/>
              </a:rPr>
              <a:t>电势</a:t>
            </a:r>
            <a:endParaRPr lang="zh-CN" altLang="en-US" dirty="0">
              <a:latin typeface="Times New Roman" panose="02020603050405020304" pitchFamily="2" charset="0"/>
              <a:ea typeface="仿宋_GB2312" pitchFamily="1" charset="-122"/>
            </a:endParaRPr>
          </a:p>
        </p:txBody>
      </p:sp>
      <p:sp>
        <p:nvSpPr>
          <p:cNvPr id="86026" name="文本框 86025"/>
          <p:cNvSpPr txBox="1"/>
          <p:nvPr/>
        </p:nvSpPr>
        <p:spPr>
          <a:xfrm>
            <a:off x="1377950" y="4826000"/>
            <a:ext cx="189865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定义</a:t>
            </a:r>
            <a:endParaRPr lang="zh-CN" altLang="en-US" dirty="0">
              <a:latin typeface="Times New Roman" panose="02020603050405020304" pitchFamily="2" charset="0"/>
              <a:ea typeface="仿宋_GB2312" pitchFamily="1" charset="-122"/>
            </a:endParaRPr>
          </a:p>
        </p:txBody>
      </p:sp>
      <p:graphicFrame>
        <p:nvGraphicFramePr>
          <p:cNvPr id="86027" name="对象 86026"/>
          <p:cNvGraphicFramePr>
            <a:graphicFrameLocks noChangeAspect="1"/>
          </p:cNvGraphicFramePr>
          <p:nvPr/>
        </p:nvGraphicFramePr>
        <p:xfrm>
          <a:off x="2701925" y="4683125"/>
          <a:ext cx="2690813" cy="906463"/>
        </p:xfrm>
        <a:graphic>
          <a:graphicData uri="http://schemas.openxmlformats.org/presentationml/2006/ole">
            <mc:AlternateContent xmlns:mc="http://schemas.openxmlformats.org/markup-compatibility/2006">
              <mc:Choice xmlns:v="urn:schemas-microsoft-com:vml" Requires="v">
                <p:oleObj spid="_x0000_s3580" name="" r:id="rId5" imgW="1291590" imgH="434975" progId="Equation.3">
                  <p:embed/>
                </p:oleObj>
              </mc:Choice>
              <mc:Fallback>
                <p:oleObj name="" r:id="rId5" imgW="1291590" imgH="434975" progId="Equation.3">
                  <p:embed/>
                  <p:pic>
                    <p:nvPicPr>
                      <p:cNvPr id="0" name="图片 3579"/>
                      <p:cNvPicPr/>
                      <p:nvPr/>
                    </p:nvPicPr>
                    <p:blipFill>
                      <a:blip r:embed="rId6"/>
                      <a:stretch>
                        <a:fillRect/>
                      </a:stretch>
                    </p:blipFill>
                    <p:spPr>
                      <a:xfrm>
                        <a:off x="2701925" y="4683125"/>
                        <a:ext cx="2690813" cy="906463"/>
                      </a:xfrm>
                      <a:prstGeom prst="rect">
                        <a:avLst/>
                      </a:prstGeom>
                      <a:noFill/>
                      <a:ln w="38100">
                        <a:noFill/>
                        <a:miter/>
                      </a:ln>
                    </p:spPr>
                  </p:pic>
                </p:oleObj>
              </mc:Fallback>
            </mc:AlternateContent>
          </a:graphicData>
        </a:graphic>
      </p:graphicFrame>
      <p:sp>
        <p:nvSpPr>
          <p:cNvPr id="86028" name="文本框 86027"/>
          <p:cNvSpPr txBox="1"/>
          <p:nvPr/>
        </p:nvSpPr>
        <p:spPr>
          <a:xfrm>
            <a:off x="1231900" y="5800725"/>
            <a:ext cx="1179513" cy="457200"/>
          </a:xfrm>
          <a:prstGeom prst="rect">
            <a:avLst/>
          </a:prstGeom>
          <a:noFill/>
          <a:ln w="9525">
            <a:noFill/>
          </a:ln>
        </p:spPr>
        <p:txBody>
          <a:bodyPr wrap="none" anchor="t">
            <a:spAutoFit/>
          </a:bodyPr>
          <a:p>
            <a:pPr lvl="0" indent="0" defTabSz="762000">
              <a:buClr>
                <a:srgbClr val="66FFFF"/>
              </a:buClr>
            </a:pPr>
            <a:r>
              <a:rPr lang="zh-CN" altLang="en-US" dirty="0">
                <a:solidFill>
                  <a:schemeClr val="bg1"/>
                </a:solidFill>
                <a:latin typeface="Times New Roman" panose="02020603050405020304" pitchFamily="2" charset="0"/>
                <a:ea typeface="仿宋_GB2312" pitchFamily="1" charset="-122"/>
              </a:rPr>
              <a:t> </a:t>
            </a:r>
            <a:r>
              <a:rPr lang="zh-CN" altLang="en-US" dirty="0">
                <a:latin typeface="Times New Roman" panose="02020603050405020304" pitchFamily="2" charset="0"/>
                <a:ea typeface="仿宋_GB2312" pitchFamily="1" charset="-122"/>
              </a:rPr>
              <a:t>电势差</a:t>
            </a:r>
            <a:endParaRPr lang="zh-CN" altLang="en-US" dirty="0">
              <a:latin typeface="Times New Roman" panose="02020603050405020304" pitchFamily="2" charset="0"/>
              <a:ea typeface="仿宋_GB2312" pitchFamily="1" charset="-122"/>
            </a:endParaRPr>
          </a:p>
        </p:txBody>
      </p:sp>
      <p:graphicFrame>
        <p:nvGraphicFramePr>
          <p:cNvPr id="86029" name="对象 86028"/>
          <p:cNvGraphicFramePr>
            <a:graphicFrameLocks noChangeAspect="1"/>
          </p:cNvGraphicFramePr>
          <p:nvPr/>
        </p:nvGraphicFramePr>
        <p:xfrm>
          <a:off x="2765425" y="5661025"/>
          <a:ext cx="3119438" cy="720725"/>
        </p:xfrm>
        <a:graphic>
          <a:graphicData uri="http://schemas.openxmlformats.org/presentationml/2006/ole">
            <mc:AlternateContent xmlns:mc="http://schemas.openxmlformats.org/markup-compatibility/2006">
              <mc:Choice xmlns:v="urn:schemas-microsoft-com:vml" Requires="v">
                <p:oleObj spid="_x0000_s3581" name="" r:id="rId7" imgW="1485265" imgH="342900" progId="Equation.3">
                  <p:embed/>
                </p:oleObj>
              </mc:Choice>
              <mc:Fallback>
                <p:oleObj name="" r:id="rId7" imgW="1485265" imgH="342900" progId="Equation.3">
                  <p:embed/>
                  <p:pic>
                    <p:nvPicPr>
                      <p:cNvPr id="0" name="图片 3580"/>
                      <p:cNvPicPr/>
                      <p:nvPr/>
                    </p:nvPicPr>
                    <p:blipFill>
                      <a:blip r:embed="rId8"/>
                      <a:stretch>
                        <a:fillRect/>
                      </a:stretch>
                    </p:blipFill>
                    <p:spPr>
                      <a:xfrm>
                        <a:off x="2765425" y="5661025"/>
                        <a:ext cx="3119438" cy="7207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wipe(left)">
                                      <p:cBhvr>
                                        <p:cTn id="7" dur="500"/>
                                        <p:tgtEl>
                                          <p:spTgt spid="860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8601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6020"/>
                                        </p:tgtEl>
                                        <p:attrNameLst>
                                          <p:attrName>style.visibility</p:attrName>
                                        </p:attrNameLst>
                                      </p:cBhvr>
                                      <p:to>
                                        <p:strVal val="visible"/>
                                      </p:to>
                                    </p:set>
                                    <p:animEffect transition="in" filter="wipe(left)">
                                      <p:cBhvr>
                                        <p:cTn id="16" dur="500"/>
                                        <p:tgtEl>
                                          <p:spTgt spid="860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6021"/>
                                        </p:tgtEl>
                                        <p:attrNameLst>
                                          <p:attrName>style.visibility</p:attrName>
                                        </p:attrNameLst>
                                      </p:cBhvr>
                                      <p:to>
                                        <p:strVal val="visible"/>
                                      </p:to>
                                    </p:set>
                                    <p:animEffect transition="in" filter="wipe(left)">
                                      <p:cBhvr>
                                        <p:cTn id="21" dur="500"/>
                                        <p:tgtEl>
                                          <p:spTgt spid="8602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860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6023"/>
                                        </p:tgtEl>
                                        <p:attrNameLst>
                                          <p:attrName>style.visibility</p:attrName>
                                        </p:attrNameLst>
                                      </p:cBhvr>
                                      <p:to>
                                        <p:strVal val="visible"/>
                                      </p:to>
                                    </p:set>
                                    <p:animEffect transition="in" filter="wipe(left)">
                                      <p:cBhvr>
                                        <p:cTn id="30" dur="500"/>
                                        <p:tgtEl>
                                          <p:spTgt spid="8602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6024"/>
                                        </p:tgtEl>
                                        <p:attrNameLst>
                                          <p:attrName>style.visibility</p:attrName>
                                        </p:attrNameLst>
                                      </p:cBhvr>
                                      <p:to>
                                        <p:strVal val="visible"/>
                                      </p:to>
                                    </p:set>
                                    <p:animEffect transition="in" filter="wipe(left)">
                                      <p:cBhvr>
                                        <p:cTn id="35" dur="500"/>
                                        <p:tgtEl>
                                          <p:spTgt spid="8602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860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860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86027"/>
                                        </p:tgtEl>
                                        <p:attrNameLst>
                                          <p:attrName>style.visibility</p:attrName>
                                        </p:attrNameLst>
                                      </p:cBhvr>
                                      <p:to>
                                        <p:strVal val="visible"/>
                                      </p:to>
                                    </p:set>
                                    <p:animEffect transition="in" filter="wipe(left)">
                                      <p:cBhvr>
                                        <p:cTn id="48" dur="500"/>
                                        <p:tgtEl>
                                          <p:spTgt spid="8602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6028"/>
                                        </p:tgtEl>
                                        <p:attrNameLst>
                                          <p:attrName>style.visibility</p:attrName>
                                        </p:attrNameLst>
                                      </p:cBhvr>
                                      <p:to>
                                        <p:strVal val="visible"/>
                                      </p:to>
                                    </p:set>
                                    <p:animEffect transition="in" filter="wipe(left)">
                                      <p:cBhvr>
                                        <p:cTn id="53" dur="500"/>
                                        <p:tgtEl>
                                          <p:spTgt spid="8602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86029"/>
                                        </p:tgtEl>
                                        <p:attrNameLst>
                                          <p:attrName>style.visibility</p:attrName>
                                        </p:attrNameLst>
                                      </p:cBhvr>
                                      <p:to>
                                        <p:strVal val="visible"/>
                                      </p:to>
                                    </p:set>
                                    <p:animEffect transition="in" filter="wipe(left)">
                                      <p:cBhvr>
                                        <p:cTn id="58" dur="500"/>
                                        <p:tgtEl>
                                          <p:spTgt spid="86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p:bldP spid="86019" grpId="0"/>
      <p:bldP spid="86021" grpId="0"/>
      <p:bldP spid="86022" grpId="0"/>
      <p:bldP spid="86023" grpId="0"/>
      <p:bldP spid="86025" grpId="0"/>
      <p:bldP spid="86026" grpId="0"/>
      <p:bldP spid="86028" grpId="0"/>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7042" name="文本框 87041"/>
          <p:cNvSpPr txBox="1"/>
          <p:nvPr/>
        </p:nvSpPr>
        <p:spPr>
          <a:xfrm>
            <a:off x="884238" y="404813"/>
            <a:ext cx="5056187"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仿宋_GB2312" pitchFamily="1" charset="-122"/>
              </a:rPr>
              <a:t>(4) </a:t>
            </a:r>
            <a:r>
              <a:rPr lang="zh-CN" altLang="en-US" dirty="0">
                <a:latin typeface="Times New Roman" panose="02020603050405020304" pitchFamily="2" charset="0"/>
                <a:ea typeface="仿宋_GB2312" pitchFamily="1" charset="-122"/>
              </a:rPr>
              <a:t>点电荷电场中某点的电势</a:t>
            </a:r>
            <a:endParaRPr lang="zh-CN" altLang="en-US" dirty="0">
              <a:latin typeface="Times New Roman" panose="02020603050405020304" pitchFamily="2" charset="0"/>
              <a:ea typeface="仿宋_GB2312" pitchFamily="1" charset="-122"/>
            </a:endParaRPr>
          </a:p>
        </p:txBody>
      </p:sp>
      <p:graphicFrame>
        <p:nvGraphicFramePr>
          <p:cNvPr id="87043" name="对象 87042"/>
          <p:cNvGraphicFramePr>
            <a:graphicFrameLocks noChangeAspect="1"/>
          </p:cNvGraphicFramePr>
          <p:nvPr/>
        </p:nvGraphicFramePr>
        <p:xfrm>
          <a:off x="3197225" y="866775"/>
          <a:ext cx="1519238" cy="906463"/>
        </p:xfrm>
        <a:graphic>
          <a:graphicData uri="http://schemas.openxmlformats.org/presentationml/2006/ole">
            <mc:AlternateContent xmlns:mc="http://schemas.openxmlformats.org/markup-compatibility/2006">
              <mc:Choice xmlns:v="urn:schemas-microsoft-com:vml" Requires="v">
                <p:oleObj spid="_x0000_s3577" name="" r:id="rId1" imgW="728980" imgH="434975" progId="Equation.3">
                  <p:embed/>
                </p:oleObj>
              </mc:Choice>
              <mc:Fallback>
                <p:oleObj name="" r:id="rId1" imgW="728980" imgH="434975" progId="Equation.3">
                  <p:embed/>
                  <p:pic>
                    <p:nvPicPr>
                      <p:cNvPr id="0" name="图片 3576"/>
                      <p:cNvPicPr/>
                      <p:nvPr/>
                    </p:nvPicPr>
                    <p:blipFill>
                      <a:blip r:embed="rId2"/>
                      <a:stretch>
                        <a:fillRect/>
                      </a:stretch>
                    </p:blipFill>
                    <p:spPr>
                      <a:xfrm>
                        <a:off x="3197225" y="866775"/>
                        <a:ext cx="1519238" cy="906463"/>
                      </a:xfrm>
                      <a:prstGeom prst="rect">
                        <a:avLst/>
                      </a:prstGeom>
                      <a:noFill/>
                      <a:ln w="38100">
                        <a:noFill/>
                        <a:miter/>
                      </a:ln>
                    </p:spPr>
                  </p:pic>
                </p:oleObj>
              </mc:Fallback>
            </mc:AlternateContent>
          </a:graphicData>
        </a:graphic>
      </p:graphicFrame>
      <p:sp>
        <p:nvSpPr>
          <p:cNvPr id="87044" name="文本框 87043"/>
          <p:cNvSpPr txBox="1"/>
          <p:nvPr/>
        </p:nvSpPr>
        <p:spPr>
          <a:xfrm>
            <a:off x="884238" y="1700213"/>
            <a:ext cx="3887787"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仿宋_GB2312" pitchFamily="1" charset="-122"/>
              </a:rPr>
              <a:t>(5) </a:t>
            </a:r>
            <a:r>
              <a:rPr lang="zh-CN" altLang="en-US" dirty="0">
                <a:latin typeface="Times New Roman" panose="02020603050405020304" pitchFamily="2" charset="0"/>
                <a:ea typeface="仿宋_GB2312" pitchFamily="1" charset="-122"/>
              </a:rPr>
              <a:t>电势叠加原理</a:t>
            </a:r>
            <a:endParaRPr lang="zh-CN" altLang="en-US" dirty="0">
              <a:latin typeface="Times New Roman" panose="02020603050405020304" pitchFamily="2" charset="0"/>
              <a:ea typeface="仿宋_GB2312" pitchFamily="1" charset="-122"/>
            </a:endParaRPr>
          </a:p>
        </p:txBody>
      </p:sp>
      <p:graphicFrame>
        <p:nvGraphicFramePr>
          <p:cNvPr id="87045" name="对象 87044"/>
          <p:cNvGraphicFramePr>
            <a:graphicFrameLocks noChangeAspect="1"/>
          </p:cNvGraphicFramePr>
          <p:nvPr/>
        </p:nvGraphicFramePr>
        <p:xfrm>
          <a:off x="3132138" y="1989138"/>
          <a:ext cx="1944687" cy="930275"/>
        </p:xfrm>
        <a:graphic>
          <a:graphicData uri="http://schemas.openxmlformats.org/presentationml/2006/ole">
            <mc:AlternateContent xmlns:mc="http://schemas.openxmlformats.org/markup-compatibility/2006">
              <mc:Choice xmlns:v="urn:schemas-microsoft-com:vml" Requires="v">
                <p:oleObj spid="_x0000_s3582" name="" r:id="rId3" imgW="933450" imgH="447675" progId="Equation.3">
                  <p:embed/>
                </p:oleObj>
              </mc:Choice>
              <mc:Fallback>
                <p:oleObj name="" r:id="rId3" imgW="933450" imgH="447675" progId="Equation.3">
                  <p:embed/>
                  <p:pic>
                    <p:nvPicPr>
                      <p:cNvPr id="0" name="图片 3581"/>
                      <p:cNvPicPr/>
                      <p:nvPr/>
                    </p:nvPicPr>
                    <p:blipFill>
                      <a:blip r:embed="rId4"/>
                      <a:stretch>
                        <a:fillRect/>
                      </a:stretch>
                    </p:blipFill>
                    <p:spPr>
                      <a:xfrm>
                        <a:off x="3132138" y="1989138"/>
                        <a:ext cx="1944687" cy="930275"/>
                      </a:xfrm>
                      <a:prstGeom prst="rect">
                        <a:avLst/>
                      </a:prstGeom>
                      <a:noFill/>
                      <a:ln w="38100">
                        <a:noFill/>
                        <a:miter/>
                      </a:ln>
                    </p:spPr>
                  </p:pic>
                </p:oleObj>
              </mc:Fallback>
            </mc:AlternateContent>
          </a:graphicData>
        </a:graphic>
      </p:graphicFrame>
      <p:sp>
        <p:nvSpPr>
          <p:cNvPr id="87046" name="文本框 87045"/>
          <p:cNvSpPr txBox="1"/>
          <p:nvPr/>
        </p:nvSpPr>
        <p:spPr>
          <a:xfrm>
            <a:off x="1346200" y="3057525"/>
            <a:ext cx="6681788" cy="457200"/>
          </a:xfrm>
          <a:prstGeom prst="rect">
            <a:avLst/>
          </a:prstGeom>
          <a:noFill/>
          <a:ln w="9525">
            <a:noFill/>
          </a:ln>
        </p:spPr>
        <p:txBody>
          <a:bodyPr anchor="t">
            <a:spAutoFit/>
          </a:bodyPr>
          <a:p>
            <a:pPr lvl="0" indent="0">
              <a:buClr>
                <a:srgbClr val="66FFFF"/>
              </a:buClr>
            </a:pPr>
            <a:r>
              <a:rPr lang="zh-CN" altLang="en-US" dirty="0">
                <a:latin typeface="Times New Roman" panose="02020603050405020304" pitchFamily="2" charset="0"/>
                <a:ea typeface="仿宋_GB2312" pitchFamily="1" charset="-122"/>
              </a:rPr>
              <a:t>带电体</a:t>
            </a:r>
            <a:r>
              <a:rPr lang="en-US" altLang="x-none" dirty="0">
                <a:latin typeface="Times New Roman" panose="02020603050405020304" pitchFamily="2" charset="0"/>
                <a:ea typeface="仿宋_GB2312" pitchFamily="1" charset="-122"/>
              </a:rPr>
              <a:t>(</a:t>
            </a:r>
            <a:r>
              <a:rPr lang="zh-CN" altLang="en-US" dirty="0">
                <a:latin typeface="Times New Roman" panose="02020603050405020304" pitchFamily="2" charset="0"/>
                <a:ea typeface="仿宋_GB2312" pitchFamily="1" charset="-122"/>
              </a:rPr>
              <a:t>电荷连续分布</a:t>
            </a:r>
            <a:r>
              <a:rPr lang="en-US" altLang="x-none" dirty="0">
                <a:latin typeface="Times New Roman" panose="02020603050405020304" pitchFamily="2" charset="0"/>
                <a:ea typeface="仿宋_GB2312" pitchFamily="1" charset="-122"/>
              </a:rPr>
              <a:t>)</a:t>
            </a:r>
            <a:r>
              <a:rPr lang="zh-CN" altLang="en-US" dirty="0">
                <a:latin typeface="Times New Roman" panose="02020603050405020304" pitchFamily="2" charset="0"/>
                <a:ea typeface="仿宋_GB2312" pitchFamily="1" charset="-122"/>
              </a:rPr>
              <a:t>的电场中，其电势</a:t>
            </a:r>
            <a:endParaRPr lang="zh-CN" altLang="en-US" dirty="0">
              <a:latin typeface="Times New Roman" panose="02020603050405020304" pitchFamily="2" charset="0"/>
              <a:ea typeface="仿宋_GB2312" pitchFamily="1" charset="-122"/>
            </a:endParaRPr>
          </a:p>
        </p:txBody>
      </p:sp>
      <p:graphicFrame>
        <p:nvGraphicFramePr>
          <p:cNvPr id="87047" name="对象 87046"/>
          <p:cNvGraphicFramePr>
            <a:graphicFrameLocks noChangeAspect="1"/>
          </p:cNvGraphicFramePr>
          <p:nvPr/>
        </p:nvGraphicFramePr>
        <p:xfrm>
          <a:off x="3708400" y="3573463"/>
          <a:ext cx="1812925" cy="906462"/>
        </p:xfrm>
        <a:graphic>
          <a:graphicData uri="http://schemas.openxmlformats.org/presentationml/2006/ole">
            <mc:AlternateContent xmlns:mc="http://schemas.openxmlformats.org/markup-compatibility/2006">
              <mc:Choice xmlns:v="urn:schemas-microsoft-com:vml" Requires="v">
                <p:oleObj spid="_x0000_s3583" name="" r:id="rId5" imgW="869950" imgH="434975" progId="Equation.3">
                  <p:embed/>
                </p:oleObj>
              </mc:Choice>
              <mc:Fallback>
                <p:oleObj name="" r:id="rId5" imgW="869950" imgH="434975" progId="Equation.3">
                  <p:embed/>
                  <p:pic>
                    <p:nvPicPr>
                      <p:cNvPr id="0" name="图片 3582"/>
                      <p:cNvPicPr/>
                      <p:nvPr/>
                    </p:nvPicPr>
                    <p:blipFill>
                      <a:blip r:embed="rId6"/>
                      <a:stretch>
                        <a:fillRect/>
                      </a:stretch>
                    </p:blipFill>
                    <p:spPr>
                      <a:xfrm>
                        <a:off x="3708400" y="3573463"/>
                        <a:ext cx="1812925" cy="906462"/>
                      </a:xfrm>
                      <a:prstGeom prst="rect">
                        <a:avLst/>
                      </a:prstGeom>
                      <a:noFill/>
                      <a:ln w="38100">
                        <a:noFill/>
                        <a:miter/>
                      </a:ln>
                    </p:spPr>
                  </p:pic>
                </p:oleObj>
              </mc:Fallback>
            </mc:AlternateContent>
          </a:graphicData>
        </a:graphic>
      </p:graphicFrame>
      <p:sp>
        <p:nvSpPr>
          <p:cNvPr id="87048" name="文本框 87047"/>
          <p:cNvSpPr txBox="1"/>
          <p:nvPr/>
        </p:nvSpPr>
        <p:spPr>
          <a:xfrm>
            <a:off x="900113" y="4437063"/>
            <a:ext cx="3887787"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仿宋_GB2312" pitchFamily="1" charset="-122"/>
              </a:rPr>
              <a:t>(6) </a:t>
            </a:r>
            <a:r>
              <a:rPr lang="zh-CN" altLang="en-US" dirty="0">
                <a:latin typeface="Times New Roman" panose="02020603050405020304" pitchFamily="2" charset="0"/>
                <a:ea typeface="仿宋_GB2312" pitchFamily="1" charset="-122"/>
              </a:rPr>
              <a:t>电势的计算方法</a:t>
            </a:r>
            <a:endParaRPr lang="zh-CN" altLang="en-US" dirty="0">
              <a:latin typeface="Times New Roman" panose="02020603050405020304" pitchFamily="2" charset="0"/>
              <a:ea typeface="仿宋_GB2312" pitchFamily="1" charset="-122"/>
            </a:endParaRPr>
          </a:p>
        </p:txBody>
      </p:sp>
      <p:sp>
        <p:nvSpPr>
          <p:cNvPr id="87049" name="文本框 87048"/>
          <p:cNvSpPr txBox="1"/>
          <p:nvPr/>
        </p:nvSpPr>
        <p:spPr>
          <a:xfrm>
            <a:off x="1320800" y="5076825"/>
            <a:ext cx="4187825" cy="457200"/>
          </a:xfrm>
          <a:prstGeom prst="rect">
            <a:avLst/>
          </a:prstGeom>
          <a:noFill/>
          <a:ln w="9525">
            <a:noFill/>
          </a:ln>
        </p:spPr>
        <p:txBody>
          <a:bodyPr anchor="t">
            <a:spAutoFit/>
          </a:bodyPr>
          <a:p>
            <a:pPr lvl="0" indent="0">
              <a:buClr>
                <a:srgbClr val="66FFFF"/>
              </a:buClr>
            </a:pPr>
            <a:r>
              <a:rPr lang="zh-CN" altLang="en-US" dirty="0">
                <a:latin typeface="Times New Roman" panose="02020603050405020304" pitchFamily="2" charset="0"/>
                <a:ea typeface="仿宋_GB2312" pitchFamily="1" charset="-122"/>
              </a:rPr>
              <a:t>已知电荷分布</a:t>
            </a:r>
            <a:endParaRPr lang="zh-CN" altLang="en-US" dirty="0">
              <a:latin typeface="Times New Roman" panose="02020603050405020304" pitchFamily="2" charset="0"/>
              <a:ea typeface="仿宋_GB2312" pitchFamily="1" charset="-122"/>
            </a:endParaRPr>
          </a:p>
        </p:txBody>
      </p:sp>
      <p:graphicFrame>
        <p:nvGraphicFramePr>
          <p:cNvPr id="87050" name="对象 87049"/>
          <p:cNvGraphicFramePr>
            <a:graphicFrameLocks noChangeAspect="1"/>
          </p:cNvGraphicFramePr>
          <p:nvPr/>
        </p:nvGraphicFramePr>
        <p:xfrm>
          <a:off x="3635375" y="4884738"/>
          <a:ext cx="1812925" cy="906462"/>
        </p:xfrm>
        <a:graphic>
          <a:graphicData uri="http://schemas.openxmlformats.org/presentationml/2006/ole">
            <mc:AlternateContent xmlns:mc="http://schemas.openxmlformats.org/markup-compatibility/2006">
              <mc:Choice xmlns:v="urn:schemas-microsoft-com:vml" Requires="v">
                <p:oleObj spid="_x0000_s3584" name="" r:id="rId7" imgW="869950" imgH="434975" progId="Equation.3">
                  <p:embed/>
                </p:oleObj>
              </mc:Choice>
              <mc:Fallback>
                <p:oleObj name="" r:id="rId7" imgW="869950" imgH="434975" progId="Equation.3">
                  <p:embed/>
                  <p:pic>
                    <p:nvPicPr>
                      <p:cNvPr id="0" name="图片 3583"/>
                      <p:cNvPicPr/>
                      <p:nvPr/>
                    </p:nvPicPr>
                    <p:blipFill>
                      <a:blip r:embed="rId8"/>
                      <a:stretch>
                        <a:fillRect/>
                      </a:stretch>
                    </p:blipFill>
                    <p:spPr>
                      <a:xfrm>
                        <a:off x="3635375" y="4884738"/>
                        <a:ext cx="1812925" cy="906462"/>
                      </a:xfrm>
                      <a:prstGeom prst="rect">
                        <a:avLst/>
                      </a:prstGeom>
                      <a:noFill/>
                      <a:ln w="38100">
                        <a:noFill/>
                        <a:miter/>
                      </a:ln>
                    </p:spPr>
                  </p:pic>
                </p:oleObj>
              </mc:Fallback>
            </mc:AlternateContent>
          </a:graphicData>
        </a:graphic>
      </p:graphicFrame>
      <p:sp>
        <p:nvSpPr>
          <p:cNvPr id="87051" name="文本框 87050"/>
          <p:cNvSpPr txBox="1"/>
          <p:nvPr/>
        </p:nvSpPr>
        <p:spPr>
          <a:xfrm>
            <a:off x="1322388" y="5978525"/>
            <a:ext cx="4402137" cy="457200"/>
          </a:xfrm>
          <a:prstGeom prst="rect">
            <a:avLst/>
          </a:prstGeom>
          <a:noFill/>
          <a:ln w="9525">
            <a:noFill/>
          </a:ln>
        </p:spPr>
        <p:txBody>
          <a:bodyPr anchor="t">
            <a:spAutoFit/>
          </a:bodyPr>
          <a:p>
            <a:pPr lvl="0" indent="0">
              <a:buClr>
                <a:srgbClr val="66FFFF"/>
              </a:buClr>
            </a:pPr>
            <a:r>
              <a:rPr lang="zh-CN" altLang="en-US" dirty="0">
                <a:latin typeface="Times New Roman" panose="02020603050405020304" pitchFamily="2" charset="0"/>
                <a:ea typeface="仿宋_GB2312" pitchFamily="1" charset="-122"/>
              </a:rPr>
              <a:t>已知场强分布</a:t>
            </a:r>
            <a:endParaRPr lang="zh-CN" altLang="en-US" dirty="0">
              <a:latin typeface="Times New Roman" panose="02020603050405020304" pitchFamily="2" charset="0"/>
              <a:ea typeface="仿宋_GB2312" pitchFamily="1" charset="-122"/>
            </a:endParaRPr>
          </a:p>
        </p:txBody>
      </p:sp>
      <p:graphicFrame>
        <p:nvGraphicFramePr>
          <p:cNvPr id="87052" name="对象 87051"/>
          <p:cNvGraphicFramePr>
            <a:graphicFrameLocks noChangeAspect="1"/>
          </p:cNvGraphicFramePr>
          <p:nvPr/>
        </p:nvGraphicFramePr>
        <p:xfrm>
          <a:off x="3629025" y="5835650"/>
          <a:ext cx="1946275" cy="719138"/>
        </p:xfrm>
        <a:graphic>
          <a:graphicData uri="http://schemas.openxmlformats.org/presentationml/2006/ole">
            <mc:AlternateContent xmlns:mc="http://schemas.openxmlformats.org/markup-compatibility/2006">
              <mc:Choice xmlns:v="urn:schemas-microsoft-com:vml" Requires="v">
                <p:oleObj spid="_x0000_s3585" name="" r:id="rId9" imgW="933450" imgH="345440" progId="Equation.3">
                  <p:embed/>
                </p:oleObj>
              </mc:Choice>
              <mc:Fallback>
                <p:oleObj name="" r:id="rId9" imgW="933450" imgH="345440" progId="Equation.3">
                  <p:embed/>
                  <p:pic>
                    <p:nvPicPr>
                      <p:cNvPr id="0" name="图片 3584"/>
                      <p:cNvPicPr/>
                      <p:nvPr/>
                    </p:nvPicPr>
                    <p:blipFill>
                      <a:blip r:embed="rId10"/>
                      <a:stretch>
                        <a:fillRect/>
                      </a:stretch>
                    </p:blipFill>
                    <p:spPr>
                      <a:xfrm>
                        <a:off x="3629025" y="5835650"/>
                        <a:ext cx="1946275" cy="7191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0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87043"/>
                                        </p:tgtEl>
                                        <p:attrNameLst>
                                          <p:attrName>style.visibility</p:attrName>
                                        </p:attrNameLst>
                                      </p:cBhvr>
                                      <p:to>
                                        <p:strVal val="visible"/>
                                      </p:to>
                                    </p:set>
                                    <p:animEffect transition="in" filter="wipe(left)">
                                      <p:cBhvr>
                                        <p:cTn id="11" dur="500"/>
                                        <p:tgtEl>
                                          <p:spTgt spid="8704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8704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7045"/>
                                        </p:tgtEl>
                                        <p:attrNameLst>
                                          <p:attrName>style.visibility</p:attrName>
                                        </p:attrNameLst>
                                      </p:cBhvr>
                                      <p:to>
                                        <p:strVal val="visible"/>
                                      </p:to>
                                    </p:set>
                                    <p:animEffect transition="in" filter="wipe(left)">
                                      <p:cBhvr>
                                        <p:cTn id="20" dur="500"/>
                                        <p:tgtEl>
                                          <p:spTgt spid="8704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7046"/>
                                        </p:tgtEl>
                                        <p:attrNameLst>
                                          <p:attrName>style.visibility</p:attrName>
                                        </p:attrNameLst>
                                      </p:cBhvr>
                                      <p:to>
                                        <p:strVal val="visible"/>
                                      </p:to>
                                    </p:set>
                                    <p:animEffect transition="in" filter="wipe(left)">
                                      <p:cBhvr>
                                        <p:cTn id="25" dur="500"/>
                                        <p:tgtEl>
                                          <p:spTgt spid="870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7047"/>
                                        </p:tgtEl>
                                        <p:attrNameLst>
                                          <p:attrName>style.visibility</p:attrName>
                                        </p:attrNameLst>
                                      </p:cBhvr>
                                      <p:to>
                                        <p:strVal val="visible"/>
                                      </p:to>
                                    </p:set>
                                    <p:animEffect transition="in" filter="wipe(left)">
                                      <p:cBhvr>
                                        <p:cTn id="30" dur="500"/>
                                        <p:tgtEl>
                                          <p:spTgt spid="8704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70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7049"/>
                                        </p:tgtEl>
                                        <p:attrNameLst>
                                          <p:attrName>style.visibility</p:attrName>
                                        </p:attrNameLst>
                                      </p:cBhvr>
                                      <p:to>
                                        <p:strVal val="visible"/>
                                      </p:to>
                                    </p:set>
                                    <p:animEffect transition="in" filter="wipe(left)">
                                      <p:cBhvr>
                                        <p:cTn id="39" dur="500"/>
                                        <p:tgtEl>
                                          <p:spTgt spid="8704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87050"/>
                                        </p:tgtEl>
                                        <p:attrNameLst>
                                          <p:attrName>style.visibility</p:attrName>
                                        </p:attrNameLst>
                                      </p:cBhvr>
                                      <p:to>
                                        <p:strVal val="visible"/>
                                      </p:to>
                                    </p:set>
                                    <p:animEffect transition="in" filter="wipe(left)">
                                      <p:cBhvr>
                                        <p:cTn id="44" dur="500"/>
                                        <p:tgtEl>
                                          <p:spTgt spid="8705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87051"/>
                                        </p:tgtEl>
                                        <p:attrNameLst>
                                          <p:attrName>style.visibility</p:attrName>
                                        </p:attrNameLst>
                                      </p:cBhvr>
                                      <p:to>
                                        <p:strVal val="visible"/>
                                      </p:to>
                                    </p:set>
                                    <p:animEffect transition="in" filter="wipe(left)">
                                      <p:cBhvr>
                                        <p:cTn id="49" dur="500"/>
                                        <p:tgtEl>
                                          <p:spTgt spid="8705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87052"/>
                                        </p:tgtEl>
                                        <p:attrNameLst>
                                          <p:attrName>style.visibility</p:attrName>
                                        </p:attrNameLst>
                                      </p:cBhvr>
                                      <p:to>
                                        <p:strVal val="visible"/>
                                      </p:to>
                                    </p:set>
                                    <p:animEffect transition="in" filter="wipe(left)">
                                      <p:cBhvr>
                                        <p:cTn id="54" dur="500"/>
                                        <p:tgtEl>
                                          <p:spTgt spid="87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p:bldP spid="87044" grpId="0"/>
      <p:bldP spid="87046" grpId="0"/>
      <p:bldP spid="87048" grpId="0"/>
      <p:bldP spid="87049" grpId="0"/>
      <p:bldP spid="87051" grpId="0"/>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8066" name="文本框 88065"/>
          <p:cNvSpPr txBox="1"/>
          <p:nvPr/>
        </p:nvSpPr>
        <p:spPr>
          <a:xfrm>
            <a:off x="611188" y="404813"/>
            <a:ext cx="6562725"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宋体" panose="02010600030101010101" pitchFamily="2" charset="-122"/>
              </a:rPr>
              <a:t>3. </a:t>
            </a:r>
            <a:r>
              <a:rPr lang="zh-CN" altLang="en-US" dirty="0">
                <a:latin typeface="Times New Roman" panose="02020603050405020304" pitchFamily="2" charset="0"/>
                <a:ea typeface="宋体" panose="02010600030101010101" pitchFamily="2" charset="-122"/>
              </a:rPr>
              <a:t>电场强度与电势的微分关系</a:t>
            </a:r>
            <a:endParaRPr lang="zh-CN" altLang="en-US" dirty="0">
              <a:latin typeface="Times New Roman" panose="02020603050405020304" pitchFamily="2" charset="0"/>
              <a:ea typeface="宋体" panose="02010600030101010101" pitchFamily="2" charset="-122"/>
            </a:endParaRPr>
          </a:p>
        </p:txBody>
      </p:sp>
      <p:graphicFrame>
        <p:nvGraphicFramePr>
          <p:cNvPr id="88067" name="对象 88066"/>
          <p:cNvGraphicFramePr/>
          <p:nvPr/>
        </p:nvGraphicFramePr>
        <p:xfrm>
          <a:off x="2843213" y="873125"/>
          <a:ext cx="1493837" cy="827088"/>
        </p:xfrm>
        <a:graphic>
          <a:graphicData uri="http://schemas.openxmlformats.org/presentationml/2006/ole">
            <mc:AlternateContent xmlns:mc="http://schemas.openxmlformats.org/markup-compatibility/2006">
              <mc:Choice xmlns:v="urn:schemas-microsoft-com:vml" Requires="v">
                <p:oleObj spid="_x0000_s3574" name="" r:id="rId1" imgW="716280" imgH="396240" progId="Equation.3">
                  <p:embed/>
                </p:oleObj>
              </mc:Choice>
              <mc:Fallback>
                <p:oleObj name="" r:id="rId1" imgW="716280" imgH="396240" progId="Equation.3">
                  <p:embed/>
                  <p:pic>
                    <p:nvPicPr>
                      <p:cNvPr id="0" name="图片 3573"/>
                      <p:cNvPicPr/>
                      <p:nvPr/>
                    </p:nvPicPr>
                    <p:blipFill>
                      <a:blip r:embed="rId2"/>
                      <a:stretch>
                        <a:fillRect/>
                      </a:stretch>
                    </p:blipFill>
                    <p:spPr>
                      <a:xfrm>
                        <a:off x="2843213" y="873125"/>
                        <a:ext cx="1493837" cy="827088"/>
                      </a:xfrm>
                      <a:prstGeom prst="rect">
                        <a:avLst/>
                      </a:prstGeom>
                      <a:noFill/>
                      <a:ln w="38100">
                        <a:noFill/>
                        <a:miter/>
                      </a:ln>
                    </p:spPr>
                  </p:pic>
                </p:oleObj>
              </mc:Fallback>
            </mc:AlternateContent>
          </a:graphicData>
        </a:graphic>
      </p:graphicFrame>
      <p:graphicFrame>
        <p:nvGraphicFramePr>
          <p:cNvPr id="88068" name="对象 88067"/>
          <p:cNvGraphicFramePr>
            <a:graphicFrameLocks noChangeAspect="1"/>
          </p:cNvGraphicFramePr>
          <p:nvPr/>
        </p:nvGraphicFramePr>
        <p:xfrm>
          <a:off x="4949825" y="946150"/>
          <a:ext cx="1244600" cy="723900"/>
        </p:xfrm>
        <a:graphic>
          <a:graphicData uri="http://schemas.openxmlformats.org/presentationml/2006/ole">
            <mc:AlternateContent xmlns:mc="http://schemas.openxmlformats.org/markup-compatibility/2006">
              <mc:Choice xmlns:v="urn:schemas-microsoft-com:vml" Requires="v">
                <p:oleObj spid="_x0000_s3586" name="" r:id="rId3" imgW="1253490" imgH="728980" progId="Equation.3">
                  <p:embed/>
                </p:oleObj>
              </mc:Choice>
              <mc:Fallback>
                <p:oleObj name="" r:id="rId3" imgW="1253490" imgH="728980" progId="Equation.3">
                  <p:embed/>
                  <p:pic>
                    <p:nvPicPr>
                      <p:cNvPr id="0" name="图片 3585"/>
                      <p:cNvPicPr/>
                      <p:nvPr/>
                    </p:nvPicPr>
                    <p:blipFill>
                      <a:blip r:embed="rId4"/>
                      <a:stretch>
                        <a:fillRect/>
                      </a:stretch>
                    </p:blipFill>
                    <p:spPr>
                      <a:xfrm>
                        <a:off x="4949825" y="946150"/>
                        <a:ext cx="1244600" cy="723900"/>
                      </a:xfrm>
                      <a:prstGeom prst="rect">
                        <a:avLst/>
                      </a:prstGeom>
                      <a:noFill/>
                      <a:ln w="38100">
                        <a:noFill/>
                        <a:miter/>
                      </a:ln>
                    </p:spPr>
                  </p:pic>
                </p:oleObj>
              </mc:Fallback>
            </mc:AlternateContent>
          </a:graphicData>
        </a:graphic>
      </p:graphicFrame>
      <p:sp>
        <p:nvSpPr>
          <p:cNvPr id="88069" name="矩形 88068"/>
          <p:cNvSpPr/>
          <p:nvPr/>
        </p:nvSpPr>
        <p:spPr>
          <a:xfrm>
            <a:off x="1195388" y="1639888"/>
            <a:ext cx="5248275" cy="493712"/>
          </a:xfrm>
          <a:prstGeom prst="rect">
            <a:avLst/>
          </a:prstGeom>
          <a:noFill/>
          <a:ln w="9525">
            <a:noFill/>
          </a:ln>
        </p:spPr>
        <p:txBody>
          <a:bodyPr anchor="t">
            <a:spAutoFit/>
          </a:bodyPr>
          <a:p>
            <a:pPr lvl="0" indent="0">
              <a:lnSpc>
                <a:spcPct val="110000"/>
              </a:lnSpc>
            </a:pPr>
            <a:r>
              <a:rPr lang="zh-CN" altLang="en-US" dirty="0">
                <a:latin typeface="Times New Roman" panose="02020603050405020304" pitchFamily="2" charset="0"/>
                <a:ea typeface="仿宋_GB2312" pitchFamily="1" charset="-122"/>
              </a:rPr>
              <a:t>在直角坐标系中</a:t>
            </a:r>
            <a:endParaRPr lang="zh-CN" altLang="en-US" dirty="0">
              <a:latin typeface="Times New Roman" panose="02020603050405020304" pitchFamily="2" charset="0"/>
              <a:ea typeface="仿宋_GB2312" pitchFamily="1" charset="-122"/>
            </a:endParaRPr>
          </a:p>
        </p:txBody>
      </p:sp>
      <p:graphicFrame>
        <p:nvGraphicFramePr>
          <p:cNvPr id="88070" name="对象 88069"/>
          <p:cNvGraphicFramePr>
            <a:graphicFrameLocks noChangeAspect="1"/>
          </p:cNvGraphicFramePr>
          <p:nvPr/>
        </p:nvGraphicFramePr>
        <p:xfrm>
          <a:off x="2871788" y="2128838"/>
          <a:ext cx="1282700" cy="723900"/>
        </p:xfrm>
        <a:graphic>
          <a:graphicData uri="http://schemas.openxmlformats.org/presentationml/2006/ole">
            <mc:AlternateContent xmlns:mc="http://schemas.openxmlformats.org/markup-compatibility/2006">
              <mc:Choice xmlns:v="urn:schemas-microsoft-com:vml" Requires="v">
                <p:oleObj spid="_x0000_s3587" name="" r:id="rId5" imgW="1291590" imgH="728980" progId="Equation.3">
                  <p:embed/>
                </p:oleObj>
              </mc:Choice>
              <mc:Fallback>
                <p:oleObj name="" r:id="rId5" imgW="1291590" imgH="728980" progId="Equation.3">
                  <p:embed/>
                  <p:pic>
                    <p:nvPicPr>
                      <p:cNvPr id="0" name="图片 3586"/>
                      <p:cNvPicPr/>
                      <p:nvPr/>
                    </p:nvPicPr>
                    <p:blipFill>
                      <a:blip r:embed="rId6"/>
                      <a:stretch>
                        <a:fillRect/>
                      </a:stretch>
                    </p:blipFill>
                    <p:spPr>
                      <a:xfrm>
                        <a:off x="2871788" y="2128838"/>
                        <a:ext cx="1282700" cy="723900"/>
                      </a:xfrm>
                      <a:prstGeom prst="rect">
                        <a:avLst/>
                      </a:prstGeom>
                      <a:noFill/>
                      <a:ln w="38100">
                        <a:noFill/>
                        <a:miter/>
                      </a:ln>
                    </p:spPr>
                  </p:pic>
                </p:oleObj>
              </mc:Fallback>
            </mc:AlternateContent>
          </a:graphicData>
        </a:graphic>
      </p:graphicFrame>
      <p:graphicFrame>
        <p:nvGraphicFramePr>
          <p:cNvPr id="88071" name="对象 88070"/>
          <p:cNvGraphicFramePr>
            <a:graphicFrameLocks noChangeAspect="1"/>
          </p:cNvGraphicFramePr>
          <p:nvPr/>
        </p:nvGraphicFramePr>
        <p:xfrm>
          <a:off x="4887913" y="2062163"/>
          <a:ext cx="1295400" cy="787400"/>
        </p:xfrm>
        <a:graphic>
          <a:graphicData uri="http://schemas.openxmlformats.org/presentationml/2006/ole">
            <mc:AlternateContent xmlns:mc="http://schemas.openxmlformats.org/markup-compatibility/2006">
              <mc:Choice xmlns:v="urn:schemas-microsoft-com:vml" Requires="v">
                <p:oleObj spid="_x0000_s3588" name="" r:id="rId7" imgW="1304925" imgH="793115" progId="Equation.3">
                  <p:embed/>
                </p:oleObj>
              </mc:Choice>
              <mc:Fallback>
                <p:oleObj name="" r:id="rId7" imgW="1304925" imgH="793115" progId="Equation.3">
                  <p:embed/>
                  <p:pic>
                    <p:nvPicPr>
                      <p:cNvPr id="0" name="图片 3587"/>
                      <p:cNvPicPr/>
                      <p:nvPr/>
                    </p:nvPicPr>
                    <p:blipFill>
                      <a:blip r:embed="rId8"/>
                      <a:stretch>
                        <a:fillRect/>
                      </a:stretch>
                    </p:blipFill>
                    <p:spPr>
                      <a:xfrm>
                        <a:off x="4887913" y="2062163"/>
                        <a:ext cx="1295400" cy="787400"/>
                      </a:xfrm>
                      <a:prstGeom prst="rect">
                        <a:avLst/>
                      </a:prstGeom>
                      <a:noFill/>
                      <a:ln w="38100">
                        <a:noFill/>
                        <a:miter/>
                      </a:ln>
                    </p:spPr>
                  </p:pic>
                </p:oleObj>
              </mc:Fallback>
            </mc:AlternateContent>
          </a:graphicData>
        </a:graphic>
      </p:graphicFrame>
      <p:graphicFrame>
        <p:nvGraphicFramePr>
          <p:cNvPr id="88072" name="对象 88071"/>
          <p:cNvGraphicFramePr>
            <a:graphicFrameLocks noChangeAspect="1"/>
          </p:cNvGraphicFramePr>
          <p:nvPr/>
        </p:nvGraphicFramePr>
        <p:xfrm>
          <a:off x="6859588" y="2128838"/>
          <a:ext cx="1270000" cy="723900"/>
        </p:xfrm>
        <a:graphic>
          <a:graphicData uri="http://schemas.openxmlformats.org/presentationml/2006/ole">
            <mc:AlternateContent xmlns:mc="http://schemas.openxmlformats.org/markup-compatibility/2006">
              <mc:Choice xmlns:v="urn:schemas-microsoft-com:vml" Requires="v">
                <p:oleObj spid="_x0000_s3589" name="" r:id="rId9" imgW="1278890" imgH="728980" progId="Equation.3">
                  <p:embed/>
                </p:oleObj>
              </mc:Choice>
              <mc:Fallback>
                <p:oleObj name="" r:id="rId9" imgW="1278890" imgH="728980" progId="Equation.3">
                  <p:embed/>
                  <p:pic>
                    <p:nvPicPr>
                      <p:cNvPr id="0" name="图片 3588"/>
                      <p:cNvPicPr/>
                      <p:nvPr/>
                    </p:nvPicPr>
                    <p:blipFill>
                      <a:blip r:embed="rId10"/>
                      <a:stretch>
                        <a:fillRect/>
                      </a:stretch>
                    </p:blipFill>
                    <p:spPr>
                      <a:xfrm>
                        <a:off x="6859588" y="2128838"/>
                        <a:ext cx="1270000" cy="723900"/>
                      </a:xfrm>
                      <a:prstGeom prst="rect">
                        <a:avLst/>
                      </a:prstGeom>
                      <a:noFill/>
                      <a:ln w="38100">
                        <a:noFill/>
                        <a:miter/>
                      </a:ln>
                    </p:spPr>
                  </p:pic>
                </p:oleObj>
              </mc:Fallback>
            </mc:AlternateContent>
          </a:graphicData>
        </a:graphic>
      </p:graphicFrame>
      <p:sp>
        <p:nvSpPr>
          <p:cNvPr id="88073" name="文本框 88072"/>
          <p:cNvSpPr txBox="1"/>
          <p:nvPr/>
        </p:nvSpPr>
        <p:spPr>
          <a:xfrm>
            <a:off x="1227138" y="2852738"/>
            <a:ext cx="3632200" cy="493712"/>
          </a:xfrm>
          <a:prstGeom prst="rect">
            <a:avLst/>
          </a:prstGeom>
          <a:noFill/>
          <a:ln w="9525">
            <a:noFill/>
          </a:ln>
        </p:spPr>
        <p:txBody>
          <a:bodyPr anchor="t">
            <a:spAutoFit/>
          </a:bodyPr>
          <a:p>
            <a:pPr lvl="0" indent="0">
              <a:lnSpc>
                <a:spcPct val="110000"/>
              </a:lnSpc>
            </a:pPr>
            <a:r>
              <a:rPr lang="zh-CN" altLang="en-US" dirty="0">
                <a:latin typeface="Times New Roman" panose="02020603050405020304" pitchFamily="2" charset="0"/>
                <a:ea typeface="仿宋_GB2312" pitchFamily="1" charset="-122"/>
              </a:rPr>
              <a:t>表示成矢量形式</a:t>
            </a:r>
            <a:endParaRPr lang="zh-CN" altLang="en-US" dirty="0">
              <a:latin typeface="Times New Roman" panose="02020603050405020304" pitchFamily="2" charset="0"/>
              <a:ea typeface="仿宋_GB2312" pitchFamily="1" charset="-122"/>
            </a:endParaRPr>
          </a:p>
        </p:txBody>
      </p:sp>
      <p:graphicFrame>
        <p:nvGraphicFramePr>
          <p:cNvPr id="88074" name="对象 88073"/>
          <p:cNvGraphicFramePr>
            <a:graphicFrameLocks noChangeAspect="1"/>
          </p:cNvGraphicFramePr>
          <p:nvPr/>
        </p:nvGraphicFramePr>
        <p:xfrm>
          <a:off x="2987675" y="3357563"/>
          <a:ext cx="4583113" cy="787400"/>
        </p:xfrm>
        <a:graphic>
          <a:graphicData uri="http://schemas.openxmlformats.org/presentationml/2006/ole">
            <mc:AlternateContent xmlns:mc="http://schemas.openxmlformats.org/markup-compatibility/2006">
              <mc:Choice xmlns:v="urn:schemas-microsoft-com:vml" Requires="v">
                <p:oleObj spid="_x0000_s3590" name="" r:id="rId11" imgW="4584700" imgH="787400" progId="Equation.3">
                  <p:embed/>
                </p:oleObj>
              </mc:Choice>
              <mc:Fallback>
                <p:oleObj name="" r:id="rId11" imgW="4584700" imgH="787400" progId="Equation.3">
                  <p:embed/>
                  <p:pic>
                    <p:nvPicPr>
                      <p:cNvPr id="0" name="图片 3589"/>
                      <p:cNvPicPr/>
                      <p:nvPr/>
                    </p:nvPicPr>
                    <p:blipFill>
                      <a:blip r:embed="rId12"/>
                      <a:stretch>
                        <a:fillRect/>
                      </a:stretch>
                    </p:blipFill>
                    <p:spPr>
                      <a:xfrm>
                        <a:off x="2987675" y="3357563"/>
                        <a:ext cx="4583113" cy="787400"/>
                      </a:xfrm>
                      <a:prstGeom prst="rect">
                        <a:avLst/>
                      </a:prstGeom>
                      <a:noFill/>
                      <a:ln w="38100">
                        <a:noFill/>
                        <a:miter/>
                      </a:ln>
                    </p:spPr>
                  </p:pic>
                </p:oleObj>
              </mc:Fallback>
            </mc:AlternateContent>
          </a:graphicData>
        </a:graphic>
      </p:graphicFrame>
      <p:sp>
        <p:nvSpPr>
          <p:cNvPr id="88075" name="文本框 88074"/>
          <p:cNvSpPr txBox="1"/>
          <p:nvPr/>
        </p:nvSpPr>
        <p:spPr>
          <a:xfrm>
            <a:off x="609600" y="4149725"/>
            <a:ext cx="6562725" cy="457200"/>
          </a:xfrm>
          <a:prstGeom prst="rect">
            <a:avLst/>
          </a:prstGeom>
          <a:noFill/>
          <a:ln w="9525">
            <a:noFill/>
          </a:ln>
        </p:spPr>
        <p:txBody>
          <a:bodyPr anchor="t">
            <a:spAutoFit/>
          </a:bodyPr>
          <a:p>
            <a:pPr lvl="0" indent="0"/>
            <a:r>
              <a:rPr lang="en-US" altLang="x-none" dirty="0">
                <a:latin typeface="Times New Roman" panose="02020603050405020304" pitchFamily="2" charset="0"/>
                <a:ea typeface="宋体" panose="02010600030101010101" pitchFamily="2" charset="-122"/>
              </a:rPr>
              <a:t>4. </a:t>
            </a:r>
            <a:r>
              <a:rPr lang="zh-CN" altLang="en-US" dirty="0">
                <a:latin typeface="Times New Roman" panose="02020603050405020304" pitchFamily="2" charset="0"/>
                <a:ea typeface="宋体" panose="02010600030101010101" pitchFamily="2" charset="-122"/>
              </a:rPr>
              <a:t>电场中的电偶极子</a:t>
            </a:r>
            <a:endParaRPr lang="zh-CN" altLang="en-US" dirty="0">
              <a:latin typeface="Times New Roman" panose="02020603050405020304" pitchFamily="2" charset="0"/>
              <a:ea typeface="宋体" panose="02010600030101010101" pitchFamily="2" charset="-122"/>
            </a:endParaRPr>
          </a:p>
        </p:txBody>
      </p:sp>
      <p:graphicFrame>
        <p:nvGraphicFramePr>
          <p:cNvPr id="88076" name="对象 88075"/>
          <p:cNvGraphicFramePr>
            <a:graphicFrameLocks noChangeAspect="1"/>
          </p:cNvGraphicFramePr>
          <p:nvPr/>
        </p:nvGraphicFramePr>
        <p:xfrm>
          <a:off x="3994150" y="5195888"/>
          <a:ext cx="1308100" cy="393700"/>
        </p:xfrm>
        <a:graphic>
          <a:graphicData uri="http://schemas.openxmlformats.org/presentationml/2006/ole">
            <mc:AlternateContent xmlns:mc="http://schemas.openxmlformats.org/markup-compatibility/2006">
              <mc:Choice xmlns:v="urn:schemas-microsoft-com:vml" Requires="v">
                <p:oleObj spid="_x0000_s3591" name="" r:id="rId13" imgW="1316990" imgH="396240" progId="Equation.3">
                  <p:embed/>
                </p:oleObj>
              </mc:Choice>
              <mc:Fallback>
                <p:oleObj name="" r:id="rId13" imgW="1316990" imgH="396240" progId="Equation.3">
                  <p:embed/>
                  <p:pic>
                    <p:nvPicPr>
                      <p:cNvPr id="0" name="图片 3590"/>
                      <p:cNvPicPr/>
                      <p:nvPr/>
                    </p:nvPicPr>
                    <p:blipFill>
                      <a:blip r:embed="rId14"/>
                      <a:stretch>
                        <a:fillRect/>
                      </a:stretch>
                    </p:blipFill>
                    <p:spPr>
                      <a:xfrm>
                        <a:off x="3994150" y="5195888"/>
                        <a:ext cx="1308100" cy="393700"/>
                      </a:xfrm>
                      <a:prstGeom prst="rect">
                        <a:avLst/>
                      </a:prstGeom>
                      <a:noFill/>
                      <a:ln w="38100">
                        <a:noFill/>
                        <a:miter/>
                      </a:ln>
                    </p:spPr>
                  </p:pic>
                </p:oleObj>
              </mc:Fallback>
            </mc:AlternateContent>
          </a:graphicData>
        </a:graphic>
      </p:graphicFrame>
      <p:sp>
        <p:nvSpPr>
          <p:cNvPr id="88077" name="矩形 88076"/>
          <p:cNvSpPr/>
          <p:nvPr/>
        </p:nvSpPr>
        <p:spPr>
          <a:xfrm>
            <a:off x="1230313" y="4700588"/>
            <a:ext cx="6654800" cy="457200"/>
          </a:xfrm>
          <a:prstGeom prst="rect">
            <a:avLst/>
          </a:prstGeom>
          <a:noFill/>
          <a:ln w="9525">
            <a:noFill/>
          </a:ln>
        </p:spPr>
        <p:txBody>
          <a:bodyPr anchor="t">
            <a:spAutoFit/>
          </a:bodyPr>
          <a:p>
            <a:pPr lvl="0" indent="0"/>
            <a:r>
              <a:rPr lang="zh-CN" altLang="en-US" dirty="0">
                <a:latin typeface="Times New Roman" panose="02020603050405020304" pitchFamily="2" charset="0"/>
                <a:ea typeface="仿宋_GB2312" pitchFamily="1" charset="-122"/>
              </a:rPr>
              <a:t>电偶极子在均匀电场中受到的力矩为 </a:t>
            </a:r>
            <a:endParaRPr lang="zh-CN" altLang="en-US" dirty="0">
              <a:latin typeface="Times New Roman" panose="02020603050405020304" pitchFamily="2" charset="0"/>
              <a:ea typeface="仿宋_GB2312" pitchFamily="1" charset="-122"/>
            </a:endParaRPr>
          </a:p>
        </p:txBody>
      </p:sp>
      <p:sp>
        <p:nvSpPr>
          <p:cNvPr id="88078" name="矩形 88077"/>
          <p:cNvSpPr/>
          <p:nvPr/>
        </p:nvSpPr>
        <p:spPr>
          <a:xfrm>
            <a:off x="1258888" y="5632450"/>
            <a:ext cx="4473575" cy="457200"/>
          </a:xfrm>
          <a:prstGeom prst="rect">
            <a:avLst/>
          </a:prstGeom>
          <a:noFill/>
          <a:ln w="9525">
            <a:noFill/>
          </a:ln>
        </p:spPr>
        <p:txBody>
          <a:bodyPr wrap="none" anchor="t">
            <a:spAutoFit/>
          </a:bodyPr>
          <a:p>
            <a:pPr lvl="0" indent="0"/>
            <a:r>
              <a:rPr lang="zh-CN" altLang="en-US" dirty="0">
                <a:latin typeface="Times New Roman" panose="02020603050405020304" pitchFamily="2" charset="0"/>
                <a:ea typeface="仿宋_GB2312" pitchFamily="1" charset="-122"/>
              </a:rPr>
              <a:t>在均匀电场中所具有的电势能为</a:t>
            </a:r>
            <a:endParaRPr lang="zh-CN" altLang="en-US" dirty="0">
              <a:latin typeface="Times New Roman" panose="02020603050405020304" pitchFamily="2" charset="0"/>
              <a:ea typeface="仿宋_GB2312" pitchFamily="1" charset="-122"/>
            </a:endParaRPr>
          </a:p>
        </p:txBody>
      </p:sp>
      <p:graphicFrame>
        <p:nvGraphicFramePr>
          <p:cNvPr id="88079" name="对象 88078"/>
          <p:cNvGraphicFramePr>
            <a:graphicFrameLocks noChangeAspect="1"/>
          </p:cNvGraphicFramePr>
          <p:nvPr/>
        </p:nvGraphicFramePr>
        <p:xfrm>
          <a:off x="4003675" y="6092825"/>
          <a:ext cx="1358900" cy="393700"/>
        </p:xfrm>
        <a:graphic>
          <a:graphicData uri="http://schemas.openxmlformats.org/presentationml/2006/ole">
            <mc:AlternateContent xmlns:mc="http://schemas.openxmlformats.org/markup-compatibility/2006">
              <mc:Choice xmlns:v="urn:schemas-microsoft-com:vml" Requires="v">
                <p:oleObj spid="_x0000_s3592" name="" r:id="rId15" imgW="1368425" imgH="396240" progId="Equation.3">
                  <p:embed/>
                </p:oleObj>
              </mc:Choice>
              <mc:Fallback>
                <p:oleObj name="" r:id="rId15" imgW="1368425" imgH="396240" progId="Equation.3">
                  <p:embed/>
                  <p:pic>
                    <p:nvPicPr>
                      <p:cNvPr id="0" name="图片 3591"/>
                      <p:cNvPicPr/>
                      <p:nvPr/>
                    </p:nvPicPr>
                    <p:blipFill>
                      <a:blip r:embed="rId16"/>
                      <a:stretch>
                        <a:fillRect/>
                      </a:stretch>
                    </p:blipFill>
                    <p:spPr>
                      <a:xfrm>
                        <a:off x="4003675" y="6092825"/>
                        <a:ext cx="1358900" cy="3937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wipe(left)">
                                      <p:cBhvr>
                                        <p:cTn id="7" dur="500"/>
                                        <p:tgtEl>
                                          <p:spTgt spid="8806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8067"/>
                                        </p:tgtEl>
                                        <p:attrNameLst>
                                          <p:attrName>style.visibility</p:attrName>
                                        </p:attrNameLst>
                                      </p:cBhvr>
                                      <p:to>
                                        <p:strVal val="visible"/>
                                      </p:to>
                                    </p:set>
                                    <p:animEffect transition="in" filter="wipe(left)">
                                      <p:cBhvr>
                                        <p:cTn id="11" dur="500"/>
                                        <p:tgtEl>
                                          <p:spTgt spid="8806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8068"/>
                                        </p:tgtEl>
                                        <p:attrNameLst>
                                          <p:attrName>style.visibility</p:attrName>
                                        </p:attrNameLst>
                                      </p:cBhvr>
                                      <p:to>
                                        <p:strVal val="visible"/>
                                      </p:to>
                                    </p:set>
                                    <p:animEffect transition="in" filter="wipe(left)">
                                      <p:cBhvr>
                                        <p:cTn id="15" dur="500"/>
                                        <p:tgtEl>
                                          <p:spTgt spid="8806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88069"/>
                                        </p:tgtEl>
                                        <p:attrNameLst>
                                          <p:attrName>style.visibility</p:attrName>
                                        </p:attrNameLst>
                                      </p:cBhvr>
                                      <p:to>
                                        <p:strVal val="visible"/>
                                      </p:to>
                                    </p:set>
                                    <p:animEffect transition="in" filter="wipe(left)">
                                      <p:cBhvr>
                                        <p:cTn id="20" dur="500"/>
                                        <p:tgtEl>
                                          <p:spTgt spid="8806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8070"/>
                                        </p:tgtEl>
                                        <p:attrNameLst>
                                          <p:attrName>style.visibility</p:attrName>
                                        </p:attrNameLst>
                                      </p:cBhvr>
                                      <p:to>
                                        <p:strVal val="visible"/>
                                      </p:to>
                                    </p:set>
                                    <p:animEffect transition="in" filter="wipe(left)">
                                      <p:cBhvr>
                                        <p:cTn id="25" dur="500"/>
                                        <p:tgtEl>
                                          <p:spTgt spid="8807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8071"/>
                                        </p:tgtEl>
                                        <p:attrNameLst>
                                          <p:attrName>style.visibility</p:attrName>
                                        </p:attrNameLst>
                                      </p:cBhvr>
                                      <p:to>
                                        <p:strVal val="visible"/>
                                      </p:to>
                                    </p:set>
                                    <p:animEffect transition="in" filter="wipe(left)">
                                      <p:cBhvr>
                                        <p:cTn id="30" dur="500"/>
                                        <p:tgtEl>
                                          <p:spTgt spid="8807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8072"/>
                                        </p:tgtEl>
                                        <p:attrNameLst>
                                          <p:attrName>style.visibility</p:attrName>
                                        </p:attrNameLst>
                                      </p:cBhvr>
                                      <p:to>
                                        <p:strVal val="visible"/>
                                      </p:to>
                                    </p:set>
                                    <p:animEffect transition="in" filter="wipe(left)">
                                      <p:cBhvr>
                                        <p:cTn id="35" dur="500"/>
                                        <p:tgtEl>
                                          <p:spTgt spid="8807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8073"/>
                                        </p:tgtEl>
                                        <p:attrNameLst>
                                          <p:attrName>style.visibility</p:attrName>
                                        </p:attrNameLst>
                                      </p:cBhvr>
                                      <p:to>
                                        <p:strVal val="visible"/>
                                      </p:to>
                                    </p:set>
                                    <p:animEffect transition="in" filter="wipe(left)">
                                      <p:cBhvr>
                                        <p:cTn id="40" dur="500"/>
                                        <p:tgtEl>
                                          <p:spTgt spid="8807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88074"/>
                                        </p:tgtEl>
                                        <p:attrNameLst>
                                          <p:attrName>style.visibility</p:attrName>
                                        </p:attrNameLst>
                                      </p:cBhvr>
                                      <p:to>
                                        <p:strVal val="visible"/>
                                      </p:to>
                                    </p:set>
                                    <p:animEffect transition="in" filter="wipe(left)">
                                      <p:cBhvr>
                                        <p:cTn id="45" dur="500"/>
                                        <p:tgtEl>
                                          <p:spTgt spid="8807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88075"/>
                                        </p:tgtEl>
                                        <p:attrNameLst>
                                          <p:attrName>style.visibility</p:attrName>
                                        </p:attrNameLst>
                                      </p:cBhvr>
                                      <p:to>
                                        <p:strVal val="visible"/>
                                      </p:to>
                                    </p:set>
                                    <p:animEffect transition="in" filter="wipe(left)">
                                      <p:cBhvr>
                                        <p:cTn id="50" dur="500"/>
                                        <p:tgtEl>
                                          <p:spTgt spid="88075"/>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88077"/>
                                        </p:tgtEl>
                                        <p:attrNameLst>
                                          <p:attrName>style.visibility</p:attrName>
                                        </p:attrNameLst>
                                      </p:cBhvr>
                                      <p:to>
                                        <p:strVal val="visible"/>
                                      </p:to>
                                    </p:set>
                                    <p:animEffect transition="in" filter="wipe(left)">
                                      <p:cBhvr>
                                        <p:cTn id="54" dur="500"/>
                                        <p:tgtEl>
                                          <p:spTgt spid="8807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88076"/>
                                        </p:tgtEl>
                                        <p:attrNameLst>
                                          <p:attrName>style.visibility</p:attrName>
                                        </p:attrNameLst>
                                      </p:cBhvr>
                                      <p:to>
                                        <p:strVal val="visible"/>
                                      </p:to>
                                    </p:set>
                                    <p:animEffect transition="in" filter="wipe(left)">
                                      <p:cBhvr>
                                        <p:cTn id="59" dur="500"/>
                                        <p:tgtEl>
                                          <p:spTgt spid="8807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88078"/>
                                        </p:tgtEl>
                                        <p:attrNameLst>
                                          <p:attrName>style.visibility</p:attrName>
                                        </p:attrNameLst>
                                      </p:cBhvr>
                                      <p:to>
                                        <p:strVal val="visible"/>
                                      </p:to>
                                    </p:set>
                                    <p:animEffect transition="in" filter="wipe(left)">
                                      <p:cBhvr>
                                        <p:cTn id="64" dur="500"/>
                                        <p:tgtEl>
                                          <p:spTgt spid="8807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88079"/>
                                        </p:tgtEl>
                                        <p:attrNameLst>
                                          <p:attrName>style.visibility</p:attrName>
                                        </p:attrNameLst>
                                      </p:cBhvr>
                                      <p:to>
                                        <p:strVal val="visible"/>
                                      </p:to>
                                    </p:set>
                                    <p:animEffect transition="in" filter="wipe(left)">
                                      <p:cBhvr>
                                        <p:cTn id="69" dur="500"/>
                                        <p:tgtEl>
                                          <p:spTgt spid="88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p:bldP spid="88069" grpId="0"/>
      <p:bldP spid="88073" grpId="0"/>
      <p:bldP spid="88075" grpId="0"/>
      <p:bldP spid="88077" grpId="0"/>
      <p:bldP spid="88078" grpId="0"/>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0113" name="标题 89089"/>
          <p:cNvSpPr/>
          <p:nvPr>
            <p:ph type="ctrTitle"/>
          </p:nvPr>
        </p:nvSpPr>
        <p:spPr>
          <a:xfrm>
            <a:off x="685800" y="2130425"/>
            <a:ext cx="7772400" cy="1470025"/>
          </a:xfrm>
          <a:noFill/>
          <a:ln>
            <a:noFill/>
          </a:ln>
        </p:spPr>
        <p:txBody>
          <a:bodyPr anchor="ctr"/>
          <a:p>
            <a:pPr defTabSz="914400"/>
            <a:r>
              <a:rPr lang="en-US" altLang="zh-CN" sz="8000" kern="1200" baseline="0" dirty="0">
                <a:latin typeface="楷体_GB2312" pitchFamily="1" charset="-122"/>
                <a:ea typeface="楷体_GB2312" pitchFamily="1" charset="-122"/>
                <a:cs typeface="+mj-cs"/>
              </a:rPr>
              <a:t>The End</a:t>
            </a:r>
            <a:endParaRPr lang="en-US" altLang="zh-CN" sz="8000" kern="1200" baseline="0" dirty="0">
              <a:latin typeface="楷体_GB2312" pitchFamily="1" charset="-122"/>
              <a:ea typeface="楷体_GB2312" pitchFamily="1" charset="-122"/>
              <a:cs typeface="+mj-cs"/>
            </a:endParaRPr>
          </a:p>
        </p:txBody>
      </p:sp>
      <p:sp>
        <p:nvSpPr>
          <p:cNvPr id="90114" name="副标题 89090"/>
          <p:cNvSpPr/>
          <p:nvPr>
            <p:ph type="subTitle" idx="1"/>
          </p:nvPr>
        </p:nvSpPr>
        <p:spPr>
          <a:xfrm>
            <a:off x="1371600" y="3886200"/>
            <a:ext cx="6400800" cy="1752600"/>
          </a:xfrm>
          <a:noFill/>
          <a:ln>
            <a:noFill/>
          </a:ln>
        </p:spPr>
        <p:txBody>
          <a:bodyPr anchor="t"/>
          <a:p>
            <a:pPr defTabSz="914400"/>
            <a:r>
              <a:rPr lang="en-US" altLang="zh-CN" sz="2800" kern="1200" baseline="0" dirty="0">
                <a:latin typeface="+mn-lt"/>
                <a:ea typeface="华文行楷" pitchFamily="2" charset="-122"/>
                <a:cs typeface="+mn-cs"/>
              </a:rPr>
              <a:t>Revised by Lang</a:t>
            </a:r>
            <a:endParaRPr lang="en-US" altLang="zh-CN" sz="2800" kern="1200" baseline="0" dirty="0">
              <a:latin typeface="+mn-lt"/>
              <a:ea typeface="华文行楷"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266" name="文本框 11265"/>
          <p:cNvSpPr txBox="1"/>
          <p:nvPr/>
        </p:nvSpPr>
        <p:spPr>
          <a:xfrm>
            <a:off x="250825" y="495300"/>
            <a:ext cx="2541588" cy="457200"/>
          </a:xfrm>
          <a:prstGeom prst="rect">
            <a:avLst/>
          </a:prstGeom>
          <a:noFill/>
          <a:ln w="9525">
            <a:noFill/>
          </a:ln>
        </p:spPr>
        <p:txBody>
          <a:bodyPr anchor="t">
            <a:spAutoFit/>
          </a:bodyPr>
          <a:p>
            <a:pPr lvl="0" indent="0"/>
            <a:r>
              <a:rPr lang="zh-CN" altLang="en-US" dirty="0">
                <a:latin typeface="华文楷体" pitchFamily="2" charset="-122"/>
                <a:ea typeface="华文楷体" pitchFamily="2" charset="-122"/>
              </a:rPr>
              <a:t>三、 库仑定律</a:t>
            </a:r>
            <a:endParaRPr lang="zh-CN" altLang="en-US" dirty="0">
              <a:latin typeface="华文楷体" pitchFamily="2" charset="-122"/>
              <a:ea typeface="华文楷体" pitchFamily="2" charset="-122"/>
            </a:endParaRPr>
          </a:p>
        </p:txBody>
      </p:sp>
      <p:sp>
        <p:nvSpPr>
          <p:cNvPr id="11267" name="文本框 11266"/>
          <p:cNvSpPr txBox="1"/>
          <p:nvPr/>
        </p:nvSpPr>
        <p:spPr>
          <a:xfrm>
            <a:off x="612775" y="1027113"/>
            <a:ext cx="1863725" cy="457200"/>
          </a:xfrm>
          <a:prstGeom prst="rect">
            <a:avLst/>
          </a:prstGeom>
          <a:noFill/>
          <a:ln w="9525">
            <a:noFill/>
          </a:ln>
        </p:spPr>
        <p:txBody>
          <a:bodyPr anchor="t">
            <a:spAutoFit/>
          </a:bodyPr>
          <a:p>
            <a:pPr lvl="0" indent="0"/>
            <a:r>
              <a:rPr lang="en-US" altLang="x-none" dirty="0">
                <a:latin typeface="楷体_GB2312" pitchFamily="1" charset="-122"/>
                <a:ea typeface="楷体_GB2312" pitchFamily="1" charset="-122"/>
              </a:rPr>
              <a:t>1. </a:t>
            </a:r>
            <a:r>
              <a:rPr lang="zh-CN" altLang="en-US" dirty="0">
                <a:latin typeface="楷体_GB2312" pitchFamily="1" charset="-122"/>
                <a:ea typeface="楷体_GB2312" pitchFamily="1" charset="-122"/>
              </a:rPr>
              <a:t>点电荷</a:t>
            </a:r>
            <a:endParaRPr lang="zh-CN" altLang="en-US" dirty="0">
              <a:latin typeface="楷体_GB2312" pitchFamily="1" charset="-122"/>
              <a:ea typeface="楷体_GB2312" pitchFamily="1" charset="-122"/>
            </a:endParaRPr>
          </a:p>
        </p:txBody>
      </p:sp>
      <p:sp>
        <p:nvSpPr>
          <p:cNvPr id="11268" name="文本框 11267"/>
          <p:cNvSpPr txBox="1"/>
          <p:nvPr/>
        </p:nvSpPr>
        <p:spPr>
          <a:xfrm>
            <a:off x="4586288" y="1485900"/>
            <a:ext cx="4233862" cy="384175"/>
          </a:xfrm>
          <a:prstGeom prst="rect">
            <a:avLst/>
          </a:prstGeom>
          <a:noFill/>
          <a:ln w="9525">
            <a:noFill/>
          </a:ln>
        </p:spPr>
        <p:txBody>
          <a:bodyPr anchor="t">
            <a:spAutoFit/>
          </a:bodyPr>
          <a:p>
            <a:pPr lvl="0" indent="0">
              <a:lnSpc>
                <a:spcPct val="80000"/>
              </a:lnSpc>
              <a:spcBef>
                <a:spcPct val="50000"/>
              </a:spcBef>
            </a:pPr>
            <a:r>
              <a:rPr lang="en-US" altLang="x-none" dirty="0">
                <a:latin typeface="楷体_GB2312" pitchFamily="1" charset="-122"/>
                <a:ea typeface="楷体_GB2312" pitchFamily="1" charset="-122"/>
              </a:rPr>
              <a:t>(1) </a:t>
            </a:r>
            <a:r>
              <a:rPr lang="zh-CN" altLang="en-US" dirty="0">
                <a:latin typeface="楷体_GB2312" pitchFamily="1" charset="-122"/>
                <a:ea typeface="楷体_GB2312" pitchFamily="1" charset="-122"/>
              </a:rPr>
              <a:t>无大小和形状的几何点</a:t>
            </a:r>
            <a:endParaRPr lang="zh-CN" altLang="en-US" dirty="0">
              <a:latin typeface="楷体_GB2312" pitchFamily="1" charset="-122"/>
              <a:ea typeface="楷体_GB2312" pitchFamily="1" charset="-122"/>
            </a:endParaRPr>
          </a:p>
        </p:txBody>
      </p:sp>
      <p:sp>
        <p:nvSpPr>
          <p:cNvPr id="11269" name="文本框 11268"/>
          <p:cNvSpPr txBox="1"/>
          <p:nvPr/>
        </p:nvSpPr>
        <p:spPr>
          <a:xfrm>
            <a:off x="4586288" y="2062163"/>
            <a:ext cx="4233862" cy="384175"/>
          </a:xfrm>
          <a:prstGeom prst="rect">
            <a:avLst/>
          </a:prstGeom>
          <a:noFill/>
          <a:ln w="9525">
            <a:noFill/>
          </a:ln>
        </p:spPr>
        <p:txBody>
          <a:bodyPr anchor="t">
            <a:spAutoFit/>
          </a:bodyPr>
          <a:p>
            <a:pPr lvl="0" indent="0">
              <a:lnSpc>
                <a:spcPct val="80000"/>
              </a:lnSpc>
              <a:spcBef>
                <a:spcPct val="50000"/>
              </a:spcBef>
            </a:pPr>
            <a:r>
              <a:rPr lang="en-US" altLang="x-none" dirty="0">
                <a:latin typeface="楷体_GB2312" pitchFamily="1" charset="-122"/>
                <a:ea typeface="楷体_GB2312" pitchFamily="1" charset="-122"/>
              </a:rPr>
              <a:t>(2) </a:t>
            </a:r>
            <a:r>
              <a:rPr lang="zh-CN" altLang="en-US" dirty="0">
                <a:latin typeface="楷体_GB2312" pitchFamily="1" charset="-122"/>
                <a:ea typeface="楷体_GB2312" pitchFamily="1" charset="-122"/>
              </a:rPr>
              <a:t>具有电量 </a:t>
            </a:r>
            <a:r>
              <a:rPr lang="en-US" altLang="x-none" dirty="0">
                <a:latin typeface="楷体_GB2312" pitchFamily="1" charset="-122"/>
                <a:ea typeface="楷体_GB2312" pitchFamily="1" charset="-122"/>
              </a:rPr>
              <a:t>(</a:t>
            </a:r>
            <a:r>
              <a:rPr lang="en-US" altLang="x-none" i="1" dirty="0">
                <a:latin typeface="Times New Roman" panose="02020603050405020304" pitchFamily="2" charset="0"/>
                <a:ea typeface="楷体_GB2312" pitchFamily="1" charset="-122"/>
              </a:rPr>
              <a:t>Q</a:t>
            </a:r>
            <a:r>
              <a:rPr lang="en-US" altLang="x-none" dirty="0">
                <a:latin typeface="楷体_GB2312" pitchFamily="1" charset="-122"/>
                <a:ea typeface="楷体_GB2312" pitchFamily="1" charset="-122"/>
              </a:rPr>
              <a:t>)</a:t>
            </a:r>
            <a:endParaRPr lang="en-US" altLang="x-none" dirty="0">
              <a:latin typeface="楷体_GB2312" pitchFamily="1" charset="-122"/>
              <a:ea typeface="楷体_GB2312" pitchFamily="1" charset="-122"/>
            </a:endParaRPr>
          </a:p>
        </p:txBody>
      </p:sp>
      <p:sp>
        <p:nvSpPr>
          <p:cNvPr id="11270" name="文本框 11269"/>
          <p:cNvSpPr txBox="1"/>
          <p:nvPr/>
        </p:nvSpPr>
        <p:spPr>
          <a:xfrm>
            <a:off x="1274763" y="2749550"/>
            <a:ext cx="5761037" cy="750888"/>
          </a:xfrm>
          <a:prstGeom prst="rect">
            <a:avLst/>
          </a:prstGeom>
          <a:noFill/>
          <a:ln w="9525">
            <a:noFill/>
          </a:ln>
        </p:spPr>
        <p:txBody>
          <a:bodyPr anchor="t">
            <a:spAutoFit/>
          </a:bodyPr>
          <a:p>
            <a:pPr lvl="0" indent="0">
              <a:lnSpc>
                <a:spcPct val="65000"/>
              </a:lnSpc>
              <a:spcBef>
                <a:spcPct val="50000"/>
              </a:spcBef>
              <a:buClr>
                <a:srgbClr val="FF9900"/>
              </a:buClr>
              <a:buSzPct val="60000"/>
              <a:buFont typeface="Wingdings" panose="05000000000000000000" pitchFamily="2" charset="2"/>
              <a:buChar char="l"/>
            </a:pPr>
            <a:r>
              <a:rPr lang="zh-CN" altLang="en-US" dirty="0">
                <a:latin typeface="楷体_GB2312" pitchFamily="1" charset="-122"/>
                <a:ea typeface="楷体_GB2312" pitchFamily="1" charset="-122"/>
              </a:rPr>
              <a:t> 理想模型</a:t>
            </a:r>
            <a:endParaRPr lang="zh-CN" altLang="en-US" dirty="0">
              <a:latin typeface="楷体_GB2312" pitchFamily="1" charset="-122"/>
              <a:ea typeface="楷体_GB2312" pitchFamily="1" charset="-122"/>
            </a:endParaRPr>
          </a:p>
          <a:p>
            <a:pPr lvl="0" indent="0">
              <a:lnSpc>
                <a:spcPct val="65000"/>
              </a:lnSpc>
              <a:spcBef>
                <a:spcPct val="50000"/>
              </a:spcBef>
              <a:buClr>
                <a:srgbClr val="FF9900"/>
              </a:buClr>
              <a:buSzPct val="60000"/>
              <a:buFont typeface="Wingdings" panose="05000000000000000000" pitchFamily="2" charset="2"/>
              <a:buChar char="l"/>
            </a:pPr>
            <a:r>
              <a:rPr lang="zh-CN" altLang="en-US" dirty="0">
                <a:latin typeface="楷体_GB2312" pitchFamily="1" charset="-122"/>
                <a:ea typeface="楷体_GB2312" pitchFamily="1" charset="-122"/>
              </a:rPr>
              <a:t> 对实际带电物体有条件的合理抽象</a:t>
            </a:r>
            <a:endParaRPr lang="zh-CN" altLang="en-US" dirty="0">
              <a:latin typeface="楷体_GB2312" pitchFamily="1" charset="-122"/>
              <a:ea typeface="楷体_GB2312" pitchFamily="1" charset="-122"/>
            </a:endParaRPr>
          </a:p>
        </p:txBody>
      </p:sp>
      <p:sp>
        <p:nvSpPr>
          <p:cNvPr id="11271" name="文本框 11270"/>
          <p:cNvSpPr txBox="1"/>
          <p:nvPr/>
        </p:nvSpPr>
        <p:spPr>
          <a:xfrm>
            <a:off x="612775" y="3644900"/>
            <a:ext cx="3521075" cy="457200"/>
          </a:xfrm>
          <a:prstGeom prst="rect">
            <a:avLst/>
          </a:prstGeom>
          <a:noFill/>
          <a:ln w="9525">
            <a:noFill/>
          </a:ln>
        </p:spPr>
        <p:txBody>
          <a:bodyPr anchor="t">
            <a:spAutoFit/>
          </a:bodyPr>
          <a:p>
            <a:pPr lvl="0" indent="0"/>
            <a:r>
              <a:rPr lang="en-US" altLang="x-none" dirty="0">
                <a:latin typeface="楷体_GB2312" pitchFamily="1" charset="-122"/>
                <a:ea typeface="楷体_GB2312" pitchFamily="1" charset="-122"/>
              </a:rPr>
              <a:t>2. </a:t>
            </a:r>
            <a:r>
              <a:rPr lang="zh-CN" altLang="en-US" dirty="0">
                <a:latin typeface="楷体_GB2312" pitchFamily="1" charset="-122"/>
                <a:ea typeface="楷体_GB2312" pitchFamily="1" charset="-122"/>
              </a:rPr>
              <a:t>库仑定律</a:t>
            </a:r>
            <a:endParaRPr lang="zh-CN" altLang="en-US" dirty="0">
              <a:latin typeface="楷体_GB2312" pitchFamily="1" charset="-122"/>
              <a:ea typeface="楷体_GB2312" pitchFamily="1" charset="-122"/>
            </a:endParaRPr>
          </a:p>
        </p:txBody>
      </p:sp>
      <p:sp>
        <p:nvSpPr>
          <p:cNvPr id="11272" name="矩形 11271"/>
          <p:cNvSpPr/>
          <p:nvPr/>
        </p:nvSpPr>
        <p:spPr>
          <a:xfrm>
            <a:off x="914400" y="4076700"/>
            <a:ext cx="7618413" cy="2378075"/>
          </a:xfrm>
          <a:prstGeom prst="rect">
            <a:avLst/>
          </a:prstGeom>
          <a:noFill/>
          <a:ln w="9525">
            <a:noFill/>
          </a:ln>
        </p:spPr>
        <p:txBody>
          <a:bodyPr anchor="t">
            <a:spAutoFit/>
          </a:bodyPr>
          <a:p>
            <a:pPr lvl="0" indent="0">
              <a:lnSpc>
                <a:spcPct val="125000"/>
              </a:lnSpc>
            </a:pPr>
            <a:r>
              <a:rPr lang="zh-CN" altLang="en-US" dirty="0">
                <a:latin typeface="Times New Roman" panose="02020603050405020304" pitchFamily="2" charset="0"/>
                <a:ea typeface="楷体_GB2312" pitchFamily="1" charset="-122"/>
              </a:rPr>
              <a:t>在真空中，两个静止的点电荷</a:t>
            </a:r>
            <a:r>
              <a:rPr lang="zh-CN" altLang="en-US" dirty="0">
                <a:latin typeface="Times New Roman" panose="02020603050405020304" pitchFamily="2" charset="0"/>
                <a:ea typeface="仿宋_GB2312" pitchFamily="1" charset="-122"/>
              </a:rPr>
              <a:t> </a:t>
            </a:r>
            <a:r>
              <a:rPr lang="en-US" altLang="x-none" i="1" dirty="0">
                <a:latin typeface="Times New Roman" panose="02020603050405020304" pitchFamily="2" charset="0"/>
                <a:ea typeface="仿宋_GB2312" pitchFamily="1" charset="-122"/>
              </a:rPr>
              <a:t>q</a:t>
            </a:r>
            <a:r>
              <a:rPr lang="en-US" altLang="x-none" baseline="-25000" dirty="0">
                <a:latin typeface="Times New Roman" panose="02020603050405020304" pitchFamily="2" charset="0"/>
                <a:ea typeface="仿宋_GB2312" pitchFamily="1" charset="-122"/>
              </a:rPr>
              <a:t>1 </a:t>
            </a:r>
            <a:r>
              <a:rPr lang="zh-CN" altLang="en-US" dirty="0">
                <a:latin typeface="Times New Roman" panose="02020603050405020304" pitchFamily="2" charset="0"/>
                <a:ea typeface="楷体_GB2312" pitchFamily="1" charset="-122"/>
              </a:rPr>
              <a:t>和</a:t>
            </a:r>
            <a:r>
              <a:rPr lang="zh-CN" altLang="en-US" dirty="0">
                <a:latin typeface="Times New Roman" panose="02020603050405020304" pitchFamily="2" charset="0"/>
                <a:ea typeface="仿宋_GB2312" pitchFamily="1" charset="-122"/>
              </a:rPr>
              <a:t> </a:t>
            </a:r>
            <a:r>
              <a:rPr lang="en-US" altLang="x-none" i="1" dirty="0">
                <a:latin typeface="Times New Roman" panose="02020603050405020304" pitchFamily="2" charset="0"/>
                <a:ea typeface="仿宋_GB2312" pitchFamily="1" charset="-122"/>
              </a:rPr>
              <a:t>q</a:t>
            </a:r>
            <a:r>
              <a:rPr lang="en-US" altLang="x-none" baseline="-25000" dirty="0">
                <a:latin typeface="Times New Roman" panose="02020603050405020304" pitchFamily="2" charset="0"/>
                <a:ea typeface="仿宋_GB2312" pitchFamily="1" charset="-122"/>
              </a:rPr>
              <a:t>2 </a:t>
            </a:r>
            <a:r>
              <a:rPr lang="zh-CN" altLang="en-US" dirty="0">
                <a:latin typeface="Times New Roman" panose="02020603050405020304" pitchFamily="2" charset="0"/>
                <a:ea typeface="楷体_GB2312" pitchFamily="1" charset="-122"/>
              </a:rPr>
              <a:t>之间的静电相互</a:t>
            </a:r>
            <a:r>
              <a:rPr lang="zh-CN" altLang="en-US" dirty="0">
                <a:latin typeface="楷体_GB2312" pitchFamily="1" charset="-122"/>
                <a:ea typeface="楷体_GB2312" pitchFamily="1" charset="-122"/>
              </a:rPr>
              <a:t>作用力</a:t>
            </a:r>
            <a:r>
              <a:rPr lang="en-US" altLang="x-none" dirty="0">
                <a:latin typeface="楷体_GB2312" pitchFamily="1" charset="-122"/>
                <a:ea typeface="楷体_GB2312" pitchFamily="1" charset="-122"/>
              </a:rPr>
              <a:t>(</a:t>
            </a:r>
            <a:r>
              <a:rPr lang="zh-CN" altLang="en-US" dirty="0">
                <a:latin typeface="楷体_GB2312" pitchFamily="1" charset="-122"/>
                <a:ea typeface="楷体_GB2312" pitchFamily="1" charset="-122"/>
              </a:rPr>
              <a:t>静电力或库仑力</a:t>
            </a:r>
            <a:r>
              <a:rPr lang="en-US" altLang="x-none" dirty="0">
                <a:latin typeface="楷体_GB2312" pitchFamily="1" charset="-122"/>
                <a:ea typeface="楷体_GB2312" pitchFamily="1" charset="-122"/>
              </a:rPr>
              <a:t>)</a:t>
            </a:r>
            <a:r>
              <a:rPr lang="zh-CN" altLang="en-US" dirty="0">
                <a:latin typeface="楷体_GB2312" pitchFamily="1" charset="-122"/>
                <a:ea typeface="楷体_GB2312" pitchFamily="1" charset="-122"/>
              </a:rPr>
              <a:t>与这两个点电荷所带电荷量的乘积成正比，与它们之间距离的平方成反比，作用力的方向沿着两个点电荷的连线，同号电荷相斥，异号电荷相吸。 </a:t>
            </a:r>
            <a:endParaRPr lang="zh-CN" altLang="en-US" dirty="0">
              <a:latin typeface="楷体_GB2312" pitchFamily="1" charset="-122"/>
              <a:ea typeface="楷体_GB2312" pitchFamily="1" charset="-122"/>
            </a:endParaRPr>
          </a:p>
        </p:txBody>
      </p:sp>
      <p:sp>
        <p:nvSpPr>
          <p:cNvPr id="11273" name="文本框 11272"/>
          <p:cNvSpPr txBox="1"/>
          <p:nvPr/>
        </p:nvSpPr>
        <p:spPr>
          <a:xfrm>
            <a:off x="914400" y="1760538"/>
            <a:ext cx="2011363" cy="457200"/>
          </a:xfrm>
          <a:prstGeom prst="rect">
            <a:avLst/>
          </a:prstGeom>
          <a:noFill/>
          <a:ln w="9525">
            <a:noFill/>
          </a:ln>
        </p:spPr>
        <p:txBody>
          <a:bodyPr wrap="none" anchor="t">
            <a:spAutoFit/>
          </a:bodyPr>
          <a:p>
            <a:pPr lvl="0" indent="0" fontAlgn="ctr"/>
            <a:r>
              <a:rPr lang="zh-CN" altLang="en-US" dirty="0">
                <a:latin typeface="Times New Roman" panose="02020603050405020304" pitchFamily="2" charset="0"/>
                <a:ea typeface="楷体_GB2312" pitchFamily="1" charset="-122"/>
              </a:rPr>
              <a:t>离带电体很远</a:t>
            </a:r>
            <a:endParaRPr lang="zh-CN" altLang="en-US" dirty="0">
              <a:latin typeface="Times New Roman" panose="02020603050405020304" pitchFamily="2" charset="0"/>
              <a:ea typeface="楷体_GB2312" pitchFamily="1" charset="-122"/>
            </a:endParaRPr>
          </a:p>
        </p:txBody>
      </p:sp>
      <p:sp>
        <p:nvSpPr>
          <p:cNvPr id="11274" name="右箭头 11273"/>
          <p:cNvSpPr/>
          <p:nvPr/>
        </p:nvSpPr>
        <p:spPr>
          <a:xfrm>
            <a:off x="3276600" y="1760538"/>
            <a:ext cx="1079500" cy="457200"/>
          </a:xfrm>
          <a:prstGeom prst="rightArrow">
            <a:avLst>
              <a:gd name="adj1" fmla="val 50000"/>
              <a:gd name="adj2" fmla="val 58940"/>
            </a:avLst>
          </a:prstGeom>
          <a:solidFill>
            <a:schemeClr val="accent1"/>
          </a:solidFill>
          <a:ln w="9525" cap="flat" cmpd="sng">
            <a:solidFill>
              <a:schemeClr val="tx1"/>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left)">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wipe(left)">
                                      <p:cBhvr>
                                        <p:cTn id="12" dur="5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73"/>
                                        </p:tgtEl>
                                        <p:attrNameLst>
                                          <p:attrName>style.visibility</p:attrName>
                                        </p:attrNameLst>
                                      </p:cBhvr>
                                      <p:to>
                                        <p:strVal val="visible"/>
                                      </p:to>
                                    </p:set>
                                    <p:animEffect transition="in" filter="wipe(left)">
                                      <p:cBhvr>
                                        <p:cTn id="17" dur="500"/>
                                        <p:tgtEl>
                                          <p:spTgt spid="1127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1274"/>
                                        </p:tgtEl>
                                        <p:attrNameLst>
                                          <p:attrName>style.visibility</p:attrName>
                                        </p:attrNameLst>
                                      </p:cBhvr>
                                      <p:to>
                                        <p:strVal val="visible"/>
                                      </p:to>
                                    </p:set>
                                    <p:animEffect transition="in" filter="wipe(left)">
                                      <p:cBhvr>
                                        <p:cTn id="21" dur="500"/>
                                        <p:tgtEl>
                                          <p:spTgt spid="1127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268"/>
                                        </p:tgtEl>
                                        <p:attrNameLst>
                                          <p:attrName>style.visibility</p:attrName>
                                        </p:attrNameLst>
                                      </p:cBhvr>
                                      <p:to>
                                        <p:strVal val="visible"/>
                                      </p:to>
                                    </p:set>
                                    <p:animEffect transition="in" filter="wipe(left)">
                                      <p:cBhvr>
                                        <p:cTn id="26" dur="500"/>
                                        <p:tgtEl>
                                          <p:spTgt spid="112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269"/>
                                        </p:tgtEl>
                                        <p:attrNameLst>
                                          <p:attrName>style.visibility</p:attrName>
                                        </p:attrNameLst>
                                      </p:cBhvr>
                                      <p:to>
                                        <p:strVal val="visible"/>
                                      </p:to>
                                    </p:set>
                                    <p:animEffect transition="in" filter="wipe(left)">
                                      <p:cBhvr>
                                        <p:cTn id="31" dur="500"/>
                                        <p:tgtEl>
                                          <p:spTgt spid="1126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270"/>
                                        </p:tgtEl>
                                        <p:attrNameLst>
                                          <p:attrName>style.visibility</p:attrName>
                                        </p:attrNameLst>
                                      </p:cBhvr>
                                      <p:to>
                                        <p:strVal val="visible"/>
                                      </p:to>
                                    </p:set>
                                    <p:animEffect transition="in" filter="wipe(left)">
                                      <p:cBhvr>
                                        <p:cTn id="36" dur="500"/>
                                        <p:tgtEl>
                                          <p:spTgt spid="1127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271"/>
                                        </p:tgtEl>
                                        <p:attrNameLst>
                                          <p:attrName>style.visibility</p:attrName>
                                        </p:attrNameLst>
                                      </p:cBhvr>
                                      <p:to>
                                        <p:strVal val="visible"/>
                                      </p:to>
                                    </p:set>
                                    <p:animEffect transition="in" filter="wipe(left)">
                                      <p:cBhvr>
                                        <p:cTn id="41" dur="500"/>
                                        <p:tgtEl>
                                          <p:spTgt spid="1127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type="lt">
                                    <p:tmAbs val="50"/>
                                  </p:iterate>
                                  <p:childTnLst>
                                    <p:set>
                                      <p:cBhvr>
                                        <p:cTn id="45" dur="1" fill="hold">
                                          <p:stCondLst>
                                            <p:cond delay="0"/>
                                          </p:stCondLst>
                                        </p:cTn>
                                        <p:tgtEl>
                                          <p:spTgt spid="11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p:bldP spid="11268" grpId="0"/>
      <p:bldP spid="11269" grpId="0"/>
      <p:bldP spid="11270" grpId="0"/>
      <p:bldP spid="11271" grpId="0"/>
      <p:bldP spid="11272" grpId="0"/>
      <p:bldP spid="11273" grpId="0" bldLvl="0"/>
    </p:bldLst>
  </p:timing>
</p:sld>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7017</Words>
  <Application>WPS 演示</Application>
  <PresentationFormat>在屏幕上显示</PresentationFormat>
  <Paragraphs>1483</Paragraphs>
  <Slides>85</Slides>
  <Notes>0</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534</vt:i4>
      </vt:variant>
      <vt:variant>
        <vt:lpstr>幻灯片标题</vt:lpstr>
      </vt:variant>
      <vt:variant>
        <vt:i4>85</vt:i4>
      </vt:variant>
    </vt:vector>
  </HeadingPairs>
  <TitlesOfParts>
    <vt:vector size="641" baseType="lpstr">
      <vt:lpstr>Arial</vt:lpstr>
      <vt:lpstr>宋体</vt:lpstr>
      <vt:lpstr>Wingdings</vt:lpstr>
      <vt:lpstr>Times New Roman</vt:lpstr>
      <vt:lpstr>隶书</vt:lpstr>
      <vt:lpstr>华文新魏</vt:lpstr>
      <vt:lpstr>楷体_GB2312</vt:lpstr>
      <vt:lpstr>黑体</vt:lpstr>
      <vt:lpstr>华文楷体</vt:lpstr>
      <vt:lpstr>Symbol</vt:lpstr>
      <vt:lpstr>仿宋_GB2312</vt:lpstr>
      <vt:lpstr>Monotype Sorts</vt:lpstr>
      <vt:lpstr>华文行楷</vt:lpstr>
      <vt:lpstr>Calibri</vt:lpstr>
      <vt:lpstr>楷体</vt:lpstr>
      <vt:lpstr>华文行楷</vt:lpstr>
      <vt:lpstr>微软雅黑</vt:lpstr>
      <vt:lpstr>新宋体</vt:lpstr>
      <vt:lpstr>仿宋</vt:lpstr>
      <vt:lpstr>Wingdings</vt:lpstr>
      <vt:lpstr>Arial Unicode MS</vt:lpstr>
      <vt:lpstr>1_默认设计模板</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真空中的静电场</dc:title>
  <dc:creator>刘丹东、徐忠锋</dc:creator>
  <dc:subject>大学物理电子教案</dc:subject>
  <cp:lastModifiedBy>Administrator</cp:lastModifiedBy>
  <cp:revision>231</cp:revision>
  <dcterms:created xsi:type="dcterms:W3CDTF">2004-11-16T23:52:09Z</dcterms:created>
  <dcterms:modified xsi:type="dcterms:W3CDTF">2017-03-22T12:54:38Z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