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571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90" r:id="rId17"/>
    <p:sldId id="591" r:id="rId18"/>
    <p:sldId id="592" r:id="rId19"/>
    <p:sldId id="593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6" r:id="rId52"/>
    <p:sldId id="627" r:id="rId53"/>
    <p:sldId id="628" r:id="rId54"/>
    <p:sldId id="629" r:id="rId55"/>
    <p:sldId id="630" r:id="rId56"/>
    <p:sldId id="631" r:id="rId57"/>
    <p:sldId id="632" r:id="rId58"/>
    <p:sldId id="633" r:id="rId59"/>
    <p:sldId id="634" r:id="rId60"/>
    <p:sldId id="635" r:id="rId61"/>
    <p:sldId id="636" r:id="rId62"/>
    <p:sldId id="637" r:id="rId63"/>
    <p:sldId id="638" r:id="rId64"/>
    <p:sldId id="639" r:id="rId65"/>
    <p:sldId id="640" r:id="rId66"/>
    <p:sldId id="641" r:id="rId67"/>
    <p:sldId id="642" r:id="rId68"/>
    <p:sldId id="643" r:id="rId69"/>
    <p:sldId id="644" r:id="rId70"/>
    <p:sldId id="645" r:id="rId71"/>
    <p:sldId id="646" r:id="rId72"/>
    <p:sldId id="647" r:id="rId73"/>
    <p:sldId id="648" r:id="rId74"/>
    <p:sldId id="649" r:id="rId75"/>
    <p:sldId id="650" r:id="rId76"/>
    <p:sldId id="651" r:id="rId77"/>
    <p:sldId id="652" r:id="rId78"/>
    <p:sldId id="653" r:id="rId79"/>
    <p:sldId id="654" r:id="rId80"/>
    <p:sldId id="655" r:id="rId81"/>
    <p:sldId id="656" r:id="rId82"/>
    <p:sldId id="657" r:id="rId83"/>
    <p:sldId id="658" r:id="rId84"/>
    <p:sldId id="659" r:id="rId85"/>
    <p:sldId id="660" r:id="rId86"/>
    <p:sldId id="661" r:id="rId87"/>
    <p:sldId id="662" r:id="rId88"/>
    <p:sldId id="663" r:id="rId89"/>
    <p:sldId id="664" r:id="rId90"/>
    <p:sldId id="669" r:id="rId91"/>
    <p:sldId id="671" r:id="rId92"/>
    <p:sldId id="673" r:id="rId93"/>
    <p:sldId id="676" r:id="rId94"/>
    <p:sldId id="677" r:id="rId95"/>
    <p:sldId id="678" r:id="rId96"/>
    <p:sldId id="679" r:id="rId97"/>
    <p:sldId id="682" r:id="rId98"/>
    <p:sldId id="683" r:id="rId99"/>
    <p:sldId id="684" r:id="rId100"/>
    <p:sldId id="685" r:id="rId10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CCCC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/>
    <p:restoredTop sz="88681"/>
  </p:normalViewPr>
  <p:slideViewPr>
    <p:cSldViewPr showGuides="1">
      <p:cViewPr varScale="1">
        <p:scale>
          <a:sx n="68" d="100"/>
          <a:sy n="68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98.wmf"/><Relationship Id="rId7" Type="http://schemas.openxmlformats.org/officeDocument/2006/relationships/image" Target="../media/image110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6.wmf"/><Relationship Id="rId5" Type="http://schemas.openxmlformats.org/officeDocument/2006/relationships/image" Target="../media/image99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7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99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wmf"/><Relationship Id="rId2" Type="http://schemas.openxmlformats.org/officeDocument/2006/relationships/image" Target="../media/image103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2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34.wmf"/><Relationship Id="rId3" Type="http://schemas.openxmlformats.org/officeDocument/2006/relationships/image" Target="../media/image130.wmf"/><Relationship Id="rId7" Type="http://schemas.openxmlformats.org/officeDocument/2006/relationships/image" Target="../media/image141.wmf"/><Relationship Id="rId12" Type="http://schemas.openxmlformats.org/officeDocument/2006/relationships/image" Target="../media/image144.wmf"/><Relationship Id="rId2" Type="http://schemas.openxmlformats.org/officeDocument/2006/relationships/image" Target="../media/image128.wmf"/><Relationship Id="rId16" Type="http://schemas.openxmlformats.org/officeDocument/2006/relationships/image" Target="../media/image146.wmf"/><Relationship Id="rId1" Type="http://schemas.openxmlformats.org/officeDocument/2006/relationships/image" Target="../media/image127.wmf"/><Relationship Id="rId6" Type="http://schemas.openxmlformats.org/officeDocument/2006/relationships/image" Target="../media/image140.wmf"/><Relationship Id="rId11" Type="http://schemas.openxmlformats.org/officeDocument/2006/relationships/image" Target="../media/image133.wmf"/><Relationship Id="rId5" Type="http://schemas.openxmlformats.org/officeDocument/2006/relationships/image" Target="../media/image136.wmf"/><Relationship Id="rId15" Type="http://schemas.openxmlformats.org/officeDocument/2006/relationships/image" Target="../media/image135.wmf"/><Relationship Id="rId10" Type="http://schemas.openxmlformats.org/officeDocument/2006/relationships/image" Target="../media/image132.wmf"/><Relationship Id="rId4" Type="http://schemas.openxmlformats.org/officeDocument/2006/relationships/image" Target="../media/image131.wmf"/><Relationship Id="rId9" Type="http://schemas.openxmlformats.org/officeDocument/2006/relationships/image" Target="../media/image143.wmf"/><Relationship Id="rId14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4.wmf"/><Relationship Id="rId7" Type="http://schemas.openxmlformats.org/officeDocument/2006/relationships/image" Target="../media/image167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6.wmf"/><Relationship Id="rId5" Type="http://schemas.openxmlformats.org/officeDocument/2006/relationships/image" Target="../media/image99.wmf"/><Relationship Id="rId4" Type="http://schemas.openxmlformats.org/officeDocument/2006/relationships/image" Target="../media/image16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99.wmf"/><Relationship Id="rId1" Type="http://schemas.openxmlformats.org/officeDocument/2006/relationships/image" Target="../media/image165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74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png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w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24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12" Type="http://schemas.openxmlformats.org/officeDocument/2006/relationships/image" Target="../media/image223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11" Type="http://schemas.openxmlformats.org/officeDocument/2006/relationships/image" Target="../media/image222.wmf"/><Relationship Id="rId5" Type="http://schemas.openxmlformats.org/officeDocument/2006/relationships/image" Target="../media/image217.wmf"/><Relationship Id="rId10" Type="http://schemas.openxmlformats.org/officeDocument/2006/relationships/image" Target="../media/image221.wmf"/><Relationship Id="rId4" Type="http://schemas.openxmlformats.org/officeDocument/2006/relationships/image" Target="../media/image216.wmf"/><Relationship Id="rId9" Type="http://schemas.openxmlformats.org/officeDocument/2006/relationships/image" Target="../media/image22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7.wmf"/><Relationship Id="rId18" Type="http://schemas.openxmlformats.org/officeDocument/2006/relationships/image" Target="../media/image242.wmf"/><Relationship Id="rId3" Type="http://schemas.openxmlformats.org/officeDocument/2006/relationships/image" Target="../media/image230.wmf"/><Relationship Id="rId7" Type="http://schemas.openxmlformats.org/officeDocument/2006/relationships/image" Target="../media/image226.wmf"/><Relationship Id="rId12" Type="http://schemas.openxmlformats.org/officeDocument/2006/relationships/image" Target="../media/image236.wmf"/><Relationship Id="rId17" Type="http://schemas.openxmlformats.org/officeDocument/2006/relationships/image" Target="../media/image241.wmf"/><Relationship Id="rId2" Type="http://schemas.openxmlformats.org/officeDocument/2006/relationships/image" Target="../media/image229.wmf"/><Relationship Id="rId16" Type="http://schemas.openxmlformats.org/officeDocument/2006/relationships/image" Target="../media/image240.wmf"/><Relationship Id="rId1" Type="http://schemas.openxmlformats.org/officeDocument/2006/relationships/image" Target="../media/image228.wmf"/><Relationship Id="rId6" Type="http://schemas.openxmlformats.org/officeDocument/2006/relationships/image" Target="../media/image225.wmf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9.wmf"/><Relationship Id="rId10" Type="http://schemas.openxmlformats.org/officeDocument/2006/relationships/image" Target="../media/image234.wmf"/><Relationship Id="rId19" Type="http://schemas.openxmlformats.org/officeDocument/2006/relationships/image" Target="../media/image243.wmf"/><Relationship Id="rId4" Type="http://schemas.openxmlformats.org/officeDocument/2006/relationships/image" Target="../media/image231.wmf"/><Relationship Id="rId9" Type="http://schemas.openxmlformats.org/officeDocument/2006/relationships/image" Target="../media/image233.wmf"/><Relationship Id="rId14" Type="http://schemas.openxmlformats.org/officeDocument/2006/relationships/image" Target="../media/image23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11" Type="http://schemas.openxmlformats.org/officeDocument/2006/relationships/image" Target="../media/image267.wmf"/><Relationship Id="rId5" Type="http://schemas.openxmlformats.org/officeDocument/2006/relationships/image" Target="../media/image261.wmf"/><Relationship Id="rId10" Type="http://schemas.openxmlformats.org/officeDocument/2006/relationships/image" Target="../media/image266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3" Type="http://schemas.openxmlformats.org/officeDocument/2006/relationships/image" Target="../media/image101.wmf"/><Relationship Id="rId7" Type="http://schemas.openxmlformats.org/officeDocument/2006/relationships/image" Target="../media/image199.wmf"/><Relationship Id="rId2" Type="http://schemas.openxmlformats.org/officeDocument/2006/relationships/image" Target="../media/image104.png"/><Relationship Id="rId1" Type="http://schemas.openxmlformats.org/officeDocument/2006/relationships/image" Target="../media/image103.wmf"/><Relationship Id="rId6" Type="http://schemas.openxmlformats.org/officeDocument/2006/relationships/image" Target="../media/image175.wmf"/><Relationship Id="rId5" Type="http://schemas.openxmlformats.org/officeDocument/2006/relationships/image" Target="../media/image120.wmf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image" Target="../media/image27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2.wmf"/><Relationship Id="rId7" Type="http://schemas.openxmlformats.org/officeDocument/2006/relationships/image" Target="../media/image279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4" Type="http://schemas.openxmlformats.org/officeDocument/2006/relationships/image" Target="../media/image28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72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97.wmf"/><Relationship Id="rId7" Type="http://schemas.openxmlformats.org/officeDocument/2006/relationships/image" Target="../media/image291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290.wmf"/><Relationship Id="rId5" Type="http://schemas.openxmlformats.org/officeDocument/2006/relationships/image" Target="../media/image272.wmf"/><Relationship Id="rId4" Type="http://schemas.openxmlformats.org/officeDocument/2006/relationships/image" Target="../media/image298.wmf"/><Relationship Id="rId9" Type="http://schemas.openxmlformats.org/officeDocument/2006/relationships/image" Target="../media/image29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7.wmf"/><Relationship Id="rId3" Type="http://schemas.openxmlformats.org/officeDocument/2006/relationships/image" Target="../media/image275.wmf"/><Relationship Id="rId7" Type="http://schemas.openxmlformats.org/officeDocument/2006/relationships/image" Target="../media/image303.wmf"/><Relationship Id="rId12" Type="http://schemas.openxmlformats.org/officeDocument/2006/relationships/image" Target="../media/image296.wmf"/><Relationship Id="rId2" Type="http://schemas.openxmlformats.org/officeDocument/2006/relationships/image" Target="../media/image272.wmf"/><Relationship Id="rId1" Type="http://schemas.openxmlformats.org/officeDocument/2006/relationships/image" Target="../media/image299.wmf"/><Relationship Id="rId6" Type="http://schemas.openxmlformats.org/officeDocument/2006/relationships/image" Target="../media/image302.wmf"/><Relationship Id="rId11" Type="http://schemas.openxmlformats.org/officeDocument/2006/relationships/image" Target="../media/image295.wmf"/><Relationship Id="rId5" Type="http://schemas.openxmlformats.org/officeDocument/2006/relationships/image" Target="../media/image301.wmf"/><Relationship Id="rId10" Type="http://schemas.openxmlformats.org/officeDocument/2006/relationships/image" Target="../media/image305.wmf"/><Relationship Id="rId4" Type="http://schemas.openxmlformats.org/officeDocument/2006/relationships/image" Target="../media/image300.wmf"/><Relationship Id="rId9" Type="http://schemas.openxmlformats.org/officeDocument/2006/relationships/image" Target="../media/image304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image" Target="../media/image308.wmf"/><Relationship Id="rId7" Type="http://schemas.openxmlformats.org/officeDocument/2006/relationships/image" Target="../media/image272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293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4.wmf"/><Relationship Id="rId7" Type="http://schemas.openxmlformats.org/officeDocument/2006/relationships/image" Target="../media/image316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5.wmf"/><Relationship Id="rId11" Type="http://schemas.openxmlformats.org/officeDocument/2006/relationships/image" Target="../media/image320.wmf"/><Relationship Id="rId5" Type="http://schemas.openxmlformats.org/officeDocument/2006/relationships/image" Target="../media/image303.wmf"/><Relationship Id="rId10" Type="http://schemas.openxmlformats.org/officeDocument/2006/relationships/image" Target="../media/image319.wmf"/><Relationship Id="rId4" Type="http://schemas.openxmlformats.org/officeDocument/2006/relationships/image" Target="../media/image310.wmf"/><Relationship Id="rId9" Type="http://schemas.openxmlformats.org/officeDocument/2006/relationships/image" Target="../media/image3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2.wmf"/><Relationship Id="rId5" Type="http://schemas.openxmlformats.org/officeDocument/2006/relationships/image" Target="../media/image293.wmf"/><Relationship Id="rId4" Type="http://schemas.openxmlformats.org/officeDocument/2006/relationships/image" Target="../media/image33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328.wmf"/><Relationship Id="rId1" Type="http://schemas.openxmlformats.org/officeDocument/2006/relationships/image" Target="../media/image333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28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11" Type="http://schemas.openxmlformats.org/officeDocument/2006/relationships/image" Target="../media/image353.wmf"/><Relationship Id="rId5" Type="http://schemas.openxmlformats.org/officeDocument/2006/relationships/image" Target="../media/image347.wmf"/><Relationship Id="rId10" Type="http://schemas.openxmlformats.org/officeDocument/2006/relationships/image" Target="../media/image352.wmf"/><Relationship Id="rId4" Type="http://schemas.openxmlformats.org/officeDocument/2006/relationships/image" Target="../media/image346.wmf"/><Relationship Id="rId9" Type="http://schemas.openxmlformats.org/officeDocument/2006/relationships/image" Target="../media/image35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4" Type="http://schemas.openxmlformats.org/officeDocument/2006/relationships/image" Target="../media/image357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293.wmf"/><Relationship Id="rId1" Type="http://schemas.openxmlformats.org/officeDocument/2006/relationships/image" Target="../media/image328.wmf"/><Relationship Id="rId4" Type="http://schemas.openxmlformats.org/officeDocument/2006/relationships/image" Target="../media/image272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image" Target="../media/image369.wmf"/><Relationship Id="rId18" Type="http://schemas.openxmlformats.org/officeDocument/2006/relationships/image" Target="../media/image272.wmf"/><Relationship Id="rId3" Type="http://schemas.openxmlformats.org/officeDocument/2006/relationships/image" Target="../media/image361.wmf"/><Relationship Id="rId7" Type="http://schemas.openxmlformats.org/officeDocument/2006/relationships/image" Target="../media/image364.wmf"/><Relationship Id="rId12" Type="http://schemas.openxmlformats.org/officeDocument/2006/relationships/image" Target="../media/image368.wmf"/><Relationship Id="rId17" Type="http://schemas.openxmlformats.org/officeDocument/2006/relationships/image" Target="../media/image373.wmf"/><Relationship Id="rId2" Type="http://schemas.openxmlformats.org/officeDocument/2006/relationships/image" Target="../media/image292.wmf"/><Relationship Id="rId16" Type="http://schemas.openxmlformats.org/officeDocument/2006/relationships/image" Target="../media/image372.wmf"/><Relationship Id="rId1" Type="http://schemas.openxmlformats.org/officeDocument/2006/relationships/image" Target="../media/image360.wmf"/><Relationship Id="rId6" Type="http://schemas.openxmlformats.org/officeDocument/2006/relationships/image" Target="../media/image290.wmf"/><Relationship Id="rId11" Type="http://schemas.openxmlformats.org/officeDocument/2006/relationships/image" Target="../media/image367.wmf"/><Relationship Id="rId5" Type="http://schemas.openxmlformats.org/officeDocument/2006/relationships/image" Target="../media/image363.wmf"/><Relationship Id="rId15" Type="http://schemas.openxmlformats.org/officeDocument/2006/relationships/image" Target="../media/image371.wmf"/><Relationship Id="rId10" Type="http://schemas.openxmlformats.org/officeDocument/2006/relationships/image" Target="../media/image366.wmf"/><Relationship Id="rId4" Type="http://schemas.openxmlformats.org/officeDocument/2006/relationships/image" Target="../media/image362.wmf"/><Relationship Id="rId9" Type="http://schemas.openxmlformats.org/officeDocument/2006/relationships/image" Target="../media/image293.wmf"/><Relationship Id="rId14" Type="http://schemas.openxmlformats.org/officeDocument/2006/relationships/image" Target="../media/image370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image" Target="../media/image381.wmf"/><Relationship Id="rId18" Type="http://schemas.openxmlformats.org/officeDocument/2006/relationships/image" Target="../media/image272.wmf"/><Relationship Id="rId3" Type="http://schemas.openxmlformats.org/officeDocument/2006/relationships/image" Target="../media/image376.wmf"/><Relationship Id="rId21" Type="http://schemas.openxmlformats.org/officeDocument/2006/relationships/image" Target="../media/image387.wmf"/><Relationship Id="rId7" Type="http://schemas.openxmlformats.org/officeDocument/2006/relationships/image" Target="../media/image293.wmf"/><Relationship Id="rId12" Type="http://schemas.openxmlformats.org/officeDocument/2006/relationships/image" Target="../media/image380.wmf"/><Relationship Id="rId17" Type="http://schemas.openxmlformats.org/officeDocument/2006/relationships/image" Target="../media/image290.wmf"/><Relationship Id="rId2" Type="http://schemas.openxmlformats.org/officeDocument/2006/relationships/image" Target="../media/image375.wmf"/><Relationship Id="rId16" Type="http://schemas.openxmlformats.org/officeDocument/2006/relationships/image" Target="../media/image384.wmf"/><Relationship Id="rId20" Type="http://schemas.openxmlformats.org/officeDocument/2006/relationships/image" Target="../media/image386.wmf"/><Relationship Id="rId1" Type="http://schemas.openxmlformats.org/officeDocument/2006/relationships/image" Target="../media/image374.wmf"/><Relationship Id="rId6" Type="http://schemas.openxmlformats.org/officeDocument/2006/relationships/image" Target="../media/image365.wmf"/><Relationship Id="rId11" Type="http://schemas.openxmlformats.org/officeDocument/2006/relationships/image" Target="../media/image372.wmf"/><Relationship Id="rId24" Type="http://schemas.openxmlformats.org/officeDocument/2006/relationships/image" Target="../media/image390.wmf"/><Relationship Id="rId5" Type="http://schemas.openxmlformats.org/officeDocument/2006/relationships/image" Target="../media/image292.wmf"/><Relationship Id="rId15" Type="http://schemas.openxmlformats.org/officeDocument/2006/relationships/image" Target="../media/image383.wmf"/><Relationship Id="rId23" Type="http://schemas.openxmlformats.org/officeDocument/2006/relationships/image" Target="../media/image389.wmf"/><Relationship Id="rId10" Type="http://schemas.openxmlformats.org/officeDocument/2006/relationships/image" Target="../media/image379.wmf"/><Relationship Id="rId19" Type="http://schemas.openxmlformats.org/officeDocument/2006/relationships/image" Target="../media/image385.wmf"/><Relationship Id="rId4" Type="http://schemas.openxmlformats.org/officeDocument/2006/relationships/image" Target="../media/image377.wmf"/><Relationship Id="rId9" Type="http://schemas.openxmlformats.org/officeDocument/2006/relationships/image" Target="../media/image366.wmf"/><Relationship Id="rId14" Type="http://schemas.openxmlformats.org/officeDocument/2006/relationships/image" Target="../media/image382.wmf"/><Relationship Id="rId22" Type="http://schemas.openxmlformats.org/officeDocument/2006/relationships/image" Target="../media/image38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3" Type="http://schemas.openxmlformats.org/officeDocument/2006/relationships/image" Target="../media/image393.wmf"/><Relationship Id="rId7" Type="http://schemas.openxmlformats.org/officeDocument/2006/relationships/image" Target="../media/image386.wmf"/><Relationship Id="rId2" Type="http://schemas.openxmlformats.org/officeDocument/2006/relationships/image" Target="../media/image392.wmf"/><Relationship Id="rId1" Type="http://schemas.openxmlformats.org/officeDocument/2006/relationships/image" Target="../media/image391.wmf"/><Relationship Id="rId6" Type="http://schemas.openxmlformats.org/officeDocument/2006/relationships/image" Target="../media/image385.wmf"/><Relationship Id="rId5" Type="http://schemas.openxmlformats.org/officeDocument/2006/relationships/image" Target="../media/image290.wmf"/><Relationship Id="rId10" Type="http://schemas.openxmlformats.org/officeDocument/2006/relationships/image" Target="../media/image389.wmf"/><Relationship Id="rId4" Type="http://schemas.openxmlformats.org/officeDocument/2006/relationships/image" Target="../media/image394.wmf"/><Relationship Id="rId9" Type="http://schemas.openxmlformats.org/officeDocument/2006/relationships/image" Target="../media/image388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image" Target="../media/image405.wmf"/><Relationship Id="rId3" Type="http://schemas.openxmlformats.org/officeDocument/2006/relationships/image" Target="../media/image397.wmf"/><Relationship Id="rId7" Type="http://schemas.openxmlformats.org/officeDocument/2006/relationships/image" Target="../media/image400.wmf"/><Relationship Id="rId12" Type="http://schemas.openxmlformats.org/officeDocument/2006/relationships/image" Target="../media/image404.wmf"/><Relationship Id="rId17" Type="http://schemas.openxmlformats.org/officeDocument/2006/relationships/image" Target="../media/image409.wmf"/><Relationship Id="rId2" Type="http://schemas.openxmlformats.org/officeDocument/2006/relationships/image" Target="../media/image396.wmf"/><Relationship Id="rId16" Type="http://schemas.openxmlformats.org/officeDocument/2006/relationships/image" Target="../media/image408.wmf"/><Relationship Id="rId1" Type="http://schemas.openxmlformats.org/officeDocument/2006/relationships/image" Target="../media/image395.wmf"/><Relationship Id="rId6" Type="http://schemas.openxmlformats.org/officeDocument/2006/relationships/image" Target="../media/image364.wmf"/><Relationship Id="rId11" Type="http://schemas.openxmlformats.org/officeDocument/2006/relationships/image" Target="../media/image403.wmf"/><Relationship Id="rId5" Type="http://schemas.openxmlformats.org/officeDocument/2006/relationships/image" Target="../media/image399.wmf"/><Relationship Id="rId15" Type="http://schemas.openxmlformats.org/officeDocument/2006/relationships/image" Target="../media/image407.wmf"/><Relationship Id="rId10" Type="http://schemas.openxmlformats.org/officeDocument/2006/relationships/image" Target="../media/image402.wmf"/><Relationship Id="rId4" Type="http://schemas.openxmlformats.org/officeDocument/2006/relationships/image" Target="../media/image398.wmf"/><Relationship Id="rId9" Type="http://schemas.openxmlformats.org/officeDocument/2006/relationships/image" Target="../media/image277.wmf"/><Relationship Id="rId14" Type="http://schemas.openxmlformats.org/officeDocument/2006/relationships/image" Target="../media/image406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image" Target="../media/image412.wmf"/><Relationship Id="rId7" Type="http://schemas.openxmlformats.org/officeDocument/2006/relationships/image" Target="../media/image415.wmf"/><Relationship Id="rId2" Type="http://schemas.openxmlformats.org/officeDocument/2006/relationships/image" Target="../media/image411.wmf"/><Relationship Id="rId1" Type="http://schemas.openxmlformats.org/officeDocument/2006/relationships/image" Target="../media/image410.wmf"/><Relationship Id="rId6" Type="http://schemas.openxmlformats.org/officeDocument/2006/relationships/image" Target="../media/image414.wmf"/><Relationship Id="rId5" Type="http://schemas.openxmlformats.org/officeDocument/2006/relationships/image" Target="../media/image413.wmf"/><Relationship Id="rId10" Type="http://schemas.openxmlformats.org/officeDocument/2006/relationships/image" Target="../media/image418.wmf"/><Relationship Id="rId4" Type="http://schemas.openxmlformats.org/officeDocument/2006/relationships/image" Target="../media/image363.wmf"/><Relationship Id="rId9" Type="http://schemas.openxmlformats.org/officeDocument/2006/relationships/image" Target="../media/image41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3" Type="http://schemas.openxmlformats.org/officeDocument/2006/relationships/image" Target="../media/image424.wmf"/><Relationship Id="rId7" Type="http://schemas.openxmlformats.org/officeDocument/2006/relationships/image" Target="../media/image428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6" Type="http://schemas.openxmlformats.org/officeDocument/2006/relationships/image" Target="../media/image427.wmf"/><Relationship Id="rId5" Type="http://schemas.openxmlformats.org/officeDocument/2006/relationships/image" Target="../media/image426.wmf"/><Relationship Id="rId4" Type="http://schemas.openxmlformats.org/officeDocument/2006/relationships/image" Target="../media/image425.png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image" Target="../media/image272.wmf"/><Relationship Id="rId7" Type="http://schemas.openxmlformats.org/officeDocument/2006/relationships/image" Target="../media/image437.wmf"/><Relationship Id="rId2" Type="http://schemas.openxmlformats.org/officeDocument/2006/relationships/image" Target="../media/image363.wmf"/><Relationship Id="rId1" Type="http://schemas.openxmlformats.org/officeDocument/2006/relationships/image" Target="../media/image434.wmf"/><Relationship Id="rId6" Type="http://schemas.openxmlformats.org/officeDocument/2006/relationships/image" Target="../media/image436.wmf"/><Relationship Id="rId11" Type="http://schemas.openxmlformats.org/officeDocument/2006/relationships/image" Target="../media/image441.wmf"/><Relationship Id="rId5" Type="http://schemas.openxmlformats.org/officeDocument/2006/relationships/image" Target="../media/image310.wmf"/><Relationship Id="rId10" Type="http://schemas.openxmlformats.org/officeDocument/2006/relationships/image" Target="../media/image440.wmf"/><Relationship Id="rId4" Type="http://schemas.openxmlformats.org/officeDocument/2006/relationships/image" Target="../media/image435.wmf"/><Relationship Id="rId9" Type="http://schemas.openxmlformats.org/officeDocument/2006/relationships/image" Target="../media/image439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443.wmf"/><Relationship Id="rId7" Type="http://schemas.openxmlformats.org/officeDocument/2006/relationships/image" Target="../media/image447.wmf"/><Relationship Id="rId2" Type="http://schemas.openxmlformats.org/officeDocument/2006/relationships/image" Target="../media/image442.wmf"/><Relationship Id="rId1" Type="http://schemas.openxmlformats.org/officeDocument/2006/relationships/image" Target="../media/image292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Relationship Id="rId9" Type="http://schemas.openxmlformats.org/officeDocument/2006/relationships/image" Target="../media/image361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image" Target="../media/image443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12" Type="http://schemas.openxmlformats.org/officeDocument/2006/relationships/image" Target="../media/image459.wmf"/><Relationship Id="rId17" Type="http://schemas.openxmlformats.org/officeDocument/2006/relationships/image" Target="../media/image460.wmf"/><Relationship Id="rId2" Type="http://schemas.openxmlformats.org/officeDocument/2006/relationships/image" Target="../media/image451.wmf"/><Relationship Id="rId16" Type="http://schemas.openxmlformats.org/officeDocument/2006/relationships/image" Target="../media/image324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11" Type="http://schemas.openxmlformats.org/officeDocument/2006/relationships/image" Target="../media/image458.wmf"/><Relationship Id="rId5" Type="http://schemas.openxmlformats.org/officeDocument/2006/relationships/image" Target="../media/image454.wmf"/><Relationship Id="rId15" Type="http://schemas.openxmlformats.org/officeDocument/2006/relationships/image" Target="../media/image444.wmf"/><Relationship Id="rId10" Type="http://schemas.openxmlformats.org/officeDocument/2006/relationships/image" Target="../media/image442.wmf"/><Relationship Id="rId4" Type="http://schemas.openxmlformats.org/officeDocument/2006/relationships/image" Target="../media/image453.wmf"/><Relationship Id="rId9" Type="http://schemas.openxmlformats.org/officeDocument/2006/relationships/image" Target="../media/image457.wmf"/><Relationship Id="rId14" Type="http://schemas.openxmlformats.org/officeDocument/2006/relationships/image" Target="../media/image292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image" Target="../media/image463.wmf"/><Relationship Id="rId7" Type="http://schemas.openxmlformats.org/officeDocument/2006/relationships/image" Target="../media/image442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6" Type="http://schemas.openxmlformats.org/officeDocument/2006/relationships/image" Target="../media/image465.wmf"/><Relationship Id="rId5" Type="http://schemas.openxmlformats.org/officeDocument/2006/relationships/image" Target="../media/image277.wmf"/><Relationship Id="rId4" Type="http://schemas.openxmlformats.org/officeDocument/2006/relationships/image" Target="../media/image464.wmf"/><Relationship Id="rId9" Type="http://schemas.openxmlformats.org/officeDocument/2006/relationships/image" Target="../media/image466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13" Type="http://schemas.openxmlformats.org/officeDocument/2006/relationships/image" Target="../media/image479.wmf"/><Relationship Id="rId3" Type="http://schemas.openxmlformats.org/officeDocument/2006/relationships/image" Target="../media/image469.wmf"/><Relationship Id="rId7" Type="http://schemas.openxmlformats.org/officeDocument/2006/relationships/image" Target="../media/image473.wmf"/><Relationship Id="rId12" Type="http://schemas.openxmlformats.org/officeDocument/2006/relationships/image" Target="../media/image478.wmf"/><Relationship Id="rId17" Type="http://schemas.openxmlformats.org/officeDocument/2006/relationships/image" Target="../media/image483.wmf"/><Relationship Id="rId2" Type="http://schemas.openxmlformats.org/officeDocument/2006/relationships/image" Target="../media/image468.wmf"/><Relationship Id="rId16" Type="http://schemas.openxmlformats.org/officeDocument/2006/relationships/image" Target="../media/image482.wmf"/><Relationship Id="rId1" Type="http://schemas.openxmlformats.org/officeDocument/2006/relationships/image" Target="../media/image467.wmf"/><Relationship Id="rId6" Type="http://schemas.openxmlformats.org/officeDocument/2006/relationships/image" Target="../media/image472.wmf"/><Relationship Id="rId11" Type="http://schemas.openxmlformats.org/officeDocument/2006/relationships/image" Target="../media/image477.wmf"/><Relationship Id="rId5" Type="http://schemas.openxmlformats.org/officeDocument/2006/relationships/image" Target="../media/image471.wmf"/><Relationship Id="rId15" Type="http://schemas.openxmlformats.org/officeDocument/2006/relationships/image" Target="../media/image481.wmf"/><Relationship Id="rId10" Type="http://schemas.openxmlformats.org/officeDocument/2006/relationships/image" Target="../media/image476.wmf"/><Relationship Id="rId4" Type="http://schemas.openxmlformats.org/officeDocument/2006/relationships/image" Target="../media/image470.wmf"/><Relationship Id="rId9" Type="http://schemas.openxmlformats.org/officeDocument/2006/relationships/image" Target="../media/image475.wmf"/><Relationship Id="rId14" Type="http://schemas.openxmlformats.org/officeDocument/2006/relationships/image" Target="../media/image48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wmf"/><Relationship Id="rId1" Type="http://schemas.openxmlformats.org/officeDocument/2006/relationships/image" Target="../media/image484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260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wmf"/><Relationship Id="rId2" Type="http://schemas.openxmlformats.org/officeDocument/2006/relationships/image" Target="../media/image491.wmf"/><Relationship Id="rId1" Type="http://schemas.openxmlformats.org/officeDocument/2006/relationships/image" Target="../media/image490.wmf"/><Relationship Id="rId6" Type="http://schemas.openxmlformats.org/officeDocument/2006/relationships/image" Target="../media/image495.wmf"/><Relationship Id="rId5" Type="http://schemas.openxmlformats.org/officeDocument/2006/relationships/image" Target="../media/image494.wmf"/><Relationship Id="rId4" Type="http://schemas.openxmlformats.org/officeDocument/2006/relationships/image" Target="../media/image493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wmf"/><Relationship Id="rId3" Type="http://schemas.openxmlformats.org/officeDocument/2006/relationships/image" Target="../media/image498.wmf"/><Relationship Id="rId7" Type="http://schemas.openxmlformats.org/officeDocument/2006/relationships/image" Target="../media/image180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Relationship Id="rId9" Type="http://schemas.openxmlformats.org/officeDocument/2006/relationships/image" Target="../media/image503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wmf"/><Relationship Id="rId7" Type="http://schemas.openxmlformats.org/officeDocument/2006/relationships/image" Target="../media/image510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Relationship Id="rId6" Type="http://schemas.openxmlformats.org/officeDocument/2006/relationships/image" Target="../media/image509.wmf"/><Relationship Id="rId5" Type="http://schemas.openxmlformats.org/officeDocument/2006/relationships/image" Target="../media/image508.wmf"/><Relationship Id="rId4" Type="http://schemas.openxmlformats.org/officeDocument/2006/relationships/image" Target="../media/image507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7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10" Type="http://schemas.openxmlformats.org/officeDocument/2006/relationships/image" Target="../media/image520.wmf"/><Relationship Id="rId4" Type="http://schemas.openxmlformats.org/officeDocument/2006/relationships/image" Target="../media/image514.wmf"/><Relationship Id="rId9" Type="http://schemas.openxmlformats.org/officeDocument/2006/relationships/image" Target="../media/image519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wmf"/><Relationship Id="rId1" Type="http://schemas.openxmlformats.org/officeDocument/2006/relationships/image" Target="../media/image518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wmf"/><Relationship Id="rId13" Type="http://schemas.openxmlformats.org/officeDocument/2006/relationships/image" Target="../media/image535.wmf"/><Relationship Id="rId18" Type="http://schemas.openxmlformats.org/officeDocument/2006/relationships/image" Target="../media/image540.wmf"/><Relationship Id="rId3" Type="http://schemas.openxmlformats.org/officeDocument/2006/relationships/image" Target="../media/image525.wmf"/><Relationship Id="rId21" Type="http://schemas.openxmlformats.org/officeDocument/2006/relationships/image" Target="../media/image543.wmf"/><Relationship Id="rId7" Type="http://schemas.openxmlformats.org/officeDocument/2006/relationships/image" Target="../media/image529.wmf"/><Relationship Id="rId12" Type="http://schemas.openxmlformats.org/officeDocument/2006/relationships/image" Target="../media/image534.wmf"/><Relationship Id="rId17" Type="http://schemas.openxmlformats.org/officeDocument/2006/relationships/image" Target="../media/image539.wmf"/><Relationship Id="rId2" Type="http://schemas.openxmlformats.org/officeDocument/2006/relationships/image" Target="../media/image524.wmf"/><Relationship Id="rId16" Type="http://schemas.openxmlformats.org/officeDocument/2006/relationships/image" Target="../media/image538.wmf"/><Relationship Id="rId20" Type="http://schemas.openxmlformats.org/officeDocument/2006/relationships/image" Target="../media/image542.wmf"/><Relationship Id="rId1" Type="http://schemas.openxmlformats.org/officeDocument/2006/relationships/image" Target="../media/image523.wmf"/><Relationship Id="rId6" Type="http://schemas.openxmlformats.org/officeDocument/2006/relationships/image" Target="../media/image528.wmf"/><Relationship Id="rId11" Type="http://schemas.openxmlformats.org/officeDocument/2006/relationships/image" Target="../media/image533.wmf"/><Relationship Id="rId5" Type="http://schemas.openxmlformats.org/officeDocument/2006/relationships/image" Target="../media/image527.wmf"/><Relationship Id="rId15" Type="http://schemas.openxmlformats.org/officeDocument/2006/relationships/image" Target="../media/image537.wmf"/><Relationship Id="rId23" Type="http://schemas.openxmlformats.org/officeDocument/2006/relationships/image" Target="../media/image545.wmf"/><Relationship Id="rId10" Type="http://schemas.openxmlformats.org/officeDocument/2006/relationships/image" Target="../media/image532.wmf"/><Relationship Id="rId19" Type="http://schemas.openxmlformats.org/officeDocument/2006/relationships/image" Target="../media/image541.wmf"/><Relationship Id="rId4" Type="http://schemas.openxmlformats.org/officeDocument/2006/relationships/image" Target="../media/image526.wmf"/><Relationship Id="rId9" Type="http://schemas.openxmlformats.org/officeDocument/2006/relationships/image" Target="../media/image531.wmf"/><Relationship Id="rId14" Type="http://schemas.openxmlformats.org/officeDocument/2006/relationships/image" Target="../media/image536.wmf"/><Relationship Id="rId22" Type="http://schemas.openxmlformats.org/officeDocument/2006/relationships/image" Target="../media/image544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8.wmf"/><Relationship Id="rId7" Type="http://schemas.openxmlformats.org/officeDocument/2006/relationships/image" Target="../media/image550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Relationship Id="rId6" Type="http://schemas.openxmlformats.org/officeDocument/2006/relationships/image" Target="../media/image549.wmf"/><Relationship Id="rId5" Type="http://schemas.openxmlformats.org/officeDocument/2006/relationships/image" Target="../media/image272.wmf"/><Relationship Id="rId4" Type="http://schemas.openxmlformats.org/officeDocument/2006/relationships/image" Target="../media/image29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4.wmf"/><Relationship Id="rId2" Type="http://schemas.openxmlformats.org/officeDocument/2006/relationships/image" Target="../media/image553.wmf"/><Relationship Id="rId1" Type="http://schemas.openxmlformats.org/officeDocument/2006/relationships/image" Target="../media/image552.wmf"/><Relationship Id="rId4" Type="http://schemas.openxmlformats.org/officeDocument/2006/relationships/image" Target="../media/image5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2.wmf"/><Relationship Id="rId6" Type="http://schemas.openxmlformats.org/officeDocument/2006/relationships/image" Target="../media/image560.wmf"/><Relationship Id="rId5" Type="http://schemas.openxmlformats.org/officeDocument/2006/relationships/image" Target="../media/image559.wmf"/><Relationship Id="rId4" Type="http://schemas.openxmlformats.org/officeDocument/2006/relationships/image" Target="../media/image558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wmf"/><Relationship Id="rId13" Type="http://schemas.openxmlformats.org/officeDocument/2006/relationships/image" Target="../media/image573.wmf"/><Relationship Id="rId18" Type="http://schemas.openxmlformats.org/officeDocument/2006/relationships/image" Target="../media/image576.wmf"/><Relationship Id="rId3" Type="http://schemas.openxmlformats.org/officeDocument/2006/relationships/image" Target="../media/image563.wmf"/><Relationship Id="rId7" Type="http://schemas.openxmlformats.org/officeDocument/2006/relationships/image" Target="../media/image567.wmf"/><Relationship Id="rId12" Type="http://schemas.openxmlformats.org/officeDocument/2006/relationships/image" Target="../media/image572.wmf"/><Relationship Id="rId17" Type="http://schemas.openxmlformats.org/officeDocument/2006/relationships/image" Target="../media/image272.wmf"/><Relationship Id="rId2" Type="http://schemas.openxmlformats.org/officeDocument/2006/relationships/image" Target="../media/image562.wmf"/><Relationship Id="rId16" Type="http://schemas.openxmlformats.org/officeDocument/2006/relationships/image" Target="../media/image575.wmf"/><Relationship Id="rId20" Type="http://schemas.openxmlformats.org/officeDocument/2006/relationships/image" Target="../media/image577.wmf"/><Relationship Id="rId1" Type="http://schemas.openxmlformats.org/officeDocument/2006/relationships/image" Target="../media/image561.wmf"/><Relationship Id="rId6" Type="http://schemas.openxmlformats.org/officeDocument/2006/relationships/image" Target="../media/image566.wmf"/><Relationship Id="rId11" Type="http://schemas.openxmlformats.org/officeDocument/2006/relationships/image" Target="../media/image571.wmf"/><Relationship Id="rId5" Type="http://schemas.openxmlformats.org/officeDocument/2006/relationships/image" Target="../media/image565.wmf"/><Relationship Id="rId15" Type="http://schemas.openxmlformats.org/officeDocument/2006/relationships/image" Target="../media/image275.wmf"/><Relationship Id="rId10" Type="http://schemas.openxmlformats.org/officeDocument/2006/relationships/image" Target="../media/image570.wmf"/><Relationship Id="rId19" Type="http://schemas.openxmlformats.org/officeDocument/2006/relationships/image" Target="../media/image363.wmf"/><Relationship Id="rId4" Type="http://schemas.openxmlformats.org/officeDocument/2006/relationships/image" Target="../media/image564.wmf"/><Relationship Id="rId9" Type="http://schemas.openxmlformats.org/officeDocument/2006/relationships/image" Target="../media/image569.wmf"/><Relationship Id="rId14" Type="http://schemas.openxmlformats.org/officeDocument/2006/relationships/image" Target="../media/image574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9.wmf"/><Relationship Id="rId2" Type="http://schemas.openxmlformats.org/officeDocument/2006/relationships/image" Target="../media/image578.wmf"/><Relationship Id="rId1" Type="http://schemas.openxmlformats.org/officeDocument/2006/relationships/image" Target="../media/image561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7.wmf"/><Relationship Id="rId13" Type="http://schemas.openxmlformats.org/officeDocument/2006/relationships/image" Target="../media/image591.wmf"/><Relationship Id="rId18" Type="http://schemas.openxmlformats.org/officeDocument/2006/relationships/image" Target="../media/image596.wmf"/><Relationship Id="rId3" Type="http://schemas.openxmlformats.org/officeDocument/2006/relationships/image" Target="../media/image582.wmf"/><Relationship Id="rId21" Type="http://schemas.openxmlformats.org/officeDocument/2006/relationships/image" Target="../media/image599.wmf"/><Relationship Id="rId7" Type="http://schemas.openxmlformats.org/officeDocument/2006/relationships/image" Target="../media/image586.wmf"/><Relationship Id="rId12" Type="http://schemas.openxmlformats.org/officeDocument/2006/relationships/image" Target="../media/image575.wmf"/><Relationship Id="rId17" Type="http://schemas.openxmlformats.org/officeDocument/2006/relationships/image" Target="../media/image595.wmf"/><Relationship Id="rId2" Type="http://schemas.openxmlformats.org/officeDocument/2006/relationships/image" Target="../media/image581.wmf"/><Relationship Id="rId16" Type="http://schemas.openxmlformats.org/officeDocument/2006/relationships/image" Target="../media/image594.wmf"/><Relationship Id="rId20" Type="http://schemas.openxmlformats.org/officeDocument/2006/relationships/image" Target="../media/image598.wmf"/><Relationship Id="rId1" Type="http://schemas.openxmlformats.org/officeDocument/2006/relationships/image" Target="../media/image580.wmf"/><Relationship Id="rId6" Type="http://schemas.openxmlformats.org/officeDocument/2006/relationships/image" Target="../media/image585.wmf"/><Relationship Id="rId11" Type="http://schemas.openxmlformats.org/officeDocument/2006/relationships/image" Target="../media/image590.wmf"/><Relationship Id="rId5" Type="http://schemas.openxmlformats.org/officeDocument/2006/relationships/image" Target="../media/image584.wmf"/><Relationship Id="rId15" Type="http://schemas.openxmlformats.org/officeDocument/2006/relationships/image" Target="../media/image593.wmf"/><Relationship Id="rId23" Type="http://schemas.openxmlformats.org/officeDocument/2006/relationships/image" Target="../media/image601.wmf"/><Relationship Id="rId10" Type="http://schemas.openxmlformats.org/officeDocument/2006/relationships/image" Target="../media/image589.wmf"/><Relationship Id="rId19" Type="http://schemas.openxmlformats.org/officeDocument/2006/relationships/image" Target="../media/image597.wmf"/><Relationship Id="rId4" Type="http://schemas.openxmlformats.org/officeDocument/2006/relationships/image" Target="../media/image583.wmf"/><Relationship Id="rId9" Type="http://schemas.openxmlformats.org/officeDocument/2006/relationships/image" Target="../media/image588.wmf"/><Relationship Id="rId14" Type="http://schemas.openxmlformats.org/officeDocument/2006/relationships/image" Target="../media/image592.wmf"/><Relationship Id="rId22" Type="http://schemas.openxmlformats.org/officeDocument/2006/relationships/image" Target="../media/image600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wmf"/><Relationship Id="rId13" Type="http://schemas.openxmlformats.org/officeDocument/2006/relationships/image" Target="../media/image613.wmf"/><Relationship Id="rId18" Type="http://schemas.openxmlformats.org/officeDocument/2006/relationships/image" Target="../media/image617.wmf"/><Relationship Id="rId3" Type="http://schemas.openxmlformats.org/officeDocument/2006/relationships/image" Target="../media/image604.wmf"/><Relationship Id="rId7" Type="http://schemas.openxmlformats.org/officeDocument/2006/relationships/image" Target="../media/image607.wmf"/><Relationship Id="rId12" Type="http://schemas.openxmlformats.org/officeDocument/2006/relationships/image" Target="../media/image612.wmf"/><Relationship Id="rId17" Type="http://schemas.openxmlformats.org/officeDocument/2006/relationships/image" Target="../media/image616.wmf"/><Relationship Id="rId2" Type="http://schemas.openxmlformats.org/officeDocument/2006/relationships/image" Target="../media/image603.wmf"/><Relationship Id="rId16" Type="http://schemas.openxmlformats.org/officeDocument/2006/relationships/image" Target="../media/image574.wmf"/><Relationship Id="rId1" Type="http://schemas.openxmlformats.org/officeDocument/2006/relationships/image" Target="../media/image602.wmf"/><Relationship Id="rId6" Type="http://schemas.openxmlformats.org/officeDocument/2006/relationships/image" Target="../media/image606.wmf"/><Relationship Id="rId11" Type="http://schemas.openxmlformats.org/officeDocument/2006/relationships/image" Target="../media/image611.wmf"/><Relationship Id="rId5" Type="http://schemas.openxmlformats.org/officeDocument/2006/relationships/image" Target="../media/image605.wmf"/><Relationship Id="rId15" Type="http://schemas.openxmlformats.org/officeDocument/2006/relationships/image" Target="../media/image615.wmf"/><Relationship Id="rId10" Type="http://schemas.openxmlformats.org/officeDocument/2006/relationships/image" Target="../media/image610.wmf"/><Relationship Id="rId19" Type="http://schemas.openxmlformats.org/officeDocument/2006/relationships/image" Target="../media/image618.wmf"/><Relationship Id="rId4" Type="http://schemas.openxmlformats.org/officeDocument/2006/relationships/image" Target="../media/image275.wmf"/><Relationship Id="rId9" Type="http://schemas.openxmlformats.org/officeDocument/2006/relationships/image" Target="../media/image609.wmf"/><Relationship Id="rId14" Type="http://schemas.openxmlformats.org/officeDocument/2006/relationships/image" Target="../media/image614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image" Target="../media/image630.wmf"/><Relationship Id="rId18" Type="http://schemas.openxmlformats.org/officeDocument/2006/relationships/image" Target="../media/image633.wmf"/><Relationship Id="rId3" Type="http://schemas.openxmlformats.org/officeDocument/2006/relationships/image" Target="../media/image621.wmf"/><Relationship Id="rId7" Type="http://schemas.openxmlformats.org/officeDocument/2006/relationships/image" Target="../media/image625.wmf"/><Relationship Id="rId12" Type="http://schemas.openxmlformats.org/officeDocument/2006/relationships/image" Target="../media/image368.wmf"/><Relationship Id="rId17" Type="http://schemas.openxmlformats.org/officeDocument/2006/relationships/image" Target="../media/image632.wmf"/><Relationship Id="rId2" Type="http://schemas.openxmlformats.org/officeDocument/2006/relationships/image" Target="../media/image620.wmf"/><Relationship Id="rId16" Type="http://schemas.openxmlformats.org/officeDocument/2006/relationships/image" Target="../media/image272.wmf"/><Relationship Id="rId20" Type="http://schemas.openxmlformats.org/officeDocument/2006/relationships/image" Target="../media/image634.wmf"/><Relationship Id="rId1" Type="http://schemas.openxmlformats.org/officeDocument/2006/relationships/image" Target="../media/image619.wmf"/><Relationship Id="rId6" Type="http://schemas.openxmlformats.org/officeDocument/2006/relationships/image" Target="../media/image624.wmf"/><Relationship Id="rId11" Type="http://schemas.openxmlformats.org/officeDocument/2006/relationships/image" Target="../media/image629.wmf"/><Relationship Id="rId5" Type="http://schemas.openxmlformats.org/officeDocument/2006/relationships/image" Target="../media/image623.wmf"/><Relationship Id="rId15" Type="http://schemas.openxmlformats.org/officeDocument/2006/relationships/image" Target="../media/image631.wmf"/><Relationship Id="rId10" Type="http://schemas.openxmlformats.org/officeDocument/2006/relationships/image" Target="../media/image628.wmf"/><Relationship Id="rId19" Type="http://schemas.openxmlformats.org/officeDocument/2006/relationships/image" Target="../media/image363.wmf"/><Relationship Id="rId4" Type="http://schemas.openxmlformats.org/officeDocument/2006/relationships/image" Target="../media/image622.wmf"/><Relationship Id="rId9" Type="http://schemas.openxmlformats.org/officeDocument/2006/relationships/image" Target="../media/image627.wmf"/><Relationship Id="rId14" Type="http://schemas.openxmlformats.org/officeDocument/2006/relationships/image" Target="../media/image435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5.wmf"/><Relationship Id="rId1" Type="http://schemas.openxmlformats.org/officeDocument/2006/relationships/image" Target="../media/image43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6.wmf"/><Relationship Id="rId2" Type="http://schemas.openxmlformats.org/officeDocument/2006/relationships/image" Target="../media/image635.wmf"/><Relationship Id="rId1" Type="http://schemas.openxmlformats.org/officeDocument/2006/relationships/image" Target="../media/image637.wmf"/><Relationship Id="rId6" Type="http://schemas.openxmlformats.org/officeDocument/2006/relationships/image" Target="../media/image639.wmf"/><Relationship Id="rId5" Type="http://schemas.openxmlformats.org/officeDocument/2006/relationships/image" Target="../media/image638.wmf"/><Relationship Id="rId4" Type="http://schemas.openxmlformats.org/officeDocument/2006/relationships/image" Target="../media/image275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642.wmf"/><Relationship Id="rId7" Type="http://schemas.openxmlformats.org/officeDocument/2006/relationships/image" Target="../media/image364.wmf"/><Relationship Id="rId2" Type="http://schemas.openxmlformats.org/officeDocument/2006/relationships/image" Target="../media/image641.wmf"/><Relationship Id="rId1" Type="http://schemas.openxmlformats.org/officeDocument/2006/relationships/image" Target="../media/image640.wmf"/><Relationship Id="rId6" Type="http://schemas.openxmlformats.org/officeDocument/2006/relationships/image" Target="../media/image272.wmf"/><Relationship Id="rId5" Type="http://schemas.openxmlformats.org/officeDocument/2006/relationships/image" Target="../media/image574.wmf"/><Relationship Id="rId4" Type="http://schemas.openxmlformats.org/officeDocument/2006/relationships/image" Target="../media/image566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3" Type="http://schemas.openxmlformats.org/officeDocument/2006/relationships/image" Target="../media/image272.wmf"/><Relationship Id="rId7" Type="http://schemas.openxmlformats.org/officeDocument/2006/relationships/image" Target="../media/image646.wmf"/><Relationship Id="rId2" Type="http://schemas.openxmlformats.org/officeDocument/2006/relationships/image" Target="../media/image566.wmf"/><Relationship Id="rId1" Type="http://schemas.openxmlformats.org/officeDocument/2006/relationships/image" Target="../media/image364.wmf"/><Relationship Id="rId6" Type="http://schemas.openxmlformats.org/officeDocument/2006/relationships/image" Target="../media/image645.wmf"/><Relationship Id="rId5" Type="http://schemas.openxmlformats.org/officeDocument/2006/relationships/image" Target="../media/image644.wmf"/><Relationship Id="rId4" Type="http://schemas.openxmlformats.org/officeDocument/2006/relationships/image" Target="../media/image6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3.wmf"/><Relationship Id="rId13" Type="http://schemas.openxmlformats.org/officeDocument/2006/relationships/image" Target="../media/image435.wmf"/><Relationship Id="rId3" Type="http://schemas.openxmlformats.org/officeDocument/2006/relationships/image" Target="../media/image650.wmf"/><Relationship Id="rId7" Type="http://schemas.openxmlformats.org/officeDocument/2006/relationships/image" Target="../media/image566.wmf"/><Relationship Id="rId12" Type="http://schemas.openxmlformats.org/officeDocument/2006/relationships/image" Target="../media/image631.wmf"/><Relationship Id="rId17" Type="http://schemas.openxmlformats.org/officeDocument/2006/relationships/image" Target="../media/image656.wmf"/><Relationship Id="rId2" Type="http://schemas.openxmlformats.org/officeDocument/2006/relationships/image" Target="../media/image272.wmf"/><Relationship Id="rId16" Type="http://schemas.openxmlformats.org/officeDocument/2006/relationships/image" Target="../media/image655.wmf"/><Relationship Id="rId1" Type="http://schemas.openxmlformats.org/officeDocument/2006/relationships/image" Target="../media/image649.wmf"/><Relationship Id="rId6" Type="http://schemas.openxmlformats.org/officeDocument/2006/relationships/image" Target="../media/image652.wmf"/><Relationship Id="rId11" Type="http://schemas.openxmlformats.org/officeDocument/2006/relationships/image" Target="../media/image577.wmf"/><Relationship Id="rId5" Type="http://schemas.openxmlformats.org/officeDocument/2006/relationships/image" Target="../media/image651.wmf"/><Relationship Id="rId15" Type="http://schemas.openxmlformats.org/officeDocument/2006/relationships/image" Target="../media/image434.wmf"/><Relationship Id="rId10" Type="http://schemas.openxmlformats.org/officeDocument/2006/relationships/image" Target="../media/image625.wmf"/><Relationship Id="rId4" Type="http://schemas.openxmlformats.org/officeDocument/2006/relationships/image" Target="../media/image290.wmf"/><Relationship Id="rId9" Type="http://schemas.openxmlformats.org/officeDocument/2006/relationships/image" Target="../media/image654.wmf"/><Relationship Id="rId14" Type="http://schemas.openxmlformats.org/officeDocument/2006/relationships/image" Target="../media/image398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4.wmf"/><Relationship Id="rId13" Type="http://schemas.openxmlformats.org/officeDocument/2006/relationships/image" Target="../media/image631.wmf"/><Relationship Id="rId18" Type="http://schemas.openxmlformats.org/officeDocument/2006/relationships/image" Target="../media/image655.wmf"/><Relationship Id="rId3" Type="http://schemas.openxmlformats.org/officeDocument/2006/relationships/image" Target="../media/image659.wmf"/><Relationship Id="rId7" Type="http://schemas.openxmlformats.org/officeDocument/2006/relationships/image" Target="../media/image663.wmf"/><Relationship Id="rId12" Type="http://schemas.openxmlformats.org/officeDocument/2006/relationships/image" Target="../media/image577.wmf"/><Relationship Id="rId17" Type="http://schemas.openxmlformats.org/officeDocument/2006/relationships/image" Target="../media/image629.wmf"/><Relationship Id="rId2" Type="http://schemas.openxmlformats.org/officeDocument/2006/relationships/image" Target="../media/image658.wmf"/><Relationship Id="rId16" Type="http://schemas.openxmlformats.org/officeDocument/2006/relationships/image" Target="../media/image434.wmf"/><Relationship Id="rId1" Type="http://schemas.openxmlformats.org/officeDocument/2006/relationships/image" Target="../media/image657.wmf"/><Relationship Id="rId6" Type="http://schemas.openxmlformats.org/officeDocument/2006/relationships/image" Target="../media/image662.wmf"/><Relationship Id="rId11" Type="http://schemas.openxmlformats.org/officeDocument/2006/relationships/image" Target="../media/image625.wmf"/><Relationship Id="rId5" Type="http://schemas.openxmlformats.org/officeDocument/2006/relationships/image" Target="../media/image661.wmf"/><Relationship Id="rId15" Type="http://schemas.openxmlformats.org/officeDocument/2006/relationships/image" Target="../media/image398.wmf"/><Relationship Id="rId10" Type="http://schemas.openxmlformats.org/officeDocument/2006/relationships/image" Target="../media/image272.wmf"/><Relationship Id="rId19" Type="http://schemas.openxmlformats.org/officeDocument/2006/relationships/image" Target="../media/image656.wmf"/><Relationship Id="rId4" Type="http://schemas.openxmlformats.org/officeDocument/2006/relationships/image" Target="../media/image660.wmf"/><Relationship Id="rId9" Type="http://schemas.openxmlformats.org/officeDocument/2006/relationships/image" Target="../media/image665.wmf"/><Relationship Id="rId14" Type="http://schemas.openxmlformats.org/officeDocument/2006/relationships/image" Target="../media/image435.w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wmf"/><Relationship Id="rId13" Type="http://schemas.openxmlformats.org/officeDocument/2006/relationships/image" Target="../media/image577.wmf"/><Relationship Id="rId3" Type="http://schemas.openxmlformats.org/officeDocument/2006/relationships/image" Target="../media/image631.wmf"/><Relationship Id="rId7" Type="http://schemas.openxmlformats.org/officeDocument/2006/relationships/image" Target="../media/image434.wmf"/><Relationship Id="rId12" Type="http://schemas.openxmlformats.org/officeDocument/2006/relationships/image" Target="../media/image669.wmf"/><Relationship Id="rId2" Type="http://schemas.openxmlformats.org/officeDocument/2006/relationships/image" Target="../media/image667.wmf"/><Relationship Id="rId1" Type="http://schemas.openxmlformats.org/officeDocument/2006/relationships/image" Target="../media/image666.wmf"/><Relationship Id="rId6" Type="http://schemas.openxmlformats.org/officeDocument/2006/relationships/image" Target="../media/image398.wmf"/><Relationship Id="rId11" Type="http://schemas.openxmlformats.org/officeDocument/2006/relationships/image" Target="../media/image668.wmf"/><Relationship Id="rId5" Type="http://schemas.openxmlformats.org/officeDocument/2006/relationships/image" Target="../media/image272.wmf"/><Relationship Id="rId10" Type="http://schemas.openxmlformats.org/officeDocument/2006/relationships/image" Target="../media/image625.wmf"/><Relationship Id="rId4" Type="http://schemas.openxmlformats.org/officeDocument/2006/relationships/image" Target="../media/image435.wmf"/><Relationship Id="rId9" Type="http://schemas.openxmlformats.org/officeDocument/2006/relationships/image" Target="../media/image576.wmf"/><Relationship Id="rId14" Type="http://schemas.openxmlformats.org/officeDocument/2006/relationships/image" Target="../media/image655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5.wmf"/><Relationship Id="rId1" Type="http://schemas.openxmlformats.org/officeDocument/2006/relationships/image" Target="../media/image670.w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8.wmf"/><Relationship Id="rId13" Type="http://schemas.openxmlformats.org/officeDocument/2006/relationships/image" Target="../media/image683.wmf"/><Relationship Id="rId3" Type="http://schemas.openxmlformats.org/officeDocument/2006/relationships/image" Target="../media/image674.wmf"/><Relationship Id="rId7" Type="http://schemas.openxmlformats.org/officeDocument/2006/relationships/image" Target="../media/image677.wmf"/><Relationship Id="rId12" Type="http://schemas.openxmlformats.org/officeDocument/2006/relationships/image" Target="../media/image682.wmf"/><Relationship Id="rId2" Type="http://schemas.openxmlformats.org/officeDocument/2006/relationships/image" Target="../media/image673.wmf"/><Relationship Id="rId1" Type="http://schemas.openxmlformats.org/officeDocument/2006/relationships/image" Target="../media/image672.wmf"/><Relationship Id="rId6" Type="http://schemas.openxmlformats.org/officeDocument/2006/relationships/image" Target="../media/image180.wmf"/><Relationship Id="rId11" Type="http://schemas.openxmlformats.org/officeDocument/2006/relationships/image" Target="../media/image681.wmf"/><Relationship Id="rId5" Type="http://schemas.openxmlformats.org/officeDocument/2006/relationships/image" Target="../media/image676.wmf"/><Relationship Id="rId10" Type="http://schemas.openxmlformats.org/officeDocument/2006/relationships/image" Target="../media/image680.wmf"/><Relationship Id="rId4" Type="http://schemas.openxmlformats.org/officeDocument/2006/relationships/image" Target="../media/image675.wmf"/><Relationship Id="rId9" Type="http://schemas.openxmlformats.org/officeDocument/2006/relationships/image" Target="../media/image679.w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wmf"/><Relationship Id="rId3" Type="http://schemas.openxmlformats.org/officeDocument/2006/relationships/image" Target="../media/image686.wmf"/><Relationship Id="rId7" Type="http://schemas.openxmlformats.org/officeDocument/2006/relationships/image" Target="../media/image689.wmf"/><Relationship Id="rId2" Type="http://schemas.openxmlformats.org/officeDocument/2006/relationships/image" Target="../media/image685.wmf"/><Relationship Id="rId1" Type="http://schemas.openxmlformats.org/officeDocument/2006/relationships/image" Target="../media/image684.wmf"/><Relationship Id="rId6" Type="http://schemas.openxmlformats.org/officeDocument/2006/relationships/image" Target="../media/image131.wmf"/><Relationship Id="rId5" Type="http://schemas.openxmlformats.org/officeDocument/2006/relationships/image" Target="../media/image688.wmf"/><Relationship Id="rId4" Type="http://schemas.openxmlformats.org/officeDocument/2006/relationships/image" Target="../media/image687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xfrm>
            <a:off x="914400" y="5942013"/>
            <a:ext cx="5029200" cy="920750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914400" y="5942013"/>
            <a:ext cx="5029200" cy="920750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b="0" dirty="0"/>
              <a:t>‹#›</a:t>
            </a:fld>
            <a:endParaRPr lang="en-US" altLang="zh-CN" sz="1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0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69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87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0.wmf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4.png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9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00.wmf"/><Relationship Id="rId5" Type="http://schemas.openxmlformats.org/officeDocument/2006/relationships/image" Target="../media/image113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9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00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3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23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image" Target="../media/image122.wmf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20.wmf"/><Relationship Id="rId9" Type="http://schemas.openxmlformats.org/officeDocument/2006/relationships/image" Target="../media/image121.png"/><Relationship Id="rId14" Type="http://schemas.openxmlformats.org/officeDocument/2006/relationships/oleObject" Target="../embeddings/oleObject14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32.w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wmf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57.bin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28" Type="http://schemas.openxmlformats.org/officeDocument/2006/relationships/oleObject" Target="../embeddings/oleObject159.bin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31.wmf"/><Relationship Id="rId4" Type="http://schemas.openxmlformats.org/officeDocument/2006/relationships/image" Target="../media/image122.wmf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" Type="http://schemas.openxmlformats.org/officeDocument/2006/relationships/image" Target="../media/image147.emf"/><Relationship Id="rId21" Type="http://schemas.openxmlformats.org/officeDocument/2006/relationships/image" Target="../media/image142.wmf"/><Relationship Id="rId34" Type="http://schemas.openxmlformats.org/officeDocument/2006/relationships/oleObject" Target="../embeddings/oleObject174.bin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40.wmf"/><Relationship Id="rId25" Type="http://schemas.openxmlformats.org/officeDocument/2006/relationships/image" Target="../media/image132.wmf"/><Relationship Id="rId33" Type="http://schemas.openxmlformats.org/officeDocument/2006/relationships/image" Target="../media/image14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image" Target="../media/image14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69.bin"/><Relationship Id="rId32" Type="http://schemas.openxmlformats.org/officeDocument/2006/relationships/oleObject" Target="../embeddings/oleObject173.bin"/><Relationship Id="rId37" Type="http://schemas.openxmlformats.org/officeDocument/2006/relationships/image" Target="../media/image146.wmf"/><Relationship Id="rId5" Type="http://schemas.openxmlformats.org/officeDocument/2006/relationships/image" Target="../media/image149.emf"/><Relationship Id="rId15" Type="http://schemas.openxmlformats.org/officeDocument/2006/relationships/image" Target="../media/image136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71.bin"/><Relationship Id="rId36" Type="http://schemas.openxmlformats.org/officeDocument/2006/relationships/oleObject" Target="../embeddings/oleObject175.bin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41.wmf"/><Relationship Id="rId31" Type="http://schemas.openxmlformats.org/officeDocument/2006/relationships/image" Target="../media/image134.wmf"/><Relationship Id="rId4" Type="http://schemas.openxmlformats.org/officeDocument/2006/relationships/image" Target="../media/image148.emf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72.bin"/><Relationship Id="rId35" Type="http://schemas.openxmlformats.org/officeDocument/2006/relationships/image" Target="../media/image1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56.wmf"/><Relationship Id="rId3" Type="http://schemas.openxmlformats.org/officeDocument/2006/relationships/image" Target="../media/image160.emf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6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71.png"/><Relationship Id="rId3" Type="http://schemas.openxmlformats.org/officeDocument/2006/relationships/oleObject" Target="../embeddings/oleObject194.bin"/><Relationship Id="rId21" Type="http://schemas.openxmlformats.org/officeDocument/2006/relationships/image" Target="../media/image172.w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10" Type="http://schemas.openxmlformats.org/officeDocument/2006/relationships/image" Target="../media/image167.wmf"/><Relationship Id="rId19" Type="http://schemas.openxmlformats.org/officeDocument/2006/relationships/image" Target="../media/image173.png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6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7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217.bin"/><Relationship Id="rId3" Type="http://schemas.openxmlformats.org/officeDocument/2006/relationships/oleObject" Target="../embeddings/oleObject210.bin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8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220.bin"/><Relationship Id="rId5" Type="http://schemas.openxmlformats.org/officeDocument/2006/relationships/image" Target="../media/image191.e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187.wmf"/><Relationship Id="rId4" Type="http://schemas.openxmlformats.org/officeDocument/2006/relationships/image" Target="../media/image174.wmf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1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93.wmf"/><Relationship Id="rId9" Type="http://schemas.openxmlformats.org/officeDocument/2006/relationships/image" Target="../media/image19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0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3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1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12.wmf"/><Relationship Id="rId26" Type="http://schemas.openxmlformats.org/officeDocument/2006/relationships/image" Target="../media/image223.w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9.wmf"/><Relationship Id="rId20" Type="http://schemas.openxmlformats.org/officeDocument/2006/relationships/image" Target="../media/image22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222.w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224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18.wmf"/><Relationship Id="rId22" Type="http://schemas.openxmlformats.org/officeDocument/2006/relationships/image" Target="../media/image221.wmf"/><Relationship Id="rId27" Type="http://schemas.openxmlformats.org/officeDocument/2006/relationships/oleObject" Target="../embeddings/oleObject25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27.wmf"/><Relationship Id="rId26" Type="http://schemas.openxmlformats.org/officeDocument/2006/relationships/image" Target="../media/image236.wmf"/><Relationship Id="rId39" Type="http://schemas.openxmlformats.org/officeDocument/2006/relationships/oleObject" Target="../embeddings/oleObject276.bin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34" Type="http://schemas.openxmlformats.org/officeDocument/2006/relationships/image" Target="../media/image240.wmf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32.w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33" Type="http://schemas.openxmlformats.org/officeDocument/2006/relationships/oleObject" Target="../embeddings/oleObject273.bin"/><Relationship Id="rId38" Type="http://schemas.openxmlformats.org/officeDocument/2006/relationships/image" Target="../media/image24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6.wmf"/><Relationship Id="rId20" Type="http://schemas.openxmlformats.org/officeDocument/2006/relationships/image" Target="../media/image233.wmf"/><Relationship Id="rId29" Type="http://schemas.openxmlformats.org/officeDocument/2006/relationships/oleObject" Target="../embeddings/oleObject271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9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35.wmf"/><Relationship Id="rId32" Type="http://schemas.openxmlformats.org/officeDocument/2006/relationships/image" Target="../media/image239.wmf"/><Relationship Id="rId37" Type="http://schemas.openxmlformats.org/officeDocument/2006/relationships/oleObject" Target="../embeddings/oleObject275.bin"/><Relationship Id="rId40" Type="http://schemas.openxmlformats.org/officeDocument/2006/relationships/image" Target="../media/image243.wmf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37.wmf"/><Relationship Id="rId36" Type="http://schemas.openxmlformats.org/officeDocument/2006/relationships/image" Target="../media/image241.wmf"/><Relationship Id="rId10" Type="http://schemas.openxmlformats.org/officeDocument/2006/relationships/image" Target="../media/image231.wmf"/><Relationship Id="rId19" Type="http://schemas.openxmlformats.org/officeDocument/2006/relationships/oleObject" Target="../embeddings/oleObject266.bin"/><Relationship Id="rId31" Type="http://schemas.openxmlformats.org/officeDocument/2006/relationships/oleObject" Target="../embeddings/oleObject272.bin"/><Relationship Id="rId4" Type="http://schemas.openxmlformats.org/officeDocument/2006/relationships/image" Target="../media/image228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25.wmf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238.wmf"/><Relationship Id="rId35" Type="http://schemas.openxmlformats.org/officeDocument/2006/relationships/oleObject" Target="../embeddings/oleObject27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29" Type="http://schemas.openxmlformats.org/officeDocument/2006/relationships/oleObject" Target="../embeddings/oleObject290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56.w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Relationship Id="rId27" Type="http://schemas.openxmlformats.org/officeDocument/2006/relationships/oleObject" Target="../embeddings/oleObject28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3.wmf"/><Relationship Id="rId20" Type="http://schemas.openxmlformats.org/officeDocument/2006/relationships/image" Target="../media/image26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67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10" Type="http://schemas.openxmlformats.org/officeDocument/2006/relationships/image" Target="../media/image260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62.wmf"/><Relationship Id="rId22" Type="http://schemas.openxmlformats.org/officeDocument/2006/relationships/image" Target="../media/image26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69.w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1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30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9.wmf"/><Relationship Id="rId20" Type="http://schemas.openxmlformats.org/officeDocument/2006/relationships/image" Target="../media/image27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4.png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310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175.wmf"/><Relationship Id="rId22" Type="http://schemas.openxmlformats.org/officeDocument/2006/relationships/image" Target="../media/image27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3.png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27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80.wmf"/><Relationship Id="rId26" Type="http://schemas.openxmlformats.org/officeDocument/2006/relationships/oleObject" Target="../embeddings/oleObject327.bin"/><Relationship Id="rId3" Type="http://schemas.openxmlformats.org/officeDocument/2006/relationships/oleObject" Target="../embeddings/oleObject314.bin"/><Relationship Id="rId21" Type="http://schemas.openxmlformats.org/officeDocument/2006/relationships/oleObject" Target="../embeddings/oleObject323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18.bin"/><Relationship Id="rId24" Type="http://schemas.openxmlformats.org/officeDocument/2006/relationships/oleObject" Target="../embeddings/oleObject325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286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3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28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oleObject" Target="../embeddings/oleObject340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29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0" Type="http://schemas.openxmlformats.org/officeDocument/2006/relationships/image" Target="../media/image292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29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3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1.wmf"/><Relationship Id="rId20" Type="http://schemas.openxmlformats.org/officeDocument/2006/relationships/image" Target="../media/image29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45.bin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49.bin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29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6.wmf"/><Relationship Id="rId19" Type="http://schemas.openxmlformats.org/officeDocument/2006/relationships/image" Target="../media/image20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290.wmf"/><Relationship Id="rId26" Type="http://schemas.openxmlformats.org/officeDocument/2006/relationships/oleObject" Target="../embeddings/oleObject364.bin"/><Relationship Id="rId3" Type="http://schemas.openxmlformats.org/officeDocument/2006/relationships/oleObject" Target="../embeddings/oleObject350.bin"/><Relationship Id="rId21" Type="http://schemas.openxmlformats.org/officeDocument/2006/relationships/oleObject" Target="../embeddings/oleObject359.bin"/><Relationship Id="rId34" Type="http://schemas.openxmlformats.org/officeDocument/2006/relationships/oleObject" Target="../embeddings/oleObject369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3.bin"/><Relationship Id="rId33" Type="http://schemas.openxmlformats.org/officeDocument/2006/relationships/image" Target="../media/image29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3.wmf"/><Relationship Id="rId20" Type="http://schemas.openxmlformats.org/officeDocument/2006/relationships/image" Target="../media/image304.wmf"/><Relationship Id="rId29" Type="http://schemas.openxmlformats.org/officeDocument/2006/relationships/image" Target="../media/image305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354.bin"/><Relationship Id="rId24" Type="http://schemas.openxmlformats.org/officeDocument/2006/relationships/oleObject" Target="../embeddings/oleObject362.bin"/><Relationship Id="rId32" Type="http://schemas.openxmlformats.org/officeDocument/2006/relationships/oleObject" Target="../embeddings/oleObject368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1.bin"/><Relationship Id="rId28" Type="http://schemas.openxmlformats.org/officeDocument/2006/relationships/oleObject" Target="../embeddings/oleObject366.bin"/><Relationship Id="rId10" Type="http://schemas.openxmlformats.org/officeDocument/2006/relationships/image" Target="../media/image300.wmf"/><Relationship Id="rId19" Type="http://schemas.openxmlformats.org/officeDocument/2006/relationships/oleObject" Target="../embeddings/oleObject358.bin"/><Relationship Id="rId31" Type="http://schemas.openxmlformats.org/officeDocument/2006/relationships/image" Target="../media/image295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02.wmf"/><Relationship Id="rId22" Type="http://schemas.openxmlformats.org/officeDocument/2006/relationships/oleObject" Target="../embeddings/oleObject360.bin"/><Relationship Id="rId27" Type="http://schemas.openxmlformats.org/officeDocument/2006/relationships/oleObject" Target="../embeddings/oleObject365.bin"/><Relationship Id="rId30" Type="http://schemas.openxmlformats.org/officeDocument/2006/relationships/oleObject" Target="../embeddings/oleObject367.bin"/><Relationship Id="rId35" Type="http://schemas.openxmlformats.org/officeDocument/2006/relationships/image" Target="../media/image29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311.wmf"/><Relationship Id="rId3" Type="http://schemas.openxmlformats.org/officeDocument/2006/relationships/oleObject" Target="../embeddings/oleObject370.bin"/><Relationship Id="rId21" Type="http://schemas.openxmlformats.org/officeDocument/2006/relationships/oleObject" Target="../embeddings/oleObject380.bin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10.wmf"/><Relationship Id="rId17" Type="http://schemas.openxmlformats.org/officeDocument/2006/relationships/oleObject" Target="../embeddings/oleObject3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2.wmf"/><Relationship Id="rId20" Type="http://schemas.openxmlformats.org/officeDocument/2006/relationships/oleObject" Target="../embeddings/oleObject379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10" Type="http://schemas.openxmlformats.org/officeDocument/2006/relationships/image" Target="../media/image309.wmf"/><Relationship Id="rId19" Type="http://schemas.openxmlformats.org/officeDocument/2006/relationships/oleObject" Target="../embeddings/oleObject378.bin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293.wmf"/><Relationship Id="rId22" Type="http://schemas.openxmlformats.org/officeDocument/2006/relationships/oleObject" Target="../embeddings/oleObject38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317.wmf"/><Relationship Id="rId3" Type="http://schemas.openxmlformats.org/officeDocument/2006/relationships/oleObject" Target="../embeddings/oleObject382.bin"/><Relationship Id="rId21" Type="http://schemas.openxmlformats.org/officeDocument/2006/relationships/oleObject" Target="../embeddings/oleObject391.bin"/><Relationship Id="rId7" Type="http://schemas.openxmlformats.org/officeDocument/2006/relationships/oleObject" Target="../embeddings/oleObject384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89.bin"/><Relationship Id="rId25" Type="http://schemas.openxmlformats.org/officeDocument/2006/relationships/oleObject" Target="../embeddings/oleObject39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386.bin"/><Relationship Id="rId24" Type="http://schemas.openxmlformats.org/officeDocument/2006/relationships/image" Target="../media/image320.wmf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23" Type="http://schemas.openxmlformats.org/officeDocument/2006/relationships/oleObject" Target="../embeddings/oleObject392.bin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90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15.wmf"/><Relationship Id="rId22" Type="http://schemas.openxmlformats.org/officeDocument/2006/relationships/image" Target="../media/image31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99.bin"/><Relationship Id="rId3" Type="http://schemas.openxmlformats.org/officeDocument/2006/relationships/oleObject" Target="../embeddings/oleObject394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2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7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98.bin"/><Relationship Id="rId5" Type="http://schemas.openxmlformats.org/officeDocument/2006/relationships/oleObject" Target="../embeddings/oleObject395.bin"/><Relationship Id="rId15" Type="http://schemas.openxmlformats.org/officeDocument/2006/relationships/oleObject" Target="../embeddings/oleObject400.bin"/><Relationship Id="rId10" Type="http://schemas.openxmlformats.org/officeDocument/2006/relationships/image" Target="../media/image324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97.bin"/><Relationship Id="rId14" Type="http://schemas.openxmlformats.org/officeDocument/2006/relationships/image" Target="../media/image32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406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3.bin"/><Relationship Id="rId12" Type="http://schemas.openxmlformats.org/officeDocument/2006/relationships/image" Target="../media/image29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405.bin"/><Relationship Id="rId5" Type="http://schemas.openxmlformats.org/officeDocument/2006/relationships/oleObject" Target="../embeddings/oleObject402.bin"/><Relationship Id="rId15" Type="http://schemas.openxmlformats.org/officeDocument/2006/relationships/oleObject" Target="../embeddings/oleObject407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33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image" Target="../media/image335.w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12" Type="http://schemas.openxmlformats.org/officeDocument/2006/relationships/oleObject" Target="../embeddings/oleObject4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28.wmf"/><Relationship Id="rId11" Type="http://schemas.openxmlformats.org/officeDocument/2006/relationships/image" Target="../media/image337.png"/><Relationship Id="rId5" Type="http://schemas.openxmlformats.org/officeDocument/2006/relationships/oleObject" Target="../embeddings/oleObject409.bin"/><Relationship Id="rId15" Type="http://schemas.openxmlformats.org/officeDocument/2006/relationships/image" Target="../media/image336.wmf"/><Relationship Id="rId10" Type="http://schemas.openxmlformats.org/officeDocument/2006/relationships/image" Target="../media/image334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411.bin"/><Relationship Id="rId14" Type="http://schemas.openxmlformats.org/officeDocument/2006/relationships/oleObject" Target="../embeddings/oleObject41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419.bin"/><Relationship Id="rId18" Type="http://schemas.openxmlformats.org/officeDocument/2006/relationships/oleObject" Target="../embeddings/oleObject423.bin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42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21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418.bin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10" Type="http://schemas.openxmlformats.org/officeDocument/2006/relationships/image" Target="../media/image340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4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350.wmf"/><Relationship Id="rId3" Type="http://schemas.openxmlformats.org/officeDocument/2006/relationships/oleObject" Target="../embeddings/oleObject424.bin"/><Relationship Id="rId21" Type="http://schemas.openxmlformats.org/officeDocument/2006/relationships/oleObject" Target="../embeddings/oleObject433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347.wmf"/><Relationship Id="rId17" Type="http://schemas.openxmlformats.org/officeDocument/2006/relationships/oleObject" Target="../embeddings/oleObject43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9.wmf"/><Relationship Id="rId20" Type="http://schemas.openxmlformats.org/officeDocument/2006/relationships/image" Target="../media/image351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428.bin"/><Relationship Id="rId24" Type="http://schemas.openxmlformats.org/officeDocument/2006/relationships/image" Target="../media/image353.wmf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23" Type="http://schemas.openxmlformats.org/officeDocument/2006/relationships/oleObject" Target="../embeddings/oleObject434.bin"/><Relationship Id="rId10" Type="http://schemas.openxmlformats.org/officeDocument/2006/relationships/image" Target="../media/image346.wmf"/><Relationship Id="rId19" Type="http://schemas.openxmlformats.org/officeDocument/2006/relationships/oleObject" Target="../embeddings/oleObject432.bin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348.wmf"/><Relationship Id="rId22" Type="http://schemas.openxmlformats.org/officeDocument/2006/relationships/image" Target="../media/image35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436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4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440.bin"/><Relationship Id="rId4" Type="http://schemas.openxmlformats.org/officeDocument/2006/relationships/image" Target="../media/image35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442.bin"/><Relationship Id="rId10" Type="http://schemas.openxmlformats.org/officeDocument/2006/relationships/image" Target="../media/image272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44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450.bin"/><Relationship Id="rId18" Type="http://schemas.openxmlformats.org/officeDocument/2006/relationships/oleObject" Target="../embeddings/oleObject453.bin"/><Relationship Id="rId26" Type="http://schemas.openxmlformats.org/officeDocument/2006/relationships/image" Target="../media/image367.wmf"/><Relationship Id="rId39" Type="http://schemas.openxmlformats.org/officeDocument/2006/relationships/oleObject" Target="../embeddings/oleObject465.bin"/><Relationship Id="rId3" Type="http://schemas.openxmlformats.org/officeDocument/2006/relationships/oleObject" Target="../embeddings/oleObject445.bin"/><Relationship Id="rId21" Type="http://schemas.openxmlformats.org/officeDocument/2006/relationships/image" Target="../media/image293.wmf"/><Relationship Id="rId34" Type="http://schemas.openxmlformats.org/officeDocument/2006/relationships/oleObject" Target="../embeddings/oleObject462.bin"/><Relationship Id="rId42" Type="http://schemas.openxmlformats.org/officeDocument/2006/relationships/image" Target="../media/image272.wmf"/><Relationship Id="rId7" Type="http://schemas.openxmlformats.org/officeDocument/2006/relationships/oleObject" Target="../embeddings/oleObject447.bin"/><Relationship Id="rId12" Type="http://schemas.openxmlformats.org/officeDocument/2006/relationships/image" Target="../media/image363.wmf"/><Relationship Id="rId17" Type="http://schemas.openxmlformats.org/officeDocument/2006/relationships/oleObject" Target="../embeddings/oleObject452.bin"/><Relationship Id="rId25" Type="http://schemas.openxmlformats.org/officeDocument/2006/relationships/oleObject" Target="../embeddings/oleObject457.bin"/><Relationship Id="rId33" Type="http://schemas.openxmlformats.org/officeDocument/2006/relationships/image" Target="../media/image370.wmf"/><Relationship Id="rId38" Type="http://schemas.openxmlformats.org/officeDocument/2006/relationships/oleObject" Target="../embeddings/oleObject464.bin"/><Relationship Id="rId46" Type="http://schemas.openxmlformats.org/officeDocument/2006/relationships/oleObject" Target="../embeddings/oleObject4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4.wmf"/><Relationship Id="rId20" Type="http://schemas.openxmlformats.org/officeDocument/2006/relationships/oleObject" Target="../embeddings/oleObject454.bin"/><Relationship Id="rId29" Type="http://schemas.openxmlformats.org/officeDocument/2006/relationships/oleObject" Target="../embeddings/oleObject459.bin"/><Relationship Id="rId41" Type="http://schemas.openxmlformats.org/officeDocument/2006/relationships/oleObject" Target="../embeddings/oleObject466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2.wmf"/><Relationship Id="rId11" Type="http://schemas.openxmlformats.org/officeDocument/2006/relationships/oleObject" Target="../embeddings/oleObject449.bin"/><Relationship Id="rId24" Type="http://schemas.openxmlformats.org/officeDocument/2006/relationships/image" Target="../media/image366.wmf"/><Relationship Id="rId32" Type="http://schemas.openxmlformats.org/officeDocument/2006/relationships/oleObject" Target="../embeddings/oleObject461.bin"/><Relationship Id="rId37" Type="http://schemas.openxmlformats.org/officeDocument/2006/relationships/image" Target="../media/image372.wmf"/><Relationship Id="rId40" Type="http://schemas.openxmlformats.org/officeDocument/2006/relationships/image" Target="../media/image373.wmf"/><Relationship Id="rId45" Type="http://schemas.openxmlformats.org/officeDocument/2006/relationships/oleObject" Target="../embeddings/oleObject469.bin"/><Relationship Id="rId5" Type="http://schemas.openxmlformats.org/officeDocument/2006/relationships/oleObject" Target="../embeddings/oleObject446.bin"/><Relationship Id="rId15" Type="http://schemas.openxmlformats.org/officeDocument/2006/relationships/oleObject" Target="../embeddings/oleObject451.bin"/><Relationship Id="rId23" Type="http://schemas.openxmlformats.org/officeDocument/2006/relationships/oleObject" Target="../embeddings/oleObject456.bin"/><Relationship Id="rId28" Type="http://schemas.openxmlformats.org/officeDocument/2006/relationships/image" Target="../media/image368.wmf"/><Relationship Id="rId36" Type="http://schemas.openxmlformats.org/officeDocument/2006/relationships/oleObject" Target="../embeddings/oleObject463.bin"/><Relationship Id="rId10" Type="http://schemas.openxmlformats.org/officeDocument/2006/relationships/image" Target="../media/image362.wmf"/><Relationship Id="rId19" Type="http://schemas.openxmlformats.org/officeDocument/2006/relationships/image" Target="../media/image365.wmf"/><Relationship Id="rId31" Type="http://schemas.openxmlformats.org/officeDocument/2006/relationships/image" Target="../media/image369.wmf"/><Relationship Id="rId44" Type="http://schemas.openxmlformats.org/officeDocument/2006/relationships/oleObject" Target="../embeddings/oleObject468.bin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448.bin"/><Relationship Id="rId14" Type="http://schemas.openxmlformats.org/officeDocument/2006/relationships/image" Target="../media/image290.wmf"/><Relationship Id="rId22" Type="http://schemas.openxmlformats.org/officeDocument/2006/relationships/oleObject" Target="../embeddings/oleObject455.bin"/><Relationship Id="rId27" Type="http://schemas.openxmlformats.org/officeDocument/2006/relationships/oleObject" Target="../embeddings/oleObject458.bin"/><Relationship Id="rId30" Type="http://schemas.openxmlformats.org/officeDocument/2006/relationships/oleObject" Target="../embeddings/oleObject460.bin"/><Relationship Id="rId35" Type="http://schemas.openxmlformats.org/officeDocument/2006/relationships/image" Target="../media/image371.wmf"/><Relationship Id="rId43" Type="http://schemas.openxmlformats.org/officeDocument/2006/relationships/oleObject" Target="../embeddings/oleObject467.bin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6.bin"/><Relationship Id="rId18" Type="http://schemas.openxmlformats.org/officeDocument/2006/relationships/image" Target="../media/image378.wmf"/><Relationship Id="rId26" Type="http://schemas.openxmlformats.org/officeDocument/2006/relationships/image" Target="../media/image380.wmf"/><Relationship Id="rId39" Type="http://schemas.openxmlformats.org/officeDocument/2006/relationships/oleObject" Target="../embeddings/oleObject489.bin"/><Relationship Id="rId3" Type="http://schemas.openxmlformats.org/officeDocument/2006/relationships/oleObject" Target="../embeddings/oleObject471.bin"/><Relationship Id="rId21" Type="http://schemas.openxmlformats.org/officeDocument/2006/relationships/oleObject" Target="../embeddings/oleObject480.bin"/><Relationship Id="rId34" Type="http://schemas.openxmlformats.org/officeDocument/2006/relationships/image" Target="../media/image384.wmf"/><Relationship Id="rId42" Type="http://schemas.openxmlformats.org/officeDocument/2006/relationships/image" Target="../media/image386.wmf"/><Relationship Id="rId47" Type="http://schemas.openxmlformats.org/officeDocument/2006/relationships/oleObject" Target="../embeddings/oleObject493.bin"/><Relationship Id="rId50" Type="http://schemas.openxmlformats.org/officeDocument/2006/relationships/image" Target="../media/image390.wmf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292.wmf"/><Relationship Id="rId17" Type="http://schemas.openxmlformats.org/officeDocument/2006/relationships/oleObject" Target="../embeddings/oleObject478.bin"/><Relationship Id="rId25" Type="http://schemas.openxmlformats.org/officeDocument/2006/relationships/oleObject" Target="../embeddings/oleObject482.bin"/><Relationship Id="rId33" Type="http://schemas.openxmlformats.org/officeDocument/2006/relationships/oleObject" Target="../embeddings/oleObject486.bin"/><Relationship Id="rId38" Type="http://schemas.openxmlformats.org/officeDocument/2006/relationships/image" Target="../media/image272.wmf"/><Relationship Id="rId46" Type="http://schemas.openxmlformats.org/officeDocument/2006/relationships/image" Target="../media/image38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3.wmf"/><Relationship Id="rId20" Type="http://schemas.openxmlformats.org/officeDocument/2006/relationships/image" Target="../media/image366.wmf"/><Relationship Id="rId29" Type="http://schemas.openxmlformats.org/officeDocument/2006/relationships/oleObject" Target="../embeddings/oleObject484.bin"/><Relationship Id="rId41" Type="http://schemas.openxmlformats.org/officeDocument/2006/relationships/oleObject" Target="../embeddings/oleObject490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475.bin"/><Relationship Id="rId24" Type="http://schemas.openxmlformats.org/officeDocument/2006/relationships/image" Target="../media/image372.wmf"/><Relationship Id="rId32" Type="http://schemas.openxmlformats.org/officeDocument/2006/relationships/image" Target="../media/image383.wmf"/><Relationship Id="rId37" Type="http://schemas.openxmlformats.org/officeDocument/2006/relationships/oleObject" Target="../embeddings/oleObject488.bin"/><Relationship Id="rId40" Type="http://schemas.openxmlformats.org/officeDocument/2006/relationships/image" Target="../media/image385.wmf"/><Relationship Id="rId45" Type="http://schemas.openxmlformats.org/officeDocument/2006/relationships/oleObject" Target="../embeddings/oleObject492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23" Type="http://schemas.openxmlformats.org/officeDocument/2006/relationships/oleObject" Target="../embeddings/oleObject481.bin"/><Relationship Id="rId28" Type="http://schemas.openxmlformats.org/officeDocument/2006/relationships/image" Target="../media/image381.wmf"/><Relationship Id="rId36" Type="http://schemas.openxmlformats.org/officeDocument/2006/relationships/image" Target="../media/image290.wmf"/><Relationship Id="rId49" Type="http://schemas.openxmlformats.org/officeDocument/2006/relationships/oleObject" Target="../embeddings/oleObject494.bin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479.bin"/><Relationship Id="rId31" Type="http://schemas.openxmlformats.org/officeDocument/2006/relationships/oleObject" Target="../embeddings/oleObject485.bin"/><Relationship Id="rId44" Type="http://schemas.openxmlformats.org/officeDocument/2006/relationships/image" Target="../media/image387.wmf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365.wmf"/><Relationship Id="rId22" Type="http://schemas.openxmlformats.org/officeDocument/2006/relationships/image" Target="../media/image379.wmf"/><Relationship Id="rId27" Type="http://schemas.openxmlformats.org/officeDocument/2006/relationships/oleObject" Target="../embeddings/oleObject483.bin"/><Relationship Id="rId30" Type="http://schemas.openxmlformats.org/officeDocument/2006/relationships/image" Target="../media/image382.wmf"/><Relationship Id="rId35" Type="http://schemas.openxmlformats.org/officeDocument/2006/relationships/oleObject" Target="../embeddings/oleObject487.bin"/><Relationship Id="rId43" Type="http://schemas.openxmlformats.org/officeDocument/2006/relationships/oleObject" Target="../embeddings/oleObject491.bin"/><Relationship Id="rId48" Type="http://schemas.openxmlformats.org/officeDocument/2006/relationships/image" Target="../media/image389.wmf"/><Relationship Id="rId8" Type="http://schemas.openxmlformats.org/officeDocument/2006/relationships/image" Target="../media/image37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13" Type="http://schemas.openxmlformats.org/officeDocument/2006/relationships/oleObject" Target="../embeddings/oleObject500.bin"/><Relationship Id="rId18" Type="http://schemas.openxmlformats.org/officeDocument/2006/relationships/image" Target="../media/image387.wmf"/><Relationship Id="rId3" Type="http://schemas.openxmlformats.org/officeDocument/2006/relationships/oleObject" Target="../embeddings/oleObject495.bin"/><Relationship Id="rId21" Type="http://schemas.openxmlformats.org/officeDocument/2006/relationships/oleObject" Target="../embeddings/oleObject504.bin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50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92.wmf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10" Type="http://schemas.openxmlformats.org/officeDocument/2006/relationships/image" Target="../media/image394.wmf"/><Relationship Id="rId19" Type="http://schemas.openxmlformats.org/officeDocument/2006/relationships/oleObject" Target="../embeddings/oleObject503.bin"/><Relationship Id="rId4" Type="http://schemas.openxmlformats.org/officeDocument/2006/relationships/image" Target="../media/image391.w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385.wmf"/><Relationship Id="rId22" Type="http://schemas.openxmlformats.org/officeDocument/2006/relationships/image" Target="../media/image38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510.bin"/><Relationship Id="rId18" Type="http://schemas.openxmlformats.org/officeDocument/2006/relationships/oleObject" Target="../embeddings/oleObject513.bin"/><Relationship Id="rId26" Type="http://schemas.openxmlformats.org/officeDocument/2006/relationships/image" Target="../media/image403.wmf"/><Relationship Id="rId3" Type="http://schemas.openxmlformats.org/officeDocument/2006/relationships/oleObject" Target="../embeddings/oleObject505.bin"/><Relationship Id="rId21" Type="http://schemas.openxmlformats.org/officeDocument/2006/relationships/image" Target="../media/image277.wmf"/><Relationship Id="rId34" Type="http://schemas.openxmlformats.org/officeDocument/2006/relationships/image" Target="../media/image407.wmf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399.wmf"/><Relationship Id="rId17" Type="http://schemas.openxmlformats.org/officeDocument/2006/relationships/image" Target="../media/image400.wmf"/><Relationship Id="rId25" Type="http://schemas.openxmlformats.org/officeDocument/2006/relationships/oleObject" Target="../embeddings/oleObject517.bin"/><Relationship Id="rId33" Type="http://schemas.openxmlformats.org/officeDocument/2006/relationships/oleObject" Target="../embeddings/oleObject521.bin"/><Relationship Id="rId38" Type="http://schemas.openxmlformats.org/officeDocument/2006/relationships/image" Target="../media/image40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12.bin"/><Relationship Id="rId20" Type="http://schemas.openxmlformats.org/officeDocument/2006/relationships/oleObject" Target="../embeddings/oleObject514.bin"/><Relationship Id="rId29" Type="http://schemas.openxmlformats.org/officeDocument/2006/relationships/oleObject" Target="../embeddings/oleObject519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509.bin"/><Relationship Id="rId24" Type="http://schemas.openxmlformats.org/officeDocument/2006/relationships/image" Target="../media/image402.wmf"/><Relationship Id="rId32" Type="http://schemas.openxmlformats.org/officeDocument/2006/relationships/image" Target="../media/image406.wmf"/><Relationship Id="rId37" Type="http://schemas.openxmlformats.org/officeDocument/2006/relationships/oleObject" Target="../embeddings/oleObject523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23" Type="http://schemas.openxmlformats.org/officeDocument/2006/relationships/oleObject" Target="../embeddings/oleObject516.bin"/><Relationship Id="rId28" Type="http://schemas.openxmlformats.org/officeDocument/2006/relationships/image" Target="../media/image404.wmf"/><Relationship Id="rId36" Type="http://schemas.openxmlformats.org/officeDocument/2006/relationships/image" Target="../media/image408.wmf"/><Relationship Id="rId10" Type="http://schemas.openxmlformats.org/officeDocument/2006/relationships/image" Target="../media/image398.wmf"/><Relationship Id="rId19" Type="http://schemas.openxmlformats.org/officeDocument/2006/relationships/image" Target="../media/image401.wmf"/><Relationship Id="rId31" Type="http://schemas.openxmlformats.org/officeDocument/2006/relationships/oleObject" Target="../embeddings/oleObject520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364.wmf"/><Relationship Id="rId22" Type="http://schemas.openxmlformats.org/officeDocument/2006/relationships/oleObject" Target="../embeddings/oleObject515.bin"/><Relationship Id="rId27" Type="http://schemas.openxmlformats.org/officeDocument/2006/relationships/oleObject" Target="../embeddings/oleObject518.bin"/><Relationship Id="rId30" Type="http://schemas.openxmlformats.org/officeDocument/2006/relationships/image" Target="../media/image405.wmf"/><Relationship Id="rId35" Type="http://schemas.openxmlformats.org/officeDocument/2006/relationships/oleObject" Target="../embeddings/oleObject522.bin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3.bin"/><Relationship Id="rId18" Type="http://schemas.openxmlformats.org/officeDocument/2006/relationships/oleObject" Target="../embeddings/oleObject538.bin"/><Relationship Id="rId26" Type="http://schemas.openxmlformats.org/officeDocument/2006/relationships/oleObject" Target="../embeddings/oleObject543.bin"/><Relationship Id="rId39" Type="http://schemas.openxmlformats.org/officeDocument/2006/relationships/oleObject" Target="../embeddings/oleObject556.bin"/><Relationship Id="rId21" Type="http://schemas.openxmlformats.org/officeDocument/2006/relationships/image" Target="../media/image411.wmf"/><Relationship Id="rId34" Type="http://schemas.openxmlformats.org/officeDocument/2006/relationships/oleObject" Target="../embeddings/oleObject551.bin"/><Relationship Id="rId42" Type="http://schemas.openxmlformats.org/officeDocument/2006/relationships/oleObject" Target="../embeddings/oleObject559.bin"/><Relationship Id="rId47" Type="http://schemas.openxmlformats.org/officeDocument/2006/relationships/oleObject" Target="../embeddings/oleObject564.bin"/><Relationship Id="rId50" Type="http://schemas.openxmlformats.org/officeDocument/2006/relationships/oleObject" Target="../embeddings/oleObject567.bin"/><Relationship Id="rId55" Type="http://schemas.openxmlformats.org/officeDocument/2006/relationships/oleObject" Target="../embeddings/oleObject572.bin"/><Relationship Id="rId63" Type="http://schemas.openxmlformats.org/officeDocument/2006/relationships/oleObject" Target="../embeddings/oleObject576.bin"/><Relationship Id="rId68" Type="http://schemas.openxmlformats.org/officeDocument/2006/relationships/image" Target="../media/image418.wmf"/><Relationship Id="rId7" Type="http://schemas.openxmlformats.org/officeDocument/2006/relationships/oleObject" Target="../embeddings/oleObject52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36.bin"/><Relationship Id="rId29" Type="http://schemas.openxmlformats.org/officeDocument/2006/relationships/oleObject" Target="../embeddings/oleObject546.bin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526.bin"/><Relationship Id="rId11" Type="http://schemas.openxmlformats.org/officeDocument/2006/relationships/oleObject" Target="../embeddings/oleObject531.bin"/><Relationship Id="rId24" Type="http://schemas.openxmlformats.org/officeDocument/2006/relationships/oleObject" Target="../embeddings/oleObject542.bin"/><Relationship Id="rId32" Type="http://schemas.openxmlformats.org/officeDocument/2006/relationships/oleObject" Target="../embeddings/oleObject549.bin"/><Relationship Id="rId37" Type="http://schemas.openxmlformats.org/officeDocument/2006/relationships/oleObject" Target="../embeddings/oleObject554.bin"/><Relationship Id="rId40" Type="http://schemas.openxmlformats.org/officeDocument/2006/relationships/oleObject" Target="../embeddings/oleObject557.bin"/><Relationship Id="rId45" Type="http://schemas.openxmlformats.org/officeDocument/2006/relationships/oleObject" Target="../embeddings/oleObject562.bin"/><Relationship Id="rId53" Type="http://schemas.openxmlformats.org/officeDocument/2006/relationships/oleObject" Target="../embeddings/oleObject570.bin"/><Relationship Id="rId58" Type="http://schemas.openxmlformats.org/officeDocument/2006/relationships/image" Target="../media/image413.wmf"/><Relationship Id="rId66" Type="http://schemas.openxmlformats.org/officeDocument/2006/relationships/image" Target="../media/image417.wmf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5.bin"/><Relationship Id="rId23" Type="http://schemas.openxmlformats.org/officeDocument/2006/relationships/image" Target="../media/image412.wmf"/><Relationship Id="rId28" Type="http://schemas.openxmlformats.org/officeDocument/2006/relationships/oleObject" Target="../embeddings/oleObject545.bin"/><Relationship Id="rId36" Type="http://schemas.openxmlformats.org/officeDocument/2006/relationships/oleObject" Target="../embeddings/oleObject553.bin"/><Relationship Id="rId49" Type="http://schemas.openxmlformats.org/officeDocument/2006/relationships/oleObject" Target="../embeddings/oleObject566.bin"/><Relationship Id="rId57" Type="http://schemas.openxmlformats.org/officeDocument/2006/relationships/oleObject" Target="../embeddings/oleObject573.bin"/><Relationship Id="rId61" Type="http://schemas.openxmlformats.org/officeDocument/2006/relationships/oleObject" Target="../embeddings/oleObject575.bin"/><Relationship Id="rId10" Type="http://schemas.openxmlformats.org/officeDocument/2006/relationships/oleObject" Target="../embeddings/oleObject530.bin"/><Relationship Id="rId19" Type="http://schemas.openxmlformats.org/officeDocument/2006/relationships/oleObject" Target="../embeddings/oleObject539.bin"/><Relationship Id="rId31" Type="http://schemas.openxmlformats.org/officeDocument/2006/relationships/oleObject" Target="../embeddings/oleObject548.bin"/><Relationship Id="rId44" Type="http://schemas.openxmlformats.org/officeDocument/2006/relationships/oleObject" Target="../embeddings/oleObject561.bin"/><Relationship Id="rId52" Type="http://schemas.openxmlformats.org/officeDocument/2006/relationships/oleObject" Target="../embeddings/oleObject569.bin"/><Relationship Id="rId60" Type="http://schemas.openxmlformats.org/officeDocument/2006/relationships/image" Target="../media/image414.wmf"/><Relationship Id="rId65" Type="http://schemas.openxmlformats.org/officeDocument/2006/relationships/oleObject" Target="../embeddings/oleObject577.bin"/><Relationship Id="rId4" Type="http://schemas.openxmlformats.org/officeDocument/2006/relationships/image" Target="../media/image410.wmf"/><Relationship Id="rId9" Type="http://schemas.openxmlformats.org/officeDocument/2006/relationships/oleObject" Target="../embeddings/oleObject529.bin"/><Relationship Id="rId14" Type="http://schemas.openxmlformats.org/officeDocument/2006/relationships/oleObject" Target="../embeddings/oleObject534.bin"/><Relationship Id="rId22" Type="http://schemas.openxmlformats.org/officeDocument/2006/relationships/oleObject" Target="../embeddings/oleObject541.bin"/><Relationship Id="rId27" Type="http://schemas.openxmlformats.org/officeDocument/2006/relationships/oleObject" Target="../embeddings/oleObject544.bin"/><Relationship Id="rId30" Type="http://schemas.openxmlformats.org/officeDocument/2006/relationships/oleObject" Target="../embeddings/oleObject547.bin"/><Relationship Id="rId35" Type="http://schemas.openxmlformats.org/officeDocument/2006/relationships/oleObject" Target="../embeddings/oleObject552.bin"/><Relationship Id="rId43" Type="http://schemas.openxmlformats.org/officeDocument/2006/relationships/oleObject" Target="../embeddings/oleObject560.bin"/><Relationship Id="rId48" Type="http://schemas.openxmlformats.org/officeDocument/2006/relationships/oleObject" Target="../embeddings/oleObject565.bin"/><Relationship Id="rId56" Type="http://schemas.openxmlformats.org/officeDocument/2006/relationships/image" Target="../media/image419.png"/><Relationship Id="rId64" Type="http://schemas.openxmlformats.org/officeDocument/2006/relationships/image" Target="../media/image416.wmf"/><Relationship Id="rId69" Type="http://schemas.openxmlformats.org/officeDocument/2006/relationships/image" Target="../media/image420.jpeg"/><Relationship Id="rId8" Type="http://schemas.openxmlformats.org/officeDocument/2006/relationships/oleObject" Target="../embeddings/oleObject528.bin"/><Relationship Id="rId51" Type="http://schemas.openxmlformats.org/officeDocument/2006/relationships/oleObject" Target="../embeddings/oleObject568.bin"/><Relationship Id="rId3" Type="http://schemas.openxmlformats.org/officeDocument/2006/relationships/oleObject" Target="../embeddings/oleObject524.bin"/><Relationship Id="rId12" Type="http://schemas.openxmlformats.org/officeDocument/2006/relationships/oleObject" Target="../embeddings/oleObject532.bin"/><Relationship Id="rId17" Type="http://schemas.openxmlformats.org/officeDocument/2006/relationships/oleObject" Target="../embeddings/oleObject537.bin"/><Relationship Id="rId25" Type="http://schemas.openxmlformats.org/officeDocument/2006/relationships/image" Target="../media/image363.wmf"/><Relationship Id="rId33" Type="http://schemas.openxmlformats.org/officeDocument/2006/relationships/oleObject" Target="../embeddings/oleObject550.bin"/><Relationship Id="rId38" Type="http://schemas.openxmlformats.org/officeDocument/2006/relationships/oleObject" Target="../embeddings/oleObject555.bin"/><Relationship Id="rId46" Type="http://schemas.openxmlformats.org/officeDocument/2006/relationships/oleObject" Target="../embeddings/oleObject563.bin"/><Relationship Id="rId59" Type="http://schemas.openxmlformats.org/officeDocument/2006/relationships/oleObject" Target="../embeddings/oleObject574.bin"/><Relationship Id="rId67" Type="http://schemas.openxmlformats.org/officeDocument/2006/relationships/oleObject" Target="../embeddings/oleObject578.bin"/><Relationship Id="rId20" Type="http://schemas.openxmlformats.org/officeDocument/2006/relationships/oleObject" Target="../embeddings/oleObject540.bin"/><Relationship Id="rId41" Type="http://schemas.openxmlformats.org/officeDocument/2006/relationships/oleObject" Target="../embeddings/oleObject558.bin"/><Relationship Id="rId54" Type="http://schemas.openxmlformats.org/officeDocument/2006/relationships/oleObject" Target="../embeddings/oleObject571.bin"/><Relationship Id="rId62" Type="http://schemas.openxmlformats.org/officeDocument/2006/relationships/image" Target="../media/image415.wmf"/><Relationship Id="rId70" Type="http://schemas.openxmlformats.org/officeDocument/2006/relationships/image" Target="../media/image421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429.wmf"/><Relationship Id="rId3" Type="http://schemas.openxmlformats.org/officeDocument/2006/relationships/oleObject" Target="../embeddings/oleObject579.bin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426.wmf"/><Relationship Id="rId17" Type="http://schemas.openxmlformats.org/officeDocument/2006/relationships/oleObject" Target="../embeddings/oleObject58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8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583.bin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10" Type="http://schemas.openxmlformats.org/officeDocument/2006/relationships/image" Target="../media/image425.png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427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9.bin"/><Relationship Id="rId3" Type="http://schemas.openxmlformats.org/officeDocument/2006/relationships/oleObject" Target="../embeddings/oleObject587.bin"/><Relationship Id="rId7" Type="http://schemas.openxmlformats.org/officeDocument/2006/relationships/image" Target="../media/image43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31.wmf"/><Relationship Id="rId5" Type="http://schemas.openxmlformats.org/officeDocument/2006/relationships/oleObject" Target="../embeddings/oleObject588.bin"/><Relationship Id="rId4" Type="http://schemas.openxmlformats.org/officeDocument/2006/relationships/image" Target="../media/image430.wmf"/><Relationship Id="rId9" Type="http://schemas.openxmlformats.org/officeDocument/2006/relationships/image" Target="../media/image432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4.bin"/><Relationship Id="rId13" Type="http://schemas.openxmlformats.org/officeDocument/2006/relationships/oleObject" Target="../embeddings/oleObject598.bin"/><Relationship Id="rId18" Type="http://schemas.openxmlformats.org/officeDocument/2006/relationships/image" Target="../media/image435.wmf"/><Relationship Id="rId26" Type="http://schemas.openxmlformats.org/officeDocument/2006/relationships/image" Target="../media/image438.wmf"/><Relationship Id="rId3" Type="http://schemas.openxmlformats.org/officeDocument/2006/relationships/oleObject" Target="../embeddings/oleObject590.bin"/><Relationship Id="rId21" Type="http://schemas.openxmlformats.org/officeDocument/2006/relationships/oleObject" Target="../embeddings/oleObject603.bin"/><Relationship Id="rId7" Type="http://schemas.openxmlformats.org/officeDocument/2006/relationships/oleObject" Target="../embeddings/oleObject593.bin"/><Relationship Id="rId12" Type="http://schemas.openxmlformats.org/officeDocument/2006/relationships/oleObject" Target="../embeddings/oleObject597.bin"/><Relationship Id="rId17" Type="http://schemas.openxmlformats.org/officeDocument/2006/relationships/oleObject" Target="../embeddings/oleObject601.bin"/><Relationship Id="rId25" Type="http://schemas.openxmlformats.org/officeDocument/2006/relationships/oleObject" Target="../embeddings/oleObject60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2.wmf"/><Relationship Id="rId20" Type="http://schemas.openxmlformats.org/officeDocument/2006/relationships/image" Target="../media/image310.wmf"/><Relationship Id="rId29" Type="http://schemas.openxmlformats.org/officeDocument/2006/relationships/oleObject" Target="../embeddings/oleObject607.bin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592.bin"/><Relationship Id="rId11" Type="http://schemas.openxmlformats.org/officeDocument/2006/relationships/oleObject" Target="../embeddings/oleObject596.bin"/><Relationship Id="rId24" Type="http://schemas.openxmlformats.org/officeDocument/2006/relationships/image" Target="../media/image437.wmf"/><Relationship Id="rId32" Type="http://schemas.openxmlformats.org/officeDocument/2006/relationships/image" Target="../media/image441.wmf"/><Relationship Id="rId5" Type="http://schemas.openxmlformats.org/officeDocument/2006/relationships/oleObject" Target="../embeddings/oleObject591.bin"/><Relationship Id="rId15" Type="http://schemas.openxmlformats.org/officeDocument/2006/relationships/oleObject" Target="../embeddings/oleObject600.bin"/><Relationship Id="rId23" Type="http://schemas.openxmlformats.org/officeDocument/2006/relationships/oleObject" Target="../embeddings/oleObject604.bin"/><Relationship Id="rId28" Type="http://schemas.openxmlformats.org/officeDocument/2006/relationships/image" Target="../media/image439.wmf"/><Relationship Id="rId10" Type="http://schemas.openxmlformats.org/officeDocument/2006/relationships/image" Target="../media/image363.wmf"/><Relationship Id="rId19" Type="http://schemas.openxmlformats.org/officeDocument/2006/relationships/oleObject" Target="../embeddings/oleObject602.bin"/><Relationship Id="rId31" Type="http://schemas.openxmlformats.org/officeDocument/2006/relationships/oleObject" Target="../embeddings/oleObject608.bin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595.bin"/><Relationship Id="rId14" Type="http://schemas.openxmlformats.org/officeDocument/2006/relationships/oleObject" Target="../embeddings/oleObject599.bin"/><Relationship Id="rId22" Type="http://schemas.openxmlformats.org/officeDocument/2006/relationships/image" Target="../media/image436.wmf"/><Relationship Id="rId27" Type="http://schemas.openxmlformats.org/officeDocument/2006/relationships/oleObject" Target="../embeddings/oleObject606.bin"/><Relationship Id="rId30" Type="http://schemas.openxmlformats.org/officeDocument/2006/relationships/image" Target="../media/image44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1.bin"/><Relationship Id="rId13" Type="http://schemas.openxmlformats.org/officeDocument/2006/relationships/image" Target="../media/image445.wmf"/><Relationship Id="rId18" Type="http://schemas.openxmlformats.org/officeDocument/2006/relationships/image" Target="../media/image449.png"/><Relationship Id="rId26" Type="http://schemas.openxmlformats.org/officeDocument/2006/relationships/image" Target="../media/image361.wmf"/><Relationship Id="rId3" Type="http://schemas.openxmlformats.org/officeDocument/2006/relationships/image" Target="../media/image448.jpeg"/><Relationship Id="rId21" Type="http://schemas.openxmlformats.org/officeDocument/2006/relationships/oleObject" Target="../embeddings/oleObject618.bin"/><Relationship Id="rId7" Type="http://schemas.openxmlformats.org/officeDocument/2006/relationships/image" Target="../media/image442.wmf"/><Relationship Id="rId12" Type="http://schemas.openxmlformats.org/officeDocument/2006/relationships/oleObject" Target="../embeddings/oleObject613.bin"/><Relationship Id="rId17" Type="http://schemas.openxmlformats.org/officeDocument/2006/relationships/image" Target="../media/image447.wmf"/><Relationship Id="rId25" Type="http://schemas.openxmlformats.org/officeDocument/2006/relationships/oleObject" Target="../embeddings/oleObject62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15.bin"/><Relationship Id="rId20" Type="http://schemas.openxmlformats.org/officeDocument/2006/relationships/oleObject" Target="../embeddings/oleObject617.bin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610.bin"/><Relationship Id="rId11" Type="http://schemas.openxmlformats.org/officeDocument/2006/relationships/image" Target="../media/image444.wmf"/><Relationship Id="rId24" Type="http://schemas.openxmlformats.org/officeDocument/2006/relationships/image" Target="../media/image324.wmf"/><Relationship Id="rId5" Type="http://schemas.openxmlformats.org/officeDocument/2006/relationships/image" Target="../media/image292.wmf"/><Relationship Id="rId15" Type="http://schemas.openxmlformats.org/officeDocument/2006/relationships/image" Target="../media/image446.wmf"/><Relationship Id="rId23" Type="http://schemas.openxmlformats.org/officeDocument/2006/relationships/oleObject" Target="../embeddings/oleObject620.bin"/><Relationship Id="rId10" Type="http://schemas.openxmlformats.org/officeDocument/2006/relationships/oleObject" Target="../embeddings/oleObject612.bin"/><Relationship Id="rId19" Type="http://schemas.openxmlformats.org/officeDocument/2006/relationships/oleObject" Target="../embeddings/oleObject616.bin"/><Relationship Id="rId4" Type="http://schemas.openxmlformats.org/officeDocument/2006/relationships/oleObject" Target="../embeddings/oleObject609.bin"/><Relationship Id="rId9" Type="http://schemas.openxmlformats.org/officeDocument/2006/relationships/image" Target="../media/image443.wmf"/><Relationship Id="rId14" Type="http://schemas.openxmlformats.org/officeDocument/2006/relationships/oleObject" Target="../embeddings/oleObject614.bin"/><Relationship Id="rId22" Type="http://schemas.openxmlformats.org/officeDocument/2006/relationships/oleObject" Target="../embeddings/oleObject6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2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627.bin"/><Relationship Id="rId18" Type="http://schemas.openxmlformats.org/officeDocument/2006/relationships/image" Target="../media/image389.wmf"/><Relationship Id="rId26" Type="http://schemas.openxmlformats.org/officeDocument/2006/relationships/image" Target="../media/image459.wmf"/><Relationship Id="rId39" Type="http://schemas.openxmlformats.org/officeDocument/2006/relationships/image" Target="../media/image460.wmf"/><Relationship Id="rId3" Type="http://schemas.openxmlformats.org/officeDocument/2006/relationships/oleObject" Target="../embeddings/oleObject622.bin"/><Relationship Id="rId21" Type="http://schemas.openxmlformats.org/officeDocument/2006/relationships/oleObject" Target="../embeddings/oleObject631.bin"/><Relationship Id="rId34" Type="http://schemas.openxmlformats.org/officeDocument/2006/relationships/oleObject" Target="../embeddings/oleObject638.bin"/><Relationship Id="rId7" Type="http://schemas.openxmlformats.org/officeDocument/2006/relationships/oleObject" Target="../embeddings/oleObject624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629.bin"/><Relationship Id="rId25" Type="http://schemas.openxmlformats.org/officeDocument/2006/relationships/oleObject" Target="../embeddings/oleObject633.bin"/><Relationship Id="rId33" Type="http://schemas.openxmlformats.org/officeDocument/2006/relationships/oleObject" Target="../embeddings/oleObject637.bin"/><Relationship Id="rId38" Type="http://schemas.openxmlformats.org/officeDocument/2006/relationships/oleObject" Target="../embeddings/oleObject6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6.wmf"/><Relationship Id="rId20" Type="http://schemas.openxmlformats.org/officeDocument/2006/relationships/image" Target="../media/image457.wmf"/><Relationship Id="rId29" Type="http://schemas.openxmlformats.org/officeDocument/2006/relationships/image" Target="../media/image448.jpeg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626.bin"/><Relationship Id="rId24" Type="http://schemas.openxmlformats.org/officeDocument/2006/relationships/image" Target="../media/image458.wmf"/><Relationship Id="rId32" Type="http://schemas.openxmlformats.org/officeDocument/2006/relationships/oleObject" Target="../embeddings/oleObject636.bin"/><Relationship Id="rId37" Type="http://schemas.openxmlformats.org/officeDocument/2006/relationships/image" Target="../media/image324.wmf"/><Relationship Id="rId5" Type="http://schemas.openxmlformats.org/officeDocument/2006/relationships/oleObject" Target="../embeddings/oleObject623.bin"/><Relationship Id="rId15" Type="http://schemas.openxmlformats.org/officeDocument/2006/relationships/oleObject" Target="../embeddings/oleObject628.bin"/><Relationship Id="rId23" Type="http://schemas.openxmlformats.org/officeDocument/2006/relationships/oleObject" Target="../embeddings/oleObject632.bin"/><Relationship Id="rId28" Type="http://schemas.openxmlformats.org/officeDocument/2006/relationships/image" Target="../media/image443.wmf"/><Relationship Id="rId36" Type="http://schemas.openxmlformats.org/officeDocument/2006/relationships/oleObject" Target="../embeddings/oleObject639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630.bin"/><Relationship Id="rId31" Type="http://schemas.openxmlformats.org/officeDocument/2006/relationships/image" Target="../media/image292.wmf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625.bin"/><Relationship Id="rId14" Type="http://schemas.openxmlformats.org/officeDocument/2006/relationships/image" Target="../media/image455.wmf"/><Relationship Id="rId22" Type="http://schemas.openxmlformats.org/officeDocument/2006/relationships/image" Target="../media/image442.wmf"/><Relationship Id="rId27" Type="http://schemas.openxmlformats.org/officeDocument/2006/relationships/oleObject" Target="../embeddings/oleObject634.bin"/><Relationship Id="rId30" Type="http://schemas.openxmlformats.org/officeDocument/2006/relationships/oleObject" Target="../embeddings/oleObject635.bin"/><Relationship Id="rId35" Type="http://schemas.openxmlformats.org/officeDocument/2006/relationships/image" Target="../media/image44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oleObject" Target="../embeddings/oleObject646.bin"/><Relationship Id="rId18" Type="http://schemas.openxmlformats.org/officeDocument/2006/relationships/image" Target="../media/image443.wmf"/><Relationship Id="rId3" Type="http://schemas.openxmlformats.org/officeDocument/2006/relationships/oleObject" Target="../embeddings/oleObject641.bin"/><Relationship Id="rId7" Type="http://schemas.openxmlformats.org/officeDocument/2006/relationships/oleObject" Target="../embeddings/oleObject643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6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2.wmf"/><Relationship Id="rId20" Type="http://schemas.openxmlformats.org/officeDocument/2006/relationships/image" Target="../media/image466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62.wmf"/><Relationship Id="rId11" Type="http://schemas.openxmlformats.org/officeDocument/2006/relationships/oleObject" Target="../embeddings/oleObject645.bin"/><Relationship Id="rId5" Type="http://schemas.openxmlformats.org/officeDocument/2006/relationships/oleObject" Target="../embeddings/oleObject642.bin"/><Relationship Id="rId15" Type="http://schemas.openxmlformats.org/officeDocument/2006/relationships/oleObject" Target="../embeddings/oleObject647.bin"/><Relationship Id="rId10" Type="http://schemas.openxmlformats.org/officeDocument/2006/relationships/image" Target="../media/image464.wmf"/><Relationship Id="rId19" Type="http://schemas.openxmlformats.org/officeDocument/2006/relationships/oleObject" Target="../embeddings/oleObject649.bin"/><Relationship Id="rId4" Type="http://schemas.openxmlformats.org/officeDocument/2006/relationships/image" Target="../media/image461.wmf"/><Relationship Id="rId9" Type="http://schemas.openxmlformats.org/officeDocument/2006/relationships/oleObject" Target="../embeddings/oleObject644.bin"/><Relationship Id="rId14" Type="http://schemas.openxmlformats.org/officeDocument/2006/relationships/image" Target="../media/image465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wmf"/><Relationship Id="rId13" Type="http://schemas.openxmlformats.org/officeDocument/2006/relationships/oleObject" Target="../embeddings/oleObject655.bin"/><Relationship Id="rId18" Type="http://schemas.openxmlformats.org/officeDocument/2006/relationships/image" Target="../media/image474.wmf"/><Relationship Id="rId26" Type="http://schemas.openxmlformats.org/officeDocument/2006/relationships/image" Target="../media/image478.wmf"/><Relationship Id="rId3" Type="http://schemas.openxmlformats.org/officeDocument/2006/relationships/oleObject" Target="../embeddings/oleObject650.bin"/><Relationship Id="rId21" Type="http://schemas.openxmlformats.org/officeDocument/2006/relationships/oleObject" Target="../embeddings/oleObject659.bin"/><Relationship Id="rId34" Type="http://schemas.openxmlformats.org/officeDocument/2006/relationships/image" Target="../media/image482.wmf"/><Relationship Id="rId7" Type="http://schemas.openxmlformats.org/officeDocument/2006/relationships/oleObject" Target="../embeddings/oleObject652.bin"/><Relationship Id="rId12" Type="http://schemas.openxmlformats.org/officeDocument/2006/relationships/image" Target="../media/image471.wmf"/><Relationship Id="rId17" Type="http://schemas.openxmlformats.org/officeDocument/2006/relationships/oleObject" Target="../embeddings/oleObject657.bin"/><Relationship Id="rId25" Type="http://schemas.openxmlformats.org/officeDocument/2006/relationships/oleObject" Target="../embeddings/oleObject661.bin"/><Relationship Id="rId33" Type="http://schemas.openxmlformats.org/officeDocument/2006/relationships/oleObject" Target="../embeddings/oleObject66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3.wmf"/><Relationship Id="rId20" Type="http://schemas.openxmlformats.org/officeDocument/2006/relationships/image" Target="../media/image475.wmf"/><Relationship Id="rId29" Type="http://schemas.openxmlformats.org/officeDocument/2006/relationships/oleObject" Target="../embeddings/oleObject663.bin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68.wmf"/><Relationship Id="rId11" Type="http://schemas.openxmlformats.org/officeDocument/2006/relationships/oleObject" Target="../embeddings/oleObject654.bin"/><Relationship Id="rId24" Type="http://schemas.openxmlformats.org/officeDocument/2006/relationships/image" Target="../media/image477.wmf"/><Relationship Id="rId32" Type="http://schemas.openxmlformats.org/officeDocument/2006/relationships/image" Target="../media/image481.wmf"/><Relationship Id="rId5" Type="http://schemas.openxmlformats.org/officeDocument/2006/relationships/oleObject" Target="../embeddings/oleObject651.bin"/><Relationship Id="rId15" Type="http://schemas.openxmlformats.org/officeDocument/2006/relationships/oleObject" Target="../embeddings/oleObject656.bin"/><Relationship Id="rId23" Type="http://schemas.openxmlformats.org/officeDocument/2006/relationships/oleObject" Target="../embeddings/oleObject660.bin"/><Relationship Id="rId28" Type="http://schemas.openxmlformats.org/officeDocument/2006/relationships/image" Target="../media/image479.wmf"/><Relationship Id="rId36" Type="http://schemas.openxmlformats.org/officeDocument/2006/relationships/image" Target="../media/image483.wmf"/><Relationship Id="rId10" Type="http://schemas.openxmlformats.org/officeDocument/2006/relationships/image" Target="../media/image470.wmf"/><Relationship Id="rId19" Type="http://schemas.openxmlformats.org/officeDocument/2006/relationships/oleObject" Target="../embeddings/oleObject658.bin"/><Relationship Id="rId31" Type="http://schemas.openxmlformats.org/officeDocument/2006/relationships/oleObject" Target="../embeddings/oleObject664.bin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653.bin"/><Relationship Id="rId14" Type="http://schemas.openxmlformats.org/officeDocument/2006/relationships/image" Target="../media/image472.wmf"/><Relationship Id="rId22" Type="http://schemas.openxmlformats.org/officeDocument/2006/relationships/image" Target="../media/image476.wmf"/><Relationship Id="rId27" Type="http://schemas.openxmlformats.org/officeDocument/2006/relationships/oleObject" Target="../embeddings/oleObject662.bin"/><Relationship Id="rId30" Type="http://schemas.openxmlformats.org/officeDocument/2006/relationships/image" Target="../media/image480.wmf"/><Relationship Id="rId35" Type="http://schemas.openxmlformats.org/officeDocument/2006/relationships/oleObject" Target="../embeddings/oleObject66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668.bin"/><Relationship Id="rId4" Type="http://schemas.openxmlformats.org/officeDocument/2006/relationships/image" Target="../media/image48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674.bin"/><Relationship Id="rId3" Type="http://schemas.openxmlformats.org/officeDocument/2006/relationships/oleObject" Target="../embeddings/oleObject669.bin"/><Relationship Id="rId7" Type="http://schemas.openxmlformats.org/officeDocument/2006/relationships/oleObject" Target="../embeddings/oleObject671.bin"/><Relationship Id="rId12" Type="http://schemas.openxmlformats.org/officeDocument/2006/relationships/image" Target="../media/image48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673.bin"/><Relationship Id="rId5" Type="http://schemas.openxmlformats.org/officeDocument/2006/relationships/oleObject" Target="../embeddings/oleObject670.bin"/><Relationship Id="rId10" Type="http://schemas.openxmlformats.org/officeDocument/2006/relationships/image" Target="../media/image260.wmf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672.bin"/><Relationship Id="rId14" Type="http://schemas.openxmlformats.org/officeDocument/2006/relationships/image" Target="../media/image48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13" Type="http://schemas.openxmlformats.org/officeDocument/2006/relationships/oleObject" Target="../embeddings/oleObject680.bin"/><Relationship Id="rId3" Type="http://schemas.openxmlformats.org/officeDocument/2006/relationships/oleObject" Target="../embeddings/oleObject675.bin"/><Relationship Id="rId7" Type="http://schemas.openxmlformats.org/officeDocument/2006/relationships/oleObject" Target="../embeddings/oleObject677.bin"/><Relationship Id="rId12" Type="http://schemas.openxmlformats.org/officeDocument/2006/relationships/image" Target="../media/image4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91.wmf"/><Relationship Id="rId11" Type="http://schemas.openxmlformats.org/officeDocument/2006/relationships/oleObject" Target="../embeddings/oleObject679.bin"/><Relationship Id="rId5" Type="http://schemas.openxmlformats.org/officeDocument/2006/relationships/oleObject" Target="../embeddings/oleObject676.bin"/><Relationship Id="rId10" Type="http://schemas.openxmlformats.org/officeDocument/2006/relationships/image" Target="../media/image493.wmf"/><Relationship Id="rId4" Type="http://schemas.openxmlformats.org/officeDocument/2006/relationships/image" Target="../media/image490.wmf"/><Relationship Id="rId9" Type="http://schemas.openxmlformats.org/officeDocument/2006/relationships/oleObject" Target="../embeddings/oleObject678.bin"/><Relationship Id="rId14" Type="http://schemas.openxmlformats.org/officeDocument/2006/relationships/image" Target="../media/image495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686.bin"/><Relationship Id="rId18" Type="http://schemas.openxmlformats.org/officeDocument/2006/relationships/image" Target="../media/image502.wmf"/><Relationship Id="rId3" Type="http://schemas.openxmlformats.org/officeDocument/2006/relationships/oleObject" Target="../embeddings/oleObject681.bin"/><Relationship Id="rId7" Type="http://schemas.openxmlformats.org/officeDocument/2006/relationships/oleObject" Target="../embeddings/oleObject683.bin"/><Relationship Id="rId12" Type="http://schemas.openxmlformats.org/officeDocument/2006/relationships/image" Target="../media/image500.wmf"/><Relationship Id="rId17" Type="http://schemas.openxmlformats.org/officeDocument/2006/relationships/oleObject" Target="../embeddings/oleObject68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0.wmf"/><Relationship Id="rId20" Type="http://schemas.openxmlformats.org/officeDocument/2006/relationships/image" Target="../media/image503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685.bin"/><Relationship Id="rId5" Type="http://schemas.openxmlformats.org/officeDocument/2006/relationships/oleObject" Target="../embeddings/oleObject682.bin"/><Relationship Id="rId15" Type="http://schemas.openxmlformats.org/officeDocument/2006/relationships/oleObject" Target="../embeddings/oleObject687.bin"/><Relationship Id="rId10" Type="http://schemas.openxmlformats.org/officeDocument/2006/relationships/image" Target="../media/image499.wmf"/><Relationship Id="rId19" Type="http://schemas.openxmlformats.org/officeDocument/2006/relationships/oleObject" Target="../embeddings/oleObject689.bin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684.bin"/><Relationship Id="rId14" Type="http://schemas.openxmlformats.org/officeDocument/2006/relationships/image" Target="../media/image50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oleObject" Target="../embeddings/oleObject695.bin"/><Relationship Id="rId3" Type="http://schemas.openxmlformats.org/officeDocument/2006/relationships/oleObject" Target="../embeddings/oleObject690.bin"/><Relationship Id="rId7" Type="http://schemas.openxmlformats.org/officeDocument/2006/relationships/oleObject" Target="../embeddings/oleObject692.bin"/><Relationship Id="rId12" Type="http://schemas.openxmlformats.org/officeDocument/2006/relationships/image" Target="../media/image508.wmf"/><Relationship Id="rId17" Type="http://schemas.openxmlformats.org/officeDocument/2006/relationships/oleObject" Target="../embeddings/oleObject69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0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505.wmf"/><Relationship Id="rId11" Type="http://schemas.openxmlformats.org/officeDocument/2006/relationships/oleObject" Target="../embeddings/oleObject694.bin"/><Relationship Id="rId5" Type="http://schemas.openxmlformats.org/officeDocument/2006/relationships/oleObject" Target="../embeddings/oleObject691.bin"/><Relationship Id="rId15" Type="http://schemas.openxmlformats.org/officeDocument/2006/relationships/oleObject" Target="../embeddings/oleObject696.bin"/><Relationship Id="rId10" Type="http://schemas.openxmlformats.org/officeDocument/2006/relationships/image" Target="../media/image507.wmf"/><Relationship Id="rId4" Type="http://schemas.openxmlformats.org/officeDocument/2006/relationships/image" Target="../media/image504.wmf"/><Relationship Id="rId9" Type="http://schemas.openxmlformats.org/officeDocument/2006/relationships/oleObject" Target="../embeddings/oleObject693.bin"/><Relationship Id="rId14" Type="http://schemas.openxmlformats.org/officeDocument/2006/relationships/image" Target="../media/image509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image" Target="../media/image515.wmf"/><Relationship Id="rId18" Type="http://schemas.openxmlformats.org/officeDocument/2006/relationships/oleObject" Target="../embeddings/oleObject706.bin"/><Relationship Id="rId3" Type="http://schemas.openxmlformats.org/officeDocument/2006/relationships/oleObject" Target="../embeddings/oleObject698.bin"/><Relationship Id="rId21" Type="http://schemas.openxmlformats.org/officeDocument/2006/relationships/image" Target="../media/image519.wmf"/><Relationship Id="rId7" Type="http://schemas.openxmlformats.org/officeDocument/2006/relationships/oleObject" Target="../embeddings/oleObject700.bin"/><Relationship Id="rId12" Type="http://schemas.openxmlformats.org/officeDocument/2006/relationships/oleObject" Target="../embeddings/oleObject703.bin"/><Relationship Id="rId17" Type="http://schemas.openxmlformats.org/officeDocument/2006/relationships/image" Target="../media/image5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05.bin"/><Relationship Id="rId20" Type="http://schemas.openxmlformats.org/officeDocument/2006/relationships/oleObject" Target="../embeddings/oleObject707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512.wmf"/><Relationship Id="rId11" Type="http://schemas.openxmlformats.org/officeDocument/2006/relationships/image" Target="../media/image514.wmf"/><Relationship Id="rId5" Type="http://schemas.openxmlformats.org/officeDocument/2006/relationships/oleObject" Target="../embeddings/oleObject699.bin"/><Relationship Id="rId15" Type="http://schemas.openxmlformats.org/officeDocument/2006/relationships/image" Target="../media/image516.wmf"/><Relationship Id="rId23" Type="http://schemas.openxmlformats.org/officeDocument/2006/relationships/image" Target="../media/image520.wmf"/><Relationship Id="rId10" Type="http://schemas.openxmlformats.org/officeDocument/2006/relationships/oleObject" Target="../embeddings/oleObject702.bin"/><Relationship Id="rId19" Type="http://schemas.openxmlformats.org/officeDocument/2006/relationships/image" Target="../media/image518.wmf"/><Relationship Id="rId4" Type="http://schemas.openxmlformats.org/officeDocument/2006/relationships/image" Target="../media/image511.wmf"/><Relationship Id="rId9" Type="http://schemas.openxmlformats.org/officeDocument/2006/relationships/oleObject" Target="../embeddings/oleObject701.bin"/><Relationship Id="rId14" Type="http://schemas.openxmlformats.org/officeDocument/2006/relationships/oleObject" Target="../embeddings/oleObject704.bin"/><Relationship Id="rId22" Type="http://schemas.openxmlformats.org/officeDocument/2006/relationships/oleObject" Target="../embeddings/oleObject708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9.bin"/><Relationship Id="rId7" Type="http://schemas.openxmlformats.org/officeDocument/2006/relationships/image" Target="../media/image5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521.wmf"/><Relationship Id="rId5" Type="http://schemas.openxmlformats.org/officeDocument/2006/relationships/oleObject" Target="../embeddings/oleObject710.bin"/><Relationship Id="rId4" Type="http://schemas.openxmlformats.org/officeDocument/2006/relationships/image" Target="../media/image5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6.bin"/><Relationship Id="rId18" Type="http://schemas.openxmlformats.org/officeDocument/2006/relationships/image" Target="../media/image530.wmf"/><Relationship Id="rId26" Type="http://schemas.openxmlformats.org/officeDocument/2006/relationships/image" Target="../media/image534.wmf"/><Relationship Id="rId39" Type="http://schemas.openxmlformats.org/officeDocument/2006/relationships/oleObject" Target="../embeddings/oleObject729.bin"/><Relationship Id="rId3" Type="http://schemas.openxmlformats.org/officeDocument/2006/relationships/oleObject" Target="../embeddings/oleObject711.bin"/><Relationship Id="rId21" Type="http://schemas.openxmlformats.org/officeDocument/2006/relationships/oleObject" Target="../embeddings/oleObject720.bin"/><Relationship Id="rId34" Type="http://schemas.openxmlformats.org/officeDocument/2006/relationships/image" Target="../media/image538.wmf"/><Relationship Id="rId42" Type="http://schemas.openxmlformats.org/officeDocument/2006/relationships/image" Target="../media/image542.wmf"/><Relationship Id="rId47" Type="http://schemas.openxmlformats.org/officeDocument/2006/relationships/oleObject" Target="../embeddings/oleObject734.bin"/><Relationship Id="rId50" Type="http://schemas.openxmlformats.org/officeDocument/2006/relationships/oleObject" Target="../embeddings/oleObject736.bin"/><Relationship Id="rId7" Type="http://schemas.openxmlformats.org/officeDocument/2006/relationships/oleObject" Target="../embeddings/oleObject713.bin"/><Relationship Id="rId12" Type="http://schemas.openxmlformats.org/officeDocument/2006/relationships/image" Target="../media/image527.wmf"/><Relationship Id="rId17" Type="http://schemas.openxmlformats.org/officeDocument/2006/relationships/oleObject" Target="../embeddings/oleObject718.bin"/><Relationship Id="rId25" Type="http://schemas.openxmlformats.org/officeDocument/2006/relationships/oleObject" Target="../embeddings/oleObject722.bin"/><Relationship Id="rId33" Type="http://schemas.openxmlformats.org/officeDocument/2006/relationships/oleObject" Target="../embeddings/oleObject726.bin"/><Relationship Id="rId38" Type="http://schemas.openxmlformats.org/officeDocument/2006/relationships/image" Target="../media/image540.wmf"/><Relationship Id="rId46" Type="http://schemas.openxmlformats.org/officeDocument/2006/relationships/image" Target="../media/image54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9.wmf"/><Relationship Id="rId20" Type="http://schemas.openxmlformats.org/officeDocument/2006/relationships/image" Target="../media/image531.wmf"/><Relationship Id="rId29" Type="http://schemas.openxmlformats.org/officeDocument/2006/relationships/oleObject" Target="../embeddings/oleObject724.bin"/><Relationship Id="rId41" Type="http://schemas.openxmlformats.org/officeDocument/2006/relationships/oleObject" Target="../embeddings/oleObject730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24.wmf"/><Relationship Id="rId11" Type="http://schemas.openxmlformats.org/officeDocument/2006/relationships/oleObject" Target="../embeddings/oleObject715.bin"/><Relationship Id="rId24" Type="http://schemas.openxmlformats.org/officeDocument/2006/relationships/image" Target="../media/image533.wmf"/><Relationship Id="rId32" Type="http://schemas.openxmlformats.org/officeDocument/2006/relationships/image" Target="../media/image537.wmf"/><Relationship Id="rId37" Type="http://schemas.openxmlformats.org/officeDocument/2006/relationships/oleObject" Target="../embeddings/oleObject728.bin"/><Relationship Id="rId40" Type="http://schemas.openxmlformats.org/officeDocument/2006/relationships/image" Target="../media/image541.wmf"/><Relationship Id="rId45" Type="http://schemas.openxmlformats.org/officeDocument/2006/relationships/oleObject" Target="../embeddings/oleObject733.bin"/><Relationship Id="rId5" Type="http://schemas.openxmlformats.org/officeDocument/2006/relationships/oleObject" Target="../embeddings/oleObject712.bin"/><Relationship Id="rId15" Type="http://schemas.openxmlformats.org/officeDocument/2006/relationships/oleObject" Target="../embeddings/oleObject717.bin"/><Relationship Id="rId23" Type="http://schemas.openxmlformats.org/officeDocument/2006/relationships/oleObject" Target="../embeddings/oleObject721.bin"/><Relationship Id="rId28" Type="http://schemas.openxmlformats.org/officeDocument/2006/relationships/image" Target="../media/image535.wmf"/><Relationship Id="rId36" Type="http://schemas.openxmlformats.org/officeDocument/2006/relationships/image" Target="../media/image539.wmf"/><Relationship Id="rId49" Type="http://schemas.openxmlformats.org/officeDocument/2006/relationships/oleObject" Target="../embeddings/oleObject735.bin"/><Relationship Id="rId10" Type="http://schemas.openxmlformats.org/officeDocument/2006/relationships/image" Target="../media/image526.wmf"/><Relationship Id="rId19" Type="http://schemas.openxmlformats.org/officeDocument/2006/relationships/oleObject" Target="../embeddings/oleObject719.bin"/><Relationship Id="rId31" Type="http://schemas.openxmlformats.org/officeDocument/2006/relationships/oleObject" Target="../embeddings/oleObject725.bin"/><Relationship Id="rId44" Type="http://schemas.openxmlformats.org/officeDocument/2006/relationships/oleObject" Target="../embeddings/oleObject732.bin"/><Relationship Id="rId4" Type="http://schemas.openxmlformats.org/officeDocument/2006/relationships/image" Target="../media/image523.wmf"/><Relationship Id="rId9" Type="http://schemas.openxmlformats.org/officeDocument/2006/relationships/oleObject" Target="../embeddings/oleObject714.bin"/><Relationship Id="rId14" Type="http://schemas.openxmlformats.org/officeDocument/2006/relationships/image" Target="../media/image528.wmf"/><Relationship Id="rId22" Type="http://schemas.openxmlformats.org/officeDocument/2006/relationships/image" Target="../media/image532.wmf"/><Relationship Id="rId27" Type="http://schemas.openxmlformats.org/officeDocument/2006/relationships/oleObject" Target="../embeddings/oleObject723.bin"/><Relationship Id="rId30" Type="http://schemas.openxmlformats.org/officeDocument/2006/relationships/image" Target="../media/image536.wmf"/><Relationship Id="rId35" Type="http://schemas.openxmlformats.org/officeDocument/2006/relationships/oleObject" Target="../embeddings/oleObject727.bin"/><Relationship Id="rId43" Type="http://schemas.openxmlformats.org/officeDocument/2006/relationships/oleObject" Target="../embeddings/oleObject731.bin"/><Relationship Id="rId48" Type="http://schemas.openxmlformats.org/officeDocument/2006/relationships/image" Target="../media/image544.wmf"/><Relationship Id="rId8" Type="http://schemas.openxmlformats.org/officeDocument/2006/relationships/image" Target="../media/image525.wmf"/><Relationship Id="rId51" Type="http://schemas.openxmlformats.org/officeDocument/2006/relationships/image" Target="../media/image545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9.bin"/><Relationship Id="rId13" Type="http://schemas.openxmlformats.org/officeDocument/2006/relationships/oleObject" Target="../embeddings/oleObject742.bin"/><Relationship Id="rId18" Type="http://schemas.openxmlformats.org/officeDocument/2006/relationships/oleObject" Target="../embeddings/oleObject746.bin"/><Relationship Id="rId3" Type="http://schemas.openxmlformats.org/officeDocument/2006/relationships/image" Target="../media/image551.png"/><Relationship Id="rId21" Type="http://schemas.openxmlformats.org/officeDocument/2006/relationships/oleObject" Target="../embeddings/oleObject748.bin"/><Relationship Id="rId7" Type="http://schemas.openxmlformats.org/officeDocument/2006/relationships/image" Target="../media/image547.wmf"/><Relationship Id="rId12" Type="http://schemas.openxmlformats.org/officeDocument/2006/relationships/oleObject" Target="../embeddings/oleObject741.bin"/><Relationship Id="rId17" Type="http://schemas.openxmlformats.org/officeDocument/2006/relationships/oleObject" Target="../embeddings/oleObject74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2.wmf"/><Relationship Id="rId20" Type="http://schemas.openxmlformats.org/officeDocument/2006/relationships/image" Target="../media/image549.wmf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738.bin"/><Relationship Id="rId11" Type="http://schemas.openxmlformats.org/officeDocument/2006/relationships/image" Target="../media/image290.wmf"/><Relationship Id="rId5" Type="http://schemas.openxmlformats.org/officeDocument/2006/relationships/image" Target="../media/image546.wmf"/><Relationship Id="rId15" Type="http://schemas.openxmlformats.org/officeDocument/2006/relationships/oleObject" Target="../embeddings/oleObject744.bin"/><Relationship Id="rId23" Type="http://schemas.openxmlformats.org/officeDocument/2006/relationships/oleObject" Target="../embeddings/oleObject749.bin"/><Relationship Id="rId10" Type="http://schemas.openxmlformats.org/officeDocument/2006/relationships/oleObject" Target="../embeddings/oleObject740.bin"/><Relationship Id="rId19" Type="http://schemas.openxmlformats.org/officeDocument/2006/relationships/oleObject" Target="../embeddings/oleObject747.bin"/><Relationship Id="rId4" Type="http://schemas.openxmlformats.org/officeDocument/2006/relationships/oleObject" Target="../embeddings/oleObject737.bin"/><Relationship Id="rId9" Type="http://schemas.openxmlformats.org/officeDocument/2006/relationships/image" Target="../media/image548.wmf"/><Relationship Id="rId14" Type="http://schemas.openxmlformats.org/officeDocument/2006/relationships/oleObject" Target="../embeddings/oleObject743.bin"/><Relationship Id="rId22" Type="http://schemas.openxmlformats.org/officeDocument/2006/relationships/image" Target="../media/image550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wmf"/><Relationship Id="rId3" Type="http://schemas.openxmlformats.org/officeDocument/2006/relationships/oleObject" Target="../embeddings/oleObject750.bin"/><Relationship Id="rId7" Type="http://schemas.openxmlformats.org/officeDocument/2006/relationships/oleObject" Target="../embeddings/oleObject7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553.wmf"/><Relationship Id="rId5" Type="http://schemas.openxmlformats.org/officeDocument/2006/relationships/oleObject" Target="../embeddings/oleObject751.bin"/><Relationship Id="rId10" Type="http://schemas.openxmlformats.org/officeDocument/2006/relationships/image" Target="../media/image555.wmf"/><Relationship Id="rId4" Type="http://schemas.openxmlformats.org/officeDocument/2006/relationships/image" Target="../media/image552.wmf"/><Relationship Id="rId9" Type="http://schemas.openxmlformats.org/officeDocument/2006/relationships/oleObject" Target="../embeddings/oleObject753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7.bin"/><Relationship Id="rId13" Type="http://schemas.openxmlformats.org/officeDocument/2006/relationships/image" Target="../media/image559.wmf"/><Relationship Id="rId3" Type="http://schemas.openxmlformats.org/officeDocument/2006/relationships/oleObject" Target="../embeddings/oleObject754.bin"/><Relationship Id="rId7" Type="http://schemas.openxmlformats.org/officeDocument/2006/relationships/oleObject" Target="../embeddings/oleObject756.bin"/><Relationship Id="rId12" Type="http://schemas.openxmlformats.org/officeDocument/2006/relationships/oleObject" Target="../embeddings/oleObject7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56.wmf"/><Relationship Id="rId11" Type="http://schemas.openxmlformats.org/officeDocument/2006/relationships/image" Target="../media/image558.wmf"/><Relationship Id="rId5" Type="http://schemas.openxmlformats.org/officeDocument/2006/relationships/oleObject" Target="../embeddings/oleObject755.bin"/><Relationship Id="rId15" Type="http://schemas.openxmlformats.org/officeDocument/2006/relationships/image" Target="../media/image560.wmf"/><Relationship Id="rId10" Type="http://schemas.openxmlformats.org/officeDocument/2006/relationships/oleObject" Target="../embeddings/oleObject758.bin"/><Relationship Id="rId4" Type="http://schemas.openxmlformats.org/officeDocument/2006/relationships/image" Target="../media/image552.wmf"/><Relationship Id="rId9" Type="http://schemas.openxmlformats.org/officeDocument/2006/relationships/image" Target="../media/image557.wmf"/><Relationship Id="rId14" Type="http://schemas.openxmlformats.org/officeDocument/2006/relationships/oleObject" Target="../embeddings/oleObject760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wmf"/><Relationship Id="rId13" Type="http://schemas.openxmlformats.org/officeDocument/2006/relationships/oleObject" Target="../embeddings/oleObject766.bin"/><Relationship Id="rId18" Type="http://schemas.openxmlformats.org/officeDocument/2006/relationships/oleObject" Target="../embeddings/oleObject769.bin"/><Relationship Id="rId26" Type="http://schemas.openxmlformats.org/officeDocument/2006/relationships/oleObject" Target="../embeddings/oleObject773.bin"/><Relationship Id="rId39" Type="http://schemas.openxmlformats.org/officeDocument/2006/relationships/oleObject" Target="../embeddings/oleObject780.bin"/><Relationship Id="rId3" Type="http://schemas.openxmlformats.org/officeDocument/2006/relationships/oleObject" Target="../embeddings/oleObject761.bin"/><Relationship Id="rId21" Type="http://schemas.openxmlformats.org/officeDocument/2006/relationships/image" Target="../media/image569.wmf"/><Relationship Id="rId34" Type="http://schemas.openxmlformats.org/officeDocument/2006/relationships/oleObject" Target="../embeddings/oleObject777.bin"/><Relationship Id="rId42" Type="http://schemas.openxmlformats.org/officeDocument/2006/relationships/oleObject" Target="../embeddings/oleObject782.bin"/><Relationship Id="rId47" Type="http://schemas.openxmlformats.org/officeDocument/2006/relationships/image" Target="../media/image577.wmf"/><Relationship Id="rId7" Type="http://schemas.openxmlformats.org/officeDocument/2006/relationships/oleObject" Target="../embeddings/oleObject763.bin"/><Relationship Id="rId12" Type="http://schemas.openxmlformats.org/officeDocument/2006/relationships/image" Target="../media/image565.wmf"/><Relationship Id="rId17" Type="http://schemas.openxmlformats.org/officeDocument/2006/relationships/oleObject" Target="../embeddings/oleObject768.bin"/><Relationship Id="rId25" Type="http://schemas.openxmlformats.org/officeDocument/2006/relationships/image" Target="../media/image571.wmf"/><Relationship Id="rId33" Type="http://schemas.openxmlformats.org/officeDocument/2006/relationships/image" Target="../media/image275.wmf"/><Relationship Id="rId38" Type="http://schemas.openxmlformats.org/officeDocument/2006/relationships/oleObject" Target="../embeddings/oleObject779.bin"/><Relationship Id="rId46" Type="http://schemas.openxmlformats.org/officeDocument/2006/relationships/oleObject" Target="../embeddings/oleObject78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7.wmf"/><Relationship Id="rId20" Type="http://schemas.openxmlformats.org/officeDocument/2006/relationships/oleObject" Target="../embeddings/oleObject770.bin"/><Relationship Id="rId29" Type="http://schemas.openxmlformats.org/officeDocument/2006/relationships/image" Target="../media/image573.wmf"/><Relationship Id="rId41" Type="http://schemas.openxmlformats.org/officeDocument/2006/relationships/oleObject" Target="../embeddings/oleObject781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62.wmf"/><Relationship Id="rId11" Type="http://schemas.openxmlformats.org/officeDocument/2006/relationships/oleObject" Target="../embeddings/oleObject765.bin"/><Relationship Id="rId24" Type="http://schemas.openxmlformats.org/officeDocument/2006/relationships/oleObject" Target="../embeddings/oleObject772.bin"/><Relationship Id="rId32" Type="http://schemas.openxmlformats.org/officeDocument/2006/relationships/oleObject" Target="../embeddings/oleObject776.bin"/><Relationship Id="rId37" Type="http://schemas.openxmlformats.org/officeDocument/2006/relationships/image" Target="../media/image272.wmf"/><Relationship Id="rId40" Type="http://schemas.openxmlformats.org/officeDocument/2006/relationships/image" Target="../media/image576.wmf"/><Relationship Id="rId45" Type="http://schemas.openxmlformats.org/officeDocument/2006/relationships/image" Target="../media/image363.wmf"/><Relationship Id="rId5" Type="http://schemas.openxmlformats.org/officeDocument/2006/relationships/oleObject" Target="../embeddings/oleObject762.bin"/><Relationship Id="rId15" Type="http://schemas.openxmlformats.org/officeDocument/2006/relationships/oleObject" Target="../embeddings/oleObject767.bin"/><Relationship Id="rId23" Type="http://schemas.openxmlformats.org/officeDocument/2006/relationships/image" Target="../media/image570.wmf"/><Relationship Id="rId28" Type="http://schemas.openxmlformats.org/officeDocument/2006/relationships/oleObject" Target="../embeddings/oleObject774.bin"/><Relationship Id="rId36" Type="http://schemas.openxmlformats.org/officeDocument/2006/relationships/oleObject" Target="../embeddings/oleObject778.bin"/><Relationship Id="rId10" Type="http://schemas.openxmlformats.org/officeDocument/2006/relationships/image" Target="../media/image564.wmf"/><Relationship Id="rId19" Type="http://schemas.openxmlformats.org/officeDocument/2006/relationships/image" Target="../media/image568.wmf"/><Relationship Id="rId31" Type="http://schemas.openxmlformats.org/officeDocument/2006/relationships/image" Target="../media/image574.wmf"/><Relationship Id="rId44" Type="http://schemas.openxmlformats.org/officeDocument/2006/relationships/oleObject" Target="../embeddings/oleObject784.bin"/><Relationship Id="rId4" Type="http://schemas.openxmlformats.org/officeDocument/2006/relationships/image" Target="../media/image561.wmf"/><Relationship Id="rId9" Type="http://schemas.openxmlformats.org/officeDocument/2006/relationships/oleObject" Target="../embeddings/oleObject764.bin"/><Relationship Id="rId14" Type="http://schemas.openxmlformats.org/officeDocument/2006/relationships/image" Target="../media/image566.wmf"/><Relationship Id="rId22" Type="http://schemas.openxmlformats.org/officeDocument/2006/relationships/oleObject" Target="../embeddings/oleObject771.bin"/><Relationship Id="rId27" Type="http://schemas.openxmlformats.org/officeDocument/2006/relationships/image" Target="../media/image572.wmf"/><Relationship Id="rId30" Type="http://schemas.openxmlformats.org/officeDocument/2006/relationships/oleObject" Target="../embeddings/oleObject775.bin"/><Relationship Id="rId35" Type="http://schemas.openxmlformats.org/officeDocument/2006/relationships/image" Target="../media/image575.wmf"/><Relationship Id="rId43" Type="http://schemas.openxmlformats.org/officeDocument/2006/relationships/oleObject" Target="../embeddings/oleObject783.bin"/><Relationship Id="rId48" Type="http://schemas.openxmlformats.org/officeDocument/2006/relationships/oleObject" Target="../embeddings/oleObject78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9.wmf"/><Relationship Id="rId3" Type="http://schemas.openxmlformats.org/officeDocument/2006/relationships/oleObject" Target="../embeddings/oleObject787.bin"/><Relationship Id="rId7" Type="http://schemas.openxmlformats.org/officeDocument/2006/relationships/oleObject" Target="../embeddings/oleObject7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578.wmf"/><Relationship Id="rId5" Type="http://schemas.openxmlformats.org/officeDocument/2006/relationships/oleObject" Target="../embeddings/oleObject788.bin"/><Relationship Id="rId4" Type="http://schemas.openxmlformats.org/officeDocument/2006/relationships/image" Target="../media/image561.wmf"/></Relationships>
</file>

<file path=ppt/slides/_rels/slide8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5.bin"/><Relationship Id="rId18" Type="http://schemas.openxmlformats.org/officeDocument/2006/relationships/image" Target="../media/image587.wmf"/><Relationship Id="rId26" Type="http://schemas.openxmlformats.org/officeDocument/2006/relationships/image" Target="../media/image575.wmf"/><Relationship Id="rId39" Type="http://schemas.openxmlformats.org/officeDocument/2006/relationships/oleObject" Target="../embeddings/oleObject808.bin"/><Relationship Id="rId3" Type="http://schemas.openxmlformats.org/officeDocument/2006/relationships/oleObject" Target="../embeddings/oleObject790.bin"/><Relationship Id="rId21" Type="http://schemas.openxmlformats.org/officeDocument/2006/relationships/oleObject" Target="../embeddings/oleObject799.bin"/><Relationship Id="rId34" Type="http://schemas.openxmlformats.org/officeDocument/2006/relationships/image" Target="../media/image594.wmf"/><Relationship Id="rId42" Type="http://schemas.openxmlformats.org/officeDocument/2006/relationships/image" Target="../media/image598.wmf"/><Relationship Id="rId47" Type="http://schemas.openxmlformats.org/officeDocument/2006/relationships/oleObject" Target="../embeddings/oleObject812.bin"/><Relationship Id="rId7" Type="http://schemas.openxmlformats.org/officeDocument/2006/relationships/oleObject" Target="../embeddings/oleObject792.bin"/><Relationship Id="rId12" Type="http://schemas.openxmlformats.org/officeDocument/2006/relationships/image" Target="../media/image584.wmf"/><Relationship Id="rId17" Type="http://schemas.openxmlformats.org/officeDocument/2006/relationships/oleObject" Target="../embeddings/oleObject797.bin"/><Relationship Id="rId25" Type="http://schemas.openxmlformats.org/officeDocument/2006/relationships/oleObject" Target="../embeddings/oleObject801.bin"/><Relationship Id="rId33" Type="http://schemas.openxmlformats.org/officeDocument/2006/relationships/oleObject" Target="../embeddings/oleObject805.bin"/><Relationship Id="rId38" Type="http://schemas.openxmlformats.org/officeDocument/2006/relationships/image" Target="../media/image596.wmf"/><Relationship Id="rId46" Type="http://schemas.openxmlformats.org/officeDocument/2006/relationships/image" Target="../media/image60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6.wmf"/><Relationship Id="rId20" Type="http://schemas.openxmlformats.org/officeDocument/2006/relationships/image" Target="../media/image588.wmf"/><Relationship Id="rId29" Type="http://schemas.openxmlformats.org/officeDocument/2006/relationships/oleObject" Target="../embeddings/oleObject803.bin"/><Relationship Id="rId41" Type="http://schemas.openxmlformats.org/officeDocument/2006/relationships/oleObject" Target="../embeddings/oleObject809.bin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81.wmf"/><Relationship Id="rId11" Type="http://schemas.openxmlformats.org/officeDocument/2006/relationships/oleObject" Target="../embeddings/oleObject794.bin"/><Relationship Id="rId24" Type="http://schemas.openxmlformats.org/officeDocument/2006/relationships/image" Target="../media/image590.wmf"/><Relationship Id="rId32" Type="http://schemas.openxmlformats.org/officeDocument/2006/relationships/image" Target="../media/image593.wmf"/><Relationship Id="rId37" Type="http://schemas.openxmlformats.org/officeDocument/2006/relationships/oleObject" Target="../embeddings/oleObject807.bin"/><Relationship Id="rId40" Type="http://schemas.openxmlformats.org/officeDocument/2006/relationships/image" Target="../media/image597.wmf"/><Relationship Id="rId45" Type="http://schemas.openxmlformats.org/officeDocument/2006/relationships/oleObject" Target="../embeddings/oleObject811.bin"/><Relationship Id="rId5" Type="http://schemas.openxmlformats.org/officeDocument/2006/relationships/oleObject" Target="../embeddings/oleObject791.bin"/><Relationship Id="rId15" Type="http://schemas.openxmlformats.org/officeDocument/2006/relationships/oleObject" Target="../embeddings/oleObject796.bin"/><Relationship Id="rId23" Type="http://schemas.openxmlformats.org/officeDocument/2006/relationships/oleObject" Target="../embeddings/oleObject800.bin"/><Relationship Id="rId28" Type="http://schemas.openxmlformats.org/officeDocument/2006/relationships/image" Target="../media/image591.wmf"/><Relationship Id="rId36" Type="http://schemas.openxmlformats.org/officeDocument/2006/relationships/image" Target="../media/image595.wmf"/><Relationship Id="rId49" Type="http://schemas.openxmlformats.org/officeDocument/2006/relationships/oleObject" Target="../embeddings/oleObject813.bin"/><Relationship Id="rId10" Type="http://schemas.openxmlformats.org/officeDocument/2006/relationships/image" Target="../media/image583.wmf"/><Relationship Id="rId19" Type="http://schemas.openxmlformats.org/officeDocument/2006/relationships/oleObject" Target="../embeddings/oleObject798.bin"/><Relationship Id="rId31" Type="http://schemas.openxmlformats.org/officeDocument/2006/relationships/oleObject" Target="../embeddings/oleObject804.bin"/><Relationship Id="rId44" Type="http://schemas.openxmlformats.org/officeDocument/2006/relationships/image" Target="../media/image599.wmf"/><Relationship Id="rId4" Type="http://schemas.openxmlformats.org/officeDocument/2006/relationships/image" Target="../media/image580.wmf"/><Relationship Id="rId9" Type="http://schemas.openxmlformats.org/officeDocument/2006/relationships/oleObject" Target="../embeddings/oleObject793.bin"/><Relationship Id="rId14" Type="http://schemas.openxmlformats.org/officeDocument/2006/relationships/image" Target="../media/image585.wmf"/><Relationship Id="rId22" Type="http://schemas.openxmlformats.org/officeDocument/2006/relationships/image" Target="../media/image589.wmf"/><Relationship Id="rId27" Type="http://schemas.openxmlformats.org/officeDocument/2006/relationships/oleObject" Target="../embeddings/oleObject802.bin"/><Relationship Id="rId30" Type="http://schemas.openxmlformats.org/officeDocument/2006/relationships/image" Target="../media/image592.wmf"/><Relationship Id="rId35" Type="http://schemas.openxmlformats.org/officeDocument/2006/relationships/oleObject" Target="../embeddings/oleObject806.bin"/><Relationship Id="rId43" Type="http://schemas.openxmlformats.org/officeDocument/2006/relationships/oleObject" Target="../embeddings/oleObject810.bin"/><Relationship Id="rId48" Type="http://schemas.openxmlformats.org/officeDocument/2006/relationships/image" Target="../media/image601.wmf"/><Relationship Id="rId8" Type="http://schemas.openxmlformats.org/officeDocument/2006/relationships/image" Target="../media/image5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wmf"/><Relationship Id="rId13" Type="http://schemas.openxmlformats.org/officeDocument/2006/relationships/oleObject" Target="../embeddings/oleObject819.bin"/><Relationship Id="rId18" Type="http://schemas.openxmlformats.org/officeDocument/2006/relationships/image" Target="../media/image608.wmf"/><Relationship Id="rId26" Type="http://schemas.openxmlformats.org/officeDocument/2006/relationships/image" Target="../media/image612.wmf"/><Relationship Id="rId39" Type="http://schemas.openxmlformats.org/officeDocument/2006/relationships/oleObject" Target="../embeddings/oleObject833.bin"/><Relationship Id="rId3" Type="http://schemas.openxmlformats.org/officeDocument/2006/relationships/oleObject" Target="../embeddings/oleObject814.bin"/><Relationship Id="rId21" Type="http://schemas.openxmlformats.org/officeDocument/2006/relationships/oleObject" Target="../embeddings/oleObject823.bin"/><Relationship Id="rId34" Type="http://schemas.openxmlformats.org/officeDocument/2006/relationships/image" Target="../media/image574.wmf"/><Relationship Id="rId42" Type="http://schemas.openxmlformats.org/officeDocument/2006/relationships/oleObject" Target="../embeddings/oleObject835.bin"/><Relationship Id="rId7" Type="http://schemas.openxmlformats.org/officeDocument/2006/relationships/oleObject" Target="../embeddings/oleObject816.bin"/><Relationship Id="rId12" Type="http://schemas.openxmlformats.org/officeDocument/2006/relationships/image" Target="../media/image605.wmf"/><Relationship Id="rId17" Type="http://schemas.openxmlformats.org/officeDocument/2006/relationships/oleObject" Target="../embeddings/oleObject821.bin"/><Relationship Id="rId25" Type="http://schemas.openxmlformats.org/officeDocument/2006/relationships/oleObject" Target="../embeddings/oleObject825.bin"/><Relationship Id="rId33" Type="http://schemas.openxmlformats.org/officeDocument/2006/relationships/oleObject" Target="../embeddings/oleObject829.bin"/><Relationship Id="rId38" Type="http://schemas.openxmlformats.org/officeDocument/2006/relationships/oleObject" Target="../embeddings/oleObject83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7.wmf"/><Relationship Id="rId20" Type="http://schemas.openxmlformats.org/officeDocument/2006/relationships/image" Target="../media/image609.wmf"/><Relationship Id="rId29" Type="http://schemas.openxmlformats.org/officeDocument/2006/relationships/oleObject" Target="../embeddings/oleObject827.bin"/><Relationship Id="rId41" Type="http://schemas.openxmlformats.org/officeDocument/2006/relationships/image" Target="../media/image617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603.wmf"/><Relationship Id="rId11" Type="http://schemas.openxmlformats.org/officeDocument/2006/relationships/oleObject" Target="../embeddings/oleObject818.bin"/><Relationship Id="rId24" Type="http://schemas.openxmlformats.org/officeDocument/2006/relationships/image" Target="../media/image611.wmf"/><Relationship Id="rId32" Type="http://schemas.openxmlformats.org/officeDocument/2006/relationships/image" Target="../media/image615.wmf"/><Relationship Id="rId37" Type="http://schemas.openxmlformats.org/officeDocument/2006/relationships/oleObject" Target="../embeddings/oleObject831.bin"/><Relationship Id="rId40" Type="http://schemas.openxmlformats.org/officeDocument/2006/relationships/oleObject" Target="../embeddings/oleObject834.bin"/><Relationship Id="rId5" Type="http://schemas.openxmlformats.org/officeDocument/2006/relationships/oleObject" Target="../embeddings/oleObject815.bin"/><Relationship Id="rId15" Type="http://schemas.openxmlformats.org/officeDocument/2006/relationships/oleObject" Target="../embeddings/oleObject820.bin"/><Relationship Id="rId23" Type="http://schemas.openxmlformats.org/officeDocument/2006/relationships/oleObject" Target="../embeddings/oleObject824.bin"/><Relationship Id="rId28" Type="http://schemas.openxmlformats.org/officeDocument/2006/relationships/image" Target="../media/image613.wmf"/><Relationship Id="rId36" Type="http://schemas.openxmlformats.org/officeDocument/2006/relationships/image" Target="../media/image616.wmf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822.bin"/><Relationship Id="rId31" Type="http://schemas.openxmlformats.org/officeDocument/2006/relationships/oleObject" Target="../embeddings/oleObject828.bin"/><Relationship Id="rId4" Type="http://schemas.openxmlformats.org/officeDocument/2006/relationships/image" Target="../media/image602.wmf"/><Relationship Id="rId9" Type="http://schemas.openxmlformats.org/officeDocument/2006/relationships/oleObject" Target="../embeddings/oleObject817.bin"/><Relationship Id="rId14" Type="http://schemas.openxmlformats.org/officeDocument/2006/relationships/image" Target="../media/image606.wmf"/><Relationship Id="rId22" Type="http://schemas.openxmlformats.org/officeDocument/2006/relationships/image" Target="../media/image610.wmf"/><Relationship Id="rId27" Type="http://schemas.openxmlformats.org/officeDocument/2006/relationships/oleObject" Target="../embeddings/oleObject826.bin"/><Relationship Id="rId30" Type="http://schemas.openxmlformats.org/officeDocument/2006/relationships/image" Target="../media/image614.wmf"/><Relationship Id="rId35" Type="http://schemas.openxmlformats.org/officeDocument/2006/relationships/oleObject" Target="../embeddings/oleObject830.bin"/><Relationship Id="rId43" Type="http://schemas.openxmlformats.org/officeDocument/2006/relationships/image" Target="../media/image618.wmf"/></Relationships>
</file>

<file path=ppt/slides/_rels/slide8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8.wmf"/><Relationship Id="rId117" Type="http://schemas.openxmlformats.org/officeDocument/2006/relationships/oleObject" Target="../embeddings/oleObject931.bin"/><Relationship Id="rId21" Type="http://schemas.openxmlformats.org/officeDocument/2006/relationships/oleObject" Target="../embeddings/oleObject845.bin"/><Relationship Id="rId42" Type="http://schemas.openxmlformats.org/officeDocument/2006/relationships/oleObject" Target="../embeddings/oleObject856.bin"/><Relationship Id="rId47" Type="http://schemas.openxmlformats.org/officeDocument/2006/relationships/oleObject" Target="../embeddings/oleObject861.bin"/><Relationship Id="rId63" Type="http://schemas.openxmlformats.org/officeDocument/2006/relationships/oleObject" Target="../embeddings/oleObject877.bin"/><Relationship Id="rId68" Type="http://schemas.openxmlformats.org/officeDocument/2006/relationships/oleObject" Target="../embeddings/oleObject882.bin"/><Relationship Id="rId84" Type="http://schemas.openxmlformats.org/officeDocument/2006/relationships/oleObject" Target="../embeddings/oleObject898.bin"/><Relationship Id="rId89" Type="http://schemas.openxmlformats.org/officeDocument/2006/relationships/oleObject" Target="../embeddings/oleObject903.bin"/><Relationship Id="rId112" Type="http://schemas.openxmlformats.org/officeDocument/2006/relationships/oleObject" Target="../embeddings/oleObject926.bin"/><Relationship Id="rId133" Type="http://schemas.openxmlformats.org/officeDocument/2006/relationships/oleObject" Target="../embeddings/oleObject947.bin"/><Relationship Id="rId138" Type="http://schemas.openxmlformats.org/officeDocument/2006/relationships/oleObject" Target="../embeddings/oleObject952.bin"/><Relationship Id="rId16" Type="http://schemas.openxmlformats.org/officeDocument/2006/relationships/image" Target="../media/image625.wmf"/><Relationship Id="rId107" Type="http://schemas.openxmlformats.org/officeDocument/2006/relationships/oleObject" Target="../embeddings/oleObject921.bin"/><Relationship Id="rId11" Type="http://schemas.openxmlformats.org/officeDocument/2006/relationships/oleObject" Target="../embeddings/oleObject840.bin"/><Relationship Id="rId32" Type="http://schemas.openxmlformats.org/officeDocument/2006/relationships/image" Target="../media/image631.wmf"/><Relationship Id="rId37" Type="http://schemas.openxmlformats.org/officeDocument/2006/relationships/oleObject" Target="../embeddings/oleObject853.bin"/><Relationship Id="rId53" Type="http://schemas.openxmlformats.org/officeDocument/2006/relationships/oleObject" Target="../embeddings/oleObject867.bin"/><Relationship Id="rId58" Type="http://schemas.openxmlformats.org/officeDocument/2006/relationships/oleObject" Target="../embeddings/oleObject872.bin"/><Relationship Id="rId74" Type="http://schemas.openxmlformats.org/officeDocument/2006/relationships/oleObject" Target="../embeddings/oleObject888.bin"/><Relationship Id="rId79" Type="http://schemas.openxmlformats.org/officeDocument/2006/relationships/oleObject" Target="../embeddings/oleObject893.bin"/><Relationship Id="rId102" Type="http://schemas.openxmlformats.org/officeDocument/2006/relationships/oleObject" Target="../embeddings/oleObject916.bin"/><Relationship Id="rId123" Type="http://schemas.openxmlformats.org/officeDocument/2006/relationships/oleObject" Target="../embeddings/oleObject937.bin"/><Relationship Id="rId128" Type="http://schemas.openxmlformats.org/officeDocument/2006/relationships/oleObject" Target="../embeddings/oleObject942.bin"/><Relationship Id="rId144" Type="http://schemas.openxmlformats.org/officeDocument/2006/relationships/oleObject" Target="../embeddings/oleObject958.bin"/><Relationship Id="rId5" Type="http://schemas.openxmlformats.org/officeDocument/2006/relationships/oleObject" Target="../embeddings/oleObject837.bin"/><Relationship Id="rId90" Type="http://schemas.openxmlformats.org/officeDocument/2006/relationships/oleObject" Target="../embeddings/oleObject904.bin"/><Relationship Id="rId95" Type="http://schemas.openxmlformats.org/officeDocument/2006/relationships/oleObject" Target="../embeddings/oleObject909.bin"/><Relationship Id="rId22" Type="http://schemas.openxmlformats.org/officeDocument/2006/relationships/image" Target="../media/image628.wmf"/><Relationship Id="rId27" Type="http://schemas.openxmlformats.org/officeDocument/2006/relationships/oleObject" Target="../embeddings/oleObject848.bin"/><Relationship Id="rId43" Type="http://schemas.openxmlformats.org/officeDocument/2006/relationships/oleObject" Target="../embeddings/oleObject857.bin"/><Relationship Id="rId48" Type="http://schemas.openxmlformats.org/officeDocument/2006/relationships/oleObject" Target="../embeddings/oleObject862.bin"/><Relationship Id="rId64" Type="http://schemas.openxmlformats.org/officeDocument/2006/relationships/oleObject" Target="../embeddings/oleObject878.bin"/><Relationship Id="rId69" Type="http://schemas.openxmlformats.org/officeDocument/2006/relationships/oleObject" Target="../embeddings/oleObject883.bin"/><Relationship Id="rId113" Type="http://schemas.openxmlformats.org/officeDocument/2006/relationships/oleObject" Target="../embeddings/oleObject927.bin"/><Relationship Id="rId118" Type="http://schemas.openxmlformats.org/officeDocument/2006/relationships/oleObject" Target="../embeddings/oleObject932.bin"/><Relationship Id="rId134" Type="http://schemas.openxmlformats.org/officeDocument/2006/relationships/oleObject" Target="../embeddings/oleObject948.bin"/><Relationship Id="rId139" Type="http://schemas.openxmlformats.org/officeDocument/2006/relationships/oleObject" Target="../embeddings/oleObject953.bin"/><Relationship Id="rId80" Type="http://schemas.openxmlformats.org/officeDocument/2006/relationships/oleObject" Target="../embeddings/oleObject894.bin"/><Relationship Id="rId85" Type="http://schemas.openxmlformats.org/officeDocument/2006/relationships/oleObject" Target="../embeddings/oleObject899.bin"/><Relationship Id="rId3" Type="http://schemas.openxmlformats.org/officeDocument/2006/relationships/oleObject" Target="../embeddings/oleObject836.bin"/><Relationship Id="rId12" Type="http://schemas.openxmlformats.org/officeDocument/2006/relationships/image" Target="../media/image623.wmf"/><Relationship Id="rId17" Type="http://schemas.openxmlformats.org/officeDocument/2006/relationships/oleObject" Target="../embeddings/oleObject843.bin"/><Relationship Id="rId25" Type="http://schemas.openxmlformats.org/officeDocument/2006/relationships/oleObject" Target="../embeddings/oleObject847.bin"/><Relationship Id="rId33" Type="http://schemas.openxmlformats.org/officeDocument/2006/relationships/oleObject" Target="../embeddings/oleObject851.bin"/><Relationship Id="rId38" Type="http://schemas.openxmlformats.org/officeDocument/2006/relationships/image" Target="../media/image633.wmf"/><Relationship Id="rId46" Type="http://schemas.openxmlformats.org/officeDocument/2006/relationships/oleObject" Target="../embeddings/oleObject860.bin"/><Relationship Id="rId59" Type="http://schemas.openxmlformats.org/officeDocument/2006/relationships/oleObject" Target="../embeddings/oleObject873.bin"/><Relationship Id="rId67" Type="http://schemas.openxmlformats.org/officeDocument/2006/relationships/oleObject" Target="../embeddings/oleObject881.bin"/><Relationship Id="rId103" Type="http://schemas.openxmlformats.org/officeDocument/2006/relationships/oleObject" Target="../embeddings/oleObject917.bin"/><Relationship Id="rId108" Type="http://schemas.openxmlformats.org/officeDocument/2006/relationships/oleObject" Target="../embeddings/oleObject922.bin"/><Relationship Id="rId116" Type="http://schemas.openxmlformats.org/officeDocument/2006/relationships/oleObject" Target="../embeddings/oleObject930.bin"/><Relationship Id="rId124" Type="http://schemas.openxmlformats.org/officeDocument/2006/relationships/oleObject" Target="../embeddings/oleObject938.bin"/><Relationship Id="rId129" Type="http://schemas.openxmlformats.org/officeDocument/2006/relationships/oleObject" Target="../embeddings/oleObject943.bin"/><Relationship Id="rId137" Type="http://schemas.openxmlformats.org/officeDocument/2006/relationships/oleObject" Target="../embeddings/oleObject951.bin"/><Relationship Id="rId20" Type="http://schemas.openxmlformats.org/officeDocument/2006/relationships/image" Target="../media/image627.wmf"/><Relationship Id="rId41" Type="http://schemas.openxmlformats.org/officeDocument/2006/relationships/oleObject" Target="../embeddings/oleObject855.bin"/><Relationship Id="rId54" Type="http://schemas.openxmlformats.org/officeDocument/2006/relationships/oleObject" Target="../embeddings/oleObject868.bin"/><Relationship Id="rId62" Type="http://schemas.openxmlformats.org/officeDocument/2006/relationships/oleObject" Target="../embeddings/oleObject876.bin"/><Relationship Id="rId70" Type="http://schemas.openxmlformats.org/officeDocument/2006/relationships/oleObject" Target="../embeddings/oleObject884.bin"/><Relationship Id="rId75" Type="http://schemas.openxmlformats.org/officeDocument/2006/relationships/oleObject" Target="../embeddings/oleObject889.bin"/><Relationship Id="rId83" Type="http://schemas.openxmlformats.org/officeDocument/2006/relationships/oleObject" Target="../embeddings/oleObject897.bin"/><Relationship Id="rId88" Type="http://schemas.openxmlformats.org/officeDocument/2006/relationships/oleObject" Target="../embeddings/oleObject902.bin"/><Relationship Id="rId91" Type="http://schemas.openxmlformats.org/officeDocument/2006/relationships/oleObject" Target="../embeddings/oleObject905.bin"/><Relationship Id="rId96" Type="http://schemas.openxmlformats.org/officeDocument/2006/relationships/oleObject" Target="../embeddings/oleObject910.bin"/><Relationship Id="rId111" Type="http://schemas.openxmlformats.org/officeDocument/2006/relationships/oleObject" Target="../embeddings/oleObject925.bin"/><Relationship Id="rId132" Type="http://schemas.openxmlformats.org/officeDocument/2006/relationships/oleObject" Target="../embeddings/oleObject946.bin"/><Relationship Id="rId140" Type="http://schemas.openxmlformats.org/officeDocument/2006/relationships/oleObject" Target="../embeddings/oleObject954.bin"/><Relationship Id="rId145" Type="http://schemas.openxmlformats.org/officeDocument/2006/relationships/oleObject" Target="../embeddings/oleObject959.bin"/><Relationship Id="rId1" Type="http://schemas.openxmlformats.org/officeDocument/2006/relationships/vmlDrawing" Target="../drawings/vmlDrawing85.vml"/><Relationship Id="rId6" Type="http://schemas.openxmlformats.org/officeDocument/2006/relationships/image" Target="../media/image620.wmf"/><Relationship Id="rId15" Type="http://schemas.openxmlformats.org/officeDocument/2006/relationships/oleObject" Target="../embeddings/oleObject842.bin"/><Relationship Id="rId23" Type="http://schemas.openxmlformats.org/officeDocument/2006/relationships/oleObject" Target="../embeddings/oleObject846.bin"/><Relationship Id="rId28" Type="http://schemas.openxmlformats.org/officeDocument/2006/relationships/image" Target="../media/image630.wmf"/><Relationship Id="rId36" Type="http://schemas.openxmlformats.org/officeDocument/2006/relationships/image" Target="../media/image632.wmf"/><Relationship Id="rId49" Type="http://schemas.openxmlformats.org/officeDocument/2006/relationships/oleObject" Target="../embeddings/oleObject863.bin"/><Relationship Id="rId57" Type="http://schemas.openxmlformats.org/officeDocument/2006/relationships/oleObject" Target="../embeddings/oleObject871.bin"/><Relationship Id="rId106" Type="http://schemas.openxmlformats.org/officeDocument/2006/relationships/oleObject" Target="../embeddings/oleObject920.bin"/><Relationship Id="rId114" Type="http://schemas.openxmlformats.org/officeDocument/2006/relationships/oleObject" Target="../embeddings/oleObject928.bin"/><Relationship Id="rId119" Type="http://schemas.openxmlformats.org/officeDocument/2006/relationships/oleObject" Target="../embeddings/oleObject933.bin"/><Relationship Id="rId127" Type="http://schemas.openxmlformats.org/officeDocument/2006/relationships/oleObject" Target="../embeddings/oleObject941.bin"/><Relationship Id="rId10" Type="http://schemas.openxmlformats.org/officeDocument/2006/relationships/image" Target="../media/image622.wmf"/><Relationship Id="rId31" Type="http://schemas.openxmlformats.org/officeDocument/2006/relationships/oleObject" Target="../embeddings/oleObject850.bin"/><Relationship Id="rId44" Type="http://schemas.openxmlformats.org/officeDocument/2006/relationships/oleObject" Target="../embeddings/oleObject858.bin"/><Relationship Id="rId52" Type="http://schemas.openxmlformats.org/officeDocument/2006/relationships/oleObject" Target="../embeddings/oleObject866.bin"/><Relationship Id="rId60" Type="http://schemas.openxmlformats.org/officeDocument/2006/relationships/oleObject" Target="../embeddings/oleObject874.bin"/><Relationship Id="rId65" Type="http://schemas.openxmlformats.org/officeDocument/2006/relationships/oleObject" Target="../embeddings/oleObject879.bin"/><Relationship Id="rId73" Type="http://schemas.openxmlformats.org/officeDocument/2006/relationships/oleObject" Target="../embeddings/oleObject887.bin"/><Relationship Id="rId78" Type="http://schemas.openxmlformats.org/officeDocument/2006/relationships/oleObject" Target="../embeddings/oleObject892.bin"/><Relationship Id="rId81" Type="http://schemas.openxmlformats.org/officeDocument/2006/relationships/oleObject" Target="../embeddings/oleObject895.bin"/><Relationship Id="rId86" Type="http://schemas.openxmlformats.org/officeDocument/2006/relationships/oleObject" Target="../embeddings/oleObject900.bin"/><Relationship Id="rId94" Type="http://schemas.openxmlformats.org/officeDocument/2006/relationships/oleObject" Target="../embeddings/oleObject908.bin"/><Relationship Id="rId99" Type="http://schemas.openxmlformats.org/officeDocument/2006/relationships/oleObject" Target="../embeddings/oleObject913.bin"/><Relationship Id="rId101" Type="http://schemas.openxmlformats.org/officeDocument/2006/relationships/oleObject" Target="../embeddings/oleObject915.bin"/><Relationship Id="rId122" Type="http://schemas.openxmlformats.org/officeDocument/2006/relationships/oleObject" Target="../embeddings/oleObject936.bin"/><Relationship Id="rId130" Type="http://schemas.openxmlformats.org/officeDocument/2006/relationships/oleObject" Target="../embeddings/oleObject944.bin"/><Relationship Id="rId135" Type="http://schemas.openxmlformats.org/officeDocument/2006/relationships/oleObject" Target="../embeddings/oleObject949.bin"/><Relationship Id="rId143" Type="http://schemas.openxmlformats.org/officeDocument/2006/relationships/oleObject" Target="../embeddings/oleObject957.bin"/><Relationship Id="rId4" Type="http://schemas.openxmlformats.org/officeDocument/2006/relationships/image" Target="../media/image619.wmf"/><Relationship Id="rId9" Type="http://schemas.openxmlformats.org/officeDocument/2006/relationships/oleObject" Target="../embeddings/oleObject839.bin"/><Relationship Id="rId13" Type="http://schemas.openxmlformats.org/officeDocument/2006/relationships/oleObject" Target="../embeddings/oleObject841.bin"/><Relationship Id="rId18" Type="http://schemas.openxmlformats.org/officeDocument/2006/relationships/image" Target="../media/image626.wmf"/><Relationship Id="rId39" Type="http://schemas.openxmlformats.org/officeDocument/2006/relationships/oleObject" Target="../embeddings/oleObject854.bin"/><Relationship Id="rId109" Type="http://schemas.openxmlformats.org/officeDocument/2006/relationships/oleObject" Target="../embeddings/oleObject923.bin"/><Relationship Id="rId34" Type="http://schemas.openxmlformats.org/officeDocument/2006/relationships/image" Target="../media/image272.wmf"/><Relationship Id="rId50" Type="http://schemas.openxmlformats.org/officeDocument/2006/relationships/oleObject" Target="../embeddings/oleObject864.bin"/><Relationship Id="rId55" Type="http://schemas.openxmlformats.org/officeDocument/2006/relationships/oleObject" Target="../embeddings/oleObject869.bin"/><Relationship Id="rId76" Type="http://schemas.openxmlformats.org/officeDocument/2006/relationships/oleObject" Target="../embeddings/oleObject890.bin"/><Relationship Id="rId97" Type="http://schemas.openxmlformats.org/officeDocument/2006/relationships/oleObject" Target="../embeddings/oleObject911.bin"/><Relationship Id="rId104" Type="http://schemas.openxmlformats.org/officeDocument/2006/relationships/oleObject" Target="../embeddings/oleObject918.bin"/><Relationship Id="rId120" Type="http://schemas.openxmlformats.org/officeDocument/2006/relationships/oleObject" Target="../embeddings/oleObject934.bin"/><Relationship Id="rId125" Type="http://schemas.openxmlformats.org/officeDocument/2006/relationships/oleObject" Target="../embeddings/oleObject939.bin"/><Relationship Id="rId141" Type="http://schemas.openxmlformats.org/officeDocument/2006/relationships/oleObject" Target="../embeddings/oleObject955.bin"/><Relationship Id="rId146" Type="http://schemas.openxmlformats.org/officeDocument/2006/relationships/oleObject" Target="../embeddings/oleObject960.bin"/><Relationship Id="rId7" Type="http://schemas.openxmlformats.org/officeDocument/2006/relationships/oleObject" Target="../embeddings/oleObject838.bin"/><Relationship Id="rId71" Type="http://schemas.openxmlformats.org/officeDocument/2006/relationships/oleObject" Target="../embeddings/oleObject885.bin"/><Relationship Id="rId92" Type="http://schemas.openxmlformats.org/officeDocument/2006/relationships/oleObject" Target="../embeddings/oleObject906.bin"/><Relationship Id="rId2" Type="http://schemas.openxmlformats.org/officeDocument/2006/relationships/slideLayout" Target="../slideLayouts/slideLayout1.xml"/><Relationship Id="rId29" Type="http://schemas.openxmlformats.org/officeDocument/2006/relationships/oleObject" Target="../embeddings/oleObject849.bin"/><Relationship Id="rId24" Type="http://schemas.openxmlformats.org/officeDocument/2006/relationships/image" Target="../media/image629.wmf"/><Relationship Id="rId40" Type="http://schemas.openxmlformats.org/officeDocument/2006/relationships/image" Target="../media/image363.wmf"/><Relationship Id="rId45" Type="http://schemas.openxmlformats.org/officeDocument/2006/relationships/oleObject" Target="../embeddings/oleObject859.bin"/><Relationship Id="rId66" Type="http://schemas.openxmlformats.org/officeDocument/2006/relationships/oleObject" Target="../embeddings/oleObject880.bin"/><Relationship Id="rId87" Type="http://schemas.openxmlformats.org/officeDocument/2006/relationships/oleObject" Target="../embeddings/oleObject901.bin"/><Relationship Id="rId110" Type="http://schemas.openxmlformats.org/officeDocument/2006/relationships/oleObject" Target="../embeddings/oleObject924.bin"/><Relationship Id="rId115" Type="http://schemas.openxmlformats.org/officeDocument/2006/relationships/oleObject" Target="../embeddings/oleObject929.bin"/><Relationship Id="rId131" Type="http://schemas.openxmlformats.org/officeDocument/2006/relationships/oleObject" Target="../embeddings/oleObject945.bin"/><Relationship Id="rId136" Type="http://schemas.openxmlformats.org/officeDocument/2006/relationships/oleObject" Target="../embeddings/oleObject950.bin"/><Relationship Id="rId61" Type="http://schemas.openxmlformats.org/officeDocument/2006/relationships/oleObject" Target="../embeddings/oleObject875.bin"/><Relationship Id="rId82" Type="http://schemas.openxmlformats.org/officeDocument/2006/relationships/oleObject" Target="../embeddings/oleObject896.bin"/><Relationship Id="rId19" Type="http://schemas.openxmlformats.org/officeDocument/2006/relationships/oleObject" Target="../embeddings/oleObject844.bin"/><Relationship Id="rId14" Type="http://schemas.openxmlformats.org/officeDocument/2006/relationships/image" Target="../media/image624.wmf"/><Relationship Id="rId30" Type="http://schemas.openxmlformats.org/officeDocument/2006/relationships/image" Target="../media/image435.wmf"/><Relationship Id="rId35" Type="http://schemas.openxmlformats.org/officeDocument/2006/relationships/oleObject" Target="../embeddings/oleObject852.bin"/><Relationship Id="rId56" Type="http://schemas.openxmlformats.org/officeDocument/2006/relationships/oleObject" Target="../embeddings/oleObject870.bin"/><Relationship Id="rId77" Type="http://schemas.openxmlformats.org/officeDocument/2006/relationships/oleObject" Target="../embeddings/oleObject891.bin"/><Relationship Id="rId100" Type="http://schemas.openxmlformats.org/officeDocument/2006/relationships/oleObject" Target="../embeddings/oleObject914.bin"/><Relationship Id="rId105" Type="http://schemas.openxmlformats.org/officeDocument/2006/relationships/oleObject" Target="../embeddings/oleObject919.bin"/><Relationship Id="rId126" Type="http://schemas.openxmlformats.org/officeDocument/2006/relationships/oleObject" Target="../embeddings/oleObject940.bin"/><Relationship Id="rId147" Type="http://schemas.openxmlformats.org/officeDocument/2006/relationships/image" Target="../media/image634.wmf"/><Relationship Id="rId8" Type="http://schemas.openxmlformats.org/officeDocument/2006/relationships/image" Target="../media/image621.wmf"/><Relationship Id="rId51" Type="http://schemas.openxmlformats.org/officeDocument/2006/relationships/oleObject" Target="../embeddings/oleObject865.bin"/><Relationship Id="rId72" Type="http://schemas.openxmlformats.org/officeDocument/2006/relationships/oleObject" Target="../embeddings/oleObject886.bin"/><Relationship Id="rId93" Type="http://schemas.openxmlformats.org/officeDocument/2006/relationships/oleObject" Target="../embeddings/oleObject907.bin"/><Relationship Id="rId98" Type="http://schemas.openxmlformats.org/officeDocument/2006/relationships/oleObject" Target="../embeddings/oleObject912.bin"/><Relationship Id="rId121" Type="http://schemas.openxmlformats.org/officeDocument/2006/relationships/oleObject" Target="../embeddings/oleObject935.bin"/><Relationship Id="rId142" Type="http://schemas.openxmlformats.org/officeDocument/2006/relationships/oleObject" Target="../embeddings/oleObject956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3.bin"/><Relationship Id="rId3" Type="http://schemas.openxmlformats.org/officeDocument/2006/relationships/video" Target="file:///D:\&#27010;&#35770;&#19978;&#20876;&#25945;&#26696;\&#22238;&#26059;&#21152;&#36895;&#22120;.avi" TargetMode="External"/><Relationship Id="rId7" Type="http://schemas.openxmlformats.org/officeDocument/2006/relationships/oleObject" Target="../embeddings/oleObject962.bin"/><Relationship Id="rId12" Type="http://schemas.openxmlformats.org/officeDocument/2006/relationships/image" Target="../media/image636.png"/><Relationship Id="rId2" Type="http://schemas.microsoft.com/office/2007/relationships/media" Target="file:///D:\&#27010;&#35770;&#19978;&#20876;&#25945;&#26696;\&#22238;&#26059;&#21152;&#36895;&#22120;.avi" TargetMode="Externa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434.wmf"/><Relationship Id="rId11" Type="http://schemas.openxmlformats.org/officeDocument/2006/relationships/image" Target="../media/image635.wmf"/><Relationship Id="rId5" Type="http://schemas.openxmlformats.org/officeDocument/2006/relationships/oleObject" Target="../embeddings/oleObject961.bin"/><Relationship Id="rId10" Type="http://schemas.openxmlformats.org/officeDocument/2006/relationships/oleObject" Target="../embeddings/oleObject965.bin"/><Relationship Id="rId4" Type="http://schemas.openxmlformats.org/officeDocument/2006/relationships/slideLayout" Target="../slideLayouts/slideLayout1.xml"/><Relationship Id="rId9" Type="http://schemas.openxmlformats.org/officeDocument/2006/relationships/oleObject" Target="../embeddings/oleObject96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9.bin"/><Relationship Id="rId13" Type="http://schemas.openxmlformats.org/officeDocument/2006/relationships/image" Target="../media/image638.wmf"/><Relationship Id="rId3" Type="http://schemas.openxmlformats.org/officeDocument/2006/relationships/oleObject" Target="../embeddings/oleObject966.bin"/><Relationship Id="rId7" Type="http://schemas.openxmlformats.org/officeDocument/2006/relationships/oleObject" Target="../embeddings/oleObject968.bin"/><Relationship Id="rId12" Type="http://schemas.openxmlformats.org/officeDocument/2006/relationships/oleObject" Target="../embeddings/oleObject97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9.w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635.wmf"/><Relationship Id="rId11" Type="http://schemas.openxmlformats.org/officeDocument/2006/relationships/image" Target="../media/image275.wmf"/><Relationship Id="rId5" Type="http://schemas.openxmlformats.org/officeDocument/2006/relationships/oleObject" Target="../embeddings/oleObject967.bin"/><Relationship Id="rId15" Type="http://schemas.openxmlformats.org/officeDocument/2006/relationships/oleObject" Target="../embeddings/oleObject973.bin"/><Relationship Id="rId10" Type="http://schemas.openxmlformats.org/officeDocument/2006/relationships/oleObject" Target="../embeddings/oleObject970.bin"/><Relationship Id="rId4" Type="http://schemas.openxmlformats.org/officeDocument/2006/relationships/image" Target="../media/image637.wmf"/><Relationship Id="rId9" Type="http://schemas.openxmlformats.org/officeDocument/2006/relationships/image" Target="../media/image566.wmf"/><Relationship Id="rId14" Type="http://schemas.openxmlformats.org/officeDocument/2006/relationships/oleObject" Target="../embeddings/oleObject972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2.wmf"/><Relationship Id="rId13" Type="http://schemas.openxmlformats.org/officeDocument/2006/relationships/oleObject" Target="../embeddings/oleObject979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974.bin"/><Relationship Id="rId21" Type="http://schemas.openxmlformats.org/officeDocument/2006/relationships/oleObject" Target="../embeddings/oleObject984.bin"/><Relationship Id="rId7" Type="http://schemas.openxmlformats.org/officeDocument/2006/relationships/oleObject" Target="../embeddings/oleObject976.bin"/><Relationship Id="rId12" Type="http://schemas.openxmlformats.org/officeDocument/2006/relationships/image" Target="../media/image574.wmf"/><Relationship Id="rId17" Type="http://schemas.openxmlformats.org/officeDocument/2006/relationships/oleObject" Target="../embeddings/oleObject98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4.wmf"/><Relationship Id="rId20" Type="http://schemas.openxmlformats.org/officeDocument/2006/relationships/oleObject" Target="../embeddings/oleObject983.bin"/><Relationship Id="rId1" Type="http://schemas.openxmlformats.org/officeDocument/2006/relationships/vmlDrawing" Target="../drawings/vmlDrawing88.vml"/><Relationship Id="rId6" Type="http://schemas.openxmlformats.org/officeDocument/2006/relationships/image" Target="../media/image641.wmf"/><Relationship Id="rId11" Type="http://schemas.openxmlformats.org/officeDocument/2006/relationships/oleObject" Target="../embeddings/oleObject978.bin"/><Relationship Id="rId5" Type="http://schemas.openxmlformats.org/officeDocument/2006/relationships/oleObject" Target="../embeddings/oleObject975.bin"/><Relationship Id="rId15" Type="http://schemas.openxmlformats.org/officeDocument/2006/relationships/oleObject" Target="../embeddings/oleObject980.bin"/><Relationship Id="rId10" Type="http://schemas.openxmlformats.org/officeDocument/2006/relationships/image" Target="../media/image566.wmf"/><Relationship Id="rId19" Type="http://schemas.openxmlformats.org/officeDocument/2006/relationships/oleObject" Target="../embeddings/oleObject982.bin"/><Relationship Id="rId4" Type="http://schemas.openxmlformats.org/officeDocument/2006/relationships/image" Target="../media/image640.wmf"/><Relationship Id="rId9" Type="http://schemas.openxmlformats.org/officeDocument/2006/relationships/oleObject" Target="../embeddings/oleObject977.bin"/><Relationship Id="rId14" Type="http://schemas.openxmlformats.org/officeDocument/2006/relationships/image" Target="../media/image272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7.bin"/><Relationship Id="rId13" Type="http://schemas.openxmlformats.org/officeDocument/2006/relationships/image" Target="../media/image644.wmf"/><Relationship Id="rId18" Type="http://schemas.openxmlformats.org/officeDocument/2006/relationships/oleObject" Target="../embeddings/oleObject992.bin"/><Relationship Id="rId3" Type="http://schemas.openxmlformats.org/officeDocument/2006/relationships/image" Target="../media/image647.png"/><Relationship Id="rId7" Type="http://schemas.openxmlformats.org/officeDocument/2006/relationships/image" Target="../media/image566.wmf"/><Relationship Id="rId12" Type="http://schemas.openxmlformats.org/officeDocument/2006/relationships/oleObject" Target="../embeddings/oleObject989.bin"/><Relationship Id="rId17" Type="http://schemas.openxmlformats.org/officeDocument/2006/relationships/image" Target="../media/image64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91.bin"/><Relationship Id="rId20" Type="http://schemas.openxmlformats.org/officeDocument/2006/relationships/image" Target="../media/image648.png"/><Relationship Id="rId1" Type="http://schemas.openxmlformats.org/officeDocument/2006/relationships/vmlDrawing" Target="../drawings/vmlDrawing89.vml"/><Relationship Id="rId6" Type="http://schemas.openxmlformats.org/officeDocument/2006/relationships/oleObject" Target="../embeddings/oleObject986.bin"/><Relationship Id="rId11" Type="http://schemas.openxmlformats.org/officeDocument/2006/relationships/image" Target="../media/image643.wmf"/><Relationship Id="rId5" Type="http://schemas.openxmlformats.org/officeDocument/2006/relationships/image" Target="../media/image364.wmf"/><Relationship Id="rId15" Type="http://schemas.openxmlformats.org/officeDocument/2006/relationships/image" Target="../media/image645.wmf"/><Relationship Id="rId10" Type="http://schemas.openxmlformats.org/officeDocument/2006/relationships/oleObject" Target="../embeddings/oleObject988.bin"/><Relationship Id="rId19" Type="http://schemas.openxmlformats.org/officeDocument/2006/relationships/image" Target="../media/image639.wmf"/><Relationship Id="rId4" Type="http://schemas.openxmlformats.org/officeDocument/2006/relationships/oleObject" Target="../embeddings/oleObject985.bin"/><Relationship Id="rId9" Type="http://schemas.openxmlformats.org/officeDocument/2006/relationships/image" Target="../media/image272.wmf"/><Relationship Id="rId14" Type="http://schemas.openxmlformats.org/officeDocument/2006/relationships/oleObject" Target="../embeddings/oleObject990.bin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99.bin"/><Relationship Id="rId18" Type="http://schemas.openxmlformats.org/officeDocument/2006/relationships/oleObject" Target="../embeddings/oleObject1002.bin"/><Relationship Id="rId26" Type="http://schemas.openxmlformats.org/officeDocument/2006/relationships/oleObject" Target="../embeddings/oleObject1007.bin"/><Relationship Id="rId39" Type="http://schemas.openxmlformats.org/officeDocument/2006/relationships/image" Target="../media/image435.wmf"/><Relationship Id="rId21" Type="http://schemas.openxmlformats.org/officeDocument/2006/relationships/image" Target="../media/image653.wmf"/><Relationship Id="rId34" Type="http://schemas.openxmlformats.org/officeDocument/2006/relationships/oleObject" Target="../embeddings/oleObject1012.bin"/><Relationship Id="rId42" Type="http://schemas.openxmlformats.org/officeDocument/2006/relationships/oleObject" Target="../embeddings/oleObject1019.bin"/><Relationship Id="rId47" Type="http://schemas.openxmlformats.org/officeDocument/2006/relationships/oleObject" Target="../embeddings/oleObject1024.bin"/><Relationship Id="rId50" Type="http://schemas.openxmlformats.org/officeDocument/2006/relationships/oleObject" Target="../embeddings/oleObject1027.bin"/><Relationship Id="rId55" Type="http://schemas.openxmlformats.org/officeDocument/2006/relationships/image" Target="../media/image398.wmf"/><Relationship Id="rId63" Type="http://schemas.openxmlformats.org/officeDocument/2006/relationships/oleObject" Target="../embeddings/oleObject1037.bin"/><Relationship Id="rId7" Type="http://schemas.openxmlformats.org/officeDocument/2006/relationships/oleObject" Target="../embeddings/oleObject99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01.bin"/><Relationship Id="rId20" Type="http://schemas.openxmlformats.org/officeDocument/2006/relationships/oleObject" Target="../embeddings/oleObject1003.bin"/><Relationship Id="rId29" Type="http://schemas.openxmlformats.org/officeDocument/2006/relationships/image" Target="../media/image577.wmf"/><Relationship Id="rId41" Type="http://schemas.openxmlformats.org/officeDocument/2006/relationships/oleObject" Target="../embeddings/oleObject1018.bin"/><Relationship Id="rId54" Type="http://schemas.openxmlformats.org/officeDocument/2006/relationships/oleObject" Target="../embeddings/oleObject1031.bin"/><Relationship Id="rId62" Type="http://schemas.openxmlformats.org/officeDocument/2006/relationships/image" Target="../media/image655.wmf"/><Relationship Id="rId1" Type="http://schemas.openxmlformats.org/officeDocument/2006/relationships/vmlDrawing" Target="../drawings/vmlDrawing90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998.bin"/><Relationship Id="rId24" Type="http://schemas.openxmlformats.org/officeDocument/2006/relationships/oleObject" Target="../embeddings/oleObject1005.bin"/><Relationship Id="rId32" Type="http://schemas.openxmlformats.org/officeDocument/2006/relationships/oleObject" Target="../embeddings/oleObject1010.bin"/><Relationship Id="rId37" Type="http://schemas.openxmlformats.org/officeDocument/2006/relationships/oleObject" Target="../embeddings/oleObject1015.bin"/><Relationship Id="rId40" Type="http://schemas.openxmlformats.org/officeDocument/2006/relationships/oleObject" Target="../embeddings/oleObject1017.bin"/><Relationship Id="rId45" Type="http://schemas.openxmlformats.org/officeDocument/2006/relationships/oleObject" Target="../embeddings/oleObject1022.bin"/><Relationship Id="rId53" Type="http://schemas.openxmlformats.org/officeDocument/2006/relationships/oleObject" Target="../embeddings/oleObject1030.bin"/><Relationship Id="rId58" Type="http://schemas.openxmlformats.org/officeDocument/2006/relationships/oleObject" Target="../embeddings/oleObject1033.bin"/><Relationship Id="rId5" Type="http://schemas.openxmlformats.org/officeDocument/2006/relationships/oleObject" Target="../embeddings/oleObject994.bin"/><Relationship Id="rId15" Type="http://schemas.openxmlformats.org/officeDocument/2006/relationships/image" Target="../media/image651.wmf"/><Relationship Id="rId23" Type="http://schemas.openxmlformats.org/officeDocument/2006/relationships/image" Target="../media/image654.wmf"/><Relationship Id="rId28" Type="http://schemas.openxmlformats.org/officeDocument/2006/relationships/oleObject" Target="../embeddings/oleObject1008.bin"/><Relationship Id="rId36" Type="http://schemas.openxmlformats.org/officeDocument/2006/relationships/oleObject" Target="../embeddings/oleObject1014.bin"/><Relationship Id="rId49" Type="http://schemas.openxmlformats.org/officeDocument/2006/relationships/oleObject" Target="../embeddings/oleObject1026.bin"/><Relationship Id="rId57" Type="http://schemas.openxmlformats.org/officeDocument/2006/relationships/image" Target="../media/image434.wmf"/><Relationship Id="rId61" Type="http://schemas.openxmlformats.org/officeDocument/2006/relationships/oleObject" Target="../embeddings/oleObject1036.bin"/><Relationship Id="rId10" Type="http://schemas.openxmlformats.org/officeDocument/2006/relationships/oleObject" Target="../embeddings/oleObject997.bin"/><Relationship Id="rId19" Type="http://schemas.openxmlformats.org/officeDocument/2006/relationships/image" Target="../media/image566.wmf"/><Relationship Id="rId31" Type="http://schemas.openxmlformats.org/officeDocument/2006/relationships/image" Target="../media/image631.wmf"/><Relationship Id="rId44" Type="http://schemas.openxmlformats.org/officeDocument/2006/relationships/oleObject" Target="../embeddings/oleObject1021.bin"/><Relationship Id="rId52" Type="http://schemas.openxmlformats.org/officeDocument/2006/relationships/oleObject" Target="../embeddings/oleObject1029.bin"/><Relationship Id="rId60" Type="http://schemas.openxmlformats.org/officeDocument/2006/relationships/oleObject" Target="../embeddings/oleObject1035.bin"/><Relationship Id="rId4" Type="http://schemas.openxmlformats.org/officeDocument/2006/relationships/image" Target="../media/image649.wmf"/><Relationship Id="rId9" Type="http://schemas.openxmlformats.org/officeDocument/2006/relationships/image" Target="../media/image650.wmf"/><Relationship Id="rId14" Type="http://schemas.openxmlformats.org/officeDocument/2006/relationships/oleObject" Target="../embeddings/oleObject1000.bin"/><Relationship Id="rId22" Type="http://schemas.openxmlformats.org/officeDocument/2006/relationships/oleObject" Target="../embeddings/oleObject1004.bin"/><Relationship Id="rId27" Type="http://schemas.openxmlformats.org/officeDocument/2006/relationships/image" Target="../media/image625.wmf"/><Relationship Id="rId30" Type="http://schemas.openxmlformats.org/officeDocument/2006/relationships/oleObject" Target="../embeddings/oleObject1009.bin"/><Relationship Id="rId35" Type="http://schemas.openxmlformats.org/officeDocument/2006/relationships/oleObject" Target="../embeddings/oleObject1013.bin"/><Relationship Id="rId43" Type="http://schemas.openxmlformats.org/officeDocument/2006/relationships/oleObject" Target="../embeddings/oleObject1020.bin"/><Relationship Id="rId48" Type="http://schemas.openxmlformats.org/officeDocument/2006/relationships/oleObject" Target="../embeddings/oleObject1025.bin"/><Relationship Id="rId56" Type="http://schemas.openxmlformats.org/officeDocument/2006/relationships/oleObject" Target="../embeddings/oleObject1032.bin"/><Relationship Id="rId64" Type="http://schemas.openxmlformats.org/officeDocument/2006/relationships/image" Target="../media/image656.wmf"/><Relationship Id="rId8" Type="http://schemas.openxmlformats.org/officeDocument/2006/relationships/oleObject" Target="../embeddings/oleObject996.bin"/><Relationship Id="rId51" Type="http://schemas.openxmlformats.org/officeDocument/2006/relationships/oleObject" Target="../embeddings/oleObject1028.bin"/><Relationship Id="rId3" Type="http://schemas.openxmlformats.org/officeDocument/2006/relationships/oleObject" Target="../embeddings/oleObject993.bin"/><Relationship Id="rId12" Type="http://schemas.openxmlformats.org/officeDocument/2006/relationships/image" Target="../media/image290.wmf"/><Relationship Id="rId17" Type="http://schemas.openxmlformats.org/officeDocument/2006/relationships/image" Target="../media/image652.wmf"/><Relationship Id="rId25" Type="http://schemas.openxmlformats.org/officeDocument/2006/relationships/oleObject" Target="../embeddings/oleObject1006.bin"/><Relationship Id="rId33" Type="http://schemas.openxmlformats.org/officeDocument/2006/relationships/oleObject" Target="../embeddings/oleObject1011.bin"/><Relationship Id="rId38" Type="http://schemas.openxmlformats.org/officeDocument/2006/relationships/oleObject" Target="../embeddings/oleObject1016.bin"/><Relationship Id="rId46" Type="http://schemas.openxmlformats.org/officeDocument/2006/relationships/oleObject" Target="../embeddings/oleObject1023.bin"/><Relationship Id="rId59" Type="http://schemas.openxmlformats.org/officeDocument/2006/relationships/oleObject" Target="../embeddings/oleObject1034.bin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43.bin"/><Relationship Id="rId18" Type="http://schemas.openxmlformats.org/officeDocument/2006/relationships/image" Target="../media/image664.wmf"/><Relationship Id="rId26" Type="http://schemas.openxmlformats.org/officeDocument/2006/relationships/image" Target="../media/image577.wmf"/><Relationship Id="rId39" Type="http://schemas.openxmlformats.org/officeDocument/2006/relationships/oleObject" Target="../embeddings/oleObject1060.bin"/><Relationship Id="rId21" Type="http://schemas.openxmlformats.org/officeDocument/2006/relationships/oleObject" Target="../embeddings/oleObject1047.bin"/><Relationship Id="rId34" Type="http://schemas.openxmlformats.org/officeDocument/2006/relationships/oleObject" Target="../embeddings/oleObject1056.bin"/><Relationship Id="rId42" Type="http://schemas.openxmlformats.org/officeDocument/2006/relationships/oleObject" Target="../embeddings/oleObject1063.bin"/><Relationship Id="rId47" Type="http://schemas.openxmlformats.org/officeDocument/2006/relationships/oleObject" Target="../embeddings/oleObject1068.bin"/><Relationship Id="rId50" Type="http://schemas.openxmlformats.org/officeDocument/2006/relationships/oleObject" Target="../embeddings/oleObject1071.bin"/><Relationship Id="rId55" Type="http://schemas.openxmlformats.org/officeDocument/2006/relationships/oleObject" Target="../embeddings/oleObject1074.bin"/><Relationship Id="rId63" Type="http://schemas.openxmlformats.org/officeDocument/2006/relationships/image" Target="../media/image656.wmf"/><Relationship Id="rId7" Type="http://schemas.openxmlformats.org/officeDocument/2006/relationships/oleObject" Target="../embeddings/oleObject10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3.wmf"/><Relationship Id="rId20" Type="http://schemas.openxmlformats.org/officeDocument/2006/relationships/image" Target="../media/image665.wmf"/><Relationship Id="rId29" Type="http://schemas.openxmlformats.org/officeDocument/2006/relationships/oleObject" Target="../embeddings/oleObject1051.bin"/><Relationship Id="rId41" Type="http://schemas.openxmlformats.org/officeDocument/2006/relationships/oleObject" Target="../embeddings/oleObject1062.bin"/><Relationship Id="rId54" Type="http://schemas.openxmlformats.org/officeDocument/2006/relationships/image" Target="../media/image434.wmf"/><Relationship Id="rId62" Type="http://schemas.openxmlformats.org/officeDocument/2006/relationships/oleObject" Target="../embeddings/oleObject1079.bin"/><Relationship Id="rId1" Type="http://schemas.openxmlformats.org/officeDocument/2006/relationships/vmlDrawing" Target="../drawings/vmlDrawing91.vml"/><Relationship Id="rId6" Type="http://schemas.openxmlformats.org/officeDocument/2006/relationships/image" Target="../media/image658.wmf"/><Relationship Id="rId11" Type="http://schemas.openxmlformats.org/officeDocument/2006/relationships/oleObject" Target="../embeddings/oleObject1042.bin"/><Relationship Id="rId24" Type="http://schemas.openxmlformats.org/officeDocument/2006/relationships/image" Target="../media/image625.wmf"/><Relationship Id="rId32" Type="http://schemas.openxmlformats.org/officeDocument/2006/relationships/oleObject" Target="../embeddings/oleObject1054.bin"/><Relationship Id="rId37" Type="http://schemas.openxmlformats.org/officeDocument/2006/relationships/oleObject" Target="../embeddings/oleObject1058.bin"/><Relationship Id="rId40" Type="http://schemas.openxmlformats.org/officeDocument/2006/relationships/oleObject" Target="../embeddings/oleObject1061.bin"/><Relationship Id="rId45" Type="http://schemas.openxmlformats.org/officeDocument/2006/relationships/oleObject" Target="../embeddings/oleObject1066.bin"/><Relationship Id="rId53" Type="http://schemas.openxmlformats.org/officeDocument/2006/relationships/oleObject" Target="../embeddings/oleObject1073.bin"/><Relationship Id="rId58" Type="http://schemas.openxmlformats.org/officeDocument/2006/relationships/oleObject" Target="../embeddings/oleObject1077.bin"/><Relationship Id="rId5" Type="http://schemas.openxmlformats.org/officeDocument/2006/relationships/oleObject" Target="../embeddings/oleObject1039.bin"/><Relationship Id="rId15" Type="http://schemas.openxmlformats.org/officeDocument/2006/relationships/oleObject" Target="../embeddings/oleObject1044.bin"/><Relationship Id="rId23" Type="http://schemas.openxmlformats.org/officeDocument/2006/relationships/oleObject" Target="../embeddings/oleObject1048.bin"/><Relationship Id="rId28" Type="http://schemas.openxmlformats.org/officeDocument/2006/relationships/image" Target="../media/image631.wmf"/><Relationship Id="rId36" Type="http://schemas.openxmlformats.org/officeDocument/2006/relationships/image" Target="../media/image435.wmf"/><Relationship Id="rId49" Type="http://schemas.openxmlformats.org/officeDocument/2006/relationships/oleObject" Target="../embeddings/oleObject1070.bin"/><Relationship Id="rId57" Type="http://schemas.openxmlformats.org/officeDocument/2006/relationships/oleObject" Target="../embeddings/oleObject1076.bin"/><Relationship Id="rId61" Type="http://schemas.openxmlformats.org/officeDocument/2006/relationships/image" Target="../media/image655.wmf"/><Relationship Id="rId10" Type="http://schemas.openxmlformats.org/officeDocument/2006/relationships/image" Target="../media/image660.wmf"/><Relationship Id="rId19" Type="http://schemas.openxmlformats.org/officeDocument/2006/relationships/oleObject" Target="../embeddings/oleObject1046.bin"/><Relationship Id="rId31" Type="http://schemas.openxmlformats.org/officeDocument/2006/relationships/oleObject" Target="../embeddings/oleObject1053.bin"/><Relationship Id="rId44" Type="http://schemas.openxmlformats.org/officeDocument/2006/relationships/oleObject" Target="../embeddings/oleObject1065.bin"/><Relationship Id="rId52" Type="http://schemas.openxmlformats.org/officeDocument/2006/relationships/image" Target="../media/image398.wmf"/><Relationship Id="rId60" Type="http://schemas.openxmlformats.org/officeDocument/2006/relationships/oleObject" Target="../embeddings/oleObject1078.bin"/><Relationship Id="rId4" Type="http://schemas.openxmlformats.org/officeDocument/2006/relationships/image" Target="../media/image657.wmf"/><Relationship Id="rId9" Type="http://schemas.openxmlformats.org/officeDocument/2006/relationships/oleObject" Target="../embeddings/oleObject1041.bin"/><Relationship Id="rId14" Type="http://schemas.openxmlformats.org/officeDocument/2006/relationships/image" Target="../media/image662.wmf"/><Relationship Id="rId22" Type="http://schemas.openxmlformats.org/officeDocument/2006/relationships/image" Target="../media/image272.wmf"/><Relationship Id="rId27" Type="http://schemas.openxmlformats.org/officeDocument/2006/relationships/oleObject" Target="../embeddings/oleObject1050.bin"/><Relationship Id="rId30" Type="http://schemas.openxmlformats.org/officeDocument/2006/relationships/oleObject" Target="../embeddings/oleObject1052.bin"/><Relationship Id="rId35" Type="http://schemas.openxmlformats.org/officeDocument/2006/relationships/oleObject" Target="../embeddings/oleObject1057.bin"/><Relationship Id="rId43" Type="http://schemas.openxmlformats.org/officeDocument/2006/relationships/oleObject" Target="../embeddings/oleObject1064.bin"/><Relationship Id="rId48" Type="http://schemas.openxmlformats.org/officeDocument/2006/relationships/oleObject" Target="../embeddings/oleObject1069.bin"/><Relationship Id="rId56" Type="http://schemas.openxmlformats.org/officeDocument/2006/relationships/oleObject" Target="../embeddings/oleObject1075.bin"/><Relationship Id="rId8" Type="http://schemas.openxmlformats.org/officeDocument/2006/relationships/image" Target="../media/image659.wmf"/><Relationship Id="rId51" Type="http://schemas.openxmlformats.org/officeDocument/2006/relationships/oleObject" Target="../embeddings/oleObject1072.bin"/><Relationship Id="rId3" Type="http://schemas.openxmlformats.org/officeDocument/2006/relationships/oleObject" Target="../embeddings/oleObject1038.bin"/><Relationship Id="rId12" Type="http://schemas.openxmlformats.org/officeDocument/2006/relationships/image" Target="../media/image661.wmf"/><Relationship Id="rId17" Type="http://schemas.openxmlformats.org/officeDocument/2006/relationships/oleObject" Target="../embeddings/oleObject1045.bin"/><Relationship Id="rId25" Type="http://schemas.openxmlformats.org/officeDocument/2006/relationships/oleObject" Target="../embeddings/oleObject1049.bin"/><Relationship Id="rId33" Type="http://schemas.openxmlformats.org/officeDocument/2006/relationships/oleObject" Target="../embeddings/oleObject1055.bin"/><Relationship Id="rId38" Type="http://schemas.openxmlformats.org/officeDocument/2006/relationships/oleObject" Target="../embeddings/oleObject1059.bin"/><Relationship Id="rId46" Type="http://schemas.openxmlformats.org/officeDocument/2006/relationships/oleObject" Target="../embeddings/oleObject1067.bin"/><Relationship Id="rId59" Type="http://schemas.openxmlformats.org/officeDocument/2006/relationships/image" Target="../media/image629.wmf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7.bin"/><Relationship Id="rId18" Type="http://schemas.openxmlformats.org/officeDocument/2006/relationships/oleObject" Target="../embeddings/oleObject1091.bin"/><Relationship Id="rId26" Type="http://schemas.openxmlformats.org/officeDocument/2006/relationships/image" Target="../media/image398.wmf"/><Relationship Id="rId39" Type="http://schemas.openxmlformats.org/officeDocument/2006/relationships/image" Target="../media/image668.wmf"/><Relationship Id="rId21" Type="http://schemas.openxmlformats.org/officeDocument/2006/relationships/oleObject" Target="../embeddings/oleObject1094.bin"/><Relationship Id="rId34" Type="http://schemas.openxmlformats.org/officeDocument/2006/relationships/oleObject" Target="../embeddings/oleObject1103.bin"/><Relationship Id="rId42" Type="http://schemas.openxmlformats.org/officeDocument/2006/relationships/oleObject" Target="../embeddings/oleObject1107.bin"/><Relationship Id="rId47" Type="http://schemas.openxmlformats.org/officeDocument/2006/relationships/oleObject" Target="../embeddings/oleObject1111.bin"/><Relationship Id="rId50" Type="http://schemas.openxmlformats.org/officeDocument/2006/relationships/oleObject" Target="../embeddings/oleObject1114.bin"/><Relationship Id="rId55" Type="http://schemas.openxmlformats.org/officeDocument/2006/relationships/oleObject" Target="../embeddings/oleObject1119.bin"/><Relationship Id="rId63" Type="http://schemas.openxmlformats.org/officeDocument/2006/relationships/oleObject" Target="../embeddings/oleObject1127.bin"/><Relationship Id="rId68" Type="http://schemas.openxmlformats.org/officeDocument/2006/relationships/oleObject" Target="../embeddings/oleObject1132.bin"/><Relationship Id="rId7" Type="http://schemas.openxmlformats.org/officeDocument/2006/relationships/oleObject" Target="../embeddings/oleObject1082.bin"/><Relationship Id="rId71" Type="http://schemas.openxmlformats.org/officeDocument/2006/relationships/oleObject" Target="../embeddings/oleObject113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5.wmf"/><Relationship Id="rId29" Type="http://schemas.openxmlformats.org/officeDocument/2006/relationships/oleObject" Target="../embeddings/oleObject1099.bin"/><Relationship Id="rId11" Type="http://schemas.openxmlformats.org/officeDocument/2006/relationships/oleObject" Target="../embeddings/oleObject1085.bin"/><Relationship Id="rId24" Type="http://schemas.openxmlformats.org/officeDocument/2006/relationships/image" Target="../media/image272.wmf"/><Relationship Id="rId32" Type="http://schemas.openxmlformats.org/officeDocument/2006/relationships/oleObject" Target="../embeddings/oleObject1102.bin"/><Relationship Id="rId37" Type="http://schemas.openxmlformats.org/officeDocument/2006/relationships/image" Target="../media/image625.wmf"/><Relationship Id="rId40" Type="http://schemas.openxmlformats.org/officeDocument/2006/relationships/oleObject" Target="../embeddings/oleObject1106.bin"/><Relationship Id="rId45" Type="http://schemas.openxmlformats.org/officeDocument/2006/relationships/image" Target="../media/image577.wmf"/><Relationship Id="rId53" Type="http://schemas.openxmlformats.org/officeDocument/2006/relationships/oleObject" Target="../embeddings/oleObject1117.bin"/><Relationship Id="rId58" Type="http://schemas.openxmlformats.org/officeDocument/2006/relationships/oleObject" Target="../embeddings/oleObject1122.bin"/><Relationship Id="rId66" Type="http://schemas.openxmlformats.org/officeDocument/2006/relationships/oleObject" Target="../embeddings/oleObject1130.bin"/><Relationship Id="rId74" Type="http://schemas.openxmlformats.org/officeDocument/2006/relationships/image" Target="../media/image655.wmf"/><Relationship Id="rId5" Type="http://schemas.openxmlformats.org/officeDocument/2006/relationships/oleObject" Target="../embeddings/oleObject1081.bin"/><Relationship Id="rId15" Type="http://schemas.openxmlformats.org/officeDocument/2006/relationships/oleObject" Target="../embeddings/oleObject1089.bin"/><Relationship Id="rId23" Type="http://schemas.openxmlformats.org/officeDocument/2006/relationships/oleObject" Target="../embeddings/oleObject1096.bin"/><Relationship Id="rId28" Type="http://schemas.openxmlformats.org/officeDocument/2006/relationships/image" Target="../media/image434.wmf"/><Relationship Id="rId36" Type="http://schemas.openxmlformats.org/officeDocument/2006/relationships/oleObject" Target="../embeddings/oleObject1104.bin"/><Relationship Id="rId49" Type="http://schemas.openxmlformats.org/officeDocument/2006/relationships/oleObject" Target="../embeddings/oleObject1113.bin"/><Relationship Id="rId57" Type="http://schemas.openxmlformats.org/officeDocument/2006/relationships/oleObject" Target="../embeddings/oleObject1121.bin"/><Relationship Id="rId61" Type="http://schemas.openxmlformats.org/officeDocument/2006/relationships/oleObject" Target="../embeddings/oleObject1125.bin"/><Relationship Id="rId10" Type="http://schemas.openxmlformats.org/officeDocument/2006/relationships/oleObject" Target="../embeddings/oleObject1084.bin"/><Relationship Id="rId19" Type="http://schemas.openxmlformats.org/officeDocument/2006/relationships/oleObject" Target="../embeddings/oleObject1092.bin"/><Relationship Id="rId31" Type="http://schemas.openxmlformats.org/officeDocument/2006/relationships/oleObject" Target="../embeddings/oleObject1101.bin"/><Relationship Id="rId44" Type="http://schemas.openxmlformats.org/officeDocument/2006/relationships/oleObject" Target="../embeddings/oleObject1109.bin"/><Relationship Id="rId52" Type="http://schemas.openxmlformats.org/officeDocument/2006/relationships/oleObject" Target="../embeddings/oleObject1116.bin"/><Relationship Id="rId60" Type="http://schemas.openxmlformats.org/officeDocument/2006/relationships/oleObject" Target="../embeddings/oleObject1124.bin"/><Relationship Id="rId65" Type="http://schemas.openxmlformats.org/officeDocument/2006/relationships/oleObject" Target="../embeddings/oleObject1129.bin"/><Relationship Id="rId73" Type="http://schemas.openxmlformats.org/officeDocument/2006/relationships/oleObject" Target="../embeddings/oleObject1137.bin"/><Relationship Id="rId4" Type="http://schemas.openxmlformats.org/officeDocument/2006/relationships/image" Target="../media/image666.wmf"/><Relationship Id="rId9" Type="http://schemas.openxmlformats.org/officeDocument/2006/relationships/oleObject" Target="../embeddings/oleObject1083.bin"/><Relationship Id="rId14" Type="http://schemas.openxmlformats.org/officeDocument/2006/relationships/oleObject" Target="../embeddings/oleObject1088.bin"/><Relationship Id="rId22" Type="http://schemas.openxmlformats.org/officeDocument/2006/relationships/oleObject" Target="../embeddings/oleObject1095.bin"/><Relationship Id="rId27" Type="http://schemas.openxmlformats.org/officeDocument/2006/relationships/oleObject" Target="../embeddings/oleObject1098.bin"/><Relationship Id="rId30" Type="http://schemas.openxmlformats.org/officeDocument/2006/relationships/oleObject" Target="../embeddings/oleObject1100.bin"/><Relationship Id="rId35" Type="http://schemas.openxmlformats.org/officeDocument/2006/relationships/image" Target="../media/image576.wmf"/><Relationship Id="rId43" Type="http://schemas.openxmlformats.org/officeDocument/2006/relationships/oleObject" Target="../embeddings/oleObject1108.bin"/><Relationship Id="rId48" Type="http://schemas.openxmlformats.org/officeDocument/2006/relationships/oleObject" Target="../embeddings/oleObject1112.bin"/><Relationship Id="rId56" Type="http://schemas.openxmlformats.org/officeDocument/2006/relationships/oleObject" Target="../embeddings/oleObject1120.bin"/><Relationship Id="rId64" Type="http://schemas.openxmlformats.org/officeDocument/2006/relationships/oleObject" Target="../embeddings/oleObject1128.bin"/><Relationship Id="rId69" Type="http://schemas.openxmlformats.org/officeDocument/2006/relationships/oleObject" Target="../embeddings/oleObject1133.bin"/><Relationship Id="rId8" Type="http://schemas.openxmlformats.org/officeDocument/2006/relationships/image" Target="../media/image631.wmf"/><Relationship Id="rId51" Type="http://schemas.openxmlformats.org/officeDocument/2006/relationships/oleObject" Target="../embeddings/oleObject1115.bin"/><Relationship Id="rId72" Type="http://schemas.openxmlformats.org/officeDocument/2006/relationships/oleObject" Target="../embeddings/oleObject1136.bin"/><Relationship Id="rId3" Type="http://schemas.openxmlformats.org/officeDocument/2006/relationships/oleObject" Target="../embeddings/oleObject1080.bin"/><Relationship Id="rId12" Type="http://schemas.openxmlformats.org/officeDocument/2006/relationships/oleObject" Target="../embeddings/oleObject1086.bin"/><Relationship Id="rId17" Type="http://schemas.openxmlformats.org/officeDocument/2006/relationships/oleObject" Target="../embeddings/oleObject1090.bin"/><Relationship Id="rId25" Type="http://schemas.openxmlformats.org/officeDocument/2006/relationships/oleObject" Target="../embeddings/oleObject1097.bin"/><Relationship Id="rId33" Type="http://schemas.openxmlformats.org/officeDocument/2006/relationships/image" Target="../media/image566.wmf"/><Relationship Id="rId38" Type="http://schemas.openxmlformats.org/officeDocument/2006/relationships/oleObject" Target="../embeddings/oleObject1105.bin"/><Relationship Id="rId46" Type="http://schemas.openxmlformats.org/officeDocument/2006/relationships/oleObject" Target="../embeddings/oleObject1110.bin"/><Relationship Id="rId59" Type="http://schemas.openxmlformats.org/officeDocument/2006/relationships/oleObject" Target="../embeddings/oleObject1123.bin"/><Relationship Id="rId67" Type="http://schemas.openxmlformats.org/officeDocument/2006/relationships/oleObject" Target="../embeddings/oleObject1131.bin"/><Relationship Id="rId20" Type="http://schemas.openxmlformats.org/officeDocument/2006/relationships/oleObject" Target="../embeddings/oleObject1093.bin"/><Relationship Id="rId41" Type="http://schemas.openxmlformats.org/officeDocument/2006/relationships/image" Target="../media/image669.wmf"/><Relationship Id="rId54" Type="http://schemas.openxmlformats.org/officeDocument/2006/relationships/oleObject" Target="../embeddings/oleObject1118.bin"/><Relationship Id="rId62" Type="http://schemas.openxmlformats.org/officeDocument/2006/relationships/oleObject" Target="../embeddings/oleObject1126.bin"/><Relationship Id="rId70" Type="http://schemas.openxmlformats.org/officeDocument/2006/relationships/oleObject" Target="../embeddings/oleObject1134.bin"/><Relationship Id="rId1" Type="http://schemas.openxmlformats.org/officeDocument/2006/relationships/vmlDrawing" Target="../drawings/vmlDrawing92.vml"/><Relationship Id="rId6" Type="http://schemas.openxmlformats.org/officeDocument/2006/relationships/image" Target="../media/image667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1.GIF"/><Relationship Id="rId3" Type="http://schemas.openxmlformats.org/officeDocument/2006/relationships/oleObject" Target="../embeddings/oleObject1138.bin"/><Relationship Id="rId7" Type="http://schemas.openxmlformats.org/officeDocument/2006/relationships/image" Target="../media/image6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1140.bin"/><Relationship Id="rId5" Type="http://schemas.openxmlformats.org/officeDocument/2006/relationships/oleObject" Target="../embeddings/oleObject1139.bin"/><Relationship Id="rId4" Type="http://schemas.openxmlformats.org/officeDocument/2006/relationships/image" Target="../media/image670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4.wmf"/><Relationship Id="rId13" Type="http://schemas.openxmlformats.org/officeDocument/2006/relationships/oleObject" Target="../embeddings/oleObject1146.bin"/><Relationship Id="rId18" Type="http://schemas.openxmlformats.org/officeDocument/2006/relationships/image" Target="../media/image678.wmf"/><Relationship Id="rId26" Type="http://schemas.openxmlformats.org/officeDocument/2006/relationships/image" Target="../media/image682.wmf"/><Relationship Id="rId3" Type="http://schemas.openxmlformats.org/officeDocument/2006/relationships/oleObject" Target="../embeddings/oleObject1141.bin"/><Relationship Id="rId21" Type="http://schemas.openxmlformats.org/officeDocument/2006/relationships/oleObject" Target="../embeddings/oleObject1150.bin"/><Relationship Id="rId7" Type="http://schemas.openxmlformats.org/officeDocument/2006/relationships/oleObject" Target="../embeddings/oleObject1143.bin"/><Relationship Id="rId12" Type="http://schemas.openxmlformats.org/officeDocument/2006/relationships/image" Target="../media/image676.wmf"/><Relationship Id="rId17" Type="http://schemas.openxmlformats.org/officeDocument/2006/relationships/oleObject" Target="../embeddings/oleObject1148.bin"/><Relationship Id="rId25" Type="http://schemas.openxmlformats.org/officeDocument/2006/relationships/oleObject" Target="../embeddings/oleObject115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77.wmf"/><Relationship Id="rId20" Type="http://schemas.openxmlformats.org/officeDocument/2006/relationships/image" Target="../media/image679.w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673.wmf"/><Relationship Id="rId11" Type="http://schemas.openxmlformats.org/officeDocument/2006/relationships/oleObject" Target="../embeddings/oleObject1145.bin"/><Relationship Id="rId24" Type="http://schemas.openxmlformats.org/officeDocument/2006/relationships/image" Target="../media/image681.wmf"/><Relationship Id="rId5" Type="http://schemas.openxmlformats.org/officeDocument/2006/relationships/oleObject" Target="../embeddings/oleObject1142.bin"/><Relationship Id="rId15" Type="http://schemas.openxmlformats.org/officeDocument/2006/relationships/oleObject" Target="../embeddings/oleObject1147.bin"/><Relationship Id="rId23" Type="http://schemas.openxmlformats.org/officeDocument/2006/relationships/oleObject" Target="../embeddings/oleObject1151.bin"/><Relationship Id="rId28" Type="http://schemas.openxmlformats.org/officeDocument/2006/relationships/image" Target="../media/image683.wmf"/><Relationship Id="rId10" Type="http://schemas.openxmlformats.org/officeDocument/2006/relationships/image" Target="../media/image675.wmf"/><Relationship Id="rId19" Type="http://schemas.openxmlformats.org/officeDocument/2006/relationships/oleObject" Target="../embeddings/oleObject1149.bin"/><Relationship Id="rId4" Type="http://schemas.openxmlformats.org/officeDocument/2006/relationships/image" Target="../media/image672.wmf"/><Relationship Id="rId9" Type="http://schemas.openxmlformats.org/officeDocument/2006/relationships/oleObject" Target="../embeddings/oleObject1144.bin"/><Relationship Id="rId14" Type="http://schemas.openxmlformats.org/officeDocument/2006/relationships/image" Target="../media/image180.wmf"/><Relationship Id="rId22" Type="http://schemas.openxmlformats.org/officeDocument/2006/relationships/image" Target="../media/image680.wmf"/><Relationship Id="rId27" Type="http://schemas.openxmlformats.org/officeDocument/2006/relationships/oleObject" Target="../embeddings/oleObject1153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6.bin"/><Relationship Id="rId13" Type="http://schemas.openxmlformats.org/officeDocument/2006/relationships/image" Target="../media/image688.wmf"/><Relationship Id="rId18" Type="http://schemas.openxmlformats.org/officeDocument/2006/relationships/oleObject" Target="../embeddings/oleObject1161.bin"/><Relationship Id="rId3" Type="http://schemas.openxmlformats.org/officeDocument/2006/relationships/oleObject" Target="../embeddings/oleObject1154.bin"/><Relationship Id="rId7" Type="http://schemas.openxmlformats.org/officeDocument/2006/relationships/image" Target="../media/image685.wmf"/><Relationship Id="rId12" Type="http://schemas.openxmlformats.org/officeDocument/2006/relationships/oleObject" Target="../embeddings/oleObject1158.bin"/><Relationship Id="rId17" Type="http://schemas.openxmlformats.org/officeDocument/2006/relationships/image" Target="../media/image68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60.bin"/><Relationship Id="rId1" Type="http://schemas.openxmlformats.org/officeDocument/2006/relationships/vmlDrawing" Target="../drawings/vmlDrawing95.vml"/><Relationship Id="rId6" Type="http://schemas.openxmlformats.org/officeDocument/2006/relationships/oleObject" Target="../embeddings/oleObject1155.bin"/><Relationship Id="rId11" Type="http://schemas.openxmlformats.org/officeDocument/2006/relationships/image" Target="../media/image687.wmf"/><Relationship Id="rId5" Type="http://schemas.openxmlformats.org/officeDocument/2006/relationships/image" Target="../media/image691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157.bin"/><Relationship Id="rId19" Type="http://schemas.openxmlformats.org/officeDocument/2006/relationships/image" Target="../media/image690.wmf"/><Relationship Id="rId4" Type="http://schemas.openxmlformats.org/officeDocument/2006/relationships/image" Target="../media/image684.wmf"/><Relationship Id="rId9" Type="http://schemas.openxmlformats.org/officeDocument/2006/relationships/image" Target="../media/image686.wmf"/><Relationship Id="rId14" Type="http://schemas.openxmlformats.org/officeDocument/2006/relationships/oleObject" Target="../embeddings/oleObject1159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Line 2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353425" cy="80899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44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第八章 真空中的稳恒磁场</a:t>
            </a:r>
          </a:p>
        </p:txBody>
      </p:sp>
      <p:sp>
        <p:nvSpPr>
          <p:cNvPr id="101380" name="Text Box 4">
            <a:hlinkClick r:id="" action="ppaction://noaction"/>
          </p:cNvPr>
          <p:cNvSpPr txBox="1"/>
          <p:nvPr/>
        </p:nvSpPr>
        <p:spPr>
          <a:xfrm>
            <a:off x="571500" y="2714625"/>
            <a:ext cx="5689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§2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 磁感应强度</a:t>
            </a:r>
          </a:p>
        </p:txBody>
      </p:sp>
      <p:sp>
        <p:nvSpPr>
          <p:cNvPr id="101381" name="Text Box 5">
            <a:hlinkClick r:id="" action="ppaction://noaction"/>
          </p:cNvPr>
          <p:cNvSpPr txBox="1"/>
          <p:nvPr/>
        </p:nvSpPr>
        <p:spPr>
          <a:xfrm>
            <a:off x="571500" y="3357563"/>
            <a:ext cx="53181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§3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毕奥</a:t>
            </a: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萨法尔定律</a:t>
            </a: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2" name="Text Box 8">
            <a:hlinkClick r:id="" action="ppaction://noaction"/>
          </p:cNvPr>
          <p:cNvSpPr txBox="1"/>
          <p:nvPr/>
        </p:nvSpPr>
        <p:spPr>
          <a:xfrm>
            <a:off x="611188" y="2143125"/>
            <a:ext cx="453707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§1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稳恒电流</a:t>
            </a:r>
          </a:p>
        </p:txBody>
      </p:sp>
      <p:sp>
        <p:nvSpPr>
          <p:cNvPr id="101383" name="Text Box 9">
            <a:hlinkClick r:id="" action="ppaction://noaction"/>
          </p:cNvPr>
          <p:cNvSpPr txBox="1"/>
          <p:nvPr/>
        </p:nvSpPr>
        <p:spPr>
          <a:xfrm>
            <a:off x="571500" y="4451350"/>
            <a:ext cx="50720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§5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磁场对电流的作用</a:t>
            </a:r>
          </a:p>
        </p:txBody>
      </p:sp>
      <p:sp>
        <p:nvSpPr>
          <p:cNvPr id="101384" name="Rectangle 20"/>
          <p:cNvSpPr/>
          <p:nvPr/>
        </p:nvSpPr>
        <p:spPr>
          <a:xfrm>
            <a:off x="571500" y="3875088"/>
            <a:ext cx="7527925" cy="554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§4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磁场的“高斯定理”和安培环路定理 </a:t>
            </a:r>
          </a:p>
        </p:txBody>
      </p:sp>
      <p:sp>
        <p:nvSpPr>
          <p:cNvPr id="101385" name="Text Box 9">
            <a:hlinkClick r:id="" action="ppaction://noaction"/>
          </p:cNvPr>
          <p:cNvSpPr txBox="1"/>
          <p:nvPr/>
        </p:nvSpPr>
        <p:spPr>
          <a:xfrm>
            <a:off x="571500" y="5072063"/>
            <a:ext cx="50720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§6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磁场对运动电荷的作用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2"/>
          <p:cNvSpPr txBox="1"/>
          <p:nvPr/>
        </p:nvSpPr>
        <p:spPr>
          <a:xfrm>
            <a:off x="323850" y="428625"/>
            <a:ext cx="5191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三、 稳恒电流与稳恒电场</a:t>
            </a:r>
          </a:p>
        </p:txBody>
      </p:sp>
      <p:grpSp>
        <p:nvGrpSpPr>
          <p:cNvPr id="9224" name="Group 3"/>
          <p:cNvGrpSpPr/>
          <p:nvPr/>
        </p:nvGrpSpPr>
        <p:grpSpPr>
          <a:xfrm>
            <a:off x="1476375" y="1365250"/>
            <a:ext cx="1122363" cy="461963"/>
            <a:chOff x="579" y="663"/>
            <a:chExt cx="650" cy="273"/>
          </a:xfrm>
        </p:grpSpPr>
        <p:sp>
          <p:nvSpPr>
            <p:cNvPr id="9239" name="Text Box 4"/>
            <p:cNvSpPr txBox="1"/>
            <p:nvPr/>
          </p:nvSpPr>
          <p:spPr>
            <a:xfrm>
              <a:off x="657" y="663"/>
              <a:ext cx="572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稳恒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222" name="Object 5"/>
            <p:cNvGraphicFramePr/>
            <p:nvPr/>
          </p:nvGraphicFramePr>
          <p:xfrm>
            <a:off x="579" y="663"/>
            <a:ext cx="16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r:id="rId3" imgW="139700" imgH="228600" progId="Equation.DSMT4">
                    <p:embed/>
                  </p:oleObj>
                </mc:Choice>
                <mc:Fallback>
                  <p:oleObj r:id="rId3" imgW="139700" imgH="2286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9" y="663"/>
                          <a:ext cx="169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6"/>
          <p:cNvGraphicFramePr/>
          <p:nvPr/>
        </p:nvGraphicFramePr>
        <p:xfrm>
          <a:off x="4068763" y="2084388"/>
          <a:ext cx="11509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5" imgW="571500" imgH="419100" progId="Equation.3">
                  <p:embed/>
                </p:oleObj>
              </mc:Choice>
              <mc:Fallback>
                <p:oleObj r:id="rId5" imgW="571500" imgH="419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8763" y="2084388"/>
                        <a:ext cx="1150937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7"/>
          <p:cNvGrpSpPr/>
          <p:nvPr/>
        </p:nvGrpSpPr>
        <p:grpSpPr>
          <a:xfrm>
            <a:off x="1187450" y="3165475"/>
            <a:ext cx="3282950" cy="795338"/>
            <a:chOff x="538" y="2780"/>
            <a:chExt cx="2068" cy="501"/>
          </a:xfrm>
        </p:grpSpPr>
        <p:sp>
          <p:nvSpPr>
            <p:cNvPr id="9238" name="Text Box 8"/>
            <p:cNvSpPr txBox="1"/>
            <p:nvPr/>
          </p:nvSpPr>
          <p:spPr>
            <a:xfrm>
              <a:off x="538" y="2833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9221" name="Object 9"/>
            <p:cNvGraphicFramePr/>
            <p:nvPr/>
          </p:nvGraphicFramePr>
          <p:xfrm>
            <a:off x="1188" y="2780"/>
            <a:ext cx="141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r:id="rId7" imgW="824865" imgH="292100" progId="Equation.DSMT4">
                    <p:embed/>
                  </p:oleObj>
                </mc:Choice>
                <mc:Fallback>
                  <p:oleObj r:id="rId7" imgW="824865" imgH="2921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88" y="2780"/>
                          <a:ext cx="1418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" name="Text Box 10"/>
          <p:cNvSpPr txBox="1"/>
          <p:nvPr/>
        </p:nvSpPr>
        <p:spPr>
          <a:xfrm>
            <a:off x="3348038" y="4030663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稳恒条件”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7" name="Text Box 11"/>
          <p:cNvSpPr txBox="1"/>
          <p:nvPr/>
        </p:nvSpPr>
        <p:spPr>
          <a:xfrm>
            <a:off x="842963" y="2152650"/>
            <a:ext cx="3248025" cy="566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即对任一封闭面应满足</a:t>
            </a:r>
          </a:p>
        </p:txBody>
      </p:sp>
      <p:graphicFrame>
        <p:nvGraphicFramePr>
          <p:cNvPr id="9219" name="Object 12"/>
          <p:cNvGraphicFramePr/>
          <p:nvPr/>
        </p:nvGraphicFramePr>
        <p:xfrm>
          <a:off x="6011863" y="2662238"/>
          <a:ext cx="2622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9" imgW="1129030" imgH="405765" progId="Equation.DSMT4">
                  <p:embed/>
                </p:oleObj>
              </mc:Choice>
              <mc:Fallback>
                <p:oleObj r:id="rId9" imgW="1129030" imgH="4057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1863" y="2662238"/>
                        <a:ext cx="2622550" cy="944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8" name="Group 13"/>
          <p:cNvGrpSpPr/>
          <p:nvPr/>
        </p:nvGrpSpPr>
        <p:grpSpPr>
          <a:xfrm>
            <a:off x="2627313" y="1365250"/>
            <a:ext cx="1944687" cy="457200"/>
            <a:chOff x="1655" y="749"/>
            <a:chExt cx="1134" cy="288"/>
          </a:xfrm>
        </p:grpSpPr>
        <p:sp>
          <p:nvSpPr>
            <p:cNvPr id="9235" name="AutoShape 14"/>
            <p:cNvSpPr/>
            <p:nvPr/>
          </p:nvSpPr>
          <p:spPr>
            <a:xfrm>
              <a:off x="1655" y="819"/>
              <a:ext cx="408" cy="182"/>
            </a:xfrm>
            <a:prstGeom prst="rightArrow">
              <a:avLst>
                <a:gd name="adj1" fmla="val 50000"/>
                <a:gd name="adj2" fmla="val 56043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36" name="Group 15"/>
            <p:cNvGrpSpPr/>
            <p:nvPr/>
          </p:nvGrpSpPr>
          <p:grpSpPr>
            <a:xfrm>
              <a:off x="2154" y="749"/>
              <a:ext cx="635" cy="288"/>
              <a:chOff x="1746" y="639"/>
              <a:chExt cx="635" cy="288"/>
            </a:xfrm>
          </p:grpSpPr>
          <p:graphicFrame>
            <p:nvGraphicFramePr>
              <p:cNvPr id="9220" name="Object 16"/>
              <p:cNvGraphicFramePr/>
              <p:nvPr/>
            </p:nvGraphicFramePr>
            <p:xfrm>
              <a:off x="1746" y="663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8" r:id="rId11" imgW="165100" imgH="203200" progId="Equation.3">
                      <p:embed/>
                    </p:oleObj>
                  </mc:Choice>
                  <mc:Fallback>
                    <p:oleObj r:id="rId11" imgW="165100" imgH="2032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46" y="663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7" name="Rectangle 17"/>
              <p:cNvSpPr/>
              <p:nvPr/>
            </p:nvSpPr>
            <p:spPr>
              <a:xfrm>
                <a:off x="1879" y="639"/>
                <a:ext cx="50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稳恒</a:t>
                </a:r>
              </a:p>
            </p:txBody>
          </p:sp>
        </p:grpSp>
      </p:grpSp>
      <p:grpSp>
        <p:nvGrpSpPr>
          <p:cNvPr id="9229" name="Group 18"/>
          <p:cNvGrpSpPr/>
          <p:nvPr/>
        </p:nvGrpSpPr>
        <p:grpSpPr>
          <a:xfrm>
            <a:off x="4714875" y="1220788"/>
            <a:ext cx="2665413" cy="822325"/>
            <a:chOff x="2834" y="663"/>
            <a:chExt cx="1679" cy="518"/>
          </a:xfrm>
        </p:grpSpPr>
        <p:sp>
          <p:nvSpPr>
            <p:cNvPr id="9233" name="AutoShape 19"/>
            <p:cNvSpPr/>
            <p:nvPr/>
          </p:nvSpPr>
          <p:spPr>
            <a:xfrm>
              <a:off x="2834" y="819"/>
              <a:ext cx="408" cy="182"/>
            </a:xfrm>
            <a:prstGeom prst="rightArrow">
              <a:avLst>
                <a:gd name="adj1" fmla="val 50000"/>
                <a:gd name="adj2" fmla="val 56043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Rectangle 20"/>
            <p:cNvSpPr/>
            <p:nvPr/>
          </p:nvSpPr>
          <p:spPr>
            <a:xfrm>
              <a:off x="3288" y="663"/>
              <a:ext cx="1225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电荷分布不随时间变化</a:t>
              </a:r>
            </a:p>
          </p:txBody>
        </p:sp>
      </p:grpSp>
      <p:grpSp>
        <p:nvGrpSpPr>
          <p:cNvPr id="9230" name="Group 24"/>
          <p:cNvGrpSpPr/>
          <p:nvPr/>
        </p:nvGrpSpPr>
        <p:grpSpPr>
          <a:xfrm>
            <a:off x="611188" y="4678363"/>
            <a:ext cx="8281987" cy="822325"/>
            <a:chOff x="386" y="3320"/>
            <a:chExt cx="5217" cy="518"/>
          </a:xfrm>
        </p:grpSpPr>
        <p:sp>
          <p:nvSpPr>
            <p:cNvPr id="9231" name="Text Box 22"/>
            <p:cNvSpPr txBox="1"/>
            <p:nvPr/>
          </p:nvSpPr>
          <p:spPr>
            <a:xfrm>
              <a:off x="1338" y="3320"/>
              <a:ext cx="426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稳恒电场和静电场的性质相同，也遵守静电场的高斯定理和环路定理。 </a:t>
              </a:r>
            </a:p>
          </p:txBody>
        </p:sp>
        <p:sp>
          <p:nvSpPr>
            <p:cNvPr id="9232" name="Text Box 23"/>
            <p:cNvSpPr txBox="1"/>
            <p:nvPr/>
          </p:nvSpPr>
          <p:spPr>
            <a:xfrm>
              <a:off x="386" y="3411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实验表明：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2"/>
          <p:cNvSpPr txBox="1"/>
          <p:nvPr/>
        </p:nvSpPr>
        <p:spPr>
          <a:xfrm>
            <a:off x="1258888" y="3954463"/>
            <a:ext cx="66294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难点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运动电荷之间的相互作用</a:t>
            </a:r>
          </a:p>
        </p:txBody>
      </p:sp>
      <p:grpSp>
        <p:nvGrpSpPr>
          <p:cNvPr id="98308" name="Group 8"/>
          <p:cNvGrpSpPr/>
          <p:nvPr/>
        </p:nvGrpSpPr>
        <p:grpSpPr>
          <a:xfrm>
            <a:off x="973138" y="746125"/>
            <a:ext cx="7559675" cy="3043238"/>
            <a:chOff x="703" y="300"/>
            <a:chExt cx="4762" cy="1917"/>
          </a:xfrm>
        </p:grpSpPr>
        <p:sp>
          <p:nvSpPr>
            <p:cNvPr id="98309" name="Text Box 9"/>
            <p:cNvSpPr txBox="1"/>
            <p:nvPr/>
          </p:nvSpPr>
          <p:spPr>
            <a:xfrm>
              <a:off x="703" y="300"/>
              <a:ext cx="8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幼圆" pitchFamily="49" charset="-122"/>
                  <a:ea typeface="幼圆" pitchFamily="49" charset="-122"/>
                </a:rPr>
                <a:t>重点</a:t>
              </a:r>
            </a:p>
          </p:txBody>
        </p:sp>
        <p:sp>
          <p:nvSpPr>
            <p:cNvPr id="98310" name="Text Box 10"/>
            <p:cNvSpPr txBox="1"/>
            <p:nvPr/>
          </p:nvSpPr>
          <p:spPr>
            <a:xfrm>
              <a:off x="884" y="663"/>
              <a:ext cx="4581" cy="1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基本概念：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稳恒电流 </a:t>
              </a: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磁感应强度，磁通量，电流磁矩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基本规律：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磁场叠加原理，</a:t>
              </a: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毕－萨－拉定律及其应用，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稳恒磁场高斯定理和环路定理，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磁场的基本性质（无源场、涡旋场）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基本计算：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稳恒磁场     分布， 洛仑兹力，安培力，磁力矩</a:t>
              </a:r>
            </a:p>
          </p:txBody>
        </p:sp>
        <p:graphicFrame>
          <p:nvGraphicFramePr>
            <p:cNvPr id="98306" name="Object 2"/>
            <p:cNvGraphicFramePr/>
            <p:nvPr/>
          </p:nvGraphicFramePr>
          <p:xfrm>
            <a:off x="2562" y="1979"/>
            <a:ext cx="16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80" r:id="rId3" imgW="139700" imgH="177800" progId="Equation.3">
                    <p:embed/>
                  </p:oleObj>
                </mc:Choice>
                <mc:Fallback>
                  <p:oleObj r:id="rId3" imgW="139700" imgH="177800" progId="Equation.3">
                    <p:embed/>
                    <p:pic>
                      <p:nvPicPr>
                        <p:cNvPr id="0" name="图片 41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62" y="1979"/>
                          <a:ext cx="16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Line 2"/>
          <p:cNvSpPr/>
          <p:nvPr/>
        </p:nvSpPr>
        <p:spPr>
          <a:xfrm>
            <a:off x="428625" y="793750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Line 3"/>
          <p:cNvSpPr/>
          <p:nvPr/>
        </p:nvSpPr>
        <p:spPr>
          <a:xfrm>
            <a:off x="428625" y="793750"/>
            <a:ext cx="0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4" name="Line 4"/>
          <p:cNvSpPr/>
          <p:nvPr/>
        </p:nvSpPr>
        <p:spPr>
          <a:xfrm>
            <a:off x="1652588" y="793750"/>
            <a:ext cx="0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5" name="Line 5"/>
          <p:cNvSpPr/>
          <p:nvPr/>
        </p:nvSpPr>
        <p:spPr>
          <a:xfrm>
            <a:off x="8348663" y="793750"/>
            <a:ext cx="4762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6" name="Line 6"/>
          <p:cNvSpPr/>
          <p:nvPr/>
        </p:nvSpPr>
        <p:spPr>
          <a:xfrm>
            <a:off x="428625" y="1443038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7" name="Line 7"/>
          <p:cNvSpPr/>
          <p:nvPr/>
        </p:nvSpPr>
        <p:spPr>
          <a:xfrm>
            <a:off x="428625" y="2522538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8" name="Line 8"/>
          <p:cNvSpPr/>
          <p:nvPr/>
        </p:nvSpPr>
        <p:spPr>
          <a:xfrm>
            <a:off x="428625" y="6286500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Rectangle 9"/>
          <p:cNvSpPr/>
          <p:nvPr/>
        </p:nvSpPr>
        <p:spPr>
          <a:xfrm>
            <a:off x="2660650" y="8667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静电场</a:t>
            </a:r>
          </a:p>
        </p:txBody>
      </p:sp>
      <p:sp>
        <p:nvSpPr>
          <p:cNvPr id="102410" name="Text Box 10"/>
          <p:cNvSpPr txBox="1"/>
          <p:nvPr/>
        </p:nvSpPr>
        <p:spPr>
          <a:xfrm>
            <a:off x="1966913" y="214313"/>
            <a:ext cx="4654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稳恒电场与静电场的异同</a:t>
            </a:r>
          </a:p>
        </p:txBody>
      </p:sp>
      <p:sp>
        <p:nvSpPr>
          <p:cNvPr id="102411" name="Text Box 11"/>
          <p:cNvSpPr txBox="1"/>
          <p:nvPr/>
        </p:nvSpPr>
        <p:spPr>
          <a:xfrm>
            <a:off x="5829300" y="85248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稳恒电场</a:t>
            </a:r>
          </a:p>
        </p:txBody>
      </p:sp>
      <p:sp>
        <p:nvSpPr>
          <p:cNvPr id="102412" name="Text Box 12"/>
          <p:cNvSpPr txBox="1"/>
          <p:nvPr/>
        </p:nvSpPr>
        <p:spPr>
          <a:xfrm>
            <a:off x="488950" y="173037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相同点</a:t>
            </a:r>
          </a:p>
        </p:txBody>
      </p:sp>
      <p:sp>
        <p:nvSpPr>
          <p:cNvPr id="102413" name="Text Box 13"/>
          <p:cNvSpPr txBox="1"/>
          <p:nvPr/>
        </p:nvSpPr>
        <p:spPr>
          <a:xfrm>
            <a:off x="463550" y="39624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不同点</a:t>
            </a:r>
          </a:p>
        </p:txBody>
      </p:sp>
      <p:sp>
        <p:nvSpPr>
          <p:cNvPr id="444430" name="Text Box 14"/>
          <p:cNvSpPr txBox="1"/>
          <p:nvPr/>
        </p:nvSpPr>
        <p:spPr>
          <a:xfrm>
            <a:off x="2105025" y="1493838"/>
            <a:ext cx="5548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电荷分布 和 电场分布 都不随时间变化</a:t>
            </a:r>
          </a:p>
        </p:txBody>
      </p:sp>
      <p:sp>
        <p:nvSpPr>
          <p:cNvPr id="102415" name="Line 15"/>
          <p:cNvSpPr/>
          <p:nvPr/>
        </p:nvSpPr>
        <p:spPr>
          <a:xfrm>
            <a:off x="4964113" y="793750"/>
            <a:ext cx="0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4432" name="Text Box 16"/>
          <p:cNvSpPr txBox="1"/>
          <p:nvPr/>
        </p:nvSpPr>
        <p:spPr>
          <a:xfrm>
            <a:off x="2130425" y="1998663"/>
            <a:ext cx="4706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都服从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高斯定理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环路定理</a:t>
            </a:r>
          </a:p>
        </p:txBody>
      </p:sp>
      <p:sp>
        <p:nvSpPr>
          <p:cNvPr id="444433" name="Text Box 17"/>
          <p:cNvSpPr txBox="1"/>
          <p:nvPr/>
        </p:nvSpPr>
        <p:spPr>
          <a:xfrm>
            <a:off x="1868488" y="2593975"/>
            <a:ext cx="30241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激发静电场的电荷是</a:t>
            </a: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</a:p>
        </p:txBody>
      </p:sp>
      <p:sp>
        <p:nvSpPr>
          <p:cNvPr id="444434" name="Text Box 18"/>
          <p:cNvSpPr txBox="1"/>
          <p:nvPr/>
        </p:nvSpPr>
        <p:spPr>
          <a:xfrm>
            <a:off x="5037138" y="2605088"/>
            <a:ext cx="33115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激发稳恒电场的电荷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流动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的（它们分布于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导体表面、不均匀处）</a:t>
            </a:r>
          </a:p>
        </p:txBody>
      </p:sp>
      <p:sp>
        <p:nvSpPr>
          <p:cNvPr id="444435" name="Text Box 19"/>
          <p:cNvSpPr txBox="1"/>
          <p:nvPr/>
        </p:nvSpPr>
        <p:spPr>
          <a:xfrm>
            <a:off x="1652588" y="4035425"/>
            <a:ext cx="381635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导体内部的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静电场为零；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导体内没有电场线、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导体表面与电场线垂直</a:t>
            </a:r>
          </a:p>
        </p:txBody>
      </p:sp>
      <p:sp>
        <p:nvSpPr>
          <p:cNvPr id="444436" name="Text Box 20"/>
          <p:cNvSpPr txBox="1"/>
          <p:nvPr/>
        </p:nvSpPr>
        <p:spPr>
          <a:xfrm>
            <a:off x="4964113" y="4035425"/>
            <a:ext cx="33115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导体内部的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稳恒电场</a:t>
            </a: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不为零；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导线内有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电场线、且与导线平行</a:t>
            </a:r>
          </a:p>
        </p:txBody>
      </p:sp>
      <p:sp>
        <p:nvSpPr>
          <p:cNvPr id="444437" name="Text Box 21"/>
          <p:cNvSpPr txBox="1"/>
          <p:nvPr/>
        </p:nvSpPr>
        <p:spPr>
          <a:xfrm>
            <a:off x="2371725" y="5372100"/>
            <a:ext cx="17287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维持静电场</a:t>
            </a: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不需要能量</a:t>
            </a:r>
          </a:p>
        </p:txBody>
      </p:sp>
      <p:sp>
        <p:nvSpPr>
          <p:cNvPr id="444438" name="Text Box 22"/>
          <p:cNvSpPr txBox="1"/>
          <p:nvPr/>
        </p:nvSpPr>
        <p:spPr>
          <a:xfrm>
            <a:off x="5611813" y="5372100"/>
            <a:ext cx="27368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维持稳恒电场</a:t>
            </a: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需要能量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（转化）</a:t>
            </a:r>
          </a:p>
        </p:txBody>
      </p:sp>
      <p:sp>
        <p:nvSpPr>
          <p:cNvPr id="102423" name="Line 23"/>
          <p:cNvSpPr/>
          <p:nvPr/>
        </p:nvSpPr>
        <p:spPr>
          <a:xfrm>
            <a:off x="4964113" y="2522538"/>
            <a:ext cx="0" cy="374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4" name="Line 24"/>
          <p:cNvSpPr/>
          <p:nvPr/>
        </p:nvSpPr>
        <p:spPr>
          <a:xfrm>
            <a:off x="1652588" y="1946275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5" name="Line 25"/>
          <p:cNvSpPr/>
          <p:nvPr/>
        </p:nvSpPr>
        <p:spPr>
          <a:xfrm>
            <a:off x="1652588" y="3962400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6" name="Line 26"/>
          <p:cNvSpPr/>
          <p:nvPr/>
        </p:nvSpPr>
        <p:spPr>
          <a:xfrm>
            <a:off x="1652588" y="5330825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30" grpId="0"/>
      <p:bldP spid="444432" grpId="0"/>
      <p:bldP spid="444433" grpId="0"/>
      <p:bldP spid="444434" grpId="0"/>
      <p:bldP spid="444435" grpId="0"/>
      <p:bldP spid="444436" grpId="0"/>
      <p:bldP spid="444437" grpId="0"/>
      <p:bldP spid="4444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/>
          <p:nvPr/>
        </p:nvSpPr>
        <p:spPr>
          <a:xfrm>
            <a:off x="3716338" y="4440238"/>
            <a:ext cx="1905000" cy="522287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必有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 0</a:t>
            </a:r>
          </a:p>
        </p:txBody>
      </p:sp>
      <p:sp>
        <p:nvSpPr>
          <p:cNvPr id="438275" name="Rectangle 3"/>
          <p:cNvSpPr/>
          <p:nvPr/>
        </p:nvSpPr>
        <p:spPr>
          <a:xfrm>
            <a:off x="5003800" y="5229225"/>
            <a:ext cx="2035175" cy="103663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700" tIns="12700" rIns="12700" bIns="12700"/>
          <a:lstStyle/>
          <a:p>
            <a:pPr lvl="0" algn="just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稳恒情况必有  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</a:rPr>
              <a:t>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</a:rPr>
              <a:t>出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487738" y="5030788"/>
            <a:ext cx="1420812" cy="554037"/>
            <a:chOff x="1608" y="1435"/>
            <a:chExt cx="895" cy="349"/>
          </a:xfrm>
        </p:grpSpPr>
        <p:sp>
          <p:nvSpPr>
            <p:cNvPr id="10277" name="Line 5"/>
            <p:cNvSpPr/>
            <p:nvPr/>
          </p:nvSpPr>
          <p:spPr>
            <a:xfrm>
              <a:off x="1608" y="1784"/>
              <a:ext cx="89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triangle" w="sm" len="lg"/>
              <a:tailEnd type="none" w="med" len="med"/>
            </a:ln>
          </p:spPr>
        </p:sp>
        <p:sp>
          <p:nvSpPr>
            <p:cNvPr id="10278" name="Rectangle 6"/>
            <p:cNvSpPr/>
            <p:nvPr/>
          </p:nvSpPr>
          <p:spPr>
            <a:xfrm>
              <a:off x="1889" y="1435"/>
              <a:ext cx="367" cy="32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lstStyle/>
            <a:p>
              <a:pPr lvl="0" algn="just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</a:rPr>
                <a:t>入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487738" y="5883275"/>
            <a:ext cx="1398587" cy="569913"/>
            <a:chOff x="1608" y="2017"/>
            <a:chExt cx="881" cy="359"/>
          </a:xfrm>
        </p:grpSpPr>
        <p:sp>
          <p:nvSpPr>
            <p:cNvPr id="10275" name="Line 8"/>
            <p:cNvSpPr/>
            <p:nvPr/>
          </p:nvSpPr>
          <p:spPr>
            <a:xfrm flipV="1">
              <a:off x="1608" y="2017"/>
              <a:ext cx="88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76" name="Rectangle 9"/>
            <p:cNvSpPr/>
            <p:nvPr/>
          </p:nvSpPr>
          <p:spPr>
            <a:xfrm>
              <a:off x="1902" y="2047"/>
              <a:ext cx="367" cy="32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lstStyle/>
            <a:p>
              <a:pPr lvl="0" algn="just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</a:rPr>
                <a:t>出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38282" name="Line 10"/>
          <p:cNvSpPr/>
          <p:nvPr/>
        </p:nvSpPr>
        <p:spPr>
          <a:xfrm flipV="1">
            <a:off x="3659188" y="4392613"/>
            <a:ext cx="1677987" cy="793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11"/>
          <p:cNvGrpSpPr/>
          <p:nvPr/>
        </p:nvGrpSpPr>
        <p:grpSpPr>
          <a:xfrm>
            <a:off x="5354638" y="3946525"/>
            <a:ext cx="1393825" cy="996950"/>
            <a:chOff x="2760" y="516"/>
            <a:chExt cx="878" cy="628"/>
          </a:xfrm>
        </p:grpSpPr>
        <p:sp>
          <p:nvSpPr>
            <p:cNvPr id="10273" name="Rectangle 12"/>
            <p:cNvSpPr/>
            <p:nvPr/>
          </p:nvSpPr>
          <p:spPr>
            <a:xfrm>
              <a:off x="2783" y="632"/>
              <a:ext cx="855" cy="51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2700" tIns="12700" rIns="12700" bIns="12700"/>
            <a:lstStyle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电路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II</a:t>
              </a:r>
            </a:p>
          </p:txBody>
        </p:sp>
        <p:sp>
          <p:nvSpPr>
            <p:cNvPr id="10274" name="Rectangle 13"/>
            <p:cNvSpPr/>
            <p:nvPr/>
          </p:nvSpPr>
          <p:spPr>
            <a:xfrm>
              <a:off x="2760" y="516"/>
              <a:ext cx="768" cy="5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344738" y="4043363"/>
            <a:ext cx="1316037" cy="681037"/>
            <a:chOff x="912" y="564"/>
            <a:chExt cx="829" cy="538"/>
          </a:xfrm>
        </p:grpSpPr>
        <p:sp>
          <p:nvSpPr>
            <p:cNvPr id="10271" name="Rectangle 15"/>
            <p:cNvSpPr/>
            <p:nvPr/>
          </p:nvSpPr>
          <p:spPr>
            <a:xfrm>
              <a:off x="1008" y="660"/>
              <a:ext cx="733" cy="442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lIns="12700" tIns="12700" rIns="12700" bIns="12700"/>
            <a:lstStyle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电路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0272" name="Rectangle 16"/>
            <p:cNvSpPr/>
            <p:nvPr/>
          </p:nvSpPr>
          <p:spPr>
            <a:xfrm>
              <a:off x="912" y="564"/>
              <a:ext cx="816" cy="5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2344738" y="5297488"/>
            <a:ext cx="1160462" cy="939800"/>
            <a:chOff x="888" y="1512"/>
            <a:chExt cx="731" cy="816"/>
          </a:xfrm>
        </p:grpSpPr>
        <p:sp>
          <p:nvSpPr>
            <p:cNvPr id="10269" name="Rectangle 18"/>
            <p:cNvSpPr/>
            <p:nvPr/>
          </p:nvSpPr>
          <p:spPr>
            <a:xfrm>
              <a:off x="1008" y="1638"/>
              <a:ext cx="611" cy="69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2700" tIns="12700" rIns="12700" bIns="12700"/>
            <a:lstStyle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二端</a:t>
              </a:r>
            </a:p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网络</a:t>
              </a:r>
            </a:p>
          </p:txBody>
        </p:sp>
        <p:sp>
          <p:nvSpPr>
            <p:cNvPr id="10270" name="Rectangle 19"/>
            <p:cNvSpPr/>
            <p:nvPr/>
          </p:nvSpPr>
          <p:spPr>
            <a:xfrm>
              <a:off x="888" y="1512"/>
              <a:ext cx="720" cy="8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52" name="Text Box 20"/>
          <p:cNvSpPr txBox="1"/>
          <p:nvPr/>
        </p:nvSpPr>
        <p:spPr>
          <a:xfrm>
            <a:off x="928688" y="1000125"/>
            <a:ext cx="314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对电路的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“节点”：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8293" name="Object 21"/>
          <p:cNvGraphicFramePr/>
          <p:nvPr/>
        </p:nvGraphicFramePr>
        <p:xfrm>
          <a:off x="4906963" y="1978025"/>
          <a:ext cx="12239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3" imgW="558165" imgH="304800" progId="Equation.3">
                  <p:embed/>
                </p:oleObj>
              </mc:Choice>
              <mc:Fallback>
                <p:oleObj r:id="rId3" imgW="558165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963" y="1978025"/>
                        <a:ext cx="1223962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4" name="Text Box 22"/>
          <p:cNvSpPr txBox="1"/>
          <p:nvPr/>
        </p:nvSpPr>
        <p:spPr>
          <a:xfrm>
            <a:off x="4643438" y="2714625"/>
            <a:ext cx="3870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lvl="2" indent="0" algn="just" eaLnBrk="1" hangingPunct="1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基尔霍夫第一定律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8295" name="Text Box 23"/>
          <p:cNvSpPr txBox="1"/>
          <p:nvPr/>
        </p:nvSpPr>
        <p:spPr>
          <a:xfrm>
            <a:off x="6357938" y="20002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=1, 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96" name="Text Box 24"/>
          <p:cNvSpPr txBox="1"/>
          <p:nvPr/>
        </p:nvSpPr>
        <p:spPr>
          <a:xfrm>
            <a:off x="915988" y="3362325"/>
            <a:ext cx="4014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规定从节点流出：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&gt; 0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438297" name="Text Box 25"/>
          <p:cNvSpPr txBox="1"/>
          <p:nvPr/>
        </p:nvSpPr>
        <p:spPr>
          <a:xfrm>
            <a:off x="4572000" y="3381375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流入节点：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&lt; 0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pSp>
        <p:nvGrpSpPr>
          <p:cNvPr id="10257" name="Group 26"/>
          <p:cNvGrpSpPr/>
          <p:nvPr/>
        </p:nvGrpSpPr>
        <p:grpSpPr>
          <a:xfrm>
            <a:off x="4572000" y="571500"/>
            <a:ext cx="2114550" cy="1352550"/>
            <a:chOff x="504" y="384"/>
            <a:chExt cx="1332" cy="852"/>
          </a:xfrm>
        </p:grpSpPr>
        <p:sp>
          <p:nvSpPr>
            <p:cNvPr id="10261" name="Oval 27"/>
            <p:cNvSpPr/>
            <p:nvPr/>
          </p:nvSpPr>
          <p:spPr>
            <a:xfrm>
              <a:off x="924" y="384"/>
              <a:ext cx="684" cy="68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Line 28"/>
            <p:cNvSpPr/>
            <p:nvPr/>
          </p:nvSpPr>
          <p:spPr>
            <a:xfrm>
              <a:off x="504" y="756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3" name="Line 29"/>
            <p:cNvSpPr/>
            <p:nvPr/>
          </p:nvSpPr>
          <p:spPr>
            <a:xfrm>
              <a:off x="1272" y="756"/>
              <a:ext cx="336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4" name="Line 30"/>
            <p:cNvSpPr/>
            <p:nvPr/>
          </p:nvSpPr>
          <p:spPr>
            <a:xfrm flipV="1">
              <a:off x="1272" y="468"/>
              <a:ext cx="52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5" name="Text Box 31"/>
            <p:cNvSpPr txBox="1"/>
            <p:nvPr/>
          </p:nvSpPr>
          <p:spPr>
            <a:xfrm>
              <a:off x="1152" y="61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Text Box 32"/>
            <p:cNvSpPr txBox="1"/>
            <p:nvPr/>
          </p:nvSpPr>
          <p:spPr>
            <a:xfrm>
              <a:off x="696" y="42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Text Box 33"/>
            <p:cNvSpPr txBox="1"/>
            <p:nvPr/>
          </p:nvSpPr>
          <p:spPr>
            <a:xfrm>
              <a:off x="1596" y="69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0268" name="Text Box 34"/>
            <p:cNvSpPr txBox="1"/>
            <p:nvPr/>
          </p:nvSpPr>
          <p:spPr>
            <a:xfrm>
              <a:off x="972" y="42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节点</a:t>
              </a:r>
            </a:p>
          </p:txBody>
        </p:sp>
      </p:grpSp>
      <p:graphicFrame>
        <p:nvGraphicFramePr>
          <p:cNvPr id="438307" name="Object 35"/>
          <p:cNvGraphicFramePr/>
          <p:nvPr/>
        </p:nvGraphicFramePr>
        <p:xfrm>
          <a:off x="1857375" y="1978025"/>
          <a:ext cx="2090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5" imgW="824865" imgH="292100" progId="Equation.DSMT4">
                  <p:embed/>
                </p:oleObj>
              </mc:Choice>
              <mc:Fallback>
                <p:oleObj r:id="rId5" imgW="824865" imgH="292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1978025"/>
                        <a:ext cx="2090738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8" name="Line 36"/>
          <p:cNvSpPr/>
          <p:nvPr/>
        </p:nvSpPr>
        <p:spPr>
          <a:xfrm>
            <a:off x="4071938" y="2303463"/>
            <a:ext cx="762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38309" name="Rectangle 37"/>
          <p:cNvSpPr/>
          <p:nvPr/>
        </p:nvSpPr>
        <p:spPr>
          <a:xfrm>
            <a:off x="3821113" y="38862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稳恒情况</a:t>
            </a:r>
          </a:p>
        </p:txBody>
      </p:sp>
      <p:sp>
        <p:nvSpPr>
          <p:cNvPr id="10260" name="Text Box 38"/>
          <p:cNvSpPr txBox="1"/>
          <p:nvPr/>
        </p:nvSpPr>
        <p:spPr>
          <a:xfrm>
            <a:off x="468313" y="476250"/>
            <a:ext cx="24145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例 节点电流方程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animBg="1"/>
      <p:bldP spid="438275" grpId="0" animBg="1"/>
      <p:bldP spid="438294" grpId="0"/>
      <p:bldP spid="438295" grpId="0"/>
      <p:bldP spid="438296" grpId="0"/>
      <p:bldP spid="438297" grpId="0"/>
      <p:bldP spid="438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2"/>
          <p:cNvSpPr txBox="1"/>
          <p:nvPr/>
        </p:nvSpPr>
        <p:spPr>
          <a:xfrm>
            <a:off x="539750" y="620713"/>
            <a:ext cx="42465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 欧姆定律的微分形式</a:t>
            </a:r>
          </a:p>
        </p:txBody>
      </p:sp>
      <p:graphicFrame>
        <p:nvGraphicFramePr>
          <p:cNvPr id="439299" name="Object 3"/>
          <p:cNvGraphicFramePr/>
          <p:nvPr/>
        </p:nvGraphicFramePr>
        <p:xfrm>
          <a:off x="1619250" y="2538413"/>
          <a:ext cx="215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3" imgW="862965" imgH="405765" progId="Equation.3">
                  <p:embed/>
                </p:oleObj>
              </mc:Choice>
              <mc:Fallback>
                <p:oleObj r:id="rId3" imgW="862965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2538413"/>
                        <a:ext cx="21542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4787900" y="1341438"/>
            <a:ext cx="3276600" cy="2062162"/>
            <a:chOff x="3456" y="720"/>
            <a:chExt cx="2064" cy="1299"/>
          </a:xfrm>
        </p:grpSpPr>
        <p:sp>
          <p:nvSpPr>
            <p:cNvPr id="11278" name="Line 5"/>
            <p:cNvSpPr/>
            <p:nvPr/>
          </p:nvSpPr>
          <p:spPr>
            <a:xfrm>
              <a:off x="3456" y="1668"/>
              <a:ext cx="1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9" name="Oval 6" descr="浅色上对角线"/>
            <p:cNvSpPr/>
            <p:nvPr/>
          </p:nvSpPr>
          <p:spPr>
            <a:xfrm>
              <a:off x="4272" y="1032"/>
              <a:ext cx="192" cy="62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Line 7"/>
            <p:cNvSpPr/>
            <p:nvPr/>
          </p:nvSpPr>
          <p:spPr>
            <a:xfrm>
              <a:off x="4368" y="1368"/>
              <a:ext cx="67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1" name="Text Box 8"/>
            <p:cNvSpPr txBox="1"/>
            <p:nvPr/>
          </p:nvSpPr>
          <p:spPr>
            <a:xfrm>
              <a:off x="4452" y="102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1282" name="Text Box 9"/>
            <p:cNvSpPr txBox="1"/>
            <p:nvPr/>
          </p:nvSpPr>
          <p:spPr>
            <a:xfrm>
              <a:off x="3936" y="118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283" name="Line 10"/>
            <p:cNvSpPr/>
            <p:nvPr/>
          </p:nvSpPr>
          <p:spPr>
            <a:xfrm>
              <a:off x="3744" y="792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4" name="Line 11"/>
            <p:cNvSpPr/>
            <p:nvPr/>
          </p:nvSpPr>
          <p:spPr>
            <a:xfrm>
              <a:off x="5184" y="780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5" name="Line 12"/>
            <p:cNvSpPr/>
            <p:nvPr/>
          </p:nvSpPr>
          <p:spPr>
            <a:xfrm>
              <a:off x="4656" y="184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6" name="Line 13"/>
            <p:cNvSpPr/>
            <p:nvPr/>
          </p:nvSpPr>
          <p:spPr>
            <a:xfrm flipH="1">
              <a:off x="3744" y="184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7" name="Text Box 14"/>
            <p:cNvSpPr txBox="1"/>
            <p:nvPr/>
          </p:nvSpPr>
          <p:spPr>
            <a:xfrm>
              <a:off x="4368" y="1692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Line 15"/>
            <p:cNvSpPr/>
            <p:nvPr/>
          </p:nvSpPr>
          <p:spPr>
            <a:xfrm>
              <a:off x="4656" y="88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9" name="Line 16"/>
            <p:cNvSpPr/>
            <p:nvPr/>
          </p:nvSpPr>
          <p:spPr>
            <a:xfrm flipH="1">
              <a:off x="3744" y="88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90" name="Text Box 17"/>
            <p:cNvSpPr txBox="1"/>
            <p:nvPr/>
          </p:nvSpPr>
          <p:spPr>
            <a:xfrm>
              <a:off x="4392" y="72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291" name="Text Box 18"/>
            <p:cNvSpPr txBox="1"/>
            <p:nvPr/>
          </p:nvSpPr>
          <p:spPr>
            <a:xfrm>
              <a:off x="3504" y="122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92" name="Text Box 19"/>
            <p:cNvSpPr txBox="1"/>
            <p:nvPr/>
          </p:nvSpPr>
          <p:spPr>
            <a:xfrm>
              <a:off x="5184" y="120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293" name="Line 20"/>
            <p:cNvSpPr/>
            <p:nvPr/>
          </p:nvSpPr>
          <p:spPr>
            <a:xfrm>
              <a:off x="3456" y="1032"/>
              <a:ext cx="1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Text Box 21"/>
            <p:cNvSpPr txBox="1"/>
            <p:nvPr/>
          </p:nvSpPr>
          <p:spPr>
            <a:xfrm>
              <a:off x="4608" y="133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439318" name="Text Box 22"/>
          <p:cNvSpPr txBox="1"/>
          <p:nvPr/>
        </p:nvSpPr>
        <p:spPr>
          <a:xfrm>
            <a:off x="755650" y="1377950"/>
            <a:ext cx="3424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对一段均匀金属导体：</a:t>
            </a:r>
          </a:p>
        </p:txBody>
      </p:sp>
      <p:grpSp>
        <p:nvGrpSpPr>
          <p:cNvPr id="3" name="Group 23"/>
          <p:cNvGrpSpPr/>
          <p:nvPr/>
        </p:nvGrpSpPr>
        <p:grpSpPr>
          <a:xfrm>
            <a:off x="1154113" y="3763963"/>
            <a:ext cx="5505450" cy="1887537"/>
            <a:chOff x="612" y="1480"/>
            <a:chExt cx="3468" cy="1189"/>
          </a:xfrm>
        </p:grpSpPr>
        <p:sp>
          <p:nvSpPr>
            <p:cNvPr id="11275" name="Rectangle 24"/>
            <p:cNvSpPr/>
            <p:nvPr/>
          </p:nvSpPr>
          <p:spPr>
            <a:xfrm>
              <a:off x="612" y="1480"/>
              <a:ext cx="1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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……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电阻率 </a:t>
              </a:r>
            </a:p>
          </p:txBody>
        </p:sp>
        <p:graphicFrame>
          <p:nvGraphicFramePr>
            <p:cNvPr id="11268" name="Object 25"/>
            <p:cNvGraphicFramePr/>
            <p:nvPr/>
          </p:nvGraphicFramePr>
          <p:xfrm>
            <a:off x="2608" y="1536"/>
            <a:ext cx="5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r:id="rId5" imgW="393065" imgH="165100" progId="Equation.3">
                    <p:embed/>
                  </p:oleObj>
                </mc:Choice>
                <mc:Fallback>
                  <p:oleObj r:id="rId5" imgW="393065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8" y="1536"/>
                          <a:ext cx="50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26"/>
            <p:cNvSpPr/>
            <p:nvPr/>
          </p:nvSpPr>
          <p:spPr>
            <a:xfrm>
              <a:off x="2064" y="148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</a:p>
          </p:txBody>
        </p:sp>
        <p:graphicFrame>
          <p:nvGraphicFramePr>
            <p:cNvPr id="11269" name="Object 27"/>
            <p:cNvGraphicFramePr/>
            <p:nvPr/>
          </p:nvGraphicFramePr>
          <p:xfrm>
            <a:off x="710" y="1707"/>
            <a:ext cx="61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r:id="rId7" imgW="381000" imgH="419100" progId="Equation.DSMT4">
                    <p:embed/>
                  </p:oleObj>
                </mc:Choice>
                <mc:Fallback>
                  <p:oleObj r:id="rId7" imgW="381000" imgH="419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10" y="1707"/>
                          <a:ext cx="618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8"/>
            <p:cNvGraphicFramePr/>
            <p:nvPr/>
          </p:nvGraphicFramePr>
          <p:xfrm>
            <a:off x="2971" y="2115"/>
            <a:ext cx="643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r:id="rId9" imgW="457200" imgH="393700" progId="Equation.3">
                    <p:embed/>
                  </p:oleObj>
                </mc:Choice>
                <mc:Fallback>
                  <p:oleObj r:id="rId9" imgW="457200" imgH="393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1" y="2115"/>
                          <a:ext cx="643" cy="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29"/>
            <p:cNvSpPr txBox="1"/>
            <p:nvPr/>
          </p:nvSpPr>
          <p:spPr>
            <a:xfrm>
              <a:off x="1565" y="1707"/>
              <a:ext cx="2515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电导率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单位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1/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m)</a:t>
              </a:r>
              <a:r>
                <a: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b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en-US" sz="2400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西门子）</a:t>
              </a:r>
            </a:p>
          </p:txBody>
        </p:sp>
      </p:grpSp>
      <p:graphicFrame>
        <p:nvGraphicFramePr>
          <p:cNvPr id="439326" name="Object 30"/>
          <p:cNvGraphicFramePr/>
          <p:nvPr/>
        </p:nvGraphicFramePr>
        <p:xfrm>
          <a:off x="1979613" y="1998663"/>
          <a:ext cx="1152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11" imgW="596900" imgH="228600" progId="Equation.3">
                  <p:embed/>
                </p:oleObj>
              </mc:Choice>
              <mc:Fallback>
                <p:oleObj r:id="rId11" imgW="5969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613" y="1998663"/>
                        <a:ext cx="1152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1" name="Group 31"/>
          <p:cNvGrpSpPr/>
          <p:nvPr/>
        </p:nvGrpSpPr>
        <p:grpSpPr>
          <a:xfrm>
            <a:off x="4792663" y="1916113"/>
            <a:ext cx="4171950" cy="2159000"/>
            <a:chOff x="3036" y="845"/>
            <a:chExt cx="2628" cy="1360"/>
          </a:xfrm>
        </p:grpSpPr>
        <p:graphicFrame>
          <p:nvGraphicFramePr>
            <p:cNvPr id="12299" name="Object 32"/>
            <p:cNvGraphicFramePr/>
            <p:nvPr/>
          </p:nvGraphicFramePr>
          <p:xfrm>
            <a:off x="5012" y="1207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r:id="rId3" imgW="165100" imgH="203200" progId="Equation.DSMT4">
                    <p:embed/>
                  </p:oleObj>
                </mc:Choice>
                <mc:Fallback>
                  <p:oleObj r:id="rId3" imgW="165100" imgH="2032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12" y="1207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Freeform 33"/>
            <p:cNvSpPr/>
            <p:nvPr/>
          </p:nvSpPr>
          <p:spPr>
            <a:xfrm>
              <a:off x="3167" y="845"/>
              <a:ext cx="2208" cy="344"/>
            </a:xfrm>
            <a:custGeom>
              <a:avLst/>
              <a:gdLst>
                <a:gd name="txL" fmla="*/ 0 w 2208"/>
                <a:gd name="txT" fmla="*/ 0 h 344"/>
                <a:gd name="txR" fmla="*/ 2208 w 2208"/>
                <a:gd name="txB" fmla="*/ 344 h 344"/>
              </a:gdLst>
              <a:ahLst/>
              <a:cxnLst>
                <a:cxn ang="0">
                  <a:pos x="0" y="336"/>
                </a:cxn>
                <a:cxn ang="0">
                  <a:pos x="1104" y="288"/>
                </a:cxn>
                <a:cxn ang="0">
                  <a:pos x="2208" y="0"/>
                </a:cxn>
              </a:cxnLst>
              <a:rect l="txL" t="txT" r="txR" b="txB"/>
              <a:pathLst>
                <a:path w="2208" h="344">
                  <a:moveTo>
                    <a:pt x="0" y="336"/>
                  </a:moveTo>
                  <a:cubicBezTo>
                    <a:pt x="368" y="340"/>
                    <a:pt x="736" y="344"/>
                    <a:pt x="1104" y="288"/>
                  </a:cubicBezTo>
                  <a:cubicBezTo>
                    <a:pt x="1472" y="232"/>
                    <a:pt x="1840" y="116"/>
                    <a:pt x="22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Oval 34" descr="深色上对角线"/>
            <p:cNvSpPr/>
            <p:nvPr/>
          </p:nvSpPr>
          <p:spPr>
            <a:xfrm>
              <a:off x="4188" y="1368"/>
              <a:ext cx="192" cy="432"/>
            </a:xfrm>
            <a:prstGeom prst="ellipse">
              <a:avLst/>
            </a:prstGeom>
            <a:pattFill prst="dkUpDiag">
              <a:fgClr>
                <a:schemeClr val="tx1"/>
              </a:fgClr>
              <a:bgClr>
                <a:srgbClr val="FFFFFF"/>
              </a:bgClr>
            </a:patt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Line 35"/>
            <p:cNvSpPr/>
            <p:nvPr/>
          </p:nvSpPr>
          <p:spPr>
            <a:xfrm>
              <a:off x="4284" y="15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36"/>
            <p:cNvSpPr/>
            <p:nvPr/>
          </p:nvSpPr>
          <p:spPr>
            <a:xfrm>
              <a:off x="3804" y="156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Oval 37"/>
            <p:cNvSpPr/>
            <p:nvPr/>
          </p:nvSpPr>
          <p:spPr>
            <a:xfrm>
              <a:off x="3708" y="1365"/>
              <a:ext cx="192" cy="432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Rectangle 38"/>
            <p:cNvSpPr/>
            <p:nvPr/>
          </p:nvSpPr>
          <p:spPr>
            <a:xfrm>
              <a:off x="3720" y="146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Rectangle 39"/>
            <p:cNvSpPr/>
            <p:nvPr/>
          </p:nvSpPr>
          <p:spPr>
            <a:xfrm>
              <a:off x="3036" y="1560"/>
              <a:ext cx="1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Text Box 40"/>
            <p:cNvSpPr txBox="1"/>
            <p:nvPr/>
          </p:nvSpPr>
          <p:spPr>
            <a:xfrm>
              <a:off x="3168" y="86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2323" name="Text Box 41"/>
            <p:cNvSpPr txBox="1"/>
            <p:nvPr/>
          </p:nvSpPr>
          <p:spPr>
            <a:xfrm>
              <a:off x="3456" y="120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4" name="Text Box 42"/>
            <p:cNvSpPr txBox="1"/>
            <p:nvPr/>
          </p:nvSpPr>
          <p:spPr>
            <a:xfrm>
              <a:off x="3787" y="1752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325" name="Text Box 43"/>
            <p:cNvSpPr txBox="1"/>
            <p:nvPr/>
          </p:nvSpPr>
          <p:spPr>
            <a:xfrm>
              <a:off x="4176" y="1737"/>
              <a:ext cx="4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Text Box 44"/>
            <p:cNvSpPr txBox="1"/>
            <p:nvPr/>
          </p:nvSpPr>
          <p:spPr>
            <a:xfrm>
              <a:off x="4320" y="1237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7" name="Oval 45"/>
            <p:cNvSpPr/>
            <p:nvPr/>
          </p:nvSpPr>
          <p:spPr>
            <a:xfrm>
              <a:off x="4272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8" name="Text Box 46"/>
            <p:cNvSpPr txBox="1"/>
            <p:nvPr/>
          </p:nvSpPr>
          <p:spPr>
            <a:xfrm>
              <a:off x="4187" y="1093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2329" name="Rectangle 47"/>
            <p:cNvSpPr/>
            <p:nvPr/>
          </p:nvSpPr>
          <p:spPr>
            <a:xfrm>
              <a:off x="4656" y="1632"/>
              <a:ext cx="57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Line 48"/>
            <p:cNvSpPr/>
            <p:nvPr/>
          </p:nvSpPr>
          <p:spPr>
            <a:xfrm>
              <a:off x="4320" y="1577"/>
              <a:ext cx="919" cy="4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31" name="Line 49"/>
            <p:cNvSpPr/>
            <p:nvPr/>
          </p:nvSpPr>
          <p:spPr>
            <a:xfrm rot="-272477">
              <a:off x="4284" y="1570"/>
              <a:ext cx="320" cy="4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2300" name="Object 50"/>
            <p:cNvGraphicFramePr/>
            <p:nvPr/>
          </p:nvGraphicFramePr>
          <p:xfrm>
            <a:off x="4523" y="1606"/>
            <a:ext cx="21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r:id="rId5" imgW="139700" imgH="228600" progId="Equation.DSMT4">
                    <p:embed/>
                  </p:oleObj>
                </mc:Choice>
                <mc:Fallback>
                  <p:oleObj r:id="rId5" imgW="139700" imgH="2286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3" y="1606"/>
                          <a:ext cx="217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Freeform 51"/>
            <p:cNvSpPr/>
            <p:nvPr/>
          </p:nvSpPr>
          <p:spPr>
            <a:xfrm>
              <a:off x="3198" y="2061"/>
              <a:ext cx="1995" cy="144"/>
            </a:xfrm>
            <a:custGeom>
              <a:avLst/>
              <a:gdLst>
                <a:gd name="txL" fmla="*/ 0 w 1995"/>
                <a:gd name="txT" fmla="*/ 0 h 144"/>
                <a:gd name="txR" fmla="*/ 1995 w 1995"/>
                <a:gd name="txB" fmla="*/ 144 h 144"/>
              </a:gdLst>
              <a:ahLst/>
              <a:cxnLst>
                <a:cxn ang="0">
                  <a:pos x="0" y="8"/>
                </a:cxn>
                <a:cxn ang="0">
                  <a:pos x="725" y="8"/>
                </a:cxn>
                <a:cxn ang="0">
                  <a:pos x="1496" y="54"/>
                </a:cxn>
                <a:cxn ang="0">
                  <a:pos x="1995" y="144"/>
                </a:cxn>
              </a:cxnLst>
              <a:rect l="txL" t="txT" r="txR" b="txB"/>
              <a:pathLst>
                <a:path w="1995" h="144">
                  <a:moveTo>
                    <a:pt x="0" y="8"/>
                  </a:moveTo>
                  <a:cubicBezTo>
                    <a:pt x="238" y="4"/>
                    <a:pt x="476" y="0"/>
                    <a:pt x="725" y="8"/>
                  </a:cubicBezTo>
                  <a:cubicBezTo>
                    <a:pt x="974" y="16"/>
                    <a:pt x="1284" y="31"/>
                    <a:pt x="1496" y="54"/>
                  </a:cubicBezTo>
                  <a:cubicBezTo>
                    <a:pt x="1708" y="77"/>
                    <a:pt x="1912" y="129"/>
                    <a:pt x="1995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3" name="Line 52"/>
            <p:cNvSpPr/>
            <p:nvPr/>
          </p:nvSpPr>
          <p:spPr>
            <a:xfrm flipH="1">
              <a:off x="3813" y="1357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4" name="Oval 53"/>
            <p:cNvSpPr/>
            <p:nvPr/>
          </p:nvSpPr>
          <p:spPr>
            <a:xfrm>
              <a:off x="3708" y="1365"/>
              <a:ext cx="192" cy="43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5" name="Line 54"/>
            <p:cNvSpPr/>
            <p:nvPr/>
          </p:nvSpPr>
          <p:spPr>
            <a:xfrm flipH="1">
              <a:off x="3833" y="1797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6" name="Rectangle 55"/>
            <p:cNvSpPr/>
            <p:nvPr/>
          </p:nvSpPr>
          <p:spPr>
            <a:xfrm>
              <a:off x="3833" y="1408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7" name="Rectangle 56"/>
            <p:cNvSpPr/>
            <p:nvPr/>
          </p:nvSpPr>
          <p:spPr>
            <a:xfrm>
              <a:off x="3846" y="1505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8" name="Rectangle 57"/>
            <p:cNvSpPr/>
            <p:nvPr/>
          </p:nvSpPr>
          <p:spPr>
            <a:xfrm>
              <a:off x="3846" y="1622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9" name="Rectangle 58"/>
            <p:cNvSpPr/>
            <p:nvPr/>
          </p:nvSpPr>
          <p:spPr>
            <a:xfrm>
              <a:off x="3833" y="1706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Line 59"/>
            <p:cNvSpPr/>
            <p:nvPr/>
          </p:nvSpPr>
          <p:spPr>
            <a:xfrm flipH="1">
              <a:off x="3800" y="1590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02" name="Text Box 61"/>
          <p:cNvSpPr txBox="1"/>
          <p:nvPr/>
        </p:nvSpPr>
        <p:spPr>
          <a:xfrm>
            <a:off x="539750" y="620713"/>
            <a:ext cx="6624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欧姆定律用于导体中的一微小段，</a:t>
            </a:r>
          </a:p>
        </p:txBody>
      </p:sp>
      <p:grpSp>
        <p:nvGrpSpPr>
          <p:cNvPr id="12303" name="Group 62"/>
          <p:cNvGrpSpPr/>
          <p:nvPr/>
        </p:nvGrpSpPr>
        <p:grpSpPr>
          <a:xfrm>
            <a:off x="539750" y="1125538"/>
            <a:ext cx="3711575" cy="495300"/>
            <a:chOff x="340" y="3838"/>
            <a:chExt cx="2338" cy="312"/>
          </a:xfrm>
        </p:grpSpPr>
        <p:sp>
          <p:nvSpPr>
            <p:cNvPr id="12314" name="Text Box 63"/>
            <p:cNvSpPr txBox="1"/>
            <p:nvPr/>
          </p:nvSpPr>
          <p:spPr>
            <a:xfrm>
              <a:off x="340" y="3838"/>
              <a:ext cx="23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某点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处的    如图所示。</a:t>
              </a:r>
            </a:p>
          </p:txBody>
        </p:sp>
        <p:graphicFrame>
          <p:nvGraphicFramePr>
            <p:cNvPr id="12298" name="Object 64"/>
            <p:cNvGraphicFramePr/>
            <p:nvPr/>
          </p:nvGraphicFramePr>
          <p:xfrm>
            <a:off x="1301" y="3852"/>
            <a:ext cx="36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r:id="rId7" imgW="292100" imgH="241300" progId="Equation.DSMT4">
                    <p:embed/>
                  </p:oleObj>
                </mc:Choice>
                <mc:Fallback>
                  <p:oleObj r:id="rId7" imgW="292100" imgH="2413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01" y="3852"/>
                          <a:ext cx="361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Text Box 65"/>
          <p:cNvSpPr txBox="1"/>
          <p:nvPr/>
        </p:nvSpPr>
        <p:spPr>
          <a:xfrm>
            <a:off x="5435600" y="620713"/>
            <a:ext cx="336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设导体中有电流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流过，</a:t>
            </a:r>
          </a:p>
        </p:txBody>
      </p:sp>
      <p:grpSp>
        <p:nvGrpSpPr>
          <p:cNvPr id="12305" name="Group 68"/>
          <p:cNvGrpSpPr/>
          <p:nvPr/>
        </p:nvGrpSpPr>
        <p:grpSpPr>
          <a:xfrm>
            <a:off x="539750" y="1595438"/>
            <a:ext cx="6335713" cy="538162"/>
            <a:chOff x="386" y="1250"/>
            <a:chExt cx="3991" cy="339"/>
          </a:xfrm>
        </p:grpSpPr>
        <p:sp>
          <p:nvSpPr>
            <p:cNvPr id="12313" name="Text Box 66"/>
            <p:cNvSpPr txBox="1"/>
            <p:nvPr/>
          </p:nvSpPr>
          <p:spPr>
            <a:xfrm>
              <a:off x="386" y="1250"/>
              <a:ext cx="399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15000"/>
                </a:lnSpc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取微小体积：长为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dl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垂直  的底面积为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ds,</a:t>
              </a:r>
            </a:p>
          </p:txBody>
        </p:sp>
        <p:graphicFrame>
          <p:nvGraphicFramePr>
            <p:cNvPr id="12297" name="Object 67"/>
            <p:cNvGraphicFramePr/>
            <p:nvPr/>
          </p:nvGraphicFramePr>
          <p:xfrm>
            <a:off x="2744" y="1298"/>
            <a:ext cx="17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r:id="rId9" imgW="139700" imgH="228600" progId="Equation.DSMT4">
                    <p:embed/>
                  </p:oleObj>
                </mc:Choice>
                <mc:Fallback>
                  <p:oleObj r:id="rId9" imgW="139700" imgH="2286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44" y="1298"/>
                          <a:ext cx="17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69" name="Rectangle 69"/>
          <p:cNvSpPr/>
          <p:nvPr/>
        </p:nvSpPr>
        <p:spPr>
          <a:xfrm>
            <a:off x="611188" y="2205038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两端电压</a:t>
            </a:r>
          </a:p>
        </p:txBody>
      </p:sp>
      <p:graphicFrame>
        <p:nvGraphicFramePr>
          <p:cNvPr id="460870" name="Object 70"/>
          <p:cNvGraphicFramePr/>
          <p:nvPr/>
        </p:nvGraphicFramePr>
        <p:xfrm>
          <a:off x="1403350" y="2708275"/>
          <a:ext cx="34274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11" imgW="1522730" imgH="203200" progId="Equation.DSMT4">
                  <p:embed/>
                </p:oleObj>
              </mc:Choice>
              <mc:Fallback>
                <p:oleObj r:id="rId11" imgW="152273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350" y="2708275"/>
                        <a:ext cx="34274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1"/>
          <p:cNvGrpSpPr/>
          <p:nvPr/>
        </p:nvGrpSpPr>
        <p:grpSpPr>
          <a:xfrm>
            <a:off x="611188" y="3255963"/>
            <a:ext cx="3529012" cy="457200"/>
            <a:chOff x="385" y="812"/>
            <a:chExt cx="2141" cy="288"/>
          </a:xfrm>
        </p:grpSpPr>
        <p:graphicFrame>
          <p:nvGraphicFramePr>
            <p:cNvPr id="12296" name="Object 72"/>
            <p:cNvGraphicFramePr/>
            <p:nvPr/>
          </p:nvGraphicFramePr>
          <p:xfrm>
            <a:off x="1837" y="845"/>
            <a:ext cx="68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r:id="rId13" imgW="494665" imgH="177800" progId="Equation.DSMT4">
                    <p:embed/>
                  </p:oleObj>
                </mc:Choice>
                <mc:Fallback>
                  <p:oleObj r:id="rId13" imgW="494665" imgH="1778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37" y="845"/>
                          <a:ext cx="689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Rectangle 73"/>
            <p:cNvSpPr/>
            <p:nvPr/>
          </p:nvSpPr>
          <p:spPr>
            <a:xfrm>
              <a:off x="385" y="812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代入欧姆定律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</a:p>
          </p:txBody>
        </p:sp>
      </p:grpSp>
      <p:graphicFrame>
        <p:nvGraphicFramePr>
          <p:cNvPr id="460874" name="Object 74"/>
          <p:cNvGraphicFramePr/>
          <p:nvPr/>
        </p:nvGraphicFramePr>
        <p:xfrm>
          <a:off x="4929188" y="4265613"/>
          <a:ext cx="1508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r:id="rId15" imgW="685800" imgH="431800" progId="Equation.3">
                  <p:embed/>
                </p:oleObj>
              </mc:Choice>
              <mc:Fallback>
                <p:oleObj r:id="rId15" imgW="6858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29188" y="4265613"/>
                        <a:ext cx="15081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5" name="Object 75"/>
          <p:cNvGraphicFramePr/>
          <p:nvPr/>
        </p:nvGraphicFramePr>
        <p:xfrm>
          <a:off x="2008188" y="4492625"/>
          <a:ext cx="1125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17" imgW="507365" imgH="203200" progId="Equation.DSMT4">
                  <p:embed/>
                </p:oleObj>
              </mc:Choice>
              <mc:Fallback>
                <p:oleObj r:id="rId17" imgW="5073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08188" y="4492625"/>
                        <a:ext cx="1125537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6" name="Object 76"/>
          <p:cNvGraphicFramePr/>
          <p:nvPr/>
        </p:nvGraphicFramePr>
        <p:xfrm>
          <a:off x="1998663" y="3640138"/>
          <a:ext cx="13319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19" imgW="558800" imgH="393700" progId="Equation.DSMT4">
                  <p:embed/>
                </p:oleObj>
              </mc:Choice>
              <mc:Fallback>
                <p:oleObj r:id="rId19" imgW="5588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98663" y="3640138"/>
                        <a:ext cx="1331912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7" name="AutoShape 77"/>
          <p:cNvSpPr/>
          <p:nvPr/>
        </p:nvSpPr>
        <p:spPr>
          <a:xfrm>
            <a:off x="4238625" y="4572000"/>
            <a:ext cx="547688" cy="285750"/>
          </a:xfrm>
          <a:prstGeom prst="rightArrow">
            <a:avLst>
              <a:gd name="adj1" fmla="val 50000"/>
              <a:gd name="adj2" fmla="val 61537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878" name="Object 78"/>
          <p:cNvGraphicFramePr/>
          <p:nvPr/>
        </p:nvGraphicFramePr>
        <p:xfrm>
          <a:off x="1868488" y="5540375"/>
          <a:ext cx="1162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21" imgW="469900" imgH="228600" progId="Equation.DSMT4">
                  <p:embed/>
                </p:oleObj>
              </mc:Choice>
              <mc:Fallback>
                <p:oleObj r:id="rId21" imgW="4699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8488" y="5540375"/>
                        <a:ext cx="11620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9" name="Text Box 79"/>
          <p:cNvSpPr txBox="1"/>
          <p:nvPr/>
        </p:nvSpPr>
        <p:spPr>
          <a:xfrm>
            <a:off x="5111750" y="5572125"/>
            <a:ext cx="3746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欧姆定律的微分形式</a:t>
            </a:r>
          </a:p>
        </p:txBody>
      </p:sp>
      <p:sp>
        <p:nvSpPr>
          <p:cNvPr id="460880" name="Text Box 80"/>
          <p:cNvSpPr txBox="1"/>
          <p:nvPr/>
        </p:nvSpPr>
        <p:spPr>
          <a:xfrm>
            <a:off x="3143250" y="557212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（点点对应）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Object 52"/>
          <p:cNvGraphicFramePr/>
          <p:nvPr/>
        </p:nvGraphicFramePr>
        <p:xfrm>
          <a:off x="1790700" y="5022850"/>
          <a:ext cx="1785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23" imgW="811530" imgH="215900" progId="Equation.DSMT4">
                  <p:embed/>
                </p:oleObj>
              </mc:Choice>
              <mc:Fallback>
                <p:oleObj r:id="rId23" imgW="81153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90700" y="5022850"/>
                        <a:ext cx="178593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右大括号 52"/>
          <p:cNvSpPr/>
          <p:nvPr/>
        </p:nvSpPr>
        <p:spPr>
          <a:xfrm>
            <a:off x="3571875" y="4071938"/>
            <a:ext cx="285750" cy="1285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9" grpId="0"/>
      <p:bldP spid="460877" grpId="0" animBg="1"/>
      <p:bldP spid="460879" grpId="0"/>
      <p:bldP spid="4608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2"/>
          <p:cNvSpPr txBox="1"/>
          <p:nvPr/>
        </p:nvSpPr>
        <p:spPr>
          <a:xfrm>
            <a:off x="684213" y="620713"/>
            <a:ext cx="5394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r>
              <a:rPr lang="en-US" altLang="zh-CN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欧姆定律与焦耳定律的微分形式</a:t>
            </a:r>
          </a:p>
        </p:txBody>
      </p:sp>
      <p:sp>
        <p:nvSpPr>
          <p:cNvPr id="13322" name="Line 4"/>
          <p:cNvSpPr/>
          <p:nvPr/>
        </p:nvSpPr>
        <p:spPr>
          <a:xfrm>
            <a:off x="828675" y="1212850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Line 5"/>
          <p:cNvSpPr/>
          <p:nvPr/>
        </p:nvSpPr>
        <p:spPr>
          <a:xfrm>
            <a:off x="828675" y="1874838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6"/>
          <p:cNvSpPr/>
          <p:nvPr/>
        </p:nvSpPr>
        <p:spPr>
          <a:xfrm>
            <a:off x="828675" y="2979738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7"/>
          <p:cNvSpPr/>
          <p:nvPr/>
        </p:nvSpPr>
        <p:spPr>
          <a:xfrm>
            <a:off x="828675" y="4525963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Text Box 8"/>
          <p:cNvSpPr txBox="1"/>
          <p:nvPr/>
        </p:nvSpPr>
        <p:spPr>
          <a:xfrm>
            <a:off x="2611438" y="1285875"/>
            <a:ext cx="148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欧姆定律</a:t>
            </a:r>
          </a:p>
        </p:txBody>
      </p:sp>
      <p:sp>
        <p:nvSpPr>
          <p:cNvPr id="13327" name="Text Box 9"/>
          <p:cNvSpPr txBox="1"/>
          <p:nvPr/>
        </p:nvSpPr>
        <p:spPr>
          <a:xfrm>
            <a:off x="5105400" y="1285875"/>
            <a:ext cx="2779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焦耳定律（自推）</a:t>
            </a:r>
          </a:p>
        </p:txBody>
      </p:sp>
      <p:sp>
        <p:nvSpPr>
          <p:cNvPr id="13328" name="Text Box 10"/>
          <p:cNvSpPr txBox="1"/>
          <p:nvPr/>
        </p:nvSpPr>
        <p:spPr>
          <a:xfrm>
            <a:off x="828675" y="2170113"/>
            <a:ext cx="142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楷体_GB2312" pitchFamily="49" charset="-122"/>
              </a:rPr>
              <a:t>积分形式</a:t>
            </a:r>
          </a:p>
        </p:txBody>
      </p:sp>
      <p:sp>
        <p:nvSpPr>
          <p:cNvPr id="13329" name="Text Box 11"/>
          <p:cNvSpPr txBox="1"/>
          <p:nvPr/>
        </p:nvSpPr>
        <p:spPr>
          <a:xfrm>
            <a:off x="828675" y="3275013"/>
            <a:ext cx="142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楷体_GB2312" pitchFamily="49" charset="-122"/>
              </a:rPr>
              <a:t>微分形式</a:t>
            </a:r>
          </a:p>
        </p:txBody>
      </p:sp>
      <p:sp>
        <p:nvSpPr>
          <p:cNvPr id="13330" name="Line 12"/>
          <p:cNvSpPr/>
          <p:nvPr/>
        </p:nvSpPr>
        <p:spPr>
          <a:xfrm>
            <a:off x="2432050" y="1212850"/>
            <a:ext cx="0" cy="3313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13"/>
          <p:cNvSpPr/>
          <p:nvPr/>
        </p:nvSpPr>
        <p:spPr>
          <a:xfrm>
            <a:off x="4511675" y="1212850"/>
            <a:ext cx="0" cy="3313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14"/>
          <p:cNvGrpSpPr/>
          <p:nvPr/>
        </p:nvGrpSpPr>
        <p:grpSpPr>
          <a:xfrm>
            <a:off x="2628900" y="2058988"/>
            <a:ext cx="5280025" cy="2251075"/>
            <a:chOff x="1973" y="1253"/>
            <a:chExt cx="3326" cy="1418"/>
          </a:xfrm>
        </p:grpSpPr>
        <p:graphicFrame>
          <p:nvGraphicFramePr>
            <p:cNvPr id="13317" name="Object 15"/>
            <p:cNvGraphicFramePr/>
            <p:nvPr/>
          </p:nvGraphicFramePr>
          <p:xfrm>
            <a:off x="3296" y="1344"/>
            <a:ext cx="200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r:id="rId3" imgW="1447800" imgH="228600" progId="Equation.DSMT4">
                    <p:embed/>
                  </p:oleObj>
                </mc:Choice>
                <mc:Fallback>
                  <p:oleObj r:id="rId3" imgW="1447800" imgH="2286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6" y="1344"/>
                          <a:ext cx="200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6"/>
            <p:cNvGraphicFramePr/>
            <p:nvPr/>
          </p:nvGraphicFramePr>
          <p:xfrm>
            <a:off x="2018" y="1253"/>
            <a:ext cx="63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r:id="rId5" imgW="533400" imgH="393700" progId="Equation.3">
                    <p:embed/>
                  </p:oleObj>
                </mc:Choice>
                <mc:Fallback>
                  <p:oleObj r:id="rId5" imgW="5334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8" y="1253"/>
                          <a:ext cx="637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Text Box 17"/>
            <p:cNvSpPr txBox="1"/>
            <p:nvPr/>
          </p:nvSpPr>
          <p:spPr>
            <a:xfrm>
              <a:off x="1973" y="193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电流密度</a:t>
              </a:r>
            </a:p>
          </p:txBody>
        </p:sp>
        <p:graphicFrame>
          <p:nvGraphicFramePr>
            <p:cNvPr id="13319" name="Object 18"/>
            <p:cNvGraphicFramePr/>
            <p:nvPr/>
          </p:nvGraphicFramePr>
          <p:xfrm>
            <a:off x="2064" y="2341"/>
            <a:ext cx="81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r:id="rId7" imgW="457200" imgH="241300" progId="Equation.DSMT4">
                    <p:embed/>
                  </p:oleObj>
                </mc:Choice>
                <mc:Fallback>
                  <p:oleObj r:id="rId7" imgW="457200" imgH="2413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4" y="2341"/>
                          <a:ext cx="816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9"/>
            <p:cNvSpPr txBox="1"/>
            <p:nvPr/>
          </p:nvSpPr>
          <p:spPr>
            <a:xfrm>
              <a:off x="3379" y="1933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热功率密度</a:t>
              </a:r>
            </a:p>
          </p:txBody>
        </p:sp>
        <p:graphicFrame>
          <p:nvGraphicFramePr>
            <p:cNvPr id="13320" name="Object 20"/>
            <p:cNvGraphicFramePr/>
            <p:nvPr/>
          </p:nvGraphicFramePr>
          <p:xfrm>
            <a:off x="3470" y="2341"/>
            <a:ext cx="99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r:id="rId9" imgW="533400" imgH="228600" progId="Equation.3">
                    <p:embed/>
                  </p:oleObj>
                </mc:Choice>
                <mc:Fallback>
                  <p:oleObj r:id="rId9" imgW="5334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70" y="2341"/>
                          <a:ext cx="99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>
          <a:xfrm>
            <a:off x="755650" y="4525963"/>
            <a:ext cx="6273800" cy="1447800"/>
            <a:chOff x="793" y="3067"/>
            <a:chExt cx="3952" cy="912"/>
          </a:xfrm>
        </p:grpSpPr>
        <p:graphicFrame>
          <p:nvGraphicFramePr>
            <p:cNvPr id="13314" name="Object 22"/>
            <p:cNvGraphicFramePr/>
            <p:nvPr/>
          </p:nvGraphicFramePr>
          <p:xfrm>
            <a:off x="4241" y="3475"/>
            <a:ext cx="50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r:id="rId11" imgW="419100" imgH="419100" progId="Equation.3">
                    <p:embed/>
                  </p:oleObj>
                </mc:Choice>
                <mc:Fallback>
                  <p:oleObj r:id="rId11" imgW="419100" imgH="419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41" y="3475"/>
                          <a:ext cx="504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Text Box 23"/>
            <p:cNvSpPr txBox="1"/>
            <p:nvPr/>
          </p:nvSpPr>
          <p:spPr>
            <a:xfrm>
              <a:off x="3107" y="3566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  <a:ea typeface="楷体_GB2312" pitchFamily="49" charset="-122"/>
                </a:rPr>
                <a:t>电导率：</a:t>
              </a:r>
            </a:p>
          </p:txBody>
        </p:sp>
        <p:grpSp>
          <p:nvGrpSpPr>
            <p:cNvPr id="13335" name="Group 24"/>
            <p:cNvGrpSpPr/>
            <p:nvPr/>
          </p:nvGrpSpPr>
          <p:grpSpPr>
            <a:xfrm>
              <a:off x="793" y="3067"/>
              <a:ext cx="1880" cy="483"/>
              <a:chOff x="793" y="3067"/>
              <a:chExt cx="1880" cy="483"/>
            </a:xfrm>
          </p:grpSpPr>
          <p:sp>
            <p:nvSpPr>
              <p:cNvPr id="13337" name="Text Box 25"/>
              <p:cNvSpPr txBox="1"/>
              <p:nvPr/>
            </p:nvSpPr>
            <p:spPr>
              <a:xfrm>
                <a:off x="793" y="3113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宋体" panose="02010600030101010101" pitchFamily="2" charset="-122"/>
                    <a:ea typeface="楷体_GB2312" pitchFamily="49" charset="-122"/>
                  </a:rPr>
                  <a:t>电阻定律：</a:t>
                </a:r>
              </a:p>
            </p:txBody>
          </p:sp>
          <p:graphicFrame>
            <p:nvGraphicFramePr>
              <p:cNvPr id="13316" name="Object 26"/>
              <p:cNvGraphicFramePr/>
              <p:nvPr/>
            </p:nvGraphicFramePr>
            <p:xfrm>
              <a:off x="1973" y="3067"/>
              <a:ext cx="700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1" r:id="rId13" imgW="571500" imgH="393700" progId="Equation.3">
                      <p:embed/>
                    </p:oleObj>
                  </mc:Choice>
                  <mc:Fallback>
                    <p:oleObj r:id="rId13" imgW="571500" imgH="393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73" y="3067"/>
                            <a:ext cx="700" cy="4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15" name="Object 27"/>
            <p:cNvGraphicFramePr/>
            <p:nvPr/>
          </p:nvGraphicFramePr>
          <p:xfrm>
            <a:off x="4195" y="3158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r:id="rId15" imgW="152400" imgH="165100" progId="Equation.3">
                    <p:embed/>
                  </p:oleObj>
                </mc:Choice>
                <mc:Fallback>
                  <p:oleObj r:id="rId15" imgW="152400" imgH="165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95" y="3158"/>
                          <a:ext cx="209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Text Box 28"/>
            <p:cNvSpPr txBox="1"/>
            <p:nvPr/>
          </p:nvSpPr>
          <p:spPr>
            <a:xfrm>
              <a:off x="3152" y="3113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  <a:ea typeface="楷体_GB2312" pitchFamily="49" charset="-122"/>
                </a:rPr>
                <a:t>电阻率：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9163" y="2611438"/>
            <a:ext cx="3284537" cy="557212"/>
            <a:chOff x="3248" y="1582"/>
            <a:chExt cx="2069" cy="351"/>
          </a:xfrm>
        </p:grpSpPr>
        <p:sp>
          <p:nvSpPr>
            <p:cNvPr id="14404" name="Freeform 3"/>
            <p:cNvSpPr/>
            <p:nvPr/>
          </p:nvSpPr>
          <p:spPr>
            <a:xfrm>
              <a:off x="4979" y="1582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5" name="Freeform 4"/>
            <p:cNvSpPr/>
            <p:nvPr/>
          </p:nvSpPr>
          <p:spPr>
            <a:xfrm>
              <a:off x="3248" y="1613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6" name="Line 5"/>
            <p:cNvSpPr/>
            <p:nvPr/>
          </p:nvSpPr>
          <p:spPr>
            <a:xfrm>
              <a:off x="3606" y="1921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6" name="Text Box 6"/>
          <p:cNvSpPr txBox="1"/>
          <p:nvPr/>
        </p:nvSpPr>
        <p:spPr>
          <a:xfrm>
            <a:off x="250825" y="955675"/>
            <a:ext cx="3063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一、基本磁现象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471488" y="2760663"/>
            <a:ext cx="1223962" cy="303212"/>
            <a:chOff x="1515" y="1995"/>
            <a:chExt cx="993" cy="192"/>
          </a:xfrm>
        </p:grpSpPr>
        <p:sp>
          <p:nvSpPr>
            <p:cNvPr id="14402" name="Rectangle 8"/>
            <p:cNvSpPr/>
            <p:nvPr/>
          </p:nvSpPr>
          <p:spPr>
            <a:xfrm>
              <a:off x="2008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1515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</p:grpSp>
      <p:sp>
        <p:nvSpPr>
          <p:cNvPr id="404490" name="Oval 10"/>
          <p:cNvSpPr/>
          <p:nvPr/>
        </p:nvSpPr>
        <p:spPr>
          <a:xfrm>
            <a:off x="1911350" y="2419350"/>
            <a:ext cx="609600" cy="936625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</a:t>
            </a:r>
          </a:p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场</a:t>
            </a:r>
          </a:p>
        </p:txBody>
      </p:sp>
      <p:sp>
        <p:nvSpPr>
          <p:cNvPr id="404491" name="Text Box 11"/>
          <p:cNvSpPr txBox="1"/>
          <p:nvPr/>
        </p:nvSpPr>
        <p:spPr>
          <a:xfrm>
            <a:off x="636588" y="14176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</a:t>
            </a:r>
          </a:p>
        </p:txBody>
      </p:sp>
      <p:sp>
        <p:nvSpPr>
          <p:cNvPr id="404492" name="Text Box 12"/>
          <p:cNvSpPr txBox="1"/>
          <p:nvPr/>
        </p:nvSpPr>
        <p:spPr>
          <a:xfrm>
            <a:off x="752475" y="1916113"/>
            <a:ext cx="855663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磁体</a:t>
            </a:r>
          </a:p>
        </p:txBody>
      </p:sp>
      <p:sp>
        <p:nvSpPr>
          <p:cNvPr id="404493" name="Text Box 13"/>
          <p:cNvSpPr txBox="1"/>
          <p:nvPr/>
        </p:nvSpPr>
        <p:spPr>
          <a:xfrm>
            <a:off x="2716213" y="1916113"/>
            <a:ext cx="925512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磁体</a:t>
            </a:r>
          </a:p>
        </p:txBody>
      </p:sp>
      <p:sp>
        <p:nvSpPr>
          <p:cNvPr id="404494" name="AutoShape 14"/>
          <p:cNvSpPr/>
          <p:nvPr/>
        </p:nvSpPr>
        <p:spPr>
          <a:xfrm>
            <a:off x="1773238" y="2058988"/>
            <a:ext cx="863600" cy="225425"/>
          </a:xfrm>
          <a:prstGeom prst="leftRightArrow">
            <a:avLst>
              <a:gd name="adj1" fmla="val 50000"/>
              <a:gd name="adj2" fmla="val 76619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495" name="Text Box 15"/>
          <p:cNvSpPr txBox="1"/>
          <p:nvPr/>
        </p:nvSpPr>
        <p:spPr>
          <a:xfrm>
            <a:off x="4432300" y="14176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</a:t>
            </a:r>
          </a:p>
        </p:txBody>
      </p:sp>
      <p:sp>
        <p:nvSpPr>
          <p:cNvPr id="404496" name="Text Box 16"/>
          <p:cNvSpPr txBox="1"/>
          <p:nvPr/>
        </p:nvSpPr>
        <p:spPr>
          <a:xfrm>
            <a:off x="6919913" y="2125663"/>
            <a:ext cx="855662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磁体</a:t>
            </a:r>
          </a:p>
        </p:txBody>
      </p:sp>
      <p:sp>
        <p:nvSpPr>
          <p:cNvPr id="404497" name="Text Box 17"/>
          <p:cNvSpPr txBox="1"/>
          <p:nvPr/>
        </p:nvSpPr>
        <p:spPr>
          <a:xfrm>
            <a:off x="4865688" y="2108200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6162675" y="3414713"/>
            <a:ext cx="533400" cy="519112"/>
            <a:chOff x="2238" y="3072"/>
            <a:chExt cx="336" cy="327"/>
          </a:xfrm>
        </p:grpSpPr>
        <p:sp>
          <p:nvSpPr>
            <p:cNvPr id="14399" name="Oval 19"/>
            <p:cNvSpPr/>
            <p:nvPr/>
          </p:nvSpPr>
          <p:spPr>
            <a:xfrm>
              <a:off x="2361" y="3246"/>
              <a:ext cx="96" cy="96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0" name="AutoShape 20"/>
            <p:cNvSpPr/>
            <p:nvPr/>
          </p:nvSpPr>
          <p:spPr>
            <a:xfrm>
              <a:off x="2238" y="3207"/>
              <a:ext cx="336" cy="192"/>
            </a:xfrm>
            <a:custGeom>
              <a:avLst/>
              <a:gdLst>
                <a:gd name="txL" fmla="*/ 3150 w 21600"/>
                <a:gd name="txT" fmla="*/ 3150 h 21600"/>
                <a:gd name="txR" fmla="*/ 18450 w 21600"/>
                <a:gd name="txB" fmla="*/ 1845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136" y="10800"/>
                  </a:moveTo>
                  <a:cubicBezTo>
                    <a:pt x="7136" y="12824"/>
                    <a:pt x="8776" y="14464"/>
                    <a:pt x="10800" y="14464"/>
                  </a:cubicBezTo>
                  <a:cubicBezTo>
                    <a:pt x="12824" y="14464"/>
                    <a:pt x="14464" y="12824"/>
                    <a:pt x="14464" y="10800"/>
                  </a:cubicBezTo>
                  <a:cubicBezTo>
                    <a:pt x="14464" y="8776"/>
                    <a:pt x="12824" y="7136"/>
                    <a:pt x="10800" y="7136"/>
                  </a:cubicBezTo>
                  <a:cubicBezTo>
                    <a:pt x="8776" y="7136"/>
                    <a:pt x="7136" y="8776"/>
                    <a:pt x="7136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1" name="Line 21"/>
            <p:cNvSpPr/>
            <p:nvPr/>
          </p:nvSpPr>
          <p:spPr>
            <a:xfrm>
              <a:off x="2400" y="3072"/>
              <a:ext cx="0" cy="240"/>
            </a:xfrm>
            <a:prstGeom prst="line">
              <a:avLst/>
            </a:prstGeom>
            <a:ln w="762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2"/>
          <p:cNvGrpSpPr/>
          <p:nvPr/>
        </p:nvGrpSpPr>
        <p:grpSpPr>
          <a:xfrm rot="31499" flipV="1">
            <a:off x="6037263" y="3314700"/>
            <a:ext cx="757237" cy="144463"/>
            <a:chOff x="3166" y="3108"/>
            <a:chExt cx="924" cy="156"/>
          </a:xfrm>
        </p:grpSpPr>
        <p:sp>
          <p:nvSpPr>
            <p:cNvPr id="14396" name="AutoShape 23"/>
            <p:cNvSpPr>
              <a:spLocks noChangeAspect="1"/>
            </p:cNvSpPr>
            <p:nvPr/>
          </p:nvSpPr>
          <p:spPr>
            <a:xfrm rot="5400000">
              <a:off x="3781" y="2955"/>
              <a:ext cx="154" cy="4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04" name="AutoShape 24"/>
            <p:cNvSpPr>
              <a:spLocks noChangeAspect="1" noChangeArrowheads="1"/>
            </p:cNvSpPr>
            <p:nvPr/>
          </p:nvSpPr>
          <p:spPr bwMode="auto">
            <a:xfrm rot="16200000">
              <a:off x="3316" y="2959"/>
              <a:ext cx="154" cy="4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5" name="Oval 25"/>
            <p:cNvSpPr>
              <a:spLocks noChangeArrowheads="1"/>
            </p:cNvSpPr>
            <p:nvPr/>
          </p:nvSpPr>
          <p:spPr bwMode="auto">
            <a:xfrm>
              <a:off x="3604" y="3165"/>
              <a:ext cx="46" cy="4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 rot="-2957032">
            <a:off x="6126163" y="3316288"/>
            <a:ext cx="577850" cy="138112"/>
            <a:chOff x="3166" y="3108"/>
            <a:chExt cx="924" cy="156"/>
          </a:xfrm>
        </p:grpSpPr>
        <p:sp>
          <p:nvSpPr>
            <p:cNvPr id="14393" name="AutoShape 27"/>
            <p:cNvSpPr>
              <a:spLocks noChangeAspect="1"/>
            </p:cNvSpPr>
            <p:nvPr/>
          </p:nvSpPr>
          <p:spPr>
            <a:xfrm rot="5400000">
              <a:off x="3781" y="2955"/>
              <a:ext cx="154" cy="4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08" name="AutoShape 28"/>
            <p:cNvSpPr>
              <a:spLocks noChangeAspect="1" noChangeArrowheads="1"/>
            </p:cNvSpPr>
            <p:nvPr/>
          </p:nvSpPr>
          <p:spPr bwMode="auto">
            <a:xfrm rot="16200000">
              <a:off x="3326" y="2946"/>
              <a:ext cx="154" cy="4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9" name="Oval 29"/>
            <p:cNvSpPr>
              <a:spLocks noChangeArrowheads="1"/>
            </p:cNvSpPr>
            <p:nvPr/>
          </p:nvSpPr>
          <p:spPr bwMode="auto">
            <a:xfrm>
              <a:off x="3611" y="3156"/>
              <a:ext cx="46" cy="4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04510" name="Object 30"/>
          <p:cNvGraphicFramePr/>
          <p:nvPr/>
        </p:nvGraphicFramePr>
        <p:xfrm>
          <a:off x="6342063" y="2738438"/>
          <a:ext cx="179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3" imgW="203200" imgH="292100" progId="Equation.3">
                  <p:embed/>
                </p:oleObj>
              </mc:Choice>
              <mc:Fallback>
                <p:oleObj r:id="rId3" imgW="203200" imgH="292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42063" y="2738438"/>
                        <a:ext cx="179387" cy="25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11" name="AutoShape 31"/>
          <p:cNvSpPr/>
          <p:nvPr/>
        </p:nvSpPr>
        <p:spPr>
          <a:xfrm>
            <a:off x="6019800" y="2170113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2667000" y="2752725"/>
            <a:ext cx="1223963" cy="303213"/>
            <a:chOff x="1515" y="1995"/>
            <a:chExt cx="993" cy="192"/>
          </a:xfrm>
        </p:grpSpPr>
        <p:sp>
          <p:nvSpPr>
            <p:cNvPr id="14391" name="Rectangle 33"/>
            <p:cNvSpPr/>
            <p:nvPr/>
          </p:nvSpPr>
          <p:spPr>
            <a:xfrm>
              <a:off x="2008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04514" name="Rectangle 34"/>
            <p:cNvSpPr>
              <a:spLocks noChangeArrowheads="1"/>
            </p:cNvSpPr>
            <p:nvPr/>
          </p:nvSpPr>
          <p:spPr bwMode="auto">
            <a:xfrm>
              <a:off x="1515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</p:grpSp>
      <p:sp>
        <p:nvSpPr>
          <p:cNvPr id="404515" name="Text Box 35"/>
          <p:cNvSpPr txBox="1"/>
          <p:nvPr/>
        </p:nvSpPr>
        <p:spPr>
          <a:xfrm>
            <a:off x="687388" y="35004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(3)</a:t>
            </a:r>
          </a:p>
        </p:txBody>
      </p:sp>
      <p:sp>
        <p:nvSpPr>
          <p:cNvPr id="404516" name="AutoShape 36" descr="浅色上对角线"/>
          <p:cNvSpPr/>
          <p:nvPr/>
        </p:nvSpPr>
        <p:spPr>
          <a:xfrm>
            <a:off x="1336675" y="5708650"/>
            <a:ext cx="2016125" cy="550863"/>
          </a:xfrm>
          <a:prstGeom prst="cube">
            <a:avLst>
              <a:gd name="adj" fmla="val 52083"/>
            </a:avLst>
          </a:prstGeom>
          <a:pattFill prst="ltUpDiag">
            <a:fgClr>
              <a:schemeClr val="accent1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404517" name="AutoShape 37" descr="浅色上对角线"/>
          <p:cNvSpPr/>
          <p:nvPr/>
        </p:nvSpPr>
        <p:spPr>
          <a:xfrm>
            <a:off x="1409700" y="4843463"/>
            <a:ext cx="2016125" cy="550862"/>
          </a:xfrm>
          <a:prstGeom prst="cube">
            <a:avLst>
              <a:gd name="adj" fmla="val 60037"/>
            </a:avLst>
          </a:prstGeom>
          <a:pattFill prst="ltUpDiag">
            <a:fgClr>
              <a:srgbClr val="FF0000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</p:txBody>
      </p:sp>
      <p:grpSp>
        <p:nvGrpSpPr>
          <p:cNvPr id="8" name="Group 38"/>
          <p:cNvGrpSpPr/>
          <p:nvPr/>
        </p:nvGrpSpPr>
        <p:grpSpPr>
          <a:xfrm>
            <a:off x="544513" y="5067300"/>
            <a:ext cx="3294062" cy="557213"/>
            <a:chOff x="294" y="3344"/>
            <a:chExt cx="2075" cy="351"/>
          </a:xfrm>
        </p:grpSpPr>
        <p:sp>
          <p:nvSpPr>
            <p:cNvPr id="14388" name="Freeform 39"/>
            <p:cNvSpPr/>
            <p:nvPr/>
          </p:nvSpPr>
          <p:spPr>
            <a:xfrm>
              <a:off x="2031" y="3344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9" name="Freeform 40"/>
            <p:cNvSpPr/>
            <p:nvPr/>
          </p:nvSpPr>
          <p:spPr>
            <a:xfrm>
              <a:off x="294" y="3375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0" name="Line 41"/>
            <p:cNvSpPr/>
            <p:nvPr/>
          </p:nvSpPr>
          <p:spPr>
            <a:xfrm>
              <a:off x="658" y="3683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22" name="Object 42"/>
          <p:cNvGraphicFramePr/>
          <p:nvPr/>
        </p:nvGraphicFramePr>
        <p:xfrm>
          <a:off x="868363" y="4827588"/>
          <a:ext cx="179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r:id="rId5" imgW="203200" imgH="292100" progId="Equation.3">
                  <p:embed/>
                </p:oleObj>
              </mc:Choice>
              <mc:Fallback>
                <p:oleObj r:id="rId5" imgW="203200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8363" y="4827588"/>
                        <a:ext cx="179387" cy="25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3" name="Line 43"/>
          <p:cNvSpPr/>
          <p:nvPr/>
        </p:nvSpPr>
        <p:spPr>
          <a:xfrm>
            <a:off x="6169025" y="315277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24" name="Line 44"/>
          <p:cNvSpPr/>
          <p:nvPr/>
        </p:nvSpPr>
        <p:spPr>
          <a:xfrm>
            <a:off x="798513" y="5164138"/>
            <a:ext cx="215900" cy="1444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25" name="AutoShape 45"/>
          <p:cNvSpPr/>
          <p:nvPr/>
        </p:nvSpPr>
        <p:spPr>
          <a:xfrm rot="-2025062">
            <a:off x="2085975" y="5513388"/>
            <a:ext cx="576263" cy="119062"/>
          </a:xfrm>
          <a:prstGeom prst="rightArrow">
            <a:avLst>
              <a:gd name="adj1" fmla="val 41666"/>
              <a:gd name="adj2" fmla="val 230237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4526" name="Object 46"/>
          <p:cNvGraphicFramePr/>
          <p:nvPr/>
        </p:nvGraphicFramePr>
        <p:xfrm>
          <a:off x="2581275" y="5419725"/>
          <a:ext cx="2682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6" imgW="304800" imgH="342900" progId="Equation.3">
                  <p:embed/>
                </p:oleObj>
              </mc:Choice>
              <mc:Fallback>
                <p:oleObj r:id="rId6" imgW="304800" imgH="342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1275" y="5419725"/>
                        <a:ext cx="2682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7" name="Text Box 47"/>
          <p:cNvSpPr txBox="1"/>
          <p:nvPr/>
        </p:nvSpPr>
        <p:spPr>
          <a:xfrm>
            <a:off x="977900" y="4051300"/>
            <a:ext cx="855663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磁体</a:t>
            </a:r>
          </a:p>
        </p:txBody>
      </p:sp>
      <p:sp>
        <p:nvSpPr>
          <p:cNvPr id="404528" name="Text Box 48"/>
          <p:cNvSpPr txBox="1"/>
          <p:nvPr/>
        </p:nvSpPr>
        <p:spPr>
          <a:xfrm>
            <a:off x="2797175" y="4068763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</a:p>
        </p:txBody>
      </p:sp>
      <p:sp>
        <p:nvSpPr>
          <p:cNvPr id="404529" name="AutoShape 49"/>
          <p:cNvSpPr/>
          <p:nvPr/>
        </p:nvSpPr>
        <p:spPr>
          <a:xfrm>
            <a:off x="1987550" y="4178300"/>
            <a:ext cx="719138" cy="287338"/>
          </a:xfrm>
          <a:prstGeom prst="rightArrow">
            <a:avLst>
              <a:gd name="adj1" fmla="val 50000"/>
              <a:gd name="adj2" fmla="val 62568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30" name="Text Box 50"/>
          <p:cNvSpPr txBox="1"/>
          <p:nvPr/>
        </p:nvSpPr>
        <p:spPr>
          <a:xfrm>
            <a:off x="4589463" y="3763963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(4)</a:t>
            </a:r>
          </a:p>
        </p:txBody>
      </p:sp>
      <p:sp>
        <p:nvSpPr>
          <p:cNvPr id="404531" name="Text Box 51"/>
          <p:cNvSpPr txBox="1"/>
          <p:nvPr/>
        </p:nvSpPr>
        <p:spPr>
          <a:xfrm>
            <a:off x="5181600" y="4294188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</a:p>
        </p:txBody>
      </p:sp>
      <p:sp>
        <p:nvSpPr>
          <p:cNvPr id="404532" name="Text Box 52"/>
          <p:cNvSpPr txBox="1"/>
          <p:nvPr/>
        </p:nvSpPr>
        <p:spPr>
          <a:xfrm>
            <a:off x="7250113" y="4259263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</a:p>
        </p:txBody>
      </p:sp>
      <p:sp>
        <p:nvSpPr>
          <p:cNvPr id="404533" name="AutoShape 53"/>
          <p:cNvSpPr/>
          <p:nvPr/>
        </p:nvSpPr>
        <p:spPr>
          <a:xfrm>
            <a:off x="6262688" y="4365625"/>
            <a:ext cx="863600" cy="225425"/>
          </a:xfrm>
          <a:prstGeom prst="leftRightArrow">
            <a:avLst>
              <a:gd name="adj1" fmla="val 50000"/>
              <a:gd name="adj2" fmla="val 76619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54"/>
          <p:cNvGrpSpPr/>
          <p:nvPr/>
        </p:nvGrpSpPr>
        <p:grpSpPr>
          <a:xfrm>
            <a:off x="5037138" y="4889500"/>
            <a:ext cx="3303587" cy="557213"/>
            <a:chOff x="3197" y="3125"/>
            <a:chExt cx="2081" cy="351"/>
          </a:xfrm>
        </p:grpSpPr>
        <p:sp>
          <p:nvSpPr>
            <p:cNvPr id="14385" name="Freeform 55"/>
            <p:cNvSpPr/>
            <p:nvPr/>
          </p:nvSpPr>
          <p:spPr>
            <a:xfrm>
              <a:off x="4940" y="3125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Freeform 56"/>
            <p:cNvSpPr/>
            <p:nvPr/>
          </p:nvSpPr>
          <p:spPr>
            <a:xfrm>
              <a:off x="3197" y="3156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7" name="Line 57"/>
            <p:cNvSpPr/>
            <p:nvPr/>
          </p:nvSpPr>
          <p:spPr>
            <a:xfrm>
              <a:off x="3561" y="3464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38" name="Object 58"/>
          <p:cNvGraphicFramePr/>
          <p:nvPr/>
        </p:nvGraphicFramePr>
        <p:xfrm>
          <a:off x="5943600" y="4960938"/>
          <a:ext cx="2238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r:id="rId8" imgW="254000" imgH="418465" progId="Equation.3">
                  <p:embed/>
                </p:oleObj>
              </mc:Choice>
              <mc:Fallback>
                <p:oleObj r:id="rId8" imgW="254000" imgH="4184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4960938"/>
                        <a:ext cx="223838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39" name="Line 59"/>
          <p:cNvSpPr/>
          <p:nvPr/>
        </p:nvSpPr>
        <p:spPr>
          <a:xfrm>
            <a:off x="6227763" y="542607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Group 60"/>
          <p:cNvGrpSpPr/>
          <p:nvPr/>
        </p:nvGrpSpPr>
        <p:grpSpPr>
          <a:xfrm>
            <a:off x="4892675" y="5346700"/>
            <a:ext cx="3303588" cy="557213"/>
            <a:chOff x="3106" y="3413"/>
            <a:chExt cx="2081" cy="351"/>
          </a:xfrm>
        </p:grpSpPr>
        <p:sp>
          <p:nvSpPr>
            <p:cNvPr id="14382" name="Freeform 61"/>
            <p:cNvSpPr/>
            <p:nvPr/>
          </p:nvSpPr>
          <p:spPr>
            <a:xfrm>
              <a:off x="4849" y="3413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Freeform 62"/>
            <p:cNvSpPr/>
            <p:nvPr/>
          </p:nvSpPr>
          <p:spPr>
            <a:xfrm>
              <a:off x="3106" y="3444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Line 63"/>
            <p:cNvSpPr/>
            <p:nvPr/>
          </p:nvSpPr>
          <p:spPr>
            <a:xfrm>
              <a:off x="3470" y="3752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44" name="Object 64"/>
          <p:cNvGraphicFramePr/>
          <p:nvPr/>
        </p:nvGraphicFramePr>
        <p:xfrm>
          <a:off x="6748463" y="5959475"/>
          <a:ext cx="268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r:id="rId10" imgW="304800" imgH="418465" progId="Equation.3">
                  <p:embed/>
                </p:oleObj>
              </mc:Choice>
              <mc:Fallback>
                <p:oleObj r:id="rId10" imgW="304800" imgH="4184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8463" y="5959475"/>
                        <a:ext cx="268287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45" name="Line 65"/>
          <p:cNvSpPr/>
          <p:nvPr/>
        </p:nvSpPr>
        <p:spPr>
          <a:xfrm flipH="1">
            <a:off x="6111875" y="5888038"/>
            <a:ext cx="4810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46" name="AutoShape 66"/>
          <p:cNvSpPr/>
          <p:nvPr/>
        </p:nvSpPr>
        <p:spPr>
          <a:xfrm rot="-2025062">
            <a:off x="6762750" y="5153025"/>
            <a:ext cx="508000" cy="142875"/>
          </a:xfrm>
          <a:prstGeom prst="rightArrow">
            <a:avLst>
              <a:gd name="adj1" fmla="val 41666"/>
              <a:gd name="adj2" fmla="val 169135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47" name="AutoShape 67"/>
          <p:cNvSpPr/>
          <p:nvPr/>
        </p:nvSpPr>
        <p:spPr>
          <a:xfrm rot="8654365">
            <a:off x="5688013" y="6018213"/>
            <a:ext cx="508000" cy="158750"/>
          </a:xfrm>
          <a:prstGeom prst="rightArrow">
            <a:avLst>
              <a:gd name="adj1" fmla="val 41666"/>
              <a:gd name="adj2" fmla="val 152222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4548" name="Object 68"/>
          <p:cNvGraphicFramePr/>
          <p:nvPr/>
        </p:nvGraphicFramePr>
        <p:xfrm>
          <a:off x="7197725" y="4857750"/>
          <a:ext cx="2682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r:id="rId12" imgW="304800" imgH="342900" progId="Equation.3">
                  <p:embed/>
                </p:oleObj>
              </mc:Choice>
              <mc:Fallback>
                <p:oleObj r:id="rId12" imgW="304800" imgH="342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7725" y="4857750"/>
                        <a:ext cx="2682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49" name="Object 69"/>
          <p:cNvGraphicFramePr/>
          <p:nvPr/>
        </p:nvGraphicFramePr>
        <p:xfrm>
          <a:off x="5418138" y="6081713"/>
          <a:ext cx="268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r:id="rId14" imgW="304800" imgH="342900" progId="Equation.3">
                  <p:embed/>
                </p:oleObj>
              </mc:Choice>
              <mc:Fallback>
                <p:oleObj r:id="rId14" imgW="304800" imgH="342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8138" y="6081713"/>
                        <a:ext cx="268287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Rectangle 70"/>
          <p:cNvSpPr/>
          <p:nvPr/>
        </p:nvSpPr>
        <p:spPr>
          <a:xfrm>
            <a:off x="2700338" y="404813"/>
            <a:ext cx="4248150" cy="5794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§2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磁场 磁感应强度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4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4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91" grpId="0"/>
      <p:bldP spid="404492" grpId="0" animBg="1"/>
      <p:bldP spid="404493" grpId="0" animBg="1"/>
      <p:bldP spid="404494" grpId="0" animBg="1"/>
      <p:bldP spid="404495" grpId="0"/>
      <p:bldP spid="404496" grpId="0" animBg="1"/>
      <p:bldP spid="404497" grpId="0" animBg="1"/>
      <p:bldP spid="404511" grpId="0" animBg="1"/>
      <p:bldP spid="404515" grpId="0"/>
      <p:bldP spid="404516" grpId="0" animBg="1"/>
      <p:bldP spid="404517" grpId="0" animBg="1"/>
      <p:bldP spid="404525" grpId="0" animBg="1"/>
      <p:bldP spid="404527" grpId="0" animBg="1"/>
      <p:bldP spid="404528" grpId="0" animBg="1"/>
      <p:bldP spid="404529" grpId="0" animBg="1"/>
      <p:bldP spid="404530" grpId="0"/>
      <p:bldP spid="404531" grpId="0" animBg="1"/>
      <p:bldP spid="404532" grpId="0" animBg="1"/>
      <p:bldP spid="404533" grpId="0" animBg="1"/>
      <p:bldP spid="404546" grpId="0" animBg="1"/>
      <p:bldP spid="4045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/>
          <p:nvPr/>
        </p:nvSpPr>
        <p:spPr>
          <a:xfrm>
            <a:off x="441325" y="7635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二、 磁场   磁感应强度</a:t>
            </a:r>
          </a:p>
        </p:txBody>
      </p:sp>
      <p:sp>
        <p:nvSpPr>
          <p:cNvPr id="103427" name="Text Box 3"/>
          <p:cNvSpPr txBox="1"/>
          <p:nvPr/>
        </p:nvSpPr>
        <p:spPr>
          <a:xfrm>
            <a:off x="1065213" y="1835150"/>
            <a:ext cx="15636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安培提出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03428" name="Text Box 4"/>
          <p:cNvSpPr txBox="1"/>
          <p:nvPr/>
        </p:nvSpPr>
        <p:spPr>
          <a:xfrm>
            <a:off x="2535238" y="1817688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一切磁现象起源于电荷运动</a:t>
            </a:r>
          </a:p>
        </p:txBody>
      </p:sp>
      <p:sp>
        <p:nvSpPr>
          <p:cNvPr id="103429" name="Rectangle 5"/>
          <p:cNvSpPr/>
          <p:nvPr/>
        </p:nvSpPr>
        <p:spPr>
          <a:xfrm>
            <a:off x="2195513" y="2524125"/>
            <a:ext cx="1512887" cy="1473200"/>
          </a:xfrm>
          <a:prstGeom prst="rect">
            <a:avLst/>
          </a:prstGeom>
          <a:noFill/>
          <a:ln w="9525" cap="flat" cmpd="sng">
            <a:solidFill>
              <a:srgbClr val="808080">
                <a:alpha val="50195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运动电荷</a:t>
            </a: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    体</a:t>
            </a:r>
          </a:p>
        </p:txBody>
      </p:sp>
      <p:sp>
        <p:nvSpPr>
          <p:cNvPr id="103430" name="Rectangle 6"/>
          <p:cNvSpPr/>
          <p:nvPr/>
        </p:nvSpPr>
        <p:spPr>
          <a:xfrm>
            <a:off x="4860925" y="2524125"/>
            <a:ext cx="552450" cy="1562100"/>
          </a:xfrm>
          <a:prstGeom prst="rect">
            <a:avLst/>
          </a:prstGeom>
          <a:noFill/>
          <a:ln w="9525" cap="flat" cmpd="sng">
            <a:solidFill>
              <a:srgbClr val="808080">
                <a:alpha val="47842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</a:t>
            </a:r>
          </a:p>
          <a:p>
            <a:pPr lvl="0" eaLnBrk="1" hangingPunct="1"/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场</a:t>
            </a:r>
          </a:p>
        </p:txBody>
      </p:sp>
      <p:sp>
        <p:nvSpPr>
          <p:cNvPr id="103431" name="Text Box 7"/>
          <p:cNvSpPr txBox="1"/>
          <p:nvPr/>
        </p:nvSpPr>
        <p:spPr>
          <a:xfrm>
            <a:off x="1038225" y="2914650"/>
            <a:ext cx="360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本质</a:t>
            </a:r>
          </a:p>
        </p:txBody>
      </p:sp>
      <p:sp>
        <p:nvSpPr>
          <p:cNvPr id="103432" name="Text Box 8"/>
          <p:cNvSpPr txBox="1"/>
          <p:nvPr/>
        </p:nvSpPr>
        <p:spPr>
          <a:xfrm>
            <a:off x="798513" y="4148138"/>
            <a:ext cx="2601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磁场的性质</a:t>
            </a:r>
          </a:p>
        </p:txBody>
      </p:sp>
      <p:sp>
        <p:nvSpPr>
          <p:cNvPr id="103433" name="Text Box 9"/>
          <p:cNvSpPr txBox="1"/>
          <p:nvPr/>
        </p:nvSpPr>
        <p:spPr>
          <a:xfrm>
            <a:off x="752475" y="4733925"/>
            <a:ext cx="5522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对运动电荷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或电流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有力的作用</a:t>
            </a:r>
          </a:p>
        </p:txBody>
      </p:sp>
      <p:sp>
        <p:nvSpPr>
          <p:cNvPr id="103434" name="Text Box 10"/>
          <p:cNvSpPr txBox="1"/>
          <p:nvPr/>
        </p:nvSpPr>
        <p:spPr>
          <a:xfrm>
            <a:off x="752475" y="5203825"/>
            <a:ext cx="3649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(2)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磁场有能量</a:t>
            </a:r>
          </a:p>
        </p:txBody>
      </p:sp>
      <p:sp>
        <p:nvSpPr>
          <p:cNvPr id="103435" name="Text Box 11"/>
          <p:cNvSpPr txBox="1"/>
          <p:nvPr/>
        </p:nvSpPr>
        <p:spPr>
          <a:xfrm>
            <a:off x="795338" y="1387475"/>
            <a:ext cx="1590675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</a:t>
            </a:r>
          </a:p>
        </p:txBody>
      </p:sp>
      <p:sp>
        <p:nvSpPr>
          <p:cNvPr id="103436" name="AutoShape 12"/>
          <p:cNvSpPr/>
          <p:nvPr/>
        </p:nvSpPr>
        <p:spPr>
          <a:xfrm>
            <a:off x="3852863" y="3100388"/>
            <a:ext cx="865187" cy="342900"/>
          </a:xfrm>
          <a:prstGeom prst="leftRightArrow">
            <a:avLst>
              <a:gd name="adj1" fmla="val 50000"/>
              <a:gd name="adj2" fmla="val 5046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7" name="AutoShape 13"/>
          <p:cNvSpPr/>
          <p:nvPr/>
        </p:nvSpPr>
        <p:spPr>
          <a:xfrm>
            <a:off x="5561013" y="3121025"/>
            <a:ext cx="865187" cy="342900"/>
          </a:xfrm>
          <a:prstGeom prst="leftRightArrow">
            <a:avLst>
              <a:gd name="adj1" fmla="val 50000"/>
              <a:gd name="adj2" fmla="val 5046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8" name="Rectangle 14"/>
          <p:cNvSpPr/>
          <p:nvPr/>
        </p:nvSpPr>
        <p:spPr>
          <a:xfrm>
            <a:off x="6588125" y="2524125"/>
            <a:ext cx="1512888" cy="1473200"/>
          </a:xfrm>
          <a:prstGeom prst="rect">
            <a:avLst/>
          </a:prstGeom>
          <a:noFill/>
          <a:ln w="9525" cap="flat" cmpd="sng">
            <a:solidFill>
              <a:srgbClr val="808080">
                <a:alpha val="47842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运动电荷</a:t>
            </a: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    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/>
          <p:nvPr/>
        </p:nvSpPr>
        <p:spPr>
          <a:xfrm>
            <a:off x="665163" y="1249363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实验：</a:t>
            </a:r>
          </a:p>
        </p:txBody>
      </p:sp>
      <p:sp>
        <p:nvSpPr>
          <p:cNvPr id="463875" name="Text Box 3"/>
          <p:cNvSpPr txBox="1"/>
          <p:nvPr/>
        </p:nvSpPr>
        <p:spPr>
          <a:xfrm>
            <a:off x="444500" y="1676400"/>
            <a:ext cx="4848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）点电荷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以同一速率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沿不同方向运动。</a:t>
            </a:r>
          </a:p>
        </p:txBody>
      </p:sp>
      <p:sp>
        <p:nvSpPr>
          <p:cNvPr id="463876" name="Rectangle 4"/>
          <p:cNvSpPr/>
          <p:nvPr/>
        </p:nvSpPr>
        <p:spPr>
          <a:xfrm>
            <a:off x="703263" y="2617788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实验结果：</a:t>
            </a:r>
          </a:p>
        </p:txBody>
      </p:sp>
      <p:graphicFrame>
        <p:nvGraphicFramePr>
          <p:cNvPr id="463877" name="Object 5"/>
          <p:cNvGraphicFramePr/>
          <p:nvPr/>
        </p:nvGraphicFramePr>
        <p:xfrm>
          <a:off x="828675" y="3143250"/>
          <a:ext cx="1439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r:id="rId3" imgW="647700" imgH="228600" progId="Equation.3">
                  <p:embed/>
                </p:oleObj>
              </mc:Choice>
              <mc:Fallback>
                <p:oleObj r:id="rId3" imgW="6477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8675" y="3143250"/>
                        <a:ext cx="14398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/>
          <p:nvPr/>
        </p:nvGraphicFramePr>
        <p:xfrm>
          <a:off x="795338" y="3765550"/>
          <a:ext cx="3489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r:id="rId5" imgW="1587500" imgH="228600" progId="Equation.3">
                  <p:embed/>
                </p:oleObj>
              </mc:Choice>
              <mc:Fallback>
                <p:oleObj r:id="rId5" imgW="15875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5338" y="3765550"/>
                        <a:ext cx="34893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7"/>
          <p:cNvSpPr txBox="1"/>
          <p:nvPr/>
        </p:nvSpPr>
        <p:spPr>
          <a:xfrm>
            <a:off x="757238" y="50419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电荷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垂直磁场方向运动时，</a:t>
            </a:r>
          </a:p>
        </p:txBody>
      </p:sp>
      <p:graphicFrame>
        <p:nvGraphicFramePr>
          <p:cNvPr id="15364" name="Object 8"/>
          <p:cNvGraphicFramePr/>
          <p:nvPr/>
        </p:nvGraphicFramePr>
        <p:xfrm>
          <a:off x="5005388" y="5019675"/>
          <a:ext cx="11509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r:id="rId7" imgW="558800" imgH="241300" progId="Equation.3">
                  <p:embed/>
                </p:oleObj>
              </mc:Choice>
              <mc:Fallback>
                <p:oleObj r:id="rId7" imgW="5588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5388" y="5019675"/>
                        <a:ext cx="1150937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9"/>
          <p:cNvSpPr/>
          <p:nvPr/>
        </p:nvSpPr>
        <p:spPr>
          <a:xfrm>
            <a:off x="755650" y="4443413"/>
            <a:ext cx="427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沿磁场方向运动时，</a:t>
            </a:r>
          </a:p>
        </p:txBody>
      </p:sp>
      <p:graphicFrame>
        <p:nvGraphicFramePr>
          <p:cNvPr id="15365" name="Object 10"/>
          <p:cNvGraphicFramePr/>
          <p:nvPr/>
        </p:nvGraphicFramePr>
        <p:xfrm>
          <a:off x="5075238" y="4445000"/>
          <a:ext cx="792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9" imgW="393065" imgH="203200" progId="Equation.3">
                  <p:embed/>
                </p:oleObj>
              </mc:Choice>
              <mc:Fallback>
                <p:oleObj r:id="rId9" imgW="393065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5238" y="4445000"/>
                        <a:ext cx="792162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4643438" y="914400"/>
            <a:ext cx="4176712" cy="2852738"/>
            <a:chOff x="2835" y="346"/>
            <a:chExt cx="2631" cy="1797"/>
          </a:xfrm>
        </p:grpSpPr>
        <p:sp>
          <p:nvSpPr>
            <p:cNvPr id="15378" name="Rectangle 12"/>
            <p:cNvSpPr/>
            <p:nvPr/>
          </p:nvSpPr>
          <p:spPr>
            <a:xfrm>
              <a:off x="2835" y="346"/>
              <a:ext cx="2631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Freeform 13"/>
            <p:cNvSpPr/>
            <p:nvPr/>
          </p:nvSpPr>
          <p:spPr>
            <a:xfrm>
              <a:off x="2971" y="1100"/>
              <a:ext cx="2359" cy="862"/>
            </a:xfrm>
            <a:custGeom>
              <a:avLst/>
              <a:gdLst>
                <a:gd name="txL" fmla="*/ 0 w 2359"/>
                <a:gd name="txT" fmla="*/ 0 h 862"/>
                <a:gd name="txR" fmla="*/ 2359 w 2359"/>
                <a:gd name="txB" fmla="*/ 862 h 862"/>
              </a:gdLst>
              <a:ahLst/>
              <a:cxnLst>
                <a:cxn ang="0">
                  <a:pos x="771" y="0"/>
                </a:cxn>
                <a:cxn ang="0">
                  <a:pos x="0" y="862"/>
                </a:cxn>
                <a:cxn ang="0">
                  <a:pos x="1633" y="862"/>
                </a:cxn>
                <a:cxn ang="0">
                  <a:pos x="2359" y="0"/>
                </a:cxn>
                <a:cxn ang="0">
                  <a:pos x="771" y="0"/>
                </a:cxn>
              </a:cxnLst>
              <a:rect l="txL" t="txT" r="txR" b="txB"/>
              <a:pathLst>
                <a:path w="2359" h="862">
                  <a:moveTo>
                    <a:pt x="771" y="0"/>
                  </a:moveTo>
                  <a:lnTo>
                    <a:pt x="0" y="862"/>
                  </a:lnTo>
                  <a:lnTo>
                    <a:pt x="1633" y="862"/>
                  </a:lnTo>
                  <a:lnTo>
                    <a:pt x="2359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Freeform 14"/>
            <p:cNvSpPr/>
            <p:nvPr/>
          </p:nvSpPr>
          <p:spPr>
            <a:xfrm>
              <a:off x="3742" y="465"/>
              <a:ext cx="726" cy="1497"/>
            </a:xfrm>
            <a:custGeom>
              <a:avLst/>
              <a:gdLst>
                <a:gd name="txL" fmla="*/ 0 w 726"/>
                <a:gd name="txT" fmla="*/ 0 h 1497"/>
                <a:gd name="txR" fmla="*/ 726 w 726"/>
                <a:gd name="txB" fmla="*/ 1497 h 1497"/>
              </a:gdLst>
              <a:ahLst/>
              <a:cxnLst>
                <a:cxn ang="0">
                  <a:pos x="0" y="1497"/>
                </a:cxn>
                <a:cxn ang="0">
                  <a:pos x="726" y="635"/>
                </a:cxn>
                <a:cxn ang="0">
                  <a:pos x="726" y="0"/>
                </a:cxn>
                <a:cxn ang="0">
                  <a:pos x="0" y="862"/>
                </a:cxn>
                <a:cxn ang="0">
                  <a:pos x="0" y="1497"/>
                </a:cxn>
              </a:cxnLst>
              <a:rect l="txL" t="txT" r="txR" b="txB"/>
              <a:pathLst>
                <a:path w="726" h="1497">
                  <a:moveTo>
                    <a:pt x="0" y="1497"/>
                  </a:moveTo>
                  <a:lnTo>
                    <a:pt x="726" y="635"/>
                  </a:lnTo>
                  <a:lnTo>
                    <a:pt x="726" y="0"/>
                  </a:lnTo>
                  <a:lnTo>
                    <a:pt x="0" y="862"/>
                  </a:lnTo>
                  <a:lnTo>
                    <a:pt x="0" y="1497"/>
                  </a:lnTo>
                  <a:close/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3887" name="Oval 15"/>
            <p:cNvSpPr>
              <a:spLocks noChangeArrowheads="1"/>
            </p:cNvSpPr>
            <p:nvPr/>
          </p:nvSpPr>
          <p:spPr bwMode="auto">
            <a:xfrm>
              <a:off x="4105" y="1417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2" name="Line 16"/>
            <p:cNvSpPr/>
            <p:nvPr/>
          </p:nvSpPr>
          <p:spPr>
            <a:xfrm>
              <a:off x="4205" y="1463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5366" name="Object 17"/>
            <p:cNvGraphicFramePr/>
            <p:nvPr/>
          </p:nvGraphicFramePr>
          <p:xfrm>
            <a:off x="4677" y="1245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11" imgW="152400" imgH="190500" progId="Equation.3">
                    <p:embed/>
                  </p:oleObj>
                </mc:Choice>
                <mc:Fallback>
                  <p:oleObj r:id="rId11" imgW="152400" imgH="1905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7" y="1245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Line 18"/>
            <p:cNvSpPr/>
            <p:nvPr/>
          </p:nvSpPr>
          <p:spPr>
            <a:xfrm>
              <a:off x="4169" y="1508"/>
              <a:ext cx="247" cy="301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5384" name="Freeform 19"/>
            <p:cNvSpPr>
              <a:spLocks noChangeAspect="1"/>
            </p:cNvSpPr>
            <p:nvPr/>
          </p:nvSpPr>
          <p:spPr>
            <a:xfrm>
              <a:off x="3887" y="1463"/>
              <a:ext cx="807" cy="340"/>
            </a:xfrm>
            <a:custGeom>
              <a:avLst/>
              <a:gdLst>
                <a:gd name="txL" fmla="*/ 0 w 862"/>
                <a:gd name="txT" fmla="*/ 0 h 363"/>
                <a:gd name="txR" fmla="*/ 862 w 862"/>
                <a:gd name="txB" fmla="*/ 363 h 363"/>
              </a:gdLst>
              <a:ahLst/>
              <a:cxnLst>
                <a:cxn ang="0">
                  <a:pos x="621" y="0"/>
                </a:cxn>
                <a:cxn ang="0">
                  <a:pos x="391" y="261"/>
                </a:cxn>
                <a:cxn ang="0">
                  <a:pos x="0" y="261"/>
                </a:cxn>
              </a:cxnLst>
              <a:rect l="txL" t="txT" r="txR" b="txB"/>
              <a:pathLst>
                <a:path w="862" h="363">
                  <a:moveTo>
                    <a:pt x="862" y="0"/>
                  </a:moveTo>
                  <a:lnTo>
                    <a:pt x="545" y="363"/>
                  </a:lnTo>
                  <a:lnTo>
                    <a:pt x="0" y="363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7" name="Object 20"/>
            <p:cNvGraphicFramePr/>
            <p:nvPr/>
          </p:nvGraphicFramePr>
          <p:xfrm>
            <a:off x="4423" y="1654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r:id="rId13" imgW="127000" imgH="164465" progId="Equation.3">
                    <p:embed/>
                  </p:oleObj>
                </mc:Choice>
                <mc:Fallback>
                  <p:oleObj r:id="rId13" imgW="127000" imgH="1644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C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23" y="1654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21"/>
            <p:cNvSpPr/>
            <p:nvPr/>
          </p:nvSpPr>
          <p:spPr>
            <a:xfrm flipV="1">
              <a:off x="4151" y="1100"/>
              <a:ext cx="0" cy="317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5368" name="Object 22"/>
            <p:cNvGraphicFramePr/>
            <p:nvPr/>
          </p:nvGraphicFramePr>
          <p:xfrm>
            <a:off x="4151" y="918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6" r:id="rId15" imgW="165100" imgH="190500" progId="Equation.3">
                    <p:embed/>
                  </p:oleObj>
                </mc:Choice>
                <mc:Fallback>
                  <p:oleObj r:id="rId15" imgW="165100" imgH="1905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1" y="918"/>
                          <a:ext cx="249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rc 23"/>
            <p:cNvSpPr/>
            <p:nvPr/>
          </p:nvSpPr>
          <p:spPr>
            <a:xfrm>
              <a:off x="4106" y="1418"/>
              <a:ext cx="221" cy="178"/>
            </a:xfrm>
            <a:custGeom>
              <a:avLst/>
              <a:gdLst>
                <a:gd name="txL" fmla="*/ 0 w 21059"/>
                <a:gd name="txT" fmla="*/ 0 h 16934"/>
                <a:gd name="txR" fmla="*/ 21059 w 21059"/>
                <a:gd name="txB" fmla="*/ 16934 h 169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59" h="16934" fill="none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</a:path>
                <a:path w="21059" h="16934" stroke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9" name="Object 24"/>
            <p:cNvGraphicFramePr/>
            <p:nvPr/>
          </p:nvGraphicFramePr>
          <p:xfrm>
            <a:off x="4287" y="143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7" r:id="rId17" imgW="127000" imgH="177165" progId="Equation.3">
                    <p:embed/>
                  </p:oleObj>
                </mc:Choice>
                <mc:Fallback>
                  <p:oleObj r:id="rId17" imgW="127000" imgH="1771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7" y="143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25"/>
            <p:cNvGraphicFramePr/>
            <p:nvPr/>
          </p:nvGraphicFramePr>
          <p:xfrm>
            <a:off x="3769" y="1280"/>
            <a:ext cx="3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r:id="rId19" imgW="279400" imgH="228600" progId="Equation.3">
                    <p:embed/>
                  </p:oleObj>
                </mc:Choice>
                <mc:Fallback>
                  <p:oleObj r:id="rId19" imgW="2794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9" y="1280"/>
                          <a:ext cx="36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98" name="Text Box 26"/>
          <p:cNvSpPr txBox="1"/>
          <p:nvPr/>
        </p:nvSpPr>
        <p:spPr>
          <a:xfrm>
            <a:off x="395288" y="698500"/>
            <a:ext cx="3025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磁感应强度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6" grpId="0"/>
      <p:bldP spid="4638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/>
          <p:nvPr/>
        </p:nvSpPr>
        <p:spPr>
          <a:xfrm>
            <a:off x="349250" y="660400"/>
            <a:ext cx="8686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）在垂直于磁场方向改变运动电荷的速率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，改变点电荷的电量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64899" name="Text Box 3"/>
          <p:cNvSpPr txBox="1"/>
          <p:nvPr/>
        </p:nvSpPr>
        <p:spPr>
          <a:xfrm>
            <a:off x="1042988" y="1989138"/>
            <a:ext cx="6624637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lvl="0" indent="-342900" eaLnBrk="1" hangingPunct="1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在磁场中同一场点，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为一恒量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lvl="0" indent="-342900" eaLnBrk="1" hangingPunct="1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磁场中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场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点，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的量值不同。</a:t>
            </a:r>
          </a:p>
        </p:txBody>
      </p:sp>
      <p:sp>
        <p:nvSpPr>
          <p:cNvPr id="464900" name="Rectangle 4"/>
          <p:cNvSpPr/>
          <p:nvPr/>
        </p:nvSpPr>
        <p:spPr>
          <a:xfrm>
            <a:off x="919163" y="155733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实验结果：</a:t>
            </a:r>
          </a:p>
        </p:txBody>
      </p:sp>
      <p:sp>
        <p:nvSpPr>
          <p:cNvPr id="16392" name="Text Box 5"/>
          <p:cNvSpPr txBox="1"/>
          <p:nvPr/>
        </p:nvSpPr>
        <p:spPr>
          <a:xfrm>
            <a:off x="468313" y="3141663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定义磁感应强度  的大小：</a:t>
            </a:r>
          </a:p>
        </p:txBody>
      </p:sp>
      <p:graphicFrame>
        <p:nvGraphicFramePr>
          <p:cNvPr id="16386" name="Object 6"/>
          <p:cNvGraphicFramePr/>
          <p:nvPr/>
        </p:nvGraphicFramePr>
        <p:xfrm>
          <a:off x="2627313" y="3141663"/>
          <a:ext cx="417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152400" imgH="190500" progId="Equation.3">
                  <p:embed/>
                </p:oleObj>
              </mc:Choice>
              <mc:Fallback>
                <p:oleObj r:id="rId3" imgW="152400" imgH="190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3141663"/>
                        <a:ext cx="4175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7"/>
          <p:cNvGraphicFramePr/>
          <p:nvPr/>
        </p:nvGraphicFramePr>
        <p:xfrm>
          <a:off x="1763713" y="3644900"/>
          <a:ext cx="1582737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584200" imgH="431800" progId="Equation.3">
                  <p:embed/>
                </p:oleObj>
              </mc:Choice>
              <mc:Fallback>
                <p:oleObj r:id="rId5" imgW="584200" imgH="431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3644900"/>
                        <a:ext cx="1582737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8"/>
          <p:cNvGraphicFramePr/>
          <p:nvPr/>
        </p:nvGraphicFramePr>
        <p:xfrm>
          <a:off x="6084888" y="4797425"/>
          <a:ext cx="1582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7" imgW="710565" imgH="203200" progId="Equation.3">
                  <p:embed/>
                </p:oleObj>
              </mc:Choice>
              <mc:Fallback>
                <p:oleObj r:id="rId7" imgW="710565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888" y="4797425"/>
                        <a:ext cx="158273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/>
          <p:nvPr/>
        </p:nvSpPr>
        <p:spPr>
          <a:xfrm>
            <a:off x="3922713" y="3675063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国际单位：特斯拉（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64906" name="Rectangle 10"/>
          <p:cNvSpPr/>
          <p:nvPr/>
        </p:nvSpPr>
        <p:spPr>
          <a:xfrm>
            <a:off x="3922713" y="4322763"/>
            <a:ext cx="307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常用单位：高斯（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64907" name="Text Box 11"/>
          <p:cNvSpPr txBox="1"/>
          <p:nvPr/>
        </p:nvSpPr>
        <p:spPr>
          <a:xfrm>
            <a:off x="684213" y="5256213"/>
            <a:ext cx="83264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 磁感应强度有各种定义方法，除上述方法外，我们还可以用电流元在磁场中的受力来定义。</a:t>
            </a:r>
          </a:p>
        </p:txBody>
      </p:sp>
      <p:sp>
        <p:nvSpPr>
          <p:cNvPr id="464908" name="Text Box 12"/>
          <p:cNvSpPr txBox="1"/>
          <p:nvPr/>
        </p:nvSpPr>
        <p:spPr>
          <a:xfrm>
            <a:off x="350838" y="4941888"/>
            <a:ext cx="2205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0" grpId="0"/>
      <p:bldP spid="464905" grpId="0"/>
      <p:bldP spid="464906" grpId="0"/>
      <p:bldP spid="464907" grpId="0"/>
      <p:bldP spid="4649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4" name="Object 2"/>
          <p:cNvGraphicFramePr/>
          <p:nvPr/>
        </p:nvGraphicFramePr>
        <p:xfrm>
          <a:off x="2051050" y="4497388"/>
          <a:ext cx="264001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3" imgW="1168400" imgH="419100" progId="Equation.3">
                  <p:embed/>
                </p:oleObj>
              </mc:Choice>
              <mc:Fallback>
                <p:oleObj r:id="rId3" imgW="11684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497388"/>
                        <a:ext cx="2640013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5" name="Text Box 3"/>
          <p:cNvSpPr txBox="1"/>
          <p:nvPr/>
        </p:nvSpPr>
        <p:spPr>
          <a:xfrm>
            <a:off x="900113" y="5564188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单位：库仑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秒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安培</a:t>
            </a:r>
          </a:p>
        </p:txBody>
      </p:sp>
      <p:graphicFrame>
        <p:nvGraphicFramePr>
          <p:cNvPr id="453636" name="Object 4"/>
          <p:cNvGraphicFramePr/>
          <p:nvPr/>
        </p:nvGraphicFramePr>
        <p:xfrm>
          <a:off x="4427538" y="5548313"/>
          <a:ext cx="1790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5" imgW="761365" imgH="203200" progId="Equation.3">
                  <p:embed/>
                </p:oleObj>
              </mc:Choice>
              <mc:Fallback>
                <p:oleObj r:id="rId5" imgW="7613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5548313"/>
                        <a:ext cx="17907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7" name="Text Box 5"/>
          <p:cNvSpPr txBox="1"/>
          <p:nvPr/>
        </p:nvSpPr>
        <p:spPr>
          <a:xfrm>
            <a:off x="657225" y="5976938"/>
            <a:ext cx="3630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它是国际单位中的基本量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3638" name="Text Box 6"/>
          <p:cNvSpPr txBox="1"/>
          <p:nvPr/>
        </p:nvSpPr>
        <p:spPr>
          <a:xfrm>
            <a:off x="4800600" y="5949950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常用毫安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、微安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2" name="Text Box 7"/>
          <p:cNvSpPr txBox="1"/>
          <p:nvPr/>
        </p:nvSpPr>
        <p:spPr>
          <a:xfrm>
            <a:off x="323850" y="822325"/>
            <a:ext cx="4670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一、电流强度（复习）</a:t>
            </a:r>
          </a:p>
        </p:txBody>
      </p:sp>
      <p:sp>
        <p:nvSpPr>
          <p:cNvPr id="1033" name="Text Box 8"/>
          <p:cNvSpPr txBox="1"/>
          <p:nvPr/>
        </p:nvSpPr>
        <p:spPr>
          <a:xfrm>
            <a:off x="3132138" y="333375"/>
            <a:ext cx="31686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§1 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稳恒电流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219700" y="1341438"/>
            <a:ext cx="3289300" cy="1800225"/>
            <a:chOff x="3470" y="2024"/>
            <a:chExt cx="2072" cy="1134"/>
          </a:xfrm>
        </p:grpSpPr>
        <p:grpSp>
          <p:nvGrpSpPr>
            <p:cNvPr id="1042" name="Group 10"/>
            <p:cNvGrpSpPr>
              <a:grpSpLocks noChangeAspect="1"/>
            </p:cNvGrpSpPr>
            <p:nvPr/>
          </p:nvGrpSpPr>
          <p:grpSpPr>
            <a:xfrm>
              <a:off x="3470" y="2024"/>
              <a:ext cx="2072" cy="1134"/>
              <a:chOff x="3696" y="1979"/>
              <a:chExt cx="1906" cy="1043"/>
            </a:xfrm>
          </p:grpSpPr>
          <p:sp>
            <p:nvSpPr>
              <p:cNvPr id="1043" name="Rectangle 11"/>
              <p:cNvSpPr>
                <a:spLocks noChangeAspect="1"/>
              </p:cNvSpPr>
              <p:nvPr/>
            </p:nvSpPr>
            <p:spPr>
              <a:xfrm>
                <a:off x="3696" y="1979"/>
                <a:ext cx="1906" cy="1043"/>
              </a:xfrm>
              <a:prstGeom prst="rect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4" name="Group 12"/>
              <p:cNvGrpSpPr>
                <a:grpSpLocks noChangeAspect="1"/>
              </p:cNvGrpSpPr>
              <p:nvPr/>
            </p:nvGrpSpPr>
            <p:grpSpPr>
              <a:xfrm>
                <a:off x="3833" y="1979"/>
                <a:ext cx="1598" cy="941"/>
                <a:chOff x="1388" y="9961"/>
                <a:chExt cx="2652" cy="1560"/>
              </a:xfrm>
            </p:grpSpPr>
            <p:sp>
              <p:nvSpPr>
                <p:cNvPr id="1045" name="AutoShape 13"/>
                <p:cNvSpPr>
                  <a:spLocks noChangeAspect="1"/>
                </p:cNvSpPr>
                <p:nvPr/>
              </p:nvSpPr>
              <p:spPr>
                <a:xfrm>
                  <a:off x="1388" y="9961"/>
                  <a:ext cx="2652" cy="15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" name="AutoShape 14"/>
                <p:cNvSpPr>
                  <a:spLocks noChangeAspect="1"/>
                </p:cNvSpPr>
                <p:nvPr/>
              </p:nvSpPr>
              <p:spPr>
                <a:xfrm rot="5400000">
                  <a:off x="2136" y="9492"/>
                  <a:ext cx="1155" cy="2652"/>
                </a:xfrm>
                <a:prstGeom prst="can">
                  <a:avLst>
                    <a:gd name="adj" fmla="val 42296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66699"/>
                    </a:gs>
                  </a:gsLst>
                  <a:lin ang="0" scaled="1"/>
                  <a:tileRect/>
                </a:gradFill>
                <a:ln w="9525" cap="flat" cmpd="sng">
                  <a:solidFill>
                    <a:srgbClr val="33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rot="10800000" vert="eaVert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" name="Oval 15"/>
                <p:cNvSpPr>
                  <a:spLocks noChangeAspect="1"/>
                </p:cNvSpPr>
                <p:nvPr/>
              </p:nvSpPr>
              <p:spPr>
                <a:xfrm>
                  <a:off x="2543" y="10273"/>
                  <a:ext cx="525" cy="1092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8" name="Oval 16"/>
                <p:cNvSpPr>
                  <a:spLocks noChangeAspect="1"/>
                </p:cNvSpPr>
                <p:nvPr/>
              </p:nvSpPr>
              <p:spPr>
                <a:xfrm>
                  <a:off x="1808" y="10429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9" name="Oval 17"/>
                <p:cNvSpPr>
                  <a:spLocks noChangeAspect="1"/>
                </p:cNvSpPr>
                <p:nvPr/>
              </p:nvSpPr>
              <p:spPr>
                <a:xfrm>
                  <a:off x="1703" y="10741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0" name="Oval 18"/>
                <p:cNvSpPr>
                  <a:spLocks noChangeAspect="1"/>
                </p:cNvSpPr>
                <p:nvPr/>
              </p:nvSpPr>
              <p:spPr>
                <a:xfrm>
                  <a:off x="2228" y="10897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1" name="Oval 19"/>
                <p:cNvSpPr>
                  <a:spLocks noChangeAspect="1"/>
                </p:cNvSpPr>
                <p:nvPr/>
              </p:nvSpPr>
              <p:spPr>
                <a:xfrm>
                  <a:off x="1913" y="11053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2" name="Oval 20"/>
                <p:cNvSpPr>
                  <a:spLocks noChangeAspect="1"/>
                </p:cNvSpPr>
                <p:nvPr/>
              </p:nvSpPr>
              <p:spPr>
                <a:xfrm>
                  <a:off x="2123" y="10585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3" name="Oval 21"/>
                <p:cNvSpPr>
                  <a:spLocks noChangeAspect="1"/>
                </p:cNvSpPr>
                <p:nvPr/>
              </p:nvSpPr>
              <p:spPr>
                <a:xfrm>
                  <a:off x="3068" y="10429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4" name="Oval 22"/>
                <p:cNvSpPr>
                  <a:spLocks noChangeAspect="1"/>
                </p:cNvSpPr>
                <p:nvPr/>
              </p:nvSpPr>
              <p:spPr>
                <a:xfrm>
                  <a:off x="3173" y="11056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5" name="Oval 23"/>
                <p:cNvSpPr>
                  <a:spLocks noChangeAspect="1"/>
                </p:cNvSpPr>
                <p:nvPr/>
              </p:nvSpPr>
              <p:spPr>
                <a:xfrm>
                  <a:off x="3278" y="10744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6" name="Oval 24"/>
                <p:cNvSpPr>
                  <a:spLocks noChangeAspect="1"/>
                </p:cNvSpPr>
                <p:nvPr/>
              </p:nvSpPr>
              <p:spPr>
                <a:xfrm>
                  <a:off x="2753" y="10897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057" name="Picture 25"/>
                <p:cNvGraphicFramePr>
                  <a:graphicFrameLocks noChangeAspect="1"/>
                </p:cNvGraphicFramePr>
                <p:nvPr/>
              </p:nvGraphicFramePr>
              <p:xfrm>
                <a:off x="1797" y="10428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5" r:id="rId7" imgW="139700" imgH="139700" progId="Equation.3">
                        <p:embed/>
                      </p:oleObj>
                    </mc:Choice>
                    <mc:Fallback>
                      <p:oleObj r:id="rId7" imgW="139700" imgH="139700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" y="10428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8" name="Picture 26"/>
                <p:cNvGraphicFramePr>
                  <a:graphicFrameLocks noChangeAspect="1"/>
                </p:cNvGraphicFramePr>
                <p:nvPr/>
              </p:nvGraphicFramePr>
              <p:xfrm>
                <a:off x="2123" y="10585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6" r:id="rId9" imgW="139700" imgH="139700" progId="Equation.3">
                        <p:embed/>
                      </p:oleObj>
                    </mc:Choice>
                    <mc:Fallback>
                      <p:oleObj r:id="rId9" imgW="139700" imgH="139700" progId="Equation.3">
                        <p:embed/>
                        <p:pic>
                          <p:nvPicPr>
                            <p:cNvPr id="0" name="图片 3079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23" y="10585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9" name="Picture 27"/>
                <p:cNvGraphicFramePr>
                  <a:graphicFrameLocks noChangeAspect="1"/>
                </p:cNvGraphicFramePr>
                <p:nvPr/>
              </p:nvGraphicFramePr>
              <p:xfrm>
                <a:off x="1703" y="10741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7" r:id="rId10" imgW="139700" imgH="139700" progId="Equation.3">
                        <p:embed/>
                      </p:oleObj>
                    </mc:Choice>
                    <mc:Fallback>
                      <p:oleObj r:id="rId10" imgW="139700" imgH="139700" progId="Equation.3">
                        <p:embed/>
                        <p:pic>
                          <p:nvPicPr>
                            <p:cNvPr id="0" name="图片 308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03" y="10741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0" name="Picture 28"/>
                <p:cNvGraphicFramePr>
                  <a:graphicFrameLocks noChangeAspect="1"/>
                </p:cNvGraphicFramePr>
                <p:nvPr/>
              </p:nvGraphicFramePr>
              <p:xfrm>
                <a:off x="1913" y="11053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8" r:id="rId11" imgW="139700" imgH="139700" progId="Equation.3">
                        <p:embed/>
                      </p:oleObj>
                    </mc:Choice>
                    <mc:Fallback>
                      <p:oleObj r:id="rId11" imgW="139700" imgH="139700" progId="Equation.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3" y="11053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1" name="Picture 29"/>
                <p:cNvGraphicFramePr>
                  <a:graphicFrameLocks noChangeAspect="1"/>
                </p:cNvGraphicFramePr>
                <p:nvPr/>
              </p:nvGraphicFramePr>
              <p:xfrm>
                <a:off x="2228" y="10897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9" r:id="rId12" imgW="139700" imgH="139700" progId="Equation.3">
                        <p:embed/>
                      </p:oleObj>
                    </mc:Choice>
                    <mc:Fallback>
                      <p:oleObj r:id="rId12" imgW="139700" imgH="139700" progId="Equation.3">
                        <p:embed/>
                        <p:pic>
                          <p:nvPicPr>
                            <p:cNvPr id="0" name="图片 308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28" y="10897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2" name="Picture 30"/>
                <p:cNvGraphicFramePr>
                  <a:graphicFrameLocks noChangeAspect="1"/>
                </p:cNvGraphicFramePr>
                <p:nvPr/>
              </p:nvGraphicFramePr>
              <p:xfrm>
                <a:off x="3068" y="10429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0" r:id="rId13" imgW="139700" imgH="139700" progId="Equation.3">
                        <p:embed/>
                      </p:oleObj>
                    </mc:Choice>
                    <mc:Fallback>
                      <p:oleObj r:id="rId13" imgW="139700" imgH="139700" progId="Equation.3">
                        <p:embed/>
                        <p:pic>
                          <p:nvPicPr>
                            <p:cNvPr id="0" name="图片 308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68" y="10429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3" name="Picture 31"/>
                <p:cNvGraphicFramePr>
                  <a:graphicFrameLocks noChangeAspect="1"/>
                </p:cNvGraphicFramePr>
                <p:nvPr/>
              </p:nvGraphicFramePr>
              <p:xfrm>
                <a:off x="2753" y="10897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" r:id="rId14" imgW="139700" imgH="139700" progId="Equation.3">
                        <p:embed/>
                      </p:oleObj>
                    </mc:Choice>
                    <mc:Fallback>
                      <p:oleObj r:id="rId14" imgW="139700" imgH="1397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53" y="10897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4" name="Picture 32"/>
                <p:cNvGraphicFramePr>
                  <a:graphicFrameLocks noChangeAspect="1"/>
                </p:cNvGraphicFramePr>
                <p:nvPr/>
              </p:nvGraphicFramePr>
              <p:xfrm>
                <a:off x="3278" y="10741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2" r:id="rId15" imgW="139700" imgH="139700" progId="Equation.3">
                        <p:embed/>
                      </p:oleObj>
                    </mc:Choice>
                    <mc:Fallback>
                      <p:oleObj r:id="rId15" imgW="139700" imgH="139700" progId="Equation.3">
                        <p:embed/>
                        <p:pic>
                          <p:nvPicPr>
                            <p:cNvPr id="0" name="图片 3085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78" y="10741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5" name="Picture 33"/>
                <p:cNvGraphicFramePr>
                  <a:graphicFrameLocks noChangeAspect="1"/>
                </p:cNvGraphicFramePr>
                <p:nvPr/>
              </p:nvGraphicFramePr>
              <p:xfrm>
                <a:off x="3173" y="11053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3" r:id="rId16" imgW="139700" imgH="139700" progId="Equation.3">
                        <p:embed/>
                      </p:oleObj>
                    </mc:Choice>
                    <mc:Fallback>
                      <p:oleObj r:id="rId16" imgW="139700" imgH="139700" progId="Equation.3">
                        <p:embed/>
                        <p:pic>
                          <p:nvPicPr>
                            <p:cNvPr id="0" name="图片 308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73" y="11053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6" name="Line 34"/>
                <p:cNvSpPr>
                  <a:spLocks noChangeAspect="1"/>
                </p:cNvSpPr>
                <p:nvPr/>
              </p:nvSpPr>
              <p:spPr>
                <a:xfrm>
                  <a:off x="1973" y="1050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7" name="Line 35"/>
                <p:cNvSpPr>
                  <a:spLocks noChangeAspect="1"/>
                </p:cNvSpPr>
                <p:nvPr/>
              </p:nvSpPr>
              <p:spPr>
                <a:xfrm>
                  <a:off x="1868" y="10816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8" name="Line 36"/>
                <p:cNvSpPr>
                  <a:spLocks noChangeAspect="1"/>
                </p:cNvSpPr>
                <p:nvPr/>
              </p:nvSpPr>
              <p:spPr>
                <a:xfrm>
                  <a:off x="2288" y="10666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9" name="Line 37"/>
                <p:cNvSpPr>
                  <a:spLocks noChangeAspect="1"/>
                </p:cNvSpPr>
                <p:nvPr/>
              </p:nvSpPr>
              <p:spPr>
                <a:xfrm>
                  <a:off x="2393" y="10963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0" name="Line 38"/>
                <p:cNvSpPr>
                  <a:spLocks noChangeAspect="1"/>
                </p:cNvSpPr>
                <p:nvPr/>
              </p:nvSpPr>
              <p:spPr>
                <a:xfrm>
                  <a:off x="2078" y="1113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1" name="Line 39"/>
                <p:cNvSpPr>
                  <a:spLocks noChangeAspect="1"/>
                </p:cNvSpPr>
                <p:nvPr/>
              </p:nvSpPr>
              <p:spPr>
                <a:xfrm>
                  <a:off x="3218" y="10510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2" name="Line 40"/>
                <p:cNvSpPr>
                  <a:spLocks noChangeAspect="1"/>
                </p:cNvSpPr>
                <p:nvPr/>
              </p:nvSpPr>
              <p:spPr>
                <a:xfrm>
                  <a:off x="2918" y="10972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3" name="Line 41"/>
                <p:cNvSpPr>
                  <a:spLocks noChangeAspect="1"/>
                </p:cNvSpPr>
                <p:nvPr/>
              </p:nvSpPr>
              <p:spPr>
                <a:xfrm>
                  <a:off x="3353" y="1113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4" name="Line 42"/>
                <p:cNvSpPr>
                  <a:spLocks noChangeAspect="1"/>
                </p:cNvSpPr>
                <p:nvPr/>
              </p:nvSpPr>
              <p:spPr>
                <a:xfrm>
                  <a:off x="3443" y="10822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5" name="Text Box 43"/>
                <p:cNvSpPr txBox="1">
                  <a:spLocks noChangeAspect="1"/>
                </p:cNvSpPr>
                <p:nvPr/>
              </p:nvSpPr>
              <p:spPr>
                <a:xfrm>
                  <a:off x="2573" y="10288"/>
                  <a:ext cx="63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/>
                <a:p>
                  <a:pPr lvl="0" algn="just" eaLnBrk="1" hangingPunct="1"/>
                  <a:r>
                    <a:rPr lang="en-US" altLang="zh-CN" sz="10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aphicFrame>
          <p:nvGraphicFramePr>
            <p:cNvPr id="1028" name="Object 44"/>
            <p:cNvGraphicFramePr/>
            <p:nvPr/>
          </p:nvGraphicFramePr>
          <p:xfrm>
            <a:off x="4468" y="2460"/>
            <a:ext cx="17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r:id="rId17" imgW="139700" imgH="177800" progId="Equation.3">
                    <p:embed/>
                  </p:oleObj>
                </mc:Choice>
                <mc:Fallback>
                  <p:oleObj r:id="rId17" imgW="139700" imgH="177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68" y="2460"/>
                          <a:ext cx="17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3677" name="Text Box 45"/>
          <p:cNvSpPr txBox="1"/>
          <p:nvPr/>
        </p:nvSpPr>
        <p:spPr>
          <a:xfrm>
            <a:off x="468313" y="1341438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 ：大量电荷的定向运动。</a:t>
            </a:r>
          </a:p>
        </p:txBody>
      </p:sp>
      <p:sp>
        <p:nvSpPr>
          <p:cNvPr id="453678" name="Text Box 46"/>
          <p:cNvSpPr txBox="1"/>
          <p:nvPr/>
        </p:nvSpPr>
        <p:spPr>
          <a:xfrm>
            <a:off x="468313" y="2349500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导体中存在自由电荷；</a:t>
            </a:r>
          </a:p>
        </p:txBody>
      </p:sp>
      <p:sp>
        <p:nvSpPr>
          <p:cNvPr id="453679" name="Rectangle 47"/>
          <p:cNvSpPr/>
          <p:nvPr/>
        </p:nvSpPr>
        <p:spPr>
          <a:xfrm>
            <a:off x="395288" y="1844675"/>
            <a:ext cx="4105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形成电流的两个基本条件：</a:t>
            </a:r>
          </a:p>
        </p:txBody>
      </p:sp>
      <p:sp>
        <p:nvSpPr>
          <p:cNvPr id="453680" name="Rectangle 48"/>
          <p:cNvSpPr/>
          <p:nvPr/>
        </p:nvSpPr>
        <p:spPr>
          <a:xfrm>
            <a:off x="468313" y="2852738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导体中要维持一定的电场。</a:t>
            </a:r>
          </a:p>
        </p:txBody>
      </p:sp>
      <p:sp>
        <p:nvSpPr>
          <p:cNvPr id="453681" name="Text Box 49"/>
          <p:cNvSpPr txBox="1"/>
          <p:nvPr/>
        </p:nvSpPr>
        <p:spPr>
          <a:xfrm>
            <a:off x="323850" y="3357563"/>
            <a:ext cx="835183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楷体_GB2312" pitchFamily="49" charset="-122"/>
              </a:rPr>
              <a:t>    载流子：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导体中承载电荷的粒子（例如，导体中的自由电子或正负离子）。</a:t>
            </a:r>
          </a:p>
        </p:txBody>
      </p:sp>
      <p:sp>
        <p:nvSpPr>
          <p:cNvPr id="453682" name="Text Box 50"/>
          <p:cNvSpPr txBox="1"/>
          <p:nvPr/>
        </p:nvSpPr>
        <p:spPr>
          <a:xfrm>
            <a:off x="5076825" y="4581525"/>
            <a:ext cx="24479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规定正电荷流动的方向为正方向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3683" name="Rectangle 51"/>
          <p:cNvSpPr/>
          <p:nvPr/>
        </p:nvSpPr>
        <p:spPr>
          <a:xfrm>
            <a:off x="611188" y="4267200"/>
            <a:ext cx="24479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电流强度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）：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3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3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  <p:bldP spid="453637" grpId="0" build="p"/>
      <p:bldP spid="453638" grpId="0" build="p"/>
      <p:bldP spid="453677" grpId="0"/>
      <p:bldP spid="453678" grpId="0"/>
      <p:bldP spid="453679" grpId="0"/>
      <p:bldP spid="453680" grpId="0"/>
      <p:bldP spid="453681" grpId="0"/>
      <p:bldP spid="453682" grpId="0" build="p"/>
      <p:bldP spid="4536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/>
          <p:nvPr/>
        </p:nvSpPr>
        <p:spPr>
          <a:xfrm>
            <a:off x="6011863" y="1484313"/>
            <a:ext cx="2592387" cy="36718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7235825" y="1700213"/>
            <a:ext cx="144463" cy="33115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Arc 5"/>
          <p:cNvSpPr/>
          <p:nvPr/>
        </p:nvSpPr>
        <p:spPr>
          <a:xfrm>
            <a:off x="6234113" y="2646363"/>
            <a:ext cx="2159000" cy="1152525"/>
          </a:xfrm>
          <a:custGeom>
            <a:avLst/>
            <a:gdLst>
              <a:gd name="txL" fmla="*/ 0 w 43200"/>
              <a:gd name="txT" fmla="*/ 0 h 43153"/>
              <a:gd name="txR" fmla="*/ 43200 w 43200"/>
              <a:gd name="txB" fmla="*/ 43153 h 43153"/>
            </a:gdLst>
            <a:ahLst/>
            <a:cxnLst>
              <a:cxn ang="0">
                <a:pos x="2147483647" y="0"/>
              </a:cxn>
              <a:cxn ang="0">
                <a:pos x="2147483647" y="37149214"/>
              </a:cxn>
              <a:cxn ang="0">
                <a:pos x="2147483647" y="2147483647"/>
              </a:cxn>
            </a:cxnLst>
            <a:rect l="txL" t="txT" r="txR" b="txB"/>
            <a:pathLst>
              <a:path w="43200" h="43153" fill="none">
                <a:moveTo>
                  <a:pt x="23026" y="0"/>
                </a:moveTo>
                <a:cubicBezTo>
                  <a:pt x="34377" y="751"/>
                  <a:pt x="43200" y="10177"/>
                  <a:pt x="43200" y="21553"/>
                </a:cubicBezTo>
                <a:cubicBezTo>
                  <a:pt x="43200" y="33482"/>
                  <a:pt x="33529" y="43153"/>
                  <a:pt x="21600" y="43153"/>
                </a:cubicBezTo>
                <a:cubicBezTo>
                  <a:pt x="9670" y="43153"/>
                  <a:pt x="0" y="33482"/>
                  <a:pt x="0" y="21553"/>
                </a:cubicBezTo>
                <a:cubicBezTo>
                  <a:pt x="-1" y="10502"/>
                  <a:pt x="8340" y="1234"/>
                  <a:pt x="19328" y="72"/>
                </a:cubicBezTo>
              </a:path>
              <a:path w="43200" h="43153" stroke="0">
                <a:moveTo>
                  <a:pt x="23026" y="0"/>
                </a:moveTo>
                <a:cubicBezTo>
                  <a:pt x="34377" y="751"/>
                  <a:pt x="43200" y="10177"/>
                  <a:pt x="43200" y="21553"/>
                </a:cubicBezTo>
                <a:cubicBezTo>
                  <a:pt x="43200" y="33482"/>
                  <a:pt x="33529" y="43153"/>
                  <a:pt x="21600" y="43153"/>
                </a:cubicBezTo>
                <a:cubicBezTo>
                  <a:pt x="9670" y="43153"/>
                  <a:pt x="0" y="33482"/>
                  <a:pt x="0" y="21553"/>
                </a:cubicBezTo>
                <a:cubicBezTo>
                  <a:pt x="-1" y="10502"/>
                  <a:pt x="8340" y="1234"/>
                  <a:pt x="19328" y="72"/>
                </a:cubicBezTo>
                <a:lnTo>
                  <a:pt x="21600" y="21553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Line 6"/>
          <p:cNvSpPr/>
          <p:nvPr/>
        </p:nvSpPr>
        <p:spPr>
          <a:xfrm>
            <a:off x="7307263" y="2060575"/>
            <a:ext cx="1587" cy="1154113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7417" name="Line 7"/>
          <p:cNvSpPr/>
          <p:nvPr/>
        </p:nvSpPr>
        <p:spPr>
          <a:xfrm>
            <a:off x="7307263" y="3211513"/>
            <a:ext cx="1008062" cy="2174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7418" name="Line 8"/>
          <p:cNvSpPr/>
          <p:nvPr/>
        </p:nvSpPr>
        <p:spPr>
          <a:xfrm flipH="1">
            <a:off x="7954963" y="3443288"/>
            <a:ext cx="360362" cy="3587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graphicFrame>
        <p:nvGraphicFramePr>
          <p:cNvPr id="17410" name="Object 9"/>
          <p:cNvGraphicFramePr>
            <a:graphicFrameLocks noGrp="1"/>
          </p:cNvGraphicFramePr>
          <p:nvPr>
            <p:ph idx="1"/>
          </p:nvPr>
        </p:nvGraphicFramePr>
        <p:xfrm>
          <a:off x="8104188" y="3521075"/>
          <a:ext cx="346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3" imgW="152400" imgH="190500" progId="Equation.3">
                  <p:embed/>
                </p:oleObj>
              </mc:Choice>
              <mc:Fallback>
                <p:oleObj r:id="rId3" imgW="152400" imgH="190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04188" y="3521075"/>
                        <a:ext cx="346075" cy="436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"/>
          <p:cNvGraphicFramePr/>
          <p:nvPr/>
        </p:nvGraphicFramePr>
        <p:xfrm>
          <a:off x="7739063" y="3024188"/>
          <a:ext cx="3603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5" imgW="114300" imgH="127000" progId="Equation.3">
                  <p:embed/>
                </p:oleObj>
              </mc:Choice>
              <mc:Fallback>
                <p:oleObj r:id="rId5" imgW="114300" imgH="127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39063" y="3024188"/>
                        <a:ext cx="360362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7337425" y="2203450"/>
            <a:ext cx="503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78220" name="Text Box 12"/>
          <p:cNvSpPr txBox="1"/>
          <p:nvPr/>
        </p:nvSpPr>
        <p:spPr>
          <a:xfrm>
            <a:off x="611188" y="2205038"/>
            <a:ext cx="54006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1820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年，毕奥和萨伐尔用实验的方法证明：长直载流导线周围的磁感应强度与距离成反比与电流强度成正比。 </a:t>
            </a:r>
          </a:p>
        </p:txBody>
      </p:sp>
      <p:graphicFrame>
        <p:nvGraphicFramePr>
          <p:cNvPr id="478221" name="Object 13"/>
          <p:cNvGraphicFramePr/>
          <p:nvPr/>
        </p:nvGraphicFramePr>
        <p:xfrm>
          <a:off x="3059113" y="3933825"/>
          <a:ext cx="1079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7" imgW="419100" imgH="393700" progId="Equation.3">
                  <p:embed/>
                </p:oleObj>
              </mc:Choice>
              <mc:Fallback>
                <p:oleObj r:id="rId7" imgW="419100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3933825"/>
                        <a:ext cx="10795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37"/>
          <p:cNvSpPr/>
          <p:nvPr/>
        </p:nvSpPr>
        <p:spPr>
          <a:xfrm>
            <a:off x="539750" y="1557338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 毕奥</a:t>
            </a:r>
            <a:r>
              <a:rPr lang="en-US" altLang="zh-CN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萨伐尔－拉普拉斯定律</a:t>
            </a:r>
          </a:p>
        </p:txBody>
      </p:sp>
      <p:sp>
        <p:nvSpPr>
          <p:cNvPr id="17422" name="Rectangle 45"/>
          <p:cNvSpPr/>
          <p:nvPr/>
        </p:nvSpPr>
        <p:spPr>
          <a:xfrm>
            <a:off x="1187450" y="627063"/>
            <a:ext cx="72009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en-US" altLang="zh-CN" sz="36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§3  </a:t>
            </a:r>
            <a:r>
              <a:rPr lang="zh-CN" altLang="en-US" sz="36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毕奥－萨伐尔－拉普拉斯定律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3" name="Group 14"/>
          <p:cNvGrpSpPr/>
          <p:nvPr/>
        </p:nvGrpSpPr>
        <p:grpSpPr>
          <a:xfrm>
            <a:off x="107950" y="666750"/>
            <a:ext cx="6119813" cy="530225"/>
            <a:chOff x="295" y="1682"/>
            <a:chExt cx="3855" cy="334"/>
          </a:xfrm>
        </p:grpSpPr>
        <p:sp>
          <p:nvSpPr>
            <p:cNvPr id="18463" name="Text Box 15"/>
            <p:cNvSpPr txBox="1"/>
            <p:nvPr/>
          </p:nvSpPr>
          <p:spPr>
            <a:xfrm>
              <a:off x="295" y="1682"/>
              <a:ext cx="3719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后经拉普拉斯分析总结，得出电流元</a:t>
              </a:r>
            </a:p>
          </p:txBody>
        </p:sp>
        <p:graphicFrame>
          <p:nvGraphicFramePr>
            <p:cNvPr id="18442" name="Object 16"/>
            <p:cNvGraphicFramePr/>
            <p:nvPr/>
          </p:nvGraphicFramePr>
          <p:xfrm>
            <a:off x="3832" y="1706"/>
            <a:ext cx="3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r:id="rId3" imgW="254000" imgH="215900" progId="Equation.DSMT4">
                    <p:embed/>
                  </p:oleObj>
                </mc:Choice>
                <mc:Fallback>
                  <p:oleObj r:id="rId3" imgW="254000" imgH="2159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32" y="1706"/>
                          <a:ext cx="31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873" name="Rectangle 17"/>
          <p:cNvSpPr/>
          <p:nvPr/>
        </p:nvSpPr>
        <p:spPr>
          <a:xfrm>
            <a:off x="6084888" y="738188"/>
            <a:ext cx="28432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产生的磁感应强度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05874" name="Object 18"/>
          <p:cNvGraphicFramePr/>
          <p:nvPr/>
        </p:nvGraphicFramePr>
        <p:xfrm>
          <a:off x="2484438" y="1341438"/>
          <a:ext cx="22320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r:id="rId5" imgW="901065" imgH="431800" progId="Equation.DSMT4">
                  <p:embed/>
                </p:oleObj>
              </mc:Choice>
              <mc:Fallback>
                <p:oleObj r:id="rId5" imgW="901065" imgH="431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1341438"/>
                        <a:ext cx="2232025" cy="106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5969000" y="2406650"/>
            <a:ext cx="3175000" cy="1447800"/>
            <a:chOff x="3760" y="1776"/>
            <a:chExt cx="2000" cy="912"/>
          </a:xfrm>
        </p:grpSpPr>
        <p:sp>
          <p:nvSpPr>
            <p:cNvPr id="18460" name="Freeform 20"/>
            <p:cNvSpPr/>
            <p:nvPr/>
          </p:nvSpPr>
          <p:spPr>
            <a:xfrm rot="3167596" flipH="1">
              <a:off x="4576" y="959"/>
              <a:ext cx="367" cy="2000"/>
            </a:xfrm>
            <a:custGeom>
              <a:avLst/>
              <a:gdLst>
                <a:gd name="txL" fmla="*/ 0 w 200"/>
                <a:gd name="txT" fmla="*/ 0 h 1152"/>
                <a:gd name="txR" fmla="*/ 200 w 200"/>
                <a:gd name="txB" fmla="*/ 1152 h 1152"/>
              </a:gdLst>
              <a:ahLst/>
              <a:cxnLst>
                <a:cxn ang="0">
                  <a:pos x="888" y="0"/>
                </a:cxn>
                <a:cxn ang="0">
                  <a:pos x="295" y="1757"/>
                </a:cxn>
                <a:cxn ang="0">
                  <a:pos x="1185" y="4271"/>
                </a:cxn>
                <a:cxn ang="0">
                  <a:pos x="0" y="6028"/>
                </a:cxn>
              </a:cxnLst>
              <a:rect l="txL" t="txT" r="txR" b="txB"/>
              <a:pathLst>
                <a:path w="200" h="1152">
                  <a:moveTo>
                    <a:pt x="144" y="0"/>
                  </a:moveTo>
                  <a:cubicBezTo>
                    <a:pt x="92" y="100"/>
                    <a:pt x="40" y="200"/>
                    <a:pt x="48" y="336"/>
                  </a:cubicBezTo>
                  <a:cubicBezTo>
                    <a:pt x="56" y="472"/>
                    <a:pt x="200" y="680"/>
                    <a:pt x="192" y="816"/>
                  </a:cubicBezTo>
                  <a:cubicBezTo>
                    <a:pt x="184" y="952"/>
                    <a:pt x="92" y="1052"/>
                    <a:pt x="0" y="1152"/>
                  </a:cubicBezTo>
                </a:path>
              </a:pathLst>
            </a:custGeom>
            <a:noFill/>
            <a:ln w="38100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Text Box 21"/>
            <p:cNvSpPr txBox="1"/>
            <p:nvPr/>
          </p:nvSpPr>
          <p:spPr>
            <a:xfrm>
              <a:off x="4192" y="22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8462" name="Freeform 22"/>
            <p:cNvSpPr/>
            <p:nvPr/>
          </p:nvSpPr>
          <p:spPr>
            <a:xfrm>
              <a:off x="4096" y="2112"/>
              <a:ext cx="192" cy="576"/>
            </a:xfrm>
            <a:custGeom>
              <a:avLst/>
              <a:gdLst>
                <a:gd name="txL" fmla="*/ 0 w 192"/>
                <a:gd name="txT" fmla="*/ 0 h 576"/>
                <a:gd name="txR" fmla="*/ 192 w 192"/>
                <a:gd name="txB" fmla="*/ 576 h 576"/>
              </a:gdLst>
              <a:ahLst/>
              <a:cxnLst>
                <a:cxn ang="0">
                  <a:pos x="0" y="576"/>
                </a:cxn>
                <a:cxn ang="0">
                  <a:pos x="48" y="240"/>
                </a:cxn>
                <a:cxn ang="0">
                  <a:pos x="192" y="0"/>
                </a:cxn>
              </a:cxnLst>
              <a:rect l="txL" t="txT" r="txR" b="txB"/>
              <a:pathLst>
                <a:path w="192" h="576">
                  <a:moveTo>
                    <a:pt x="0" y="576"/>
                  </a:moveTo>
                  <a:cubicBezTo>
                    <a:pt x="8" y="456"/>
                    <a:pt x="16" y="336"/>
                    <a:pt x="48" y="240"/>
                  </a:cubicBezTo>
                  <a:cubicBezTo>
                    <a:pt x="80" y="144"/>
                    <a:pt x="136" y="72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5879" name="AutoShape 23"/>
          <p:cNvSpPr/>
          <p:nvPr/>
        </p:nvSpPr>
        <p:spPr>
          <a:xfrm rot="-991154" flipH="1">
            <a:off x="5588000" y="2178050"/>
            <a:ext cx="2819400" cy="609600"/>
          </a:xfrm>
          <a:prstGeom prst="parallelogram">
            <a:avLst>
              <a:gd name="adj" fmla="val 115625"/>
            </a:avLst>
          </a:prstGeom>
          <a:solidFill>
            <a:srgbClr val="C9DDCC">
              <a:alpha val="50195"/>
            </a:srgbClr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80" name="AutoShape 24"/>
          <p:cNvSpPr/>
          <p:nvPr/>
        </p:nvSpPr>
        <p:spPr>
          <a:xfrm rot="-971587">
            <a:off x="5438775" y="1728788"/>
            <a:ext cx="2263775" cy="561975"/>
          </a:xfrm>
          <a:prstGeom prst="parallelogram">
            <a:avLst>
              <a:gd name="adj" fmla="val 27359"/>
            </a:avLst>
          </a:prstGeom>
          <a:solidFill>
            <a:srgbClr val="C9DDCC">
              <a:alpha val="50195"/>
            </a:srgbClr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6119813" y="1720850"/>
            <a:ext cx="717550" cy="682625"/>
            <a:chOff x="3868" y="1344"/>
            <a:chExt cx="452" cy="430"/>
          </a:xfrm>
        </p:grpSpPr>
        <p:sp>
          <p:nvSpPr>
            <p:cNvPr id="18459" name="Line 26"/>
            <p:cNvSpPr/>
            <p:nvPr/>
          </p:nvSpPr>
          <p:spPr>
            <a:xfrm rot="1332492" flipH="1" flipV="1">
              <a:off x="3868" y="1388"/>
              <a:ext cx="154" cy="386"/>
            </a:xfrm>
            <a:prstGeom prst="line">
              <a:avLst/>
            </a:prstGeom>
            <a:ln w="38100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8441" name="Object 27"/>
            <p:cNvGraphicFramePr/>
            <p:nvPr/>
          </p:nvGraphicFramePr>
          <p:xfrm>
            <a:off x="4012" y="1344"/>
            <a:ext cx="30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4" r:id="rId7" imgW="215900" imgH="215900" progId="Equation.3">
                    <p:embed/>
                  </p:oleObj>
                </mc:Choice>
                <mc:Fallback>
                  <p:oleObj r:id="rId7" imgW="2159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2" y="1344"/>
                          <a:ext cx="30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884" name="Text Box 28"/>
          <p:cNvSpPr txBox="1"/>
          <p:nvPr/>
        </p:nvSpPr>
        <p:spPr>
          <a:xfrm>
            <a:off x="7183438" y="2133600"/>
            <a:ext cx="652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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5885" name="Freeform 29"/>
          <p:cNvSpPr/>
          <p:nvPr/>
        </p:nvSpPr>
        <p:spPr>
          <a:xfrm rot="-3403919" flipH="1">
            <a:off x="7251700" y="2395538"/>
            <a:ext cx="180975" cy="387350"/>
          </a:xfrm>
          <a:custGeom>
            <a:avLst/>
            <a:gdLst>
              <a:gd name="txL" fmla="*/ 0 w 56"/>
              <a:gd name="txT" fmla="*/ 0 h 336"/>
              <a:gd name="txR" fmla="*/ 56 w 56"/>
              <a:gd name="txB" fmla="*/ 336 h 33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336">
                <a:moveTo>
                  <a:pt x="56" y="0"/>
                </a:moveTo>
                <a:cubicBezTo>
                  <a:pt x="36" y="44"/>
                  <a:pt x="16" y="88"/>
                  <a:pt x="8" y="144"/>
                </a:cubicBezTo>
                <a:cubicBezTo>
                  <a:pt x="0" y="200"/>
                  <a:pt x="4" y="268"/>
                  <a:pt x="8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86" name="Text Box 30"/>
          <p:cNvSpPr txBox="1"/>
          <p:nvPr/>
        </p:nvSpPr>
        <p:spPr>
          <a:xfrm>
            <a:off x="5969000" y="2406650"/>
            <a:ext cx="471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5887" name="Line 31"/>
          <p:cNvSpPr/>
          <p:nvPr/>
        </p:nvSpPr>
        <p:spPr>
          <a:xfrm rot="1332492" flipH="1">
            <a:off x="6203950" y="2433638"/>
            <a:ext cx="1155700" cy="192087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05888" name="Object 32"/>
          <p:cNvGraphicFramePr/>
          <p:nvPr/>
        </p:nvGraphicFramePr>
        <p:xfrm>
          <a:off x="6502400" y="2482850"/>
          <a:ext cx="285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r:id="rId9" imgW="127000" imgH="164465" progId="Equation.3">
                  <p:embed/>
                </p:oleObj>
              </mc:Choice>
              <mc:Fallback>
                <p:oleObj r:id="rId9" imgW="127000" imgH="1644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2400" y="2482850"/>
                        <a:ext cx="2857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9" name="Object 33"/>
          <p:cNvGraphicFramePr/>
          <p:nvPr/>
        </p:nvGraphicFramePr>
        <p:xfrm>
          <a:off x="7375525" y="2559050"/>
          <a:ext cx="57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r:id="rId11" imgW="253365" imgH="215900" progId="Equation.3">
                  <p:embed/>
                </p:oleObj>
              </mc:Choice>
              <mc:Fallback>
                <p:oleObj r:id="rId11" imgW="25336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75525" y="2559050"/>
                        <a:ext cx="57467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90" name="Line 34"/>
          <p:cNvSpPr/>
          <p:nvPr/>
        </p:nvSpPr>
        <p:spPr>
          <a:xfrm rot="511637" flipV="1">
            <a:off x="7416800" y="2528888"/>
            <a:ext cx="381000" cy="152400"/>
          </a:xfrm>
          <a:prstGeom prst="line">
            <a:avLst/>
          </a:prstGeom>
          <a:ln w="190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5891" name="Oval 35"/>
          <p:cNvSpPr/>
          <p:nvPr/>
        </p:nvSpPr>
        <p:spPr>
          <a:xfrm>
            <a:off x="6194425" y="2330450"/>
            <a:ext cx="76200" cy="76200"/>
          </a:xfrm>
          <a:prstGeom prst="ellipse">
            <a:avLst/>
          </a:prstGeom>
          <a:solidFill>
            <a:srgbClr val="A5002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92" name="Rectangle 36"/>
          <p:cNvSpPr/>
          <p:nvPr/>
        </p:nvSpPr>
        <p:spPr>
          <a:xfrm rot="-852581">
            <a:off x="7253288" y="2632075"/>
            <a:ext cx="228600" cy="76200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94" name="Text Box 38"/>
          <p:cNvSpPr txBox="1"/>
          <p:nvPr/>
        </p:nvSpPr>
        <p:spPr>
          <a:xfrm>
            <a:off x="900113" y="2636838"/>
            <a:ext cx="1512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大小：</a:t>
            </a:r>
          </a:p>
        </p:txBody>
      </p:sp>
      <p:graphicFrame>
        <p:nvGraphicFramePr>
          <p:cNvPr id="505895" name="Object 39"/>
          <p:cNvGraphicFramePr/>
          <p:nvPr/>
        </p:nvGraphicFramePr>
        <p:xfrm>
          <a:off x="2339975" y="2420938"/>
          <a:ext cx="2554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r:id="rId13" imgW="1091565" imgH="393700" progId="Equation.DSMT4">
                  <p:embed/>
                </p:oleObj>
              </mc:Choice>
              <mc:Fallback>
                <p:oleObj r:id="rId13" imgW="1091565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2420938"/>
                        <a:ext cx="255428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2700338" y="3716338"/>
            <a:ext cx="2143125" cy="1885950"/>
            <a:chOff x="3981" y="3013"/>
            <a:chExt cx="1350" cy="1188"/>
          </a:xfrm>
        </p:grpSpPr>
        <p:graphicFrame>
          <p:nvGraphicFramePr>
            <p:cNvPr id="18438" name="Object 41"/>
            <p:cNvGraphicFramePr/>
            <p:nvPr/>
          </p:nvGraphicFramePr>
          <p:xfrm>
            <a:off x="4422" y="3022"/>
            <a:ext cx="2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8" r:id="rId15" imgW="152400" imgH="203200" progId="Equation.3">
                    <p:embed/>
                  </p:oleObj>
                </mc:Choice>
                <mc:Fallback>
                  <p:oleObj r:id="rId15" imgW="152400" imgH="203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22" y="3022"/>
                          <a:ext cx="217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42"/>
            <p:cNvGraphicFramePr/>
            <p:nvPr/>
          </p:nvGraphicFramePr>
          <p:xfrm>
            <a:off x="3981" y="3013"/>
            <a:ext cx="1350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9" r:id="rId17" imgW="2143125" imgH="1885950" progId="PBrush">
                    <p:embed/>
                  </p:oleObj>
                </mc:Choice>
                <mc:Fallback>
                  <p:oleObj r:id="rId17" imgW="2143125" imgH="1885950" progId="PBrush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1" y="3013"/>
                          <a:ext cx="1350" cy="1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43"/>
            <p:cNvGraphicFramePr/>
            <p:nvPr/>
          </p:nvGraphicFramePr>
          <p:xfrm>
            <a:off x="4845" y="3877"/>
            <a:ext cx="3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r:id="rId19" imgW="253365" imgH="215900" progId="Equation.3">
                    <p:embed/>
                  </p:oleObj>
                </mc:Choice>
                <mc:Fallback>
                  <p:oleObj r:id="rId19" imgW="253365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45" y="3877"/>
                          <a:ext cx="3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900" name="Text Box 44"/>
          <p:cNvSpPr txBox="1"/>
          <p:nvPr/>
        </p:nvSpPr>
        <p:spPr>
          <a:xfrm>
            <a:off x="827088" y="35734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5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3" grpId="0"/>
      <p:bldP spid="505879" grpId="0" animBg="1"/>
      <p:bldP spid="505880" grpId="0" animBg="1"/>
      <p:bldP spid="505884" grpId="0"/>
      <p:bldP spid="505885" grpId="0" animBg="1"/>
      <p:bldP spid="505886" grpId="0"/>
      <p:bldP spid="505891" grpId="0" animBg="1"/>
      <p:bldP spid="505892" grpId="0" animBg="1"/>
      <p:bldP spid="505894" grpId="0"/>
      <p:bldP spid="5059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/>
          <p:nvPr/>
        </p:nvGraphicFramePr>
        <p:xfrm>
          <a:off x="2063750" y="673100"/>
          <a:ext cx="17002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3" imgW="494665" imgH="405765" progId="Equation.3">
                  <p:embed/>
                </p:oleObj>
              </mc:Choice>
              <mc:Fallback>
                <p:oleObj r:id="rId3" imgW="494665" imgH="4057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673100"/>
                        <a:ext cx="17002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3"/>
          <p:cNvSpPr/>
          <p:nvPr/>
        </p:nvSpPr>
        <p:spPr>
          <a:xfrm>
            <a:off x="539750" y="9096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制中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aseline="-25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459" name="Object 4"/>
          <p:cNvGraphicFramePr/>
          <p:nvPr/>
        </p:nvGraphicFramePr>
        <p:xfrm>
          <a:off x="4284663" y="935038"/>
          <a:ext cx="24479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r:id="rId5" imgW="1320165" imgH="241300" progId="Equation.3">
                  <p:embed/>
                </p:oleObj>
              </mc:Choice>
              <mc:Fallback>
                <p:oleObj r:id="rId5" imgW="1320165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4663" y="935038"/>
                        <a:ext cx="24479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/>
          <p:nvPr/>
        </p:nvGraphicFramePr>
        <p:xfrm>
          <a:off x="6588125" y="188913"/>
          <a:ext cx="20875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7" imgW="901065" imgH="431800" progId="Equation.DSMT4">
                  <p:embed/>
                </p:oleObj>
              </mc:Choice>
              <mc:Fallback>
                <p:oleObj r:id="rId7" imgW="901065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188913"/>
                        <a:ext cx="208756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/>
          <p:nvPr/>
        </p:nvSpPr>
        <p:spPr>
          <a:xfrm>
            <a:off x="809625" y="4721225"/>
            <a:ext cx="2743200" cy="838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40" name="Rectangle 8"/>
          <p:cNvSpPr/>
          <p:nvPr/>
        </p:nvSpPr>
        <p:spPr>
          <a:xfrm>
            <a:off x="527050" y="3213100"/>
            <a:ext cx="3533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一段载流导线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的磁场</a:t>
            </a:r>
            <a:r>
              <a:rPr lang="zh-CN" altLang="en-US" sz="2400" baseline="-250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79241" name="Object 9"/>
          <p:cNvGraphicFramePr/>
          <p:nvPr/>
        </p:nvGraphicFramePr>
        <p:xfrm>
          <a:off x="2555875" y="3573463"/>
          <a:ext cx="390048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9" imgW="1599565" imgH="431800" progId="Equation.3">
                  <p:embed/>
                </p:oleObj>
              </mc:Choice>
              <mc:Fallback>
                <p:oleObj r:id="rId9" imgW="1599565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573463"/>
                        <a:ext cx="3900488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0"/>
          <p:cNvSpPr/>
          <p:nvPr/>
        </p:nvSpPr>
        <p:spPr>
          <a:xfrm>
            <a:off x="395288" y="2673350"/>
            <a:ext cx="3525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的单位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特斯拉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2" name="Object 11"/>
          <p:cNvGraphicFramePr/>
          <p:nvPr/>
        </p:nvGraphicFramePr>
        <p:xfrm>
          <a:off x="3708400" y="2636838"/>
          <a:ext cx="1727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11" imgW="939800" imgH="228600" progId="Equation.3">
                  <p:embed/>
                </p:oleObj>
              </mc:Choice>
              <mc:Fallback>
                <p:oleObj r:id="rId11" imgW="9398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400" y="2636838"/>
                        <a:ext cx="17272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4" name="Text Box 12"/>
          <p:cNvSpPr txBox="1"/>
          <p:nvPr/>
        </p:nvSpPr>
        <p:spPr>
          <a:xfrm>
            <a:off x="539750" y="3789363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由叠加原理：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684213" y="5229225"/>
            <a:ext cx="1690687" cy="1081088"/>
            <a:chOff x="681" y="3021"/>
            <a:chExt cx="1065" cy="681"/>
          </a:xfrm>
        </p:grpSpPr>
        <p:sp>
          <p:nvSpPr>
            <p:cNvPr id="19480" name="Oval 14"/>
            <p:cNvSpPr/>
            <p:nvPr/>
          </p:nvSpPr>
          <p:spPr>
            <a:xfrm>
              <a:off x="681" y="3021"/>
              <a:ext cx="1065" cy="681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Text Box 15"/>
            <p:cNvSpPr txBox="1"/>
            <p:nvPr/>
          </p:nvSpPr>
          <p:spPr>
            <a:xfrm>
              <a:off x="772" y="3112"/>
              <a:ext cx="95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毕一萨一拉定律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949575" y="5303838"/>
            <a:ext cx="1693863" cy="935037"/>
            <a:chOff x="2108" y="3068"/>
            <a:chExt cx="1044" cy="589"/>
          </a:xfrm>
        </p:grpSpPr>
        <p:sp>
          <p:nvSpPr>
            <p:cNvPr id="19478" name="Oval 17"/>
            <p:cNvSpPr/>
            <p:nvPr/>
          </p:nvSpPr>
          <p:spPr>
            <a:xfrm>
              <a:off x="2108" y="3068"/>
              <a:ext cx="1044" cy="589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Text Box 18"/>
            <p:cNvSpPr txBox="1"/>
            <p:nvPr/>
          </p:nvSpPr>
          <p:spPr>
            <a:xfrm>
              <a:off x="2173" y="3203"/>
              <a:ext cx="888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叠加原理</a:t>
              </a:r>
            </a:p>
          </p:txBody>
        </p:sp>
      </p:grpSp>
      <p:sp>
        <p:nvSpPr>
          <p:cNvPr id="479251" name="Text Box 19"/>
          <p:cNvSpPr txBox="1"/>
          <p:nvPr/>
        </p:nvSpPr>
        <p:spPr>
          <a:xfrm>
            <a:off x="6046788" y="5375275"/>
            <a:ext cx="2449512" cy="831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原则上可以求得</a:t>
            </a: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任意电流的磁场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52" name="Text Box 20"/>
          <p:cNvSpPr txBox="1"/>
          <p:nvPr/>
        </p:nvSpPr>
        <p:spPr>
          <a:xfrm>
            <a:off x="2446338" y="55054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79253" name="AutoShape 21"/>
          <p:cNvSpPr/>
          <p:nvPr/>
        </p:nvSpPr>
        <p:spPr>
          <a:xfrm>
            <a:off x="4860925" y="55197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54" name="Object 22"/>
          <p:cNvGraphicFramePr/>
          <p:nvPr/>
        </p:nvGraphicFramePr>
        <p:xfrm>
          <a:off x="6950075" y="3282950"/>
          <a:ext cx="129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13" imgW="1295400" imgH="508000" progId="Equation.3">
                  <p:embed/>
                </p:oleObj>
              </mc:Choice>
              <mc:Fallback>
                <p:oleObj r:id="rId13" imgW="1295400" imgH="508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50075" y="3282950"/>
                        <a:ext cx="12954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5" name="Object 23"/>
          <p:cNvGraphicFramePr/>
          <p:nvPr/>
        </p:nvGraphicFramePr>
        <p:xfrm>
          <a:off x="6950075" y="3930650"/>
          <a:ext cx="1308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15" imgW="1308100" imgH="508000" progId="Equation.3">
                  <p:embed/>
                </p:oleObj>
              </mc:Choice>
              <mc:Fallback>
                <p:oleObj r:id="rId15" imgW="1308100" imgH="508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0075" y="3930650"/>
                        <a:ext cx="13081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6" name="AutoShape 24"/>
          <p:cNvSpPr/>
          <p:nvPr/>
        </p:nvSpPr>
        <p:spPr>
          <a:xfrm>
            <a:off x="6516688" y="3532188"/>
            <a:ext cx="287337" cy="1235075"/>
          </a:xfrm>
          <a:prstGeom prst="leftBrace">
            <a:avLst>
              <a:gd name="adj1" fmla="val 35819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57" name="Object 25"/>
          <p:cNvGraphicFramePr/>
          <p:nvPr/>
        </p:nvGraphicFramePr>
        <p:xfrm>
          <a:off x="6950075" y="4578350"/>
          <a:ext cx="12811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17" imgW="1282700" imgH="508000" progId="Equation.3">
                  <p:embed/>
                </p:oleObj>
              </mc:Choice>
              <mc:Fallback>
                <p:oleObj r:id="rId17" imgW="1282700" imgH="508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50075" y="4578350"/>
                        <a:ext cx="128111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6"/>
          <p:cNvGraphicFramePr/>
          <p:nvPr/>
        </p:nvGraphicFramePr>
        <p:xfrm>
          <a:off x="3132138" y="1700213"/>
          <a:ext cx="21605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19" imgW="1016000" imgH="419100" progId="Equation.DSMT4">
                  <p:embed/>
                </p:oleObj>
              </mc:Choice>
              <mc:Fallback>
                <p:oleObj r:id="rId19" imgW="1016000" imgH="4191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2160587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/>
      <p:bldP spid="479240" grpId="0"/>
      <p:bldP spid="479244" grpId="0" build="p"/>
      <p:bldP spid="479251" grpId="0" animBg="1"/>
      <p:bldP spid="479252" grpId="0"/>
      <p:bldP spid="479253" grpId="0" animBg="1"/>
      <p:bldP spid="4792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/>
          <p:nvPr/>
        </p:nvSpPr>
        <p:spPr>
          <a:xfrm>
            <a:off x="684213" y="1916113"/>
            <a:ext cx="4354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:L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 </a:t>
            </a:r>
          </a:p>
        </p:txBody>
      </p:sp>
      <p:graphicFrame>
        <p:nvGraphicFramePr>
          <p:cNvPr id="480259" name="Object 3"/>
          <p:cNvGraphicFramePr/>
          <p:nvPr/>
        </p:nvGraphicFramePr>
        <p:xfrm>
          <a:off x="1258888" y="3933825"/>
          <a:ext cx="37449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4" imgW="1700530" imgH="405765" progId="Equation.DSMT4">
                  <p:embed/>
                </p:oleObj>
              </mc:Choice>
              <mc:Fallback>
                <p:oleObj r:id="rId4" imgW="1700530" imgH="4057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8888" y="3933825"/>
                        <a:ext cx="3744912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Rectangle 4"/>
          <p:cNvSpPr/>
          <p:nvPr/>
        </p:nvSpPr>
        <p:spPr>
          <a:xfrm>
            <a:off x="682625" y="2420938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电流元的磁场：</a:t>
            </a:r>
          </a:p>
        </p:txBody>
      </p:sp>
      <p:graphicFrame>
        <p:nvGraphicFramePr>
          <p:cNvPr id="480261" name="Object 5"/>
          <p:cNvGraphicFramePr/>
          <p:nvPr/>
        </p:nvGraphicFramePr>
        <p:xfrm>
          <a:off x="1690688" y="2997200"/>
          <a:ext cx="25923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6" imgW="1079500" imgH="419100" progId="Equation.3">
                  <p:embed/>
                </p:oleObj>
              </mc:Choice>
              <mc:Fallback>
                <p:oleObj r:id="rId6" imgW="1079500" imgH="419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0688" y="2997200"/>
                        <a:ext cx="2592387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/>
          <p:nvPr/>
        </p:nvGraphicFramePr>
        <p:xfrm>
          <a:off x="5154613" y="3081338"/>
          <a:ext cx="5603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8" imgW="278765" imgH="215900" progId="Equation.3">
                  <p:embed/>
                </p:oleObj>
              </mc:Choice>
              <mc:Fallback>
                <p:oleObj r:id="rId8" imgW="278765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4613" y="3081338"/>
                        <a:ext cx="560387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273675" y="4502150"/>
            <a:ext cx="3886200" cy="669925"/>
            <a:chOff x="3312" y="2880"/>
            <a:chExt cx="2448" cy="422"/>
          </a:xfrm>
        </p:grpSpPr>
        <p:grpSp>
          <p:nvGrpSpPr>
            <p:cNvPr id="20525" name="Group 8"/>
            <p:cNvGrpSpPr/>
            <p:nvPr/>
          </p:nvGrpSpPr>
          <p:grpSpPr>
            <a:xfrm>
              <a:off x="3659" y="3014"/>
              <a:ext cx="2101" cy="288"/>
              <a:chOff x="3575" y="2777"/>
              <a:chExt cx="2101" cy="288"/>
            </a:xfrm>
          </p:grpSpPr>
          <p:sp>
            <p:nvSpPr>
              <p:cNvPr id="20527" name="Text Box 9"/>
              <p:cNvSpPr txBox="1"/>
              <p:nvPr/>
            </p:nvSpPr>
            <p:spPr>
              <a:xfrm>
                <a:off x="5352" y="2777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0528" name="Line 10"/>
              <p:cNvSpPr/>
              <p:nvPr/>
            </p:nvSpPr>
            <p:spPr>
              <a:xfrm flipV="1">
                <a:off x="3575" y="2782"/>
                <a:ext cx="19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26" name="Text Box 11"/>
            <p:cNvSpPr txBox="1"/>
            <p:nvPr/>
          </p:nvSpPr>
          <p:spPr>
            <a:xfrm>
              <a:off x="3312" y="288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788025" y="4333875"/>
            <a:ext cx="2782888" cy="866775"/>
            <a:chOff x="3552" y="2558"/>
            <a:chExt cx="1753" cy="546"/>
          </a:xfrm>
        </p:grpSpPr>
        <p:grpSp>
          <p:nvGrpSpPr>
            <p:cNvPr id="20519" name="Group 13"/>
            <p:cNvGrpSpPr/>
            <p:nvPr/>
          </p:nvGrpSpPr>
          <p:grpSpPr>
            <a:xfrm>
              <a:off x="3933" y="2558"/>
              <a:ext cx="1372" cy="546"/>
              <a:chOff x="3933" y="2558"/>
              <a:chExt cx="1372" cy="546"/>
            </a:xfrm>
          </p:grpSpPr>
          <p:sp>
            <p:nvSpPr>
              <p:cNvPr id="20521" name="Text Box 14"/>
              <p:cNvSpPr txBox="1"/>
              <p:nvPr/>
            </p:nvSpPr>
            <p:spPr>
              <a:xfrm>
                <a:off x="4880" y="2816"/>
                <a:ext cx="4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仿宋_GB2312" pitchFamily="49" charset="-122"/>
                  </a:rPr>
                  <a:t>P</a:t>
                </a:r>
                <a:endParaRPr lang="en-US" altLang="zh-CN" sz="24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0522" name="Text Box 15"/>
              <p:cNvSpPr txBox="1"/>
              <p:nvPr/>
            </p:nvSpPr>
            <p:spPr>
              <a:xfrm>
                <a:off x="4124" y="2715"/>
                <a:ext cx="4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endParaRPr lang="zh-CN" altLang="en-US" sz="24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0523" name="Rectangle 16"/>
              <p:cNvSpPr/>
              <p:nvPr/>
            </p:nvSpPr>
            <p:spPr>
              <a:xfrm>
                <a:off x="3933" y="255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Oval 17"/>
              <p:cNvSpPr/>
              <p:nvPr/>
            </p:nvSpPr>
            <p:spPr>
              <a:xfrm>
                <a:off x="5030" y="2669"/>
                <a:ext cx="177" cy="201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20" name="Line 18"/>
            <p:cNvSpPr/>
            <p:nvPr/>
          </p:nvSpPr>
          <p:spPr>
            <a:xfrm>
              <a:off x="3552" y="2784"/>
              <a:ext cx="1488" cy="0"/>
            </a:xfrm>
            <a:prstGeom prst="line">
              <a:avLst/>
            </a:prstGeom>
            <a:ln w="38100" cap="flat" cmpd="sng">
              <a:solidFill>
                <a:srgbClr val="6666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0275" name="Text Box 19"/>
          <p:cNvSpPr txBox="1"/>
          <p:nvPr/>
        </p:nvSpPr>
        <p:spPr>
          <a:xfrm>
            <a:off x="5435600" y="3738563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5867400" y="3349625"/>
            <a:ext cx="2508250" cy="1328738"/>
            <a:chOff x="3579" y="1920"/>
            <a:chExt cx="1580" cy="837"/>
          </a:xfrm>
        </p:grpSpPr>
        <p:graphicFrame>
          <p:nvGraphicFramePr>
            <p:cNvPr id="20487" name="Object 21"/>
            <p:cNvGraphicFramePr/>
            <p:nvPr/>
          </p:nvGraphicFramePr>
          <p:xfrm>
            <a:off x="4056" y="1920"/>
            <a:ext cx="25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r:id="rId10" imgW="127000" imgH="164465" progId="Equation.3">
                    <p:embed/>
                  </p:oleObj>
                </mc:Choice>
                <mc:Fallback>
                  <p:oleObj r:id="rId10" imgW="127000" imgH="1644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56" y="1920"/>
                          <a:ext cx="257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2"/>
            <p:cNvSpPr/>
            <p:nvPr/>
          </p:nvSpPr>
          <p:spPr>
            <a:xfrm flipH="1" flipV="1">
              <a:off x="3579" y="1955"/>
              <a:ext cx="1580" cy="8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0279" name="Text Box 23"/>
          <p:cNvSpPr txBox="1"/>
          <p:nvPr/>
        </p:nvSpPr>
        <p:spPr>
          <a:xfrm>
            <a:off x="5848350" y="2871788"/>
            <a:ext cx="546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480280" name="Rectangle 24"/>
          <p:cNvSpPr/>
          <p:nvPr/>
        </p:nvSpPr>
        <p:spPr>
          <a:xfrm rot="-5400000">
            <a:off x="3716338" y="3968750"/>
            <a:ext cx="4138612" cy="109538"/>
          </a:xfrm>
          <a:prstGeom prst="rect">
            <a:avLst/>
          </a:prstGeom>
          <a:gradFill rotWithShape="0">
            <a:gsLst>
              <a:gs pos="0">
                <a:srgbClr val="B26C92"/>
              </a:gs>
              <a:gs pos="50000">
                <a:srgbClr val="F5EDF1"/>
              </a:gs>
              <a:gs pos="100000">
                <a:srgbClr val="B26C92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5715000" y="1454150"/>
            <a:ext cx="2617788" cy="3235325"/>
            <a:chOff x="3506" y="744"/>
            <a:chExt cx="1649" cy="2038"/>
          </a:xfrm>
        </p:grpSpPr>
        <p:sp>
          <p:nvSpPr>
            <p:cNvPr id="20515" name="Text Box 26"/>
            <p:cNvSpPr txBox="1"/>
            <p:nvPr/>
          </p:nvSpPr>
          <p:spPr>
            <a:xfrm>
              <a:off x="3648" y="744"/>
              <a:ext cx="6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16" name="Freeform 27"/>
            <p:cNvSpPr/>
            <p:nvPr/>
          </p:nvSpPr>
          <p:spPr>
            <a:xfrm rot="-9101955" flipH="1" flipV="1">
              <a:off x="3506" y="946"/>
              <a:ext cx="233" cy="166"/>
            </a:xfrm>
            <a:custGeom>
              <a:avLst/>
              <a:gdLst>
                <a:gd name="txL" fmla="*/ 0 w 384"/>
                <a:gd name="txT" fmla="*/ 0 h 288"/>
                <a:gd name="txR" fmla="*/ 384 w 384"/>
                <a:gd name="txB" fmla="*/ 288 h 288"/>
              </a:gdLst>
              <a:ahLst/>
              <a:cxnLst>
                <a:cxn ang="0">
                  <a:pos x="0" y="0"/>
                </a:cxn>
                <a:cxn ang="0">
                  <a:pos x="54" y="18"/>
                </a:cxn>
                <a:cxn ang="0">
                  <a:pos x="86" y="55"/>
                </a:cxn>
              </a:cxnLst>
              <a:rect l="txL" t="txT" r="txR" b="txB"/>
              <a:pathLst>
                <a:path w="384" h="288">
                  <a:moveTo>
                    <a:pt x="0" y="0"/>
                  </a:moveTo>
                  <a:cubicBezTo>
                    <a:pt x="88" y="24"/>
                    <a:pt x="176" y="48"/>
                    <a:pt x="240" y="96"/>
                  </a:cubicBezTo>
                  <a:cubicBezTo>
                    <a:pt x="304" y="144"/>
                    <a:pt x="344" y="216"/>
                    <a:pt x="384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Line 28"/>
            <p:cNvSpPr/>
            <p:nvPr/>
          </p:nvSpPr>
          <p:spPr>
            <a:xfrm flipH="1" flipV="1">
              <a:off x="3575" y="1044"/>
              <a:ext cx="1580" cy="17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480285" name="Text Box 29"/>
          <p:cNvSpPr txBox="1"/>
          <p:nvPr/>
        </p:nvSpPr>
        <p:spPr>
          <a:xfrm>
            <a:off x="5334000" y="4845050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0286" name="Text Box 30"/>
          <p:cNvSpPr txBox="1"/>
          <p:nvPr/>
        </p:nvSpPr>
        <p:spPr>
          <a:xfrm>
            <a:off x="5292725" y="2503488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80287" name="Object 31"/>
          <p:cNvGraphicFramePr/>
          <p:nvPr/>
        </p:nvGraphicFramePr>
        <p:xfrm>
          <a:off x="8101013" y="3933825"/>
          <a:ext cx="530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12" imgW="215900" imgH="215900" progId="Equation.3">
                  <p:embed/>
                </p:oleObj>
              </mc:Choice>
              <mc:Fallback>
                <p:oleObj r:id="rId12" imgW="215900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1013" y="3933825"/>
                        <a:ext cx="5302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88" name="Text Box 32"/>
          <p:cNvSpPr txBox="1"/>
          <p:nvPr/>
        </p:nvSpPr>
        <p:spPr>
          <a:xfrm>
            <a:off x="8029575" y="4403725"/>
            <a:ext cx="488950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FF505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0289" name="AutoShape 33"/>
          <p:cNvSpPr/>
          <p:nvPr/>
        </p:nvSpPr>
        <p:spPr>
          <a:xfrm>
            <a:off x="5635625" y="2740025"/>
            <a:ext cx="263525" cy="504825"/>
          </a:xfrm>
          <a:prstGeom prst="upArrow">
            <a:avLst>
              <a:gd name="adj1" fmla="val 50000"/>
              <a:gd name="adj2" fmla="val 47891"/>
            </a:avLst>
          </a:prstGeom>
          <a:solidFill>
            <a:srgbClr val="A50021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>
          <a:xfrm>
            <a:off x="5799138" y="4784725"/>
            <a:ext cx="2400300" cy="1274763"/>
            <a:chOff x="3559" y="2842"/>
            <a:chExt cx="1512" cy="803"/>
          </a:xfrm>
        </p:grpSpPr>
        <p:sp>
          <p:nvSpPr>
            <p:cNvPr id="20511" name="Line 35"/>
            <p:cNvSpPr/>
            <p:nvPr/>
          </p:nvSpPr>
          <p:spPr>
            <a:xfrm flipH="1">
              <a:off x="3559" y="2842"/>
              <a:ext cx="1512" cy="8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0512" name="Group 36"/>
            <p:cNvGrpSpPr/>
            <p:nvPr/>
          </p:nvGrpSpPr>
          <p:grpSpPr>
            <a:xfrm>
              <a:off x="3575" y="3036"/>
              <a:ext cx="687" cy="514"/>
              <a:chOff x="3575" y="3036"/>
              <a:chExt cx="687" cy="514"/>
            </a:xfrm>
          </p:grpSpPr>
          <p:sp>
            <p:nvSpPr>
              <p:cNvPr id="20513" name="Freeform 37"/>
              <p:cNvSpPr/>
              <p:nvPr/>
            </p:nvSpPr>
            <p:spPr>
              <a:xfrm rot="3701955" flipH="1">
                <a:off x="3606" y="3316"/>
                <a:ext cx="224" cy="244"/>
              </a:xfrm>
              <a:custGeom>
                <a:avLst/>
                <a:gdLst>
                  <a:gd name="txL" fmla="*/ 0 w 384"/>
                  <a:gd name="txT" fmla="*/ 0 h 288"/>
                  <a:gd name="txR" fmla="*/ 384 w 384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48" y="58"/>
                  </a:cxn>
                  <a:cxn ang="0">
                    <a:pos x="76" y="175"/>
                  </a:cxn>
                </a:cxnLst>
                <a:rect l="txL" t="txT" r="txR" b="tx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4" name="Text Box 38"/>
              <p:cNvSpPr txBox="1"/>
              <p:nvPr/>
            </p:nvSpPr>
            <p:spPr>
              <a:xfrm>
                <a:off x="3575" y="3036"/>
                <a:ext cx="68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480295" name="Rectangle 39"/>
          <p:cNvSpPr/>
          <p:nvPr/>
        </p:nvSpPr>
        <p:spPr>
          <a:xfrm rot="-5400000">
            <a:off x="5665788" y="3298825"/>
            <a:ext cx="212725" cy="107950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3" name="Arc 40"/>
          <p:cNvSpPr/>
          <p:nvPr/>
        </p:nvSpPr>
        <p:spPr>
          <a:xfrm rot="-5400000" flipV="1">
            <a:off x="5773738" y="3276600"/>
            <a:ext cx="2286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70983951" y="53527701"/>
              </a:cxn>
              <a:cxn ang="0">
                <a:pos x="0" y="53527701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vert="eaVert"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Text Box 41"/>
          <p:cNvSpPr txBox="1"/>
          <p:nvPr/>
        </p:nvSpPr>
        <p:spPr>
          <a:xfrm>
            <a:off x="539750" y="1268413"/>
            <a:ext cx="43926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、载流长直导线的磁场</a:t>
            </a:r>
          </a:p>
        </p:txBody>
      </p:sp>
      <p:sp>
        <p:nvSpPr>
          <p:cNvPr id="480298" name="Line 42"/>
          <p:cNvSpPr/>
          <p:nvPr/>
        </p:nvSpPr>
        <p:spPr>
          <a:xfrm flipV="1">
            <a:off x="5753100" y="1425575"/>
            <a:ext cx="0" cy="530225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0506" name="Group 51"/>
          <p:cNvGrpSpPr/>
          <p:nvPr/>
        </p:nvGrpSpPr>
        <p:grpSpPr>
          <a:xfrm>
            <a:off x="323850" y="549275"/>
            <a:ext cx="5626100" cy="547688"/>
            <a:chOff x="204" y="237"/>
            <a:chExt cx="3544" cy="345"/>
          </a:xfrm>
        </p:grpSpPr>
        <p:sp>
          <p:nvSpPr>
            <p:cNvPr id="20510" name="Text Box 44"/>
            <p:cNvSpPr txBox="1"/>
            <p:nvPr/>
          </p:nvSpPr>
          <p:spPr>
            <a:xfrm>
              <a:off x="204" y="255"/>
              <a:ext cx="3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二、利用毕－萨－拉定律求解</a:t>
              </a:r>
            </a:p>
          </p:txBody>
        </p:sp>
        <p:graphicFrame>
          <p:nvGraphicFramePr>
            <p:cNvPr id="20486" name="Object 45"/>
            <p:cNvGraphicFramePr/>
            <p:nvPr/>
          </p:nvGraphicFramePr>
          <p:xfrm>
            <a:off x="3198" y="237"/>
            <a:ext cx="23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6" r:id="rId14" imgW="152400" imgH="203200" progId="Equation.DSMT4">
                    <p:embed/>
                  </p:oleObj>
                </mc:Choice>
                <mc:Fallback>
                  <p:oleObj r:id="rId14" imgW="152400" imgH="2032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198" y="237"/>
                          <a:ext cx="23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0303" name="Rectangle 47"/>
          <p:cNvSpPr/>
          <p:nvPr/>
        </p:nvSpPr>
        <p:spPr>
          <a:xfrm>
            <a:off x="1474788" y="5661025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r=d /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sin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, l = - d 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tg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 </a:t>
            </a:r>
          </a:p>
        </p:txBody>
      </p:sp>
      <p:sp>
        <p:nvSpPr>
          <p:cNvPr id="480304" name="Rectangle 48"/>
          <p:cNvSpPr/>
          <p:nvPr/>
        </p:nvSpPr>
        <p:spPr>
          <a:xfrm>
            <a:off x="898525" y="4797425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统一变量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80306" name="Line 50"/>
          <p:cNvSpPr/>
          <p:nvPr/>
        </p:nvSpPr>
        <p:spPr>
          <a:xfrm flipV="1">
            <a:off x="5762625" y="1425575"/>
            <a:ext cx="0" cy="530225"/>
          </a:xfrm>
          <a:prstGeom prst="line">
            <a:avLst/>
          </a:prstGeom>
          <a:ln w="57150" cap="rnd" cmpd="sng">
            <a:solidFill>
              <a:srgbClr val="A5002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75" grpId="0"/>
      <p:bldP spid="480279" grpId="0"/>
      <p:bldP spid="480280" grpId="0" animBg="1"/>
      <p:bldP spid="480285" grpId="0"/>
      <p:bldP spid="480286" grpId="0"/>
      <p:bldP spid="480288" grpId="0"/>
      <p:bldP spid="480289" grpId="0" animBg="1"/>
      <p:bldP spid="480295" grpId="0" animBg="1"/>
      <p:bldP spid="20503" grpId="0" animBg="1"/>
      <p:bldP spid="480303" grpId="0"/>
      <p:bldP spid="4803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/>
          <p:nvPr/>
        </p:nvGraphicFramePr>
        <p:xfrm>
          <a:off x="900113" y="620713"/>
          <a:ext cx="37449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4" imgW="1700530" imgH="405765" progId="Equation.DSMT4">
                  <p:embed/>
                </p:oleObj>
              </mc:Choice>
              <mc:Fallback>
                <p:oleObj r:id="rId4" imgW="1700530" imgH="405765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620713"/>
                        <a:ext cx="3744912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6"/>
          <p:cNvGraphicFramePr/>
          <p:nvPr/>
        </p:nvGraphicFramePr>
        <p:xfrm>
          <a:off x="755650" y="2349500"/>
          <a:ext cx="27447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r:id="rId6" imgW="1180465" imgH="393700" progId="Equation.DSMT4">
                  <p:embed/>
                </p:oleObj>
              </mc:Choice>
              <mc:Fallback>
                <p:oleObj r:id="rId6" imgW="1180465" imgH="3937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2349500"/>
                        <a:ext cx="27447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47"/>
          <p:cNvSpPr/>
          <p:nvPr/>
        </p:nvSpPr>
        <p:spPr>
          <a:xfrm>
            <a:off x="1763713" y="170021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r=d /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sin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, l = - d 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tg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 </a:t>
            </a:r>
          </a:p>
        </p:txBody>
      </p:sp>
      <p:sp>
        <p:nvSpPr>
          <p:cNvPr id="21514" name="Rectangle 48"/>
          <p:cNvSpPr/>
          <p:nvPr/>
        </p:nvSpPr>
        <p:spPr>
          <a:xfrm>
            <a:off x="468313" y="170021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统一变量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07953" name="Rectangle 49"/>
          <p:cNvSpPr/>
          <p:nvPr/>
        </p:nvSpPr>
        <p:spPr>
          <a:xfrm>
            <a:off x="611188" y="5300663"/>
            <a:ext cx="77057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方向：直导线电流与各电流元的磁场同方向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与导线垂直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pSp>
        <p:nvGrpSpPr>
          <p:cNvPr id="21516" name="Group 88"/>
          <p:cNvGrpSpPr/>
          <p:nvPr/>
        </p:nvGrpSpPr>
        <p:grpSpPr>
          <a:xfrm>
            <a:off x="5154613" y="476250"/>
            <a:ext cx="4005262" cy="4667250"/>
            <a:chOff x="3247" y="898"/>
            <a:chExt cx="2523" cy="2940"/>
          </a:xfrm>
        </p:grpSpPr>
        <p:graphicFrame>
          <p:nvGraphicFramePr>
            <p:cNvPr id="21510" name="Object 51"/>
            <p:cNvGraphicFramePr/>
            <p:nvPr/>
          </p:nvGraphicFramePr>
          <p:xfrm>
            <a:off x="3247" y="1941"/>
            <a:ext cx="3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r:id="rId8" imgW="278765" imgH="215900" progId="Equation.3">
                    <p:embed/>
                  </p:oleObj>
                </mc:Choice>
                <mc:Fallback>
                  <p:oleObj r:id="rId8" imgW="278765" imgH="2159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47" y="1941"/>
                          <a:ext cx="353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7" name="Group 52"/>
            <p:cNvGrpSpPr/>
            <p:nvPr/>
          </p:nvGrpSpPr>
          <p:grpSpPr>
            <a:xfrm>
              <a:off x="3322" y="2836"/>
              <a:ext cx="2448" cy="422"/>
              <a:chOff x="3312" y="2880"/>
              <a:chExt cx="2448" cy="422"/>
            </a:xfrm>
          </p:grpSpPr>
          <p:grpSp>
            <p:nvGrpSpPr>
              <p:cNvPr id="21547" name="Group 53"/>
              <p:cNvGrpSpPr/>
              <p:nvPr/>
            </p:nvGrpSpPr>
            <p:grpSpPr>
              <a:xfrm>
                <a:off x="3659" y="3014"/>
                <a:ext cx="2101" cy="288"/>
                <a:chOff x="3575" y="2777"/>
                <a:chExt cx="2101" cy="288"/>
              </a:xfrm>
            </p:grpSpPr>
            <p:sp>
              <p:nvSpPr>
                <p:cNvPr id="21549" name="Text Box 54"/>
                <p:cNvSpPr txBox="1"/>
                <p:nvPr/>
              </p:nvSpPr>
              <p:spPr>
                <a:xfrm>
                  <a:off x="5352" y="2777"/>
                  <a:ext cx="32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21550" name="Line 55"/>
                <p:cNvSpPr/>
                <p:nvPr/>
              </p:nvSpPr>
              <p:spPr>
                <a:xfrm flipV="1">
                  <a:off x="3575" y="2782"/>
                  <a:ext cx="19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1548" name="Text Box 56"/>
              <p:cNvSpPr txBox="1"/>
              <p:nvPr/>
            </p:nvSpPr>
            <p:spPr>
              <a:xfrm>
                <a:off x="3312" y="288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grpSp>
          <p:nvGrpSpPr>
            <p:cNvPr id="21518" name="Group 57"/>
            <p:cNvGrpSpPr/>
            <p:nvPr/>
          </p:nvGrpSpPr>
          <p:grpSpPr>
            <a:xfrm>
              <a:off x="3646" y="2730"/>
              <a:ext cx="1753" cy="546"/>
              <a:chOff x="3552" y="2558"/>
              <a:chExt cx="1753" cy="546"/>
            </a:xfrm>
          </p:grpSpPr>
          <p:grpSp>
            <p:nvGrpSpPr>
              <p:cNvPr id="21541" name="Group 58"/>
              <p:cNvGrpSpPr/>
              <p:nvPr/>
            </p:nvGrpSpPr>
            <p:grpSpPr>
              <a:xfrm>
                <a:off x="3933" y="2558"/>
                <a:ext cx="1372" cy="546"/>
                <a:chOff x="3933" y="2558"/>
                <a:chExt cx="1372" cy="546"/>
              </a:xfrm>
            </p:grpSpPr>
            <p:sp>
              <p:nvSpPr>
                <p:cNvPr id="21543" name="Text Box 59"/>
                <p:cNvSpPr txBox="1"/>
                <p:nvPr/>
              </p:nvSpPr>
              <p:spPr>
                <a:xfrm>
                  <a:off x="4880" y="2816"/>
                  <a:ext cx="42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latin typeface="Times New Roman" panose="02020603050405020304" pitchFamily="18" charset="0"/>
                      <a:ea typeface="仿宋_GB2312" pitchFamily="49" charset="-122"/>
                    </a:rPr>
                    <a:t>P</a:t>
                  </a:r>
                  <a:endParaRPr lang="en-US" altLang="zh-CN" sz="2400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1544" name="Text Box 60"/>
                <p:cNvSpPr txBox="1"/>
                <p:nvPr/>
              </p:nvSpPr>
              <p:spPr>
                <a:xfrm>
                  <a:off x="4124" y="2715"/>
                  <a:ext cx="48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>
                    <a:spcBef>
                      <a:spcPct val="50000"/>
                    </a:spcBef>
                  </a:pPr>
                  <a:endParaRPr lang="zh-CN" altLang="en-US" sz="2400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1545" name="Rectangle 61"/>
                <p:cNvSpPr/>
                <p:nvPr/>
              </p:nvSpPr>
              <p:spPr>
                <a:xfrm>
                  <a:off x="3933" y="255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vl="0" eaLnBrk="1" hangingPunct="1"/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6" name="Oval 62"/>
                <p:cNvSpPr/>
                <p:nvPr/>
              </p:nvSpPr>
              <p:spPr>
                <a:xfrm>
                  <a:off x="5030" y="2669"/>
                  <a:ext cx="177" cy="201"/>
                </a:xfrm>
                <a:prstGeom prst="ellipse">
                  <a:avLst/>
                </a:prstGeom>
                <a:solidFill>
                  <a:schemeClr val="hlink"/>
                </a:solidFill>
                <a:ln w="952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42" name="Line 63"/>
              <p:cNvSpPr/>
              <p:nvPr/>
            </p:nvSpPr>
            <p:spPr>
              <a:xfrm>
                <a:off x="3552" y="2784"/>
                <a:ext cx="1488" cy="0"/>
              </a:xfrm>
              <a:prstGeom prst="line">
                <a:avLst/>
              </a:prstGeom>
              <a:ln w="38100" cap="flat" cmpd="sng">
                <a:solidFill>
                  <a:srgbClr val="6666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19" name="Text Box 64"/>
            <p:cNvSpPr txBox="1"/>
            <p:nvPr/>
          </p:nvSpPr>
          <p:spPr>
            <a:xfrm>
              <a:off x="3424" y="2355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21520" name="Group 65"/>
            <p:cNvGrpSpPr/>
            <p:nvPr/>
          </p:nvGrpSpPr>
          <p:grpSpPr>
            <a:xfrm>
              <a:off x="3696" y="2110"/>
              <a:ext cx="1580" cy="837"/>
              <a:chOff x="3579" y="1920"/>
              <a:chExt cx="1580" cy="837"/>
            </a:xfrm>
          </p:grpSpPr>
          <p:graphicFrame>
            <p:nvGraphicFramePr>
              <p:cNvPr id="21512" name="Object 66"/>
              <p:cNvGraphicFramePr/>
              <p:nvPr/>
            </p:nvGraphicFramePr>
            <p:xfrm>
              <a:off x="4056" y="1920"/>
              <a:ext cx="25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1" r:id="rId10" imgW="127000" imgH="164465" progId="Equation.3">
                      <p:embed/>
                    </p:oleObj>
                  </mc:Choice>
                  <mc:Fallback>
                    <p:oleObj r:id="rId10" imgW="127000" imgH="164465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056" y="1920"/>
                            <a:ext cx="25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Line 67"/>
              <p:cNvSpPr/>
              <p:nvPr/>
            </p:nvSpPr>
            <p:spPr>
              <a:xfrm flipH="1" flipV="1">
                <a:off x="3579" y="1955"/>
                <a:ext cx="1580" cy="80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21" name="Text Box 68"/>
            <p:cNvSpPr txBox="1"/>
            <p:nvPr/>
          </p:nvSpPr>
          <p:spPr>
            <a:xfrm>
              <a:off x="3684" y="1809"/>
              <a:ext cx="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22" name="Rectangle 69"/>
            <p:cNvSpPr/>
            <p:nvPr/>
          </p:nvSpPr>
          <p:spPr>
            <a:xfrm rot="-5400000">
              <a:off x="2341" y="2500"/>
              <a:ext cx="2607" cy="69"/>
            </a:xfrm>
            <a:prstGeom prst="rect">
              <a:avLst/>
            </a:prstGeom>
            <a:gradFill rotWithShape="0">
              <a:gsLst>
                <a:gs pos="0">
                  <a:srgbClr val="B26C92"/>
                </a:gs>
                <a:gs pos="50000">
                  <a:srgbClr val="F5EDF1"/>
                </a:gs>
                <a:gs pos="100000">
                  <a:srgbClr val="B26C9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23" name="Group 70"/>
            <p:cNvGrpSpPr/>
            <p:nvPr/>
          </p:nvGrpSpPr>
          <p:grpSpPr>
            <a:xfrm>
              <a:off x="3600" y="916"/>
              <a:ext cx="1649" cy="2038"/>
              <a:chOff x="3506" y="744"/>
              <a:chExt cx="1649" cy="2038"/>
            </a:xfrm>
          </p:grpSpPr>
          <p:sp>
            <p:nvSpPr>
              <p:cNvPr id="21537" name="Text Box 71"/>
              <p:cNvSpPr txBox="1"/>
              <p:nvPr/>
            </p:nvSpPr>
            <p:spPr>
              <a:xfrm>
                <a:off x="3648" y="744"/>
                <a:ext cx="61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2</a:t>
                </a:r>
                <a:endPara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538" name="Freeform 72"/>
              <p:cNvSpPr/>
              <p:nvPr/>
            </p:nvSpPr>
            <p:spPr>
              <a:xfrm rot="-9101955" flipH="1" flipV="1">
                <a:off x="3506" y="946"/>
                <a:ext cx="233" cy="166"/>
              </a:xfrm>
              <a:custGeom>
                <a:avLst/>
                <a:gdLst>
                  <a:gd name="txL" fmla="*/ 0 w 384"/>
                  <a:gd name="txT" fmla="*/ 0 h 288"/>
                  <a:gd name="txR" fmla="*/ 384 w 384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54" y="18"/>
                  </a:cxn>
                  <a:cxn ang="0">
                    <a:pos x="86" y="55"/>
                  </a:cxn>
                </a:cxnLst>
                <a:rect l="txL" t="txT" r="txR" b="tx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9" name="Line 73"/>
              <p:cNvSpPr/>
              <p:nvPr/>
            </p:nvSpPr>
            <p:spPr>
              <a:xfrm flipH="1" flipV="1">
                <a:off x="3575" y="1044"/>
                <a:ext cx="1580" cy="17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21524" name="Text Box 74"/>
            <p:cNvSpPr txBox="1"/>
            <p:nvPr/>
          </p:nvSpPr>
          <p:spPr>
            <a:xfrm>
              <a:off x="3360" y="3052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1525" name="Text Box 75"/>
            <p:cNvSpPr txBox="1"/>
            <p:nvPr/>
          </p:nvSpPr>
          <p:spPr>
            <a:xfrm>
              <a:off x="3334" y="1577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1511" name="Object 76"/>
            <p:cNvGraphicFramePr/>
            <p:nvPr/>
          </p:nvGraphicFramePr>
          <p:xfrm>
            <a:off x="5103" y="2478"/>
            <a:ext cx="3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2" r:id="rId12" imgW="215900" imgH="215900" progId="Equation.3">
                    <p:embed/>
                  </p:oleObj>
                </mc:Choice>
                <mc:Fallback>
                  <p:oleObj r:id="rId12" imgW="215900" imgH="2159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03" y="2478"/>
                          <a:ext cx="334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Text Box 77"/>
            <p:cNvSpPr txBox="1"/>
            <p:nvPr/>
          </p:nvSpPr>
          <p:spPr>
            <a:xfrm>
              <a:off x="5058" y="2774"/>
              <a:ext cx="308" cy="288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FF505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1527" name="AutoShape 78"/>
            <p:cNvSpPr/>
            <p:nvPr/>
          </p:nvSpPr>
          <p:spPr>
            <a:xfrm>
              <a:off x="3550" y="1726"/>
              <a:ext cx="166" cy="318"/>
            </a:xfrm>
            <a:prstGeom prst="upArrow">
              <a:avLst>
                <a:gd name="adj1" fmla="val 50000"/>
                <a:gd name="adj2" fmla="val 47891"/>
              </a:avLst>
            </a:prstGeom>
            <a:solidFill>
              <a:srgbClr val="A50021"/>
            </a:solidFill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28" name="Group 79"/>
            <p:cNvGrpSpPr/>
            <p:nvPr/>
          </p:nvGrpSpPr>
          <p:grpSpPr>
            <a:xfrm>
              <a:off x="3653" y="3014"/>
              <a:ext cx="1512" cy="803"/>
              <a:chOff x="3559" y="2842"/>
              <a:chExt cx="1512" cy="803"/>
            </a:xfrm>
          </p:grpSpPr>
          <p:sp>
            <p:nvSpPr>
              <p:cNvPr id="21533" name="Line 80"/>
              <p:cNvSpPr/>
              <p:nvPr/>
            </p:nvSpPr>
            <p:spPr>
              <a:xfrm flipH="1">
                <a:off x="3559" y="2842"/>
                <a:ext cx="1512" cy="8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21534" name="Group 81"/>
              <p:cNvGrpSpPr/>
              <p:nvPr/>
            </p:nvGrpSpPr>
            <p:grpSpPr>
              <a:xfrm>
                <a:off x="3575" y="3036"/>
                <a:ext cx="687" cy="514"/>
                <a:chOff x="3575" y="3036"/>
                <a:chExt cx="687" cy="514"/>
              </a:xfrm>
            </p:grpSpPr>
            <p:sp>
              <p:nvSpPr>
                <p:cNvPr id="21535" name="Freeform 82"/>
                <p:cNvSpPr/>
                <p:nvPr/>
              </p:nvSpPr>
              <p:spPr>
                <a:xfrm rot="3701955" flipH="1">
                  <a:off x="3606" y="3316"/>
                  <a:ext cx="224" cy="244"/>
                </a:xfrm>
                <a:custGeom>
                  <a:avLst/>
                  <a:gdLst>
                    <a:gd name="txL" fmla="*/ 0 w 384"/>
                    <a:gd name="txT" fmla="*/ 0 h 288"/>
                    <a:gd name="txR" fmla="*/ 384 w 384"/>
                    <a:gd name="txB" fmla="*/ 288 h 288"/>
                  </a:gdLst>
                  <a:ahLst/>
                  <a:cxnLst>
                    <a:cxn ang="0">
                      <a:pos x="0" y="0"/>
                    </a:cxn>
                    <a:cxn ang="0">
                      <a:pos x="48" y="58"/>
                    </a:cxn>
                    <a:cxn ang="0">
                      <a:pos x="76" y="175"/>
                    </a:cxn>
                  </a:cxnLst>
                  <a:rect l="txL" t="txT" r="txR" b="txB"/>
                  <a:pathLst>
                    <a:path w="384" h="288">
                      <a:moveTo>
                        <a:pt x="0" y="0"/>
                      </a:moveTo>
                      <a:cubicBezTo>
                        <a:pt x="88" y="24"/>
                        <a:pt x="176" y="48"/>
                        <a:pt x="240" y="96"/>
                      </a:cubicBezTo>
                      <a:cubicBezTo>
                        <a:pt x="304" y="144"/>
                        <a:pt x="344" y="216"/>
                        <a:pt x="384" y="28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6" name="Text Box 83"/>
                <p:cNvSpPr txBox="1"/>
                <p:nvPr/>
              </p:nvSpPr>
              <p:spPr>
                <a:xfrm>
                  <a:off x="3575" y="3036"/>
                  <a:ext cx="687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zh-CN" altLang="en-US" sz="2400" i="1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2400" i="1" baseline="-25000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1</a:t>
                  </a:r>
                  <a:endParaRPr lang="en-US" altLang="zh-CN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1529" name="Rectangle 84"/>
            <p:cNvSpPr/>
            <p:nvPr/>
          </p:nvSpPr>
          <p:spPr>
            <a:xfrm rot="-5400000">
              <a:off x="3569" y="2078"/>
              <a:ext cx="134" cy="68"/>
            </a:xfrm>
            <a:prstGeom prst="rect">
              <a:avLst/>
            </a:prstGeom>
            <a:solidFill>
              <a:srgbClr val="00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0" name="Arc 85"/>
            <p:cNvSpPr/>
            <p:nvPr/>
          </p:nvSpPr>
          <p:spPr>
            <a:xfrm rot="-5400000" flipV="1">
              <a:off x="3637" y="2064"/>
              <a:ext cx="144" cy="9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Line 86"/>
            <p:cNvSpPr/>
            <p:nvPr/>
          </p:nvSpPr>
          <p:spPr>
            <a:xfrm flipV="1">
              <a:off x="3624" y="898"/>
              <a:ext cx="0" cy="33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2" name="Line 87"/>
            <p:cNvSpPr/>
            <p:nvPr/>
          </p:nvSpPr>
          <p:spPr>
            <a:xfrm flipV="1">
              <a:off x="3630" y="898"/>
              <a:ext cx="0" cy="334"/>
            </a:xfrm>
            <a:prstGeom prst="line">
              <a:avLst/>
            </a:prstGeom>
            <a:ln w="57150" cap="rnd" cmpd="sng">
              <a:solidFill>
                <a:srgbClr val="A50021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21508" name="Object 89"/>
          <p:cNvGraphicFramePr/>
          <p:nvPr/>
        </p:nvGraphicFramePr>
        <p:xfrm>
          <a:off x="1044575" y="3298825"/>
          <a:ext cx="2447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r:id="rId14" imgW="1129665" imgH="393700" progId="Equation.DSMT4">
                  <p:embed/>
                </p:oleObj>
              </mc:Choice>
              <mc:Fallback>
                <p:oleObj r:id="rId14" imgW="1129665" imgH="393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4575" y="3298825"/>
                        <a:ext cx="24479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94" name="Object 90"/>
          <p:cNvGraphicFramePr/>
          <p:nvPr/>
        </p:nvGraphicFramePr>
        <p:xfrm>
          <a:off x="1038225" y="4221163"/>
          <a:ext cx="32464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r:id="rId16" imgW="1459865" imgH="393700" progId="Equation.DSMT4">
                  <p:embed/>
                </p:oleObj>
              </mc:Choice>
              <mc:Fallback>
                <p:oleObj r:id="rId16" imgW="1459865" imgH="3937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38225" y="4221163"/>
                        <a:ext cx="3246438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2"/>
          <p:cNvSpPr/>
          <p:nvPr/>
        </p:nvSpPr>
        <p:spPr>
          <a:xfrm>
            <a:off x="495300" y="1385888"/>
            <a:ext cx="141287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539" name="Rectangle 3"/>
          <p:cNvSpPr/>
          <p:nvPr/>
        </p:nvSpPr>
        <p:spPr>
          <a:xfrm>
            <a:off x="560388" y="2108200"/>
            <a:ext cx="545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=0,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=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无限长载流直导线，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0" name="Object 4"/>
          <p:cNvGraphicFramePr/>
          <p:nvPr/>
        </p:nvGraphicFramePr>
        <p:xfrm>
          <a:off x="2484438" y="2708275"/>
          <a:ext cx="1511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3" imgW="583565" imgH="405765" progId="Equation.3">
                  <p:embed/>
                </p:oleObj>
              </mc:Choice>
              <mc:Fallback>
                <p:oleObj r:id="rId3" imgW="583565" imgH="4057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2708275"/>
                        <a:ext cx="15113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0" name="Group 5"/>
          <p:cNvGrpSpPr/>
          <p:nvPr/>
        </p:nvGrpSpPr>
        <p:grpSpPr>
          <a:xfrm>
            <a:off x="5940425" y="908050"/>
            <a:ext cx="2416175" cy="2635250"/>
            <a:chOff x="4105" y="119"/>
            <a:chExt cx="1522" cy="1660"/>
          </a:xfrm>
        </p:grpSpPr>
        <p:grpSp>
          <p:nvGrpSpPr>
            <p:cNvPr id="22558" name="Group 6"/>
            <p:cNvGrpSpPr/>
            <p:nvPr/>
          </p:nvGrpSpPr>
          <p:grpSpPr>
            <a:xfrm>
              <a:off x="4941" y="1203"/>
              <a:ext cx="77" cy="576"/>
              <a:chOff x="4656" y="1488"/>
              <a:chExt cx="96" cy="720"/>
            </a:xfrm>
          </p:grpSpPr>
          <p:sp>
            <p:nvSpPr>
              <p:cNvPr id="22575" name="Rectangle 7"/>
              <p:cNvSpPr/>
              <p:nvPr/>
            </p:nvSpPr>
            <p:spPr>
              <a:xfrm>
                <a:off x="4656" y="1488"/>
                <a:ext cx="96" cy="480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6" name="Rectangle 8"/>
              <p:cNvSpPr/>
              <p:nvPr/>
            </p:nvSpPr>
            <p:spPr>
              <a:xfrm>
                <a:off x="4656" y="2064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59" name="Group 9"/>
            <p:cNvGrpSpPr/>
            <p:nvPr/>
          </p:nvGrpSpPr>
          <p:grpSpPr>
            <a:xfrm>
              <a:off x="4332" y="973"/>
              <a:ext cx="1295" cy="384"/>
              <a:chOff x="3696" y="2880"/>
              <a:chExt cx="1632" cy="480"/>
            </a:xfrm>
          </p:grpSpPr>
          <p:sp>
            <p:nvSpPr>
              <p:cNvPr id="22568" name="Oval 10"/>
              <p:cNvSpPr/>
              <p:nvPr/>
            </p:nvSpPr>
            <p:spPr>
              <a:xfrm>
                <a:off x="4008" y="2976"/>
                <a:ext cx="1008" cy="288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9" name="Oval 11"/>
              <p:cNvSpPr/>
              <p:nvPr/>
            </p:nvSpPr>
            <p:spPr>
              <a:xfrm>
                <a:off x="4224" y="3024"/>
                <a:ext cx="576" cy="192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0" name="Oval 12"/>
              <p:cNvSpPr/>
              <p:nvPr/>
            </p:nvSpPr>
            <p:spPr>
              <a:xfrm>
                <a:off x="4344" y="3072"/>
                <a:ext cx="336" cy="96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1" name="Oval 13"/>
              <p:cNvSpPr/>
              <p:nvPr/>
            </p:nvSpPr>
            <p:spPr>
              <a:xfrm>
                <a:off x="3696" y="2880"/>
                <a:ext cx="1632" cy="480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2" name="Freeform 14"/>
              <p:cNvSpPr/>
              <p:nvPr/>
            </p:nvSpPr>
            <p:spPr>
              <a:xfrm>
                <a:off x="4848" y="3228"/>
                <a:ext cx="384" cy="96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240" y="48"/>
                  </a:cxn>
                  <a:cxn ang="0">
                    <a:pos x="384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3" name="Freeform 15"/>
              <p:cNvSpPr/>
              <p:nvPr/>
            </p:nvSpPr>
            <p:spPr>
              <a:xfrm>
                <a:off x="4656" y="3156"/>
                <a:ext cx="384" cy="96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240" y="48"/>
                  </a:cxn>
                  <a:cxn ang="0">
                    <a:pos x="384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4" name="Freeform 16"/>
              <p:cNvSpPr/>
              <p:nvPr/>
            </p:nvSpPr>
            <p:spPr>
              <a:xfrm>
                <a:off x="4464" y="3168"/>
                <a:ext cx="336" cy="48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12"/>
                  </a:cxn>
                  <a:cxn ang="0">
                    <a:pos x="161" y="6"/>
                  </a:cxn>
                  <a:cxn ang="0">
                    <a:pos x="257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2535" name="Object 17"/>
            <p:cNvGraphicFramePr/>
            <p:nvPr/>
          </p:nvGraphicFramePr>
          <p:xfrm>
            <a:off x="5322" y="1280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r:id="rId5" imgW="152400" imgH="203200" progId="Equation.3">
                    <p:embed/>
                  </p:oleObj>
                </mc:Choice>
                <mc:Fallback>
                  <p:oleObj r:id="rId5" imgW="152400" imgH="2032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22" y="1280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0" name="Group 18"/>
            <p:cNvGrpSpPr/>
            <p:nvPr/>
          </p:nvGrpSpPr>
          <p:grpSpPr>
            <a:xfrm>
              <a:off x="4105" y="210"/>
              <a:ext cx="820" cy="817"/>
              <a:chOff x="4272" y="2176"/>
              <a:chExt cx="1033" cy="1022"/>
            </a:xfrm>
          </p:grpSpPr>
          <p:sp>
            <p:nvSpPr>
              <p:cNvPr id="22567" name="Rectangle 19"/>
              <p:cNvSpPr/>
              <p:nvPr/>
            </p:nvSpPr>
            <p:spPr>
              <a:xfrm>
                <a:off x="4427" y="2176"/>
                <a:ext cx="256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1" hangingPunct="1"/>
                <a:r>
                  <a:rPr lang="en-US" altLang="zh-CN" i="1" dirty="0">
                    <a:latin typeface="Times New Roman" panose="02020603050405020304" pitchFamily="18" charset="0"/>
                    <a:ea typeface="仿宋_GB2312" pitchFamily="49" charset="-122"/>
                  </a:rPr>
                  <a:t>I</a:t>
                </a:r>
              </a:p>
            </p:txBody>
          </p:sp>
          <p:graphicFrame>
            <p:nvGraphicFramePr>
              <p:cNvPr id="22536" name="Object 20"/>
              <p:cNvGraphicFramePr/>
              <p:nvPr/>
            </p:nvGraphicFramePr>
            <p:xfrm>
              <a:off x="5088" y="2496"/>
              <a:ext cx="217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7" r:id="rId7" imgW="152400" imgH="203200" progId="Equation.3">
                      <p:embed/>
                    </p:oleObj>
                  </mc:Choice>
                  <mc:Fallback>
                    <p:oleObj r:id="rId7" imgW="152400" imgH="2032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088" y="2496"/>
                            <a:ext cx="217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7" name="Object 21"/>
              <p:cNvGraphicFramePr/>
              <p:nvPr/>
            </p:nvGraphicFramePr>
            <p:xfrm>
              <a:off x="4272" y="2304"/>
              <a:ext cx="906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28" r:id="rId8" imgW="1438275" imgH="1419225" progId="PBrush">
                      <p:embed/>
                    </p:oleObj>
                  </mc:Choice>
                  <mc:Fallback>
                    <p:oleObj r:id="rId8" imgW="1438275" imgH="1419225" progId="PBrush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2304"/>
                            <a:ext cx="906" cy="8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1" name="Group 22"/>
            <p:cNvGrpSpPr/>
            <p:nvPr/>
          </p:nvGrpSpPr>
          <p:grpSpPr>
            <a:xfrm>
              <a:off x="4946" y="119"/>
              <a:ext cx="182" cy="1027"/>
              <a:chOff x="4800" y="672"/>
              <a:chExt cx="229" cy="1284"/>
            </a:xfrm>
          </p:grpSpPr>
          <p:sp>
            <p:nvSpPr>
              <p:cNvPr id="22562" name="Rectangle 23"/>
              <p:cNvSpPr/>
              <p:nvPr/>
            </p:nvSpPr>
            <p:spPr>
              <a:xfrm>
                <a:off x="4800" y="90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3" name="Rectangle 24"/>
              <p:cNvSpPr/>
              <p:nvPr/>
            </p:nvSpPr>
            <p:spPr>
              <a:xfrm>
                <a:off x="4800" y="114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4" name="Line 25"/>
              <p:cNvSpPr/>
              <p:nvPr/>
            </p:nvSpPr>
            <p:spPr>
              <a:xfrm flipV="1">
                <a:off x="4848" y="72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65" name="Text Box 26"/>
              <p:cNvSpPr txBox="1"/>
              <p:nvPr/>
            </p:nvSpPr>
            <p:spPr>
              <a:xfrm>
                <a:off x="4883" y="672"/>
                <a:ext cx="146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仿宋_GB2312" pitchFamily="49" charset="-122"/>
                  </a:rPr>
                  <a:t>I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2566" name="Rectangle 27"/>
              <p:cNvSpPr/>
              <p:nvPr/>
            </p:nvSpPr>
            <p:spPr>
              <a:xfrm>
                <a:off x="4800" y="1380"/>
                <a:ext cx="96" cy="576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2531" name="Object 28"/>
          <p:cNvGraphicFramePr/>
          <p:nvPr/>
        </p:nvGraphicFramePr>
        <p:xfrm>
          <a:off x="2411413" y="449263"/>
          <a:ext cx="3600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r:id="rId10" imgW="1599565" imgH="393700" progId="Equation.DSMT4">
                  <p:embed/>
                </p:oleObj>
              </mc:Choice>
              <mc:Fallback>
                <p:oleObj r:id="rId10" imgW="15995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1413" y="449263"/>
                        <a:ext cx="36004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3" name="Text Box 29"/>
          <p:cNvSpPr txBox="1"/>
          <p:nvPr/>
        </p:nvSpPr>
        <p:spPr>
          <a:xfrm>
            <a:off x="539750" y="3716338"/>
            <a:ext cx="460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半无限长载流直导线</a:t>
            </a:r>
          </a:p>
        </p:txBody>
      </p:sp>
      <p:graphicFrame>
        <p:nvGraphicFramePr>
          <p:cNvPr id="482335" name="Object 31"/>
          <p:cNvGraphicFramePr/>
          <p:nvPr/>
        </p:nvGraphicFramePr>
        <p:xfrm>
          <a:off x="900113" y="5157788"/>
          <a:ext cx="3816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r:id="rId12" imgW="1815465" imgH="393700" progId="Equation.DSMT4">
                  <p:embed/>
                </p:oleObj>
              </mc:Choice>
              <mc:Fallback>
                <p:oleObj r:id="rId12" imgW="1815465" imgH="393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0113" y="5157788"/>
                        <a:ext cx="38163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6" name="Object 32"/>
          <p:cNvGraphicFramePr/>
          <p:nvPr/>
        </p:nvGraphicFramePr>
        <p:xfrm>
          <a:off x="4787900" y="5157788"/>
          <a:ext cx="12239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r:id="rId14" imgW="444500" imgH="393700" progId="Equation.DSMT4">
                  <p:embed/>
                </p:oleObj>
              </mc:Choice>
              <mc:Fallback>
                <p:oleObj r:id="rId14" imgW="44450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7900" y="5157788"/>
                        <a:ext cx="12239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3"/>
          <p:cNvGrpSpPr/>
          <p:nvPr/>
        </p:nvGrpSpPr>
        <p:grpSpPr>
          <a:xfrm>
            <a:off x="6372225" y="3573463"/>
            <a:ext cx="2160588" cy="2619375"/>
            <a:chOff x="3016" y="2614"/>
            <a:chExt cx="1361" cy="1650"/>
          </a:xfrm>
        </p:grpSpPr>
        <p:sp>
          <p:nvSpPr>
            <p:cNvPr id="22548" name="Rectangle 34"/>
            <p:cNvSpPr/>
            <p:nvPr/>
          </p:nvSpPr>
          <p:spPr>
            <a:xfrm>
              <a:off x="3016" y="2614"/>
              <a:ext cx="1361" cy="16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339" name="Rectangle 35"/>
            <p:cNvSpPr>
              <a:spLocks noChangeArrowheads="1"/>
            </p:cNvSpPr>
            <p:nvPr/>
          </p:nvSpPr>
          <p:spPr bwMode="auto">
            <a:xfrm>
              <a:off x="4127" y="2900"/>
              <a:ext cx="48" cy="105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381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36"/>
            <p:cNvSpPr/>
            <p:nvPr/>
          </p:nvSpPr>
          <p:spPr>
            <a:xfrm flipV="1">
              <a:off x="4127" y="2664"/>
              <a:ext cx="0" cy="24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51" name="Line 37"/>
            <p:cNvSpPr/>
            <p:nvPr/>
          </p:nvSpPr>
          <p:spPr>
            <a:xfrm flipV="1">
              <a:off x="4171" y="2660"/>
              <a:ext cx="0" cy="24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2552" name="Group 38"/>
            <p:cNvGrpSpPr/>
            <p:nvPr/>
          </p:nvGrpSpPr>
          <p:grpSpPr>
            <a:xfrm>
              <a:off x="3359" y="3517"/>
              <a:ext cx="790" cy="747"/>
              <a:chOff x="3374" y="2779"/>
              <a:chExt cx="790" cy="747"/>
            </a:xfrm>
          </p:grpSpPr>
          <p:sp>
            <p:nvSpPr>
              <p:cNvPr id="22554" name="Oval 39"/>
              <p:cNvSpPr/>
              <p:nvPr/>
            </p:nvSpPr>
            <p:spPr>
              <a:xfrm>
                <a:off x="3432" y="3194"/>
                <a:ext cx="56" cy="56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Line 40"/>
              <p:cNvSpPr/>
              <p:nvPr/>
            </p:nvSpPr>
            <p:spPr>
              <a:xfrm>
                <a:off x="3504" y="3216"/>
                <a:ext cx="660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6" name="Text Box 41"/>
              <p:cNvSpPr txBox="1"/>
              <p:nvPr/>
            </p:nvSpPr>
            <p:spPr>
              <a:xfrm>
                <a:off x="3374" y="277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P</a:t>
                </a:r>
              </a:p>
            </p:txBody>
          </p:sp>
          <p:sp>
            <p:nvSpPr>
              <p:cNvPr id="22557" name="Text Box 42"/>
              <p:cNvSpPr txBox="1"/>
              <p:nvPr/>
            </p:nvSpPr>
            <p:spPr>
              <a:xfrm>
                <a:off x="3679" y="3199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d</a:t>
                </a:r>
              </a:p>
            </p:txBody>
          </p:sp>
        </p:grpSp>
        <p:sp>
          <p:nvSpPr>
            <p:cNvPr id="22553" name="Line 43"/>
            <p:cNvSpPr/>
            <p:nvPr/>
          </p:nvSpPr>
          <p:spPr>
            <a:xfrm flipV="1">
              <a:off x="4153" y="3138"/>
              <a:ext cx="0" cy="47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9" name="Group 44"/>
          <p:cNvGrpSpPr/>
          <p:nvPr/>
        </p:nvGrpSpPr>
        <p:grpSpPr>
          <a:xfrm>
            <a:off x="6732588" y="5789613"/>
            <a:ext cx="530225" cy="303212"/>
            <a:chOff x="3181" y="4033"/>
            <a:chExt cx="334" cy="191"/>
          </a:xfrm>
        </p:grpSpPr>
        <p:graphicFrame>
          <p:nvGraphicFramePr>
            <p:cNvPr id="22534" name="Object 45"/>
            <p:cNvGraphicFramePr/>
            <p:nvPr/>
          </p:nvGraphicFramePr>
          <p:xfrm>
            <a:off x="3181" y="4033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2" r:id="rId16" imgW="241300" imgH="304800" progId="Equation.3">
                    <p:embed/>
                  </p:oleObj>
                </mc:Choice>
                <mc:Fallback>
                  <p:oleObj r:id="rId16" imgW="241300" imgH="304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181" y="4033"/>
                          <a:ext cx="15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5" name="Group 46"/>
            <p:cNvGrpSpPr/>
            <p:nvPr/>
          </p:nvGrpSpPr>
          <p:grpSpPr>
            <a:xfrm>
              <a:off x="3379" y="4065"/>
              <a:ext cx="136" cy="136"/>
              <a:chOff x="1500" y="989"/>
              <a:chExt cx="204" cy="204"/>
            </a:xfrm>
          </p:grpSpPr>
          <p:sp>
            <p:nvSpPr>
              <p:cNvPr id="22546" name="Oval 47"/>
              <p:cNvSpPr/>
              <p:nvPr/>
            </p:nvSpPr>
            <p:spPr>
              <a:xfrm>
                <a:off x="1500" y="989"/>
                <a:ext cx="204" cy="20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7" name="Oval 48"/>
              <p:cNvSpPr/>
              <p:nvPr/>
            </p:nvSpPr>
            <p:spPr>
              <a:xfrm>
                <a:off x="1576" y="1068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2354" name="Text Box 50"/>
          <p:cNvSpPr txBox="1"/>
          <p:nvPr/>
        </p:nvSpPr>
        <p:spPr>
          <a:xfrm>
            <a:off x="395288" y="4437063"/>
            <a:ext cx="61912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 过半无线长载流直导线端点垂线上任意一点的磁场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3" grpId="0"/>
      <p:bldP spid="4823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8"/>
          <p:cNvGraphicFramePr/>
          <p:nvPr/>
        </p:nvGraphicFramePr>
        <p:xfrm>
          <a:off x="2411413" y="88900"/>
          <a:ext cx="3600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r:id="rId3" imgW="1599565" imgH="393700" progId="Equation.DSMT4">
                  <p:embed/>
                </p:oleObj>
              </mc:Choice>
              <mc:Fallback>
                <p:oleObj r:id="rId3" imgW="1599565" imgH="393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88900"/>
                        <a:ext cx="36004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29"/>
          <p:cNvSpPr txBox="1"/>
          <p:nvPr/>
        </p:nvSpPr>
        <p:spPr>
          <a:xfrm>
            <a:off x="539750" y="981075"/>
            <a:ext cx="460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半无限长载流直导线</a:t>
            </a:r>
          </a:p>
        </p:txBody>
      </p:sp>
      <p:graphicFrame>
        <p:nvGraphicFramePr>
          <p:cNvPr id="509982" name="Object 30"/>
          <p:cNvGraphicFramePr/>
          <p:nvPr/>
        </p:nvGraphicFramePr>
        <p:xfrm>
          <a:off x="2484438" y="2133600"/>
          <a:ext cx="935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r:id="rId5" imgW="774065" imgH="368300" progId="Equation.DSMT4">
                  <p:embed/>
                </p:oleObj>
              </mc:Choice>
              <mc:Fallback>
                <p:oleObj r:id="rId5" imgW="774065" imgH="3683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2133600"/>
                        <a:ext cx="9350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01" name="Text Box 49"/>
          <p:cNvSpPr txBox="1"/>
          <p:nvPr/>
        </p:nvSpPr>
        <p:spPr>
          <a:xfrm>
            <a:off x="1042988" y="1484313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延长线上任意一点的磁场</a:t>
            </a:r>
          </a:p>
        </p:txBody>
      </p:sp>
      <p:grpSp>
        <p:nvGrpSpPr>
          <p:cNvPr id="23568" name="Group 51"/>
          <p:cNvGrpSpPr/>
          <p:nvPr/>
        </p:nvGrpSpPr>
        <p:grpSpPr>
          <a:xfrm>
            <a:off x="4932363" y="765175"/>
            <a:ext cx="3600450" cy="1368425"/>
            <a:chOff x="2381" y="1525"/>
            <a:chExt cx="2268" cy="862"/>
          </a:xfrm>
        </p:grpSpPr>
        <p:sp>
          <p:nvSpPr>
            <p:cNvPr id="23596" name="Rectangle 52"/>
            <p:cNvSpPr/>
            <p:nvPr/>
          </p:nvSpPr>
          <p:spPr>
            <a:xfrm>
              <a:off x="2381" y="1525"/>
              <a:ext cx="2268" cy="86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0005" name="Rectangle 53"/>
            <p:cNvSpPr>
              <a:spLocks noChangeArrowheads="1"/>
            </p:cNvSpPr>
            <p:nvPr/>
          </p:nvSpPr>
          <p:spPr bwMode="auto">
            <a:xfrm flipV="1">
              <a:off x="3224" y="1964"/>
              <a:ext cx="960" cy="4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381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8" name="Line 54"/>
            <p:cNvSpPr/>
            <p:nvPr/>
          </p:nvSpPr>
          <p:spPr>
            <a:xfrm>
              <a:off x="4195" y="2012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99" name="Line 55"/>
            <p:cNvSpPr/>
            <p:nvPr/>
          </p:nvSpPr>
          <p:spPr>
            <a:xfrm>
              <a:off x="4195" y="1964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600" name="Oval 56"/>
            <p:cNvSpPr/>
            <p:nvPr/>
          </p:nvSpPr>
          <p:spPr>
            <a:xfrm>
              <a:off x="2484" y="1985"/>
              <a:ext cx="56" cy="5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01" name="Line 57"/>
            <p:cNvSpPr/>
            <p:nvPr/>
          </p:nvSpPr>
          <p:spPr>
            <a:xfrm>
              <a:off x="2556" y="2007"/>
              <a:ext cx="660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2" name="Text Box 58"/>
            <p:cNvSpPr txBox="1"/>
            <p:nvPr/>
          </p:nvSpPr>
          <p:spPr>
            <a:xfrm>
              <a:off x="2426" y="157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23603" name="Text Box 59"/>
            <p:cNvSpPr txBox="1"/>
            <p:nvPr/>
          </p:nvSpPr>
          <p:spPr>
            <a:xfrm>
              <a:off x="2731" y="199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23604" name="Line 60"/>
            <p:cNvSpPr/>
            <p:nvPr/>
          </p:nvSpPr>
          <p:spPr>
            <a:xfrm flipH="1">
              <a:off x="3501" y="1990"/>
              <a:ext cx="3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3605" name="Line 61"/>
            <p:cNvSpPr/>
            <p:nvPr/>
          </p:nvSpPr>
          <p:spPr>
            <a:xfrm flipH="1">
              <a:off x="2729" y="2013"/>
              <a:ext cx="486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3" name="Group 106"/>
          <p:cNvGrpSpPr/>
          <p:nvPr/>
        </p:nvGrpSpPr>
        <p:grpSpPr>
          <a:xfrm>
            <a:off x="4805363" y="2284413"/>
            <a:ext cx="3560762" cy="4095750"/>
            <a:chOff x="3121" y="212"/>
            <a:chExt cx="2243" cy="2580"/>
          </a:xfrm>
        </p:grpSpPr>
        <p:sp>
          <p:nvSpPr>
            <p:cNvPr id="23592" name="Line 107"/>
            <p:cNvSpPr/>
            <p:nvPr/>
          </p:nvSpPr>
          <p:spPr>
            <a:xfrm>
              <a:off x="3143" y="2371"/>
              <a:ext cx="0" cy="54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3593" name="Picture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1" y="212"/>
              <a:ext cx="2243" cy="24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94" name="Text Box 109"/>
            <p:cNvSpPr txBox="1"/>
            <p:nvPr/>
          </p:nvSpPr>
          <p:spPr>
            <a:xfrm>
              <a:off x="3804" y="2504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3595" name="Text Box 110"/>
            <p:cNvSpPr txBox="1"/>
            <p:nvPr/>
          </p:nvSpPr>
          <p:spPr>
            <a:xfrm>
              <a:off x="3759" y="1983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510063" name="Text Box 111"/>
          <p:cNvSpPr txBox="1"/>
          <p:nvPr/>
        </p:nvSpPr>
        <p:spPr>
          <a:xfrm>
            <a:off x="622300" y="2755900"/>
            <a:ext cx="41624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无限长载流平板中垂面上任一点的磁场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0064" name="Text Box 112"/>
          <p:cNvSpPr txBox="1"/>
          <p:nvPr/>
        </p:nvSpPr>
        <p:spPr>
          <a:xfrm>
            <a:off x="6759575" y="29845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510065" name="Picture 1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138" y="2759075"/>
            <a:ext cx="159702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0066" name="Line 114"/>
          <p:cNvSpPr/>
          <p:nvPr/>
        </p:nvSpPr>
        <p:spPr>
          <a:xfrm flipH="1">
            <a:off x="6108700" y="3184525"/>
            <a:ext cx="552450" cy="239713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67" name="AutoShape 115"/>
          <p:cNvSpPr/>
          <p:nvPr/>
        </p:nvSpPr>
        <p:spPr>
          <a:xfrm rot="-3783994">
            <a:off x="5143500" y="3433763"/>
            <a:ext cx="3378200" cy="1077912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0068" name="Picture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8925" y="2774950"/>
            <a:ext cx="2106613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0069" name="Line 117"/>
          <p:cNvSpPr/>
          <p:nvPr/>
        </p:nvSpPr>
        <p:spPr>
          <a:xfrm flipV="1">
            <a:off x="6108700" y="3184525"/>
            <a:ext cx="552450" cy="1382713"/>
          </a:xfrm>
          <a:prstGeom prst="line">
            <a:avLst/>
          </a:prstGeom>
          <a:ln w="28575" cap="flat" cmpd="sng">
            <a:solidFill>
              <a:srgbClr val="FF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70" name="Line 118"/>
          <p:cNvSpPr/>
          <p:nvPr/>
        </p:nvSpPr>
        <p:spPr>
          <a:xfrm flipH="1" flipV="1">
            <a:off x="6080125" y="2838450"/>
            <a:ext cx="581025" cy="261938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71" name="AutoShape 119"/>
          <p:cNvSpPr/>
          <p:nvPr/>
        </p:nvSpPr>
        <p:spPr>
          <a:xfrm rot="-3783994">
            <a:off x="5138738" y="3425825"/>
            <a:ext cx="3378200" cy="1077913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0072" name="Line 120"/>
          <p:cNvSpPr/>
          <p:nvPr/>
        </p:nvSpPr>
        <p:spPr>
          <a:xfrm flipH="1" flipV="1">
            <a:off x="6661150" y="3095625"/>
            <a:ext cx="485775" cy="1471613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0073" name="Object 121"/>
          <p:cNvGraphicFramePr/>
          <p:nvPr/>
        </p:nvGraphicFramePr>
        <p:xfrm>
          <a:off x="5622925" y="2471738"/>
          <a:ext cx="5032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10" imgW="507365" imgH="355600" progId="Equation.3">
                  <p:embed/>
                </p:oleObj>
              </mc:Choice>
              <mc:Fallback>
                <p:oleObj r:id="rId10" imgW="507365" imgH="355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2925" y="2471738"/>
                        <a:ext cx="5032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74" name="Line 122"/>
          <p:cNvSpPr/>
          <p:nvPr/>
        </p:nvSpPr>
        <p:spPr>
          <a:xfrm flipH="1">
            <a:off x="5668963" y="3141663"/>
            <a:ext cx="976312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0075" name="Object 123"/>
          <p:cNvGraphicFramePr/>
          <p:nvPr/>
        </p:nvGraphicFramePr>
        <p:xfrm>
          <a:off x="5051425" y="2846388"/>
          <a:ext cx="5318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r:id="rId12" imgW="533400" imgH="444500" progId="Equation.3">
                  <p:embed/>
                </p:oleObj>
              </mc:Choice>
              <mc:Fallback>
                <p:oleObj r:id="rId12" imgW="533400" imgH="444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51425" y="2846388"/>
                        <a:ext cx="53181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76" name="Text Box 124"/>
          <p:cNvSpPr txBox="1"/>
          <p:nvPr/>
        </p:nvSpPr>
        <p:spPr>
          <a:xfrm>
            <a:off x="755650" y="37147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510077" name="Object 125"/>
          <p:cNvGraphicFramePr/>
          <p:nvPr/>
        </p:nvGraphicFramePr>
        <p:xfrm>
          <a:off x="1677988" y="3613150"/>
          <a:ext cx="11652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r:id="rId14" imgW="1219200" imgH="825500" progId="Equation.3">
                  <p:embed/>
                </p:oleObj>
              </mc:Choice>
              <mc:Fallback>
                <p:oleObj r:id="rId14" imgW="1219200" imgH="825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77988" y="3613150"/>
                        <a:ext cx="116522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78" name="Object 126"/>
          <p:cNvGraphicFramePr/>
          <p:nvPr/>
        </p:nvGraphicFramePr>
        <p:xfrm>
          <a:off x="1116013" y="4454525"/>
          <a:ext cx="1368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r:id="rId16" imgW="1485900" imgH="825500" progId="Equation.3">
                  <p:embed/>
                </p:oleObj>
              </mc:Choice>
              <mc:Fallback>
                <p:oleObj r:id="rId16" imgW="1485900" imgH="825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16013" y="4454525"/>
                        <a:ext cx="13684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79" name="Object 127"/>
          <p:cNvGraphicFramePr/>
          <p:nvPr/>
        </p:nvGraphicFramePr>
        <p:xfrm>
          <a:off x="6689725" y="38020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r:id="rId18" imgW="228600" imgH="317500" progId="Equation.3">
                  <p:embed/>
                </p:oleObj>
              </mc:Choice>
              <mc:Fallback>
                <p:oleObj r:id="rId18" imgW="228600" imgH="317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9725" y="3802063"/>
                        <a:ext cx="2159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81" name="Object 129"/>
          <p:cNvGraphicFramePr/>
          <p:nvPr/>
        </p:nvGraphicFramePr>
        <p:xfrm>
          <a:off x="6838950" y="3308350"/>
          <a:ext cx="338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r:id="rId20" imgW="127000" imgH="151765" progId="Equation.3">
                  <p:embed/>
                </p:oleObj>
              </mc:Choice>
              <mc:Fallback>
                <p:oleObj r:id="rId20" imgW="127000" imgH="15176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38950" y="3308350"/>
                        <a:ext cx="338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82" name="Object 130"/>
          <p:cNvGraphicFramePr/>
          <p:nvPr/>
        </p:nvGraphicFramePr>
        <p:xfrm>
          <a:off x="2571750" y="4479925"/>
          <a:ext cx="1687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r:id="rId22" imgW="1777365" imgH="901065" progId="Equation.3">
                  <p:embed/>
                </p:oleObj>
              </mc:Choice>
              <mc:Fallback>
                <p:oleObj r:id="rId22" imgW="1777365" imgH="9010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71750" y="4479925"/>
                        <a:ext cx="168751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1"/>
          <p:cNvGrpSpPr/>
          <p:nvPr/>
        </p:nvGrpSpPr>
        <p:grpSpPr>
          <a:xfrm>
            <a:off x="5013325" y="2319338"/>
            <a:ext cx="3603625" cy="2833687"/>
            <a:chOff x="3248" y="240"/>
            <a:chExt cx="2270" cy="1785"/>
          </a:xfrm>
        </p:grpSpPr>
        <p:grpSp>
          <p:nvGrpSpPr>
            <p:cNvPr id="23585" name="Group 132"/>
            <p:cNvGrpSpPr/>
            <p:nvPr/>
          </p:nvGrpSpPr>
          <p:grpSpPr>
            <a:xfrm>
              <a:off x="3248" y="240"/>
              <a:ext cx="2270" cy="1785"/>
              <a:chOff x="3248" y="130"/>
              <a:chExt cx="2270" cy="1785"/>
            </a:xfrm>
          </p:grpSpPr>
          <p:grpSp>
            <p:nvGrpSpPr>
              <p:cNvPr id="23587" name="Group 133"/>
              <p:cNvGrpSpPr/>
              <p:nvPr/>
            </p:nvGrpSpPr>
            <p:grpSpPr>
              <a:xfrm>
                <a:off x="3248" y="344"/>
                <a:ext cx="2162" cy="1202"/>
                <a:chOff x="3402" y="102"/>
                <a:chExt cx="2162" cy="1202"/>
              </a:xfrm>
            </p:grpSpPr>
            <p:sp>
              <p:nvSpPr>
                <p:cNvPr id="23590" name="Line 134"/>
                <p:cNvSpPr/>
                <p:nvPr/>
              </p:nvSpPr>
              <p:spPr>
                <a:xfrm>
                  <a:off x="3402" y="1304"/>
                  <a:ext cx="21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3591" name="Line 135"/>
                <p:cNvSpPr/>
                <p:nvPr/>
              </p:nvSpPr>
              <p:spPr>
                <a:xfrm flipV="1">
                  <a:off x="4456" y="102"/>
                  <a:ext cx="0" cy="120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3588" name="Text Box 136"/>
              <p:cNvSpPr txBox="1"/>
              <p:nvPr/>
            </p:nvSpPr>
            <p:spPr>
              <a:xfrm>
                <a:off x="5306" y="162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3589" name="Text Box 137"/>
              <p:cNvSpPr txBox="1"/>
              <p:nvPr/>
            </p:nvSpPr>
            <p:spPr>
              <a:xfrm>
                <a:off x="4310" y="130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23586" name="Text Box 138"/>
            <p:cNvSpPr txBox="1"/>
            <p:nvPr/>
          </p:nvSpPr>
          <p:spPr>
            <a:xfrm>
              <a:off x="4024" y="162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510091" name="Oval 139"/>
          <p:cNvSpPr/>
          <p:nvPr/>
        </p:nvSpPr>
        <p:spPr>
          <a:xfrm>
            <a:off x="6642100" y="3095625"/>
            <a:ext cx="88900" cy="88900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0092" name="Object 140"/>
          <p:cNvGraphicFramePr/>
          <p:nvPr/>
        </p:nvGraphicFramePr>
        <p:xfrm>
          <a:off x="6461125" y="5900738"/>
          <a:ext cx="366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r:id="rId24" imgW="367665" imgH="317500" progId="Equation.3">
                  <p:embed/>
                </p:oleObj>
              </mc:Choice>
              <mc:Fallback>
                <p:oleObj r:id="rId24" imgW="367665" imgH="317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61125" y="5900738"/>
                        <a:ext cx="366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93" name="Object 141"/>
          <p:cNvGraphicFramePr/>
          <p:nvPr/>
        </p:nvGraphicFramePr>
        <p:xfrm>
          <a:off x="5699125" y="3309938"/>
          <a:ext cx="4286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r:id="rId26" imgW="431165" imgH="355600" progId="Equation.3">
                  <p:embed/>
                </p:oleObj>
              </mc:Choice>
              <mc:Fallback>
                <p:oleObj r:id="rId26" imgW="431165" imgH="355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699125" y="3309938"/>
                        <a:ext cx="42862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94" name="Arc 142"/>
          <p:cNvSpPr/>
          <p:nvPr/>
        </p:nvSpPr>
        <p:spPr>
          <a:xfrm rot="1458604">
            <a:off x="6638925" y="3405188"/>
            <a:ext cx="231775" cy="268287"/>
          </a:xfrm>
          <a:custGeom>
            <a:avLst/>
            <a:gdLst>
              <a:gd name="txL" fmla="*/ 0 w 17260"/>
              <a:gd name="txT" fmla="*/ 0 h 20058"/>
              <a:gd name="txR" fmla="*/ 17260 w 17260"/>
              <a:gd name="txB" fmla="*/ 20058 h 20058"/>
            </a:gdLst>
            <a:ahLst/>
            <a:cxnLst>
              <a:cxn ang="0">
                <a:pos x="561233428" y="415676638"/>
              </a:cxn>
              <a:cxn ang="0">
                <a:pos x="260619079" y="642000349"/>
              </a:cxn>
              <a:cxn ang="0">
                <a:pos x="0" y="0"/>
              </a:cxn>
            </a:cxnLst>
            <a:rect l="txL" t="txT" r="txR" b="txB"/>
            <a:pathLst>
              <a:path w="17260" h="20058" fill="none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</a:path>
              <a:path w="17260" h="20058" stroke="0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0099" name="Object 147"/>
          <p:cNvGraphicFramePr/>
          <p:nvPr/>
        </p:nvGraphicFramePr>
        <p:xfrm>
          <a:off x="1187450" y="5589588"/>
          <a:ext cx="2160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r:id="rId28" imgW="2233930" imgH="584200" progId="Equation.3">
                  <p:embed/>
                </p:oleObj>
              </mc:Choice>
              <mc:Fallback>
                <p:oleObj r:id="rId28" imgW="2233930" imgH="584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87450" y="5589588"/>
                        <a:ext cx="21605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1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1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01" grpId="0"/>
      <p:bldP spid="510063" grpId="0"/>
      <p:bldP spid="510064" grpId="0"/>
      <p:bldP spid="510067" grpId="0" animBg="1"/>
      <p:bldP spid="510071" grpId="0" animBg="1"/>
      <p:bldP spid="510076" grpId="0"/>
      <p:bldP spid="510091" grpId="0" animBg="1"/>
      <p:bldP spid="5100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4" name="Group 2"/>
          <p:cNvGrpSpPr/>
          <p:nvPr/>
        </p:nvGrpSpPr>
        <p:grpSpPr>
          <a:xfrm>
            <a:off x="4973638" y="346075"/>
            <a:ext cx="3560762" cy="4106863"/>
            <a:chOff x="3121" y="212"/>
            <a:chExt cx="2243" cy="2587"/>
          </a:xfrm>
        </p:grpSpPr>
        <p:sp>
          <p:nvSpPr>
            <p:cNvPr id="24619" name="Line 3"/>
            <p:cNvSpPr/>
            <p:nvPr/>
          </p:nvSpPr>
          <p:spPr>
            <a:xfrm>
              <a:off x="3143" y="2371"/>
              <a:ext cx="0" cy="54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4620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1" y="212"/>
              <a:ext cx="2243" cy="24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21" name="Text Box 5"/>
            <p:cNvSpPr txBox="1"/>
            <p:nvPr/>
          </p:nvSpPr>
          <p:spPr>
            <a:xfrm>
              <a:off x="3804" y="2472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4622" name="Text Box 6"/>
            <p:cNvSpPr txBox="1"/>
            <p:nvPr/>
          </p:nvSpPr>
          <p:spPr>
            <a:xfrm>
              <a:off x="3759" y="1951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4595" name="Text Box 8"/>
          <p:cNvSpPr txBox="1"/>
          <p:nvPr/>
        </p:nvSpPr>
        <p:spPr>
          <a:xfrm>
            <a:off x="6927850" y="10461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2459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3" y="820738"/>
            <a:ext cx="159702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7" name="Line 10"/>
          <p:cNvSpPr/>
          <p:nvPr/>
        </p:nvSpPr>
        <p:spPr>
          <a:xfrm flipH="1">
            <a:off x="6276975" y="1246188"/>
            <a:ext cx="552450" cy="239712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8" name="AutoShape 11"/>
          <p:cNvSpPr/>
          <p:nvPr/>
        </p:nvSpPr>
        <p:spPr>
          <a:xfrm rot="-3783994">
            <a:off x="5311775" y="1495425"/>
            <a:ext cx="3378200" cy="1077913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99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200" y="836613"/>
            <a:ext cx="2106613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00" name="Line 13"/>
          <p:cNvSpPr/>
          <p:nvPr/>
        </p:nvSpPr>
        <p:spPr>
          <a:xfrm flipV="1">
            <a:off x="6276975" y="1246188"/>
            <a:ext cx="552450" cy="1382712"/>
          </a:xfrm>
          <a:prstGeom prst="line">
            <a:avLst/>
          </a:prstGeom>
          <a:ln w="28575" cap="flat" cmpd="sng">
            <a:solidFill>
              <a:srgbClr val="FF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1" name="Line 14"/>
          <p:cNvSpPr/>
          <p:nvPr/>
        </p:nvSpPr>
        <p:spPr>
          <a:xfrm flipH="1" flipV="1">
            <a:off x="6248400" y="900113"/>
            <a:ext cx="581025" cy="261937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2" name="AutoShape 15"/>
          <p:cNvSpPr/>
          <p:nvPr/>
        </p:nvSpPr>
        <p:spPr>
          <a:xfrm rot="-3783994">
            <a:off x="5307013" y="1487488"/>
            <a:ext cx="3378200" cy="1077912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3" name="Line 16"/>
          <p:cNvSpPr/>
          <p:nvPr/>
        </p:nvSpPr>
        <p:spPr>
          <a:xfrm flipH="1" flipV="1">
            <a:off x="6829425" y="1157288"/>
            <a:ext cx="485775" cy="1471612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578" name="Object 17"/>
          <p:cNvGraphicFramePr/>
          <p:nvPr/>
        </p:nvGraphicFramePr>
        <p:xfrm>
          <a:off x="5791200" y="533400"/>
          <a:ext cx="5032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r:id="rId6" imgW="507365" imgH="355600" progId="Equation.3">
                  <p:embed/>
                </p:oleObj>
              </mc:Choice>
              <mc:Fallback>
                <p:oleObj r:id="rId6" imgW="507365" imgH="355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1200" y="533400"/>
                        <a:ext cx="5032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Line 18"/>
          <p:cNvSpPr/>
          <p:nvPr/>
        </p:nvSpPr>
        <p:spPr>
          <a:xfrm flipH="1">
            <a:off x="5837238" y="1203325"/>
            <a:ext cx="976312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579" name="Object 19"/>
          <p:cNvGraphicFramePr/>
          <p:nvPr/>
        </p:nvGraphicFramePr>
        <p:xfrm>
          <a:off x="5219700" y="908050"/>
          <a:ext cx="531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r:id="rId8" imgW="533400" imgH="444500" progId="Equation.3">
                  <p:embed/>
                </p:oleObj>
              </mc:Choice>
              <mc:Fallback>
                <p:oleObj r:id="rId8" imgW="533400" imgH="444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19700" y="908050"/>
                        <a:ext cx="53181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2"/>
          <p:cNvGraphicFramePr/>
          <p:nvPr/>
        </p:nvGraphicFramePr>
        <p:xfrm>
          <a:off x="787400" y="638175"/>
          <a:ext cx="14081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r:id="rId10" imgW="1485900" imgH="825500" progId="Equation.3">
                  <p:embed/>
                </p:oleObj>
              </mc:Choice>
              <mc:Fallback>
                <p:oleObj r:id="rId10" imgW="1485900" imgH="8255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7400" y="638175"/>
                        <a:ext cx="1408113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3"/>
          <p:cNvGraphicFramePr/>
          <p:nvPr/>
        </p:nvGraphicFramePr>
        <p:xfrm>
          <a:off x="6858000" y="18637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r:id="rId12" imgW="228600" imgH="317500" progId="Equation.3">
                  <p:embed/>
                </p:oleObj>
              </mc:Choice>
              <mc:Fallback>
                <p:oleObj r:id="rId12" imgW="228600" imgH="3175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1863725"/>
                        <a:ext cx="2159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4"/>
          <p:cNvGraphicFramePr/>
          <p:nvPr/>
        </p:nvGraphicFramePr>
        <p:xfrm>
          <a:off x="636588" y="1773238"/>
          <a:ext cx="2235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r:id="rId14" imgW="2233930" imgH="584200" progId="Equation.3">
                  <p:embed/>
                </p:oleObj>
              </mc:Choice>
              <mc:Fallback>
                <p:oleObj r:id="rId14" imgW="2233930" imgH="584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6588" y="1773238"/>
                        <a:ext cx="22352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1" name="Object 25"/>
          <p:cNvGraphicFramePr/>
          <p:nvPr/>
        </p:nvGraphicFramePr>
        <p:xfrm>
          <a:off x="2916238" y="1773238"/>
          <a:ext cx="165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r:id="rId16" imgW="1650365" imgH="584200" progId="Equation.3">
                  <p:embed/>
                </p:oleObj>
              </mc:Choice>
              <mc:Fallback>
                <p:oleObj r:id="rId16" imgW="1650365" imgH="584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16238" y="1773238"/>
                        <a:ext cx="16510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2" name="Object 26"/>
          <p:cNvGraphicFramePr/>
          <p:nvPr/>
        </p:nvGraphicFramePr>
        <p:xfrm>
          <a:off x="1116013" y="5378450"/>
          <a:ext cx="22590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r:id="rId18" imgW="2260600" imgH="825500" progId="Equation.3">
                  <p:embed/>
                </p:oleObj>
              </mc:Choice>
              <mc:Fallback>
                <p:oleObj r:id="rId18" imgW="2260600" imgH="8255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6013" y="5378450"/>
                        <a:ext cx="225901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3" name="Object 27"/>
          <p:cNvGraphicFramePr/>
          <p:nvPr/>
        </p:nvGraphicFramePr>
        <p:xfrm>
          <a:off x="3506788" y="5373688"/>
          <a:ext cx="22082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r:id="rId20" imgW="2208530" imgH="901065" progId="Equation.3">
                  <p:embed/>
                </p:oleObj>
              </mc:Choice>
              <mc:Fallback>
                <p:oleObj r:id="rId20" imgW="2208530" imgH="9010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06788" y="5373688"/>
                        <a:ext cx="2208212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4" name="Line 28"/>
          <p:cNvSpPr/>
          <p:nvPr/>
        </p:nvSpPr>
        <p:spPr>
          <a:xfrm>
            <a:off x="6848475" y="1193800"/>
            <a:ext cx="914400" cy="1438275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1005" name="Object 29"/>
          <p:cNvGraphicFramePr/>
          <p:nvPr/>
        </p:nvGraphicFramePr>
        <p:xfrm>
          <a:off x="971550" y="3716338"/>
          <a:ext cx="2159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r:id="rId22" imgW="2159000" imgH="469900" progId="Equation.3">
                  <p:embed/>
                </p:oleObj>
              </mc:Choice>
              <mc:Fallback>
                <p:oleObj r:id="rId22" imgW="21590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71550" y="3716338"/>
                        <a:ext cx="21590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30"/>
          <p:cNvGraphicFramePr/>
          <p:nvPr/>
        </p:nvGraphicFramePr>
        <p:xfrm>
          <a:off x="7007225" y="1370013"/>
          <a:ext cx="338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r:id="rId24" imgW="127000" imgH="151765" progId="Equation.3">
                  <p:embed/>
                </p:oleObj>
              </mc:Choice>
              <mc:Fallback>
                <p:oleObj r:id="rId24" imgW="127000" imgH="15176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FF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7225" y="1370013"/>
                        <a:ext cx="338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1"/>
          <p:cNvGraphicFramePr/>
          <p:nvPr/>
        </p:nvGraphicFramePr>
        <p:xfrm>
          <a:off x="2268538" y="620713"/>
          <a:ext cx="17287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r:id="rId26" imgW="1777365" imgH="901065" progId="Equation.3">
                  <p:embed/>
                </p:oleObj>
              </mc:Choice>
              <mc:Fallback>
                <p:oleObj r:id="rId26" imgW="1777365" imgH="90106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68538" y="620713"/>
                        <a:ext cx="1728787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8" name="Object 32"/>
          <p:cNvGraphicFramePr/>
          <p:nvPr/>
        </p:nvGraphicFramePr>
        <p:xfrm>
          <a:off x="1100138" y="2420938"/>
          <a:ext cx="246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r:id="rId28" imgW="2463800" imgH="977900" progId="Equation.3">
                  <p:embed/>
                </p:oleObj>
              </mc:Choice>
              <mc:Fallback>
                <p:oleObj r:id="rId28" imgW="2463800" imgH="977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00138" y="2420938"/>
                        <a:ext cx="2463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6" name="Group 33"/>
          <p:cNvGrpSpPr/>
          <p:nvPr/>
        </p:nvGrpSpPr>
        <p:grpSpPr>
          <a:xfrm>
            <a:off x="5181600" y="381000"/>
            <a:ext cx="3603625" cy="2833688"/>
            <a:chOff x="3248" y="240"/>
            <a:chExt cx="2270" cy="1785"/>
          </a:xfrm>
        </p:grpSpPr>
        <p:grpSp>
          <p:nvGrpSpPr>
            <p:cNvPr id="24612" name="Group 34"/>
            <p:cNvGrpSpPr/>
            <p:nvPr/>
          </p:nvGrpSpPr>
          <p:grpSpPr>
            <a:xfrm>
              <a:off x="3248" y="240"/>
              <a:ext cx="2270" cy="1785"/>
              <a:chOff x="3248" y="130"/>
              <a:chExt cx="2270" cy="1785"/>
            </a:xfrm>
          </p:grpSpPr>
          <p:grpSp>
            <p:nvGrpSpPr>
              <p:cNvPr id="24614" name="Group 35"/>
              <p:cNvGrpSpPr/>
              <p:nvPr/>
            </p:nvGrpSpPr>
            <p:grpSpPr>
              <a:xfrm>
                <a:off x="3248" y="344"/>
                <a:ext cx="2162" cy="1202"/>
                <a:chOff x="3402" y="102"/>
                <a:chExt cx="2162" cy="1202"/>
              </a:xfrm>
            </p:grpSpPr>
            <p:sp>
              <p:nvSpPr>
                <p:cNvPr id="24617" name="Line 36"/>
                <p:cNvSpPr/>
                <p:nvPr/>
              </p:nvSpPr>
              <p:spPr>
                <a:xfrm>
                  <a:off x="3402" y="1304"/>
                  <a:ext cx="21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618" name="Line 37"/>
                <p:cNvSpPr/>
                <p:nvPr/>
              </p:nvSpPr>
              <p:spPr>
                <a:xfrm flipV="1">
                  <a:off x="4456" y="102"/>
                  <a:ext cx="0" cy="120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4615" name="Text Box 38"/>
              <p:cNvSpPr txBox="1"/>
              <p:nvPr/>
            </p:nvSpPr>
            <p:spPr>
              <a:xfrm>
                <a:off x="5306" y="162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4616" name="Text Box 39"/>
              <p:cNvSpPr txBox="1"/>
              <p:nvPr/>
            </p:nvSpPr>
            <p:spPr>
              <a:xfrm>
                <a:off x="4310" y="130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24613" name="Text Box 40"/>
            <p:cNvSpPr txBox="1"/>
            <p:nvPr/>
          </p:nvSpPr>
          <p:spPr>
            <a:xfrm>
              <a:off x="4024" y="1595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24607" name="Oval 41"/>
          <p:cNvSpPr/>
          <p:nvPr/>
        </p:nvSpPr>
        <p:spPr>
          <a:xfrm>
            <a:off x="6810375" y="1157288"/>
            <a:ext cx="88900" cy="88900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90" name="Object 42"/>
          <p:cNvGraphicFramePr/>
          <p:nvPr/>
        </p:nvGraphicFramePr>
        <p:xfrm>
          <a:off x="6629400" y="3962400"/>
          <a:ext cx="366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r:id="rId30" imgW="367665" imgH="317500" progId="Equation.3">
                  <p:embed/>
                </p:oleObj>
              </mc:Choice>
              <mc:Fallback>
                <p:oleObj r:id="rId30" imgW="367665" imgH="3175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29400" y="3962400"/>
                        <a:ext cx="366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19" name="Object 43"/>
          <p:cNvGraphicFramePr/>
          <p:nvPr/>
        </p:nvGraphicFramePr>
        <p:xfrm>
          <a:off x="1042988" y="4365625"/>
          <a:ext cx="19796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r:id="rId32" imgW="1980565" imgH="901065" progId="Equation.3">
                  <p:embed/>
                </p:oleObj>
              </mc:Choice>
              <mc:Fallback>
                <p:oleObj r:id="rId32" imgW="1980565" imgH="90106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42988" y="4365625"/>
                        <a:ext cx="1979612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44"/>
          <p:cNvGraphicFramePr/>
          <p:nvPr/>
        </p:nvGraphicFramePr>
        <p:xfrm>
          <a:off x="5867400" y="1371600"/>
          <a:ext cx="4286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r:id="rId34" imgW="431165" imgH="355600" progId="Equation.3">
                  <p:embed/>
                </p:oleObj>
              </mc:Choice>
              <mc:Fallback>
                <p:oleObj r:id="rId34" imgW="431165" imgH="3556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867400" y="1371600"/>
                        <a:ext cx="42862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Arc 45"/>
          <p:cNvSpPr/>
          <p:nvPr/>
        </p:nvSpPr>
        <p:spPr>
          <a:xfrm rot="1458604">
            <a:off x="6807200" y="1466850"/>
            <a:ext cx="231775" cy="268288"/>
          </a:xfrm>
          <a:custGeom>
            <a:avLst/>
            <a:gdLst>
              <a:gd name="txL" fmla="*/ 0 w 17260"/>
              <a:gd name="txT" fmla="*/ 0 h 20058"/>
              <a:gd name="txR" fmla="*/ 17260 w 17260"/>
              <a:gd name="txB" fmla="*/ 20058 h 20058"/>
            </a:gdLst>
            <a:ahLst/>
            <a:cxnLst>
              <a:cxn ang="0">
                <a:pos x="561233428" y="415683751"/>
              </a:cxn>
              <a:cxn ang="0">
                <a:pos x="260619079" y="642010018"/>
              </a:cxn>
              <a:cxn ang="0">
                <a:pos x="0" y="0"/>
              </a:cxn>
            </a:cxnLst>
            <a:rect l="txL" t="txT" r="txR" b="txB"/>
            <a:pathLst>
              <a:path w="17260" h="20058" fill="none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</a:path>
              <a:path w="17260" h="20058" stroke="0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1022" name="Arc 46"/>
          <p:cNvSpPr/>
          <p:nvPr/>
        </p:nvSpPr>
        <p:spPr>
          <a:xfrm rot="-849458">
            <a:off x="6813550" y="1452563"/>
            <a:ext cx="331788" cy="360362"/>
          </a:xfrm>
          <a:custGeom>
            <a:avLst/>
            <a:gdLst>
              <a:gd name="txL" fmla="*/ 0 w 20527"/>
              <a:gd name="txT" fmla="*/ 0 h 21600"/>
              <a:gd name="txR" fmla="*/ 20527 w 20527"/>
              <a:gd name="txB" fmla="*/ 21600 h 21600"/>
            </a:gdLst>
            <a:ahLst/>
            <a:cxnLst>
              <a:cxn ang="0">
                <a:pos x="1401089744" y="1410597833"/>
              </a:cxn>
              <a:cxn ang="0">
                <a:pos x="0" y="1524477523"/>
              </a:cxn>
              <a:cxn ang="0">
                <a:pos x="607955253" y="0"/>
              </a:cxn>
            </a:cxnLst>
            <a:rect l="txL" t="txT" r="txR" b="txB"/>
            <a:pathLst>
              <a:path w="20527" h="21600" fill="none">
                <a:moveTo>
                  <a:pt x="20527" y="18208"/>
                </a:moveTo>
                <a:cubicBezTo>
                  <a:pt x="17056" y="20423"/>
                  <a:pt x="13024" y="21599"/>
                  <a:pt x="8907" y="21600"/>
                </a:cubicBezTo>
                <a:cubicBezTo>
                  <a:pt x="5835" y="21600"/>
                  <a:pt x="2798" y="20944"/>
                  <a:pt x="-1" y="19678"/>
                </a:cubicBezTo>
              </a:path>
              <a:path w="20527" h="21600" stroke="0">
                <a:moveTo>
                  <a:pt x="20527" y="18208"/>
                </a:moveTo>
                <a:cubicBezTo>
                  <a:pt x="17056" y="20423"/>
                  <a:pt x="13024" y="21599"/>
                  <a:pt x="8907" y="21600"/>
                </a:cubicBezTo>
                <a:cubicBezTo>
                  <a:pt x="5835" y="21600"/>
                  <a:pt x="2798" y="20944"/>
                  <a:pt x="-1" y="19678"/>
                </a:cubicBezTo>
                <a:lnTo>
                  <a:pt x="8907" y="0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7572375" y="3621088"/>
            <a:ext cx="887413" cy="600075"/>
            <a:chOff x="4788" y="2301"/>
            <a:chExt cx="576" cy="415"/>
          </a:xfrm>
        </p:grpSpPr>
        <p:sp>
          <p:nvSpPr>
            <p:cNvPr id="24611" name="AutoShape 48"/>
            <p:cNvSpPr/>
            <p:nvPr/>
          </p:nvSpPr>
          <p:spPr>
            <a:xfrm>
              <a:off x="4788" y="2310"/>
              <a:ext cx="576" cy="384"/>
            </a:xfrm>
            <a:prstGeom prst="wedgeEllipseCallout">
              <a:avLst>
                <a:gd name="adj1" fmla="val -102606"/>
                <a:gd name="adj2" fmla="val -350000"/>
              </a:avLst>
            </a:prstGeom>
            <a:noFill/>
            <a:ln w="28575" cap="flat" cmpd="sng">
              <a:solidFill>
                <a:srgbClr val="99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3" name="Object 49"/>
            <p:cNvGraphicFramePr/>
            <p:nvPr/>
          </p:nvGraphicFramePr>
          <p:xfrm>
            <a:off x="4928" y="2301"/>
            <a:ext cx="317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2" r:id="rId36" imgW="165100" imgH="215900" progId="Equation.3">
                    <p:embed/>
                  </p:oleObj>
                </mc:Choice>
                <mc:Fallback>
                  <p:oleObj r:id="rId36" imgW="165100" imgH="215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28" y="2301"/>
                          <a:ext cx="317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0200" y="3946525"/>
            <a:ext cx="3094038" cy="2089150"/>
            <a:chOff x="3364" y="2477"/>
            <a:chExt cx="1988" cy="1683"/>
          </a:xfrm>
        </p:grpSpPr>
        <p:grpSp>
          <p:nvGrpSpPr>
            <p:cNvPr id="25654" name="Group 3"/>
            <p:cNvGrpSpPr/>
            <p:nvPr/>
          </p:nvGrpSpPr>
          <p:grpSpPr>
            <a:xfrm>
              <a:off x="3974" y="2477"/>
              <a:ext cx="943" cy="1598"/>
              <a:chOff x="3974" y="2477"/>
              <a:chExt cx="943" cy="1598"/>
            </a:xfrm>
          </p:grpSpPr>
          <p:pic>
            <p:nvPicPr>
              <p:cNvPr id="25658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9" y="2477"/>
                <a:ext cx="278" cy="15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659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4" y="2485"/>
                <a:ext cx="278" cy="159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5655" name="Text Box 6"/>
            <p:cNvSpPr txBox="1"/>
            <p:nvPr/>
          </p:nvSpPr>
          <p:spPr>
            <a:xfrm>
              <a:off x="3364" y="3788"/>
              <a:ext cx="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25656" name="Text Box 7"/>
            <p:cNvSpPr txBox="1"/>
            <p:nvPr/>
          </p:nvSpPr>
          <p:spPr>
            <a:xfrm>
              <a:off x="3689" y="3788"/>
              <a:ext cx="88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25657" name="Text Box 8"/>
            <p:cNvSpPr txBox="1"/>
            <p:nvPr/>
          </p:nvSpPr>
          <p:spPr>
            <a:xfrm>
              <a:off x="4858" y="3792"/>
              <a:ext cx="49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</a:p>
          </p:txBody>
        </p:sp>
      </p:grpSp>
      <p:sp>
        <p:nvSpPr>
          <p:cNvPr id="25613" name="Text Box 9"/>
          <p:cNvSpPr txBox="1"/>
          <p:nvPr/>
        </p:nvSpPr>
        <p:spPr>
          <a:xfrm>
            <a:off x="762000" y="64452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</a:p>
        </p:txBody>
      </p:sp>
      <p:graphicFrame>
        <p:nvGraphicFramePr>
          <p:cNvPr id="25602" name="Object 10"/>
          <p:cNvGraphicFramePr/>
          <p:nvPr/>
        </p:nvGraphicFramePr>
        <p:xfrm>
          <a:off x="5795963" y="333375"/>
          <a:ext cx="267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r:id="rId5" imgW="2678430" imgH="901065" progId="Equation.3">
                  <p:embed/>
                </p:oleObj>
              </mc:Choice>
              <mc:Fallback>
                <p:oleObj r:id="rId5" imgW="2678430" imgH="9010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333375"/>
                        <a:ext cx="2678112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3" name="Text Box 11"/>
          <p:cNvSpPr txBox="1"/>
          <p:nvPr/>
        </p:nvSpPr>
        <p:spPr>
          <a:xfrm>
            <a:off x="755650" y="14017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484364" name="Object 12"/>
          <p:cNvGraphicFramePr/>
          <p:nvPr/>
        </p:nvGraphicFramePr>
        <p:xfrm>
          <a:off x="1549400" y="1482725"/>
          <a:ext cx="96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r:id="rId7" imgW="964565" imgH="393700" progId="Equation.3">
                  <p:embed/>
                </p:oleObj>
              </mc:Choice>
              <mc:Fallback>
                <p:oleObj r:id="rId7" imgW="964565" imgH="3937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1482725"/>
                        <a:ext cx="9652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5" name="Object 13"/>
          <p:cNvGraphicFramePr/>
          <p:nvPr/>
        </p:nvGraphicFramePr>
        <p:xfrm>
          <a:off x="1487488" y="2095500"/>
          <a:ext cx="24860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r:id="rId9" imgW="2487930" imgH="901065" progId="Equation.3">
                  <p:embed/>
                </p:oleObj>
              </mc:Choice>
              <mc:Fallback>
                <p:oleObj r:id="rId9" imgW="2487930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7488" y="2095500"/>
                        <a:ext cx="24860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6" name="Object 14"/>
          <p:cNvGraphicFramePr/>
          <p:nvPr/>
        </p:nvGraphicFramePr>
        <p:xfrm>
          <a:off x="4079875" y="1196975"/>
          <a:ext cx="21193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r:id="rId11" imgW="2120265" imgH="901065" progId="Equation.3">
                  <p:embed/>
                </p:oleObj>
              </mc:Choice>
              <mc:Fallback>
                <p:oleObj r:id="rId11" imgW="2120265" imgH="90106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9875" y="1196975"/>
                        <a:ext cx="2119313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7" name="AutoShape 15"/>
          <p:cNvSpPr/>
          <p:nvPr/>
        </p:nvSpPr>
        <p:spPr>
          <a:xfrm>
            <a:off x="2989263" y="1466850"/>
            <a:ext cx="744537" cy="333375"/>
          </a:xfrm>
          <a:prstGeom prst="rightArrow">
            <a:avLst>
              <a:gd name="adj1" fmla="val 51935"/>
              <a:gd name="adj2" fmla="val 55709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4368" name="Text Box 16"/>
          <p:cNvSpPr txBox="1"/>
          <p:nvPr/>
        </p:nvSpPr>
        <p:spPr>
          <a:xfrm>
            <a:off x="4575175" y="2247900"/>
            <a:ext cx="3578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无限长载流直导线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84369" name="Text Box 17"/>
          <p:cNvSpPr txBox="1"/>
          <p:nvPr/>
        </p:nvSpPr>
        <p:spPr>
          <a:xfrm>
            <a:off x="755650" y="312261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484370" name="Object 18"/>
          <p:cNvGraphicFramePr/>
          <p:nvPr/>
        </p:nvGraphicFramePr>
        <p:xfrm>
          <a:off x="1558925" y="3151188"/>
          <a:ext cx="9540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r:id="rId13" imgW="951865" imgH="393700" progId="Equation.3">
                  <p:embed/>
                </p:oleObj>
              </mc:Choice>
              <mc:Fallback>
                <p:oleObj r:id="rId13" imgW="951865" imgH="3937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8925" y="3151188"/>
                        <a:ext cx="954088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1" name="Object 19"/>
          <p:cNvGraphicFramePr/>
          <p:nvPr/>
        </p:nvGraphicFramePr>
        <p:xfrm>
          <a:off x="4038600" y="2892425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r:id="rId15" imgW="1929765" imgH="901065" progId="Equation.3">
                  <p:embed/>
                </p:oleObj>
              </mc:Choice>
              <mc:Fallback>
                <p:oleObj r:id="rId15" imgW="1929765" imgH="90106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8600" y="2892425"/>
                        <a:ext cx="192563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2" name="Object 20"/>
          <p:cNvGraphicFramePr/>
          <p:nvPr/>
        </p:nvGraphicFramePr>
        <p:xfrm>
          <a:off x="1403350" y="3843338"/>
          <a:ext cx="2362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r:id="rId17" imgW="2362200" imgH="825500" progId="Equation.3">
                  <p:embed/>
                </p:oleObj>
              </mc:Choice>
              <mc:Fallback>
                <p:oleObj r:id="rId17" imgW="2362200" imgH="8255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03350" y="3843338"/>
                        <a:ext cx="23622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3" name="AutoShape 21"/>
          <p:cNvSpPr/>
          <p:nvPr/>
        </p:nvSpPr>
        <p:spPr>
          <a:xfrm>
            <a:off x="3057525" y="3184525"/>
            <a:ext cx="717550" cy="304800"/>
          </a:xfrm>
          <a:prstGeom prst="rightArrow">
            <a:avLst>
              <a:gd name="adj1" fmla="val 53648"/>
              <a:gd name="adj2" fmla="val 58854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4374" name="Object 22"/>
          <p:cNvGraphicFramePr/>
          <p:nvPr/>
        </p:nvGraphicFramePr>
        <p:xfrm>
          <a:off x="3962400" y="3843338"/>
          <a:ext cx="9890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19" imgW="989965" imgH="824865" progId="Equation.3">
                  <p:embed/>
                </p:oleObj>
              </mc:Choice>
              <mc:Fallback>
                <p:oleObj r:id="rId19" imgW="989965" imgH="824865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2400" y="3843338"/>
                        <a:ext cx="989013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5" name="Text Box 23"/>
          <p:cNvSpPr txBox="1"/>
          <p:nvPr/>
        </p:nvSpPr>
        <p:spPr>
          <a:xfrm>
            <a:off x="6553200" y="3089275"/>
            <a:ext cx="2090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无限大板</a:t>
            </a:r>
          </a:p>
        </p:txBody>
      </p:sp>
      <p:graphicFrame>
        <p:nvGraphicFramePr>
          <p:cNvPr id="484376" name="Object 24"/>
          <p:cNvGraphicFramePr/>
          <p:nvPr/>
        </p:nvGraphicFramePr>
        <p:xfrm>
          <a:off x="1406525" y="489585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21" imgW="1586865" imgH="431800" progId="Equation.3">
                  <p:embed/>
                </p:oleObj>
              </mc:Choice>
              <mc:Fallback>
                <p:oleObj r:id="rId21" imgW="1586865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06525" y="4895850"/>
                        <a:ext cx="158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7" name="Object 25"/>
          <p:cNvGraphicFramePr/>
          <p:nvPr/>
        </p:nvGraphicFramePr>
        <p:xfrm>
          <a:off x="3810000" y="4860925"/>
          <a:ext cx="1195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23" imgW="1193165" imgH="431800" progId="Equation.3">
                  <p:embed/>
                </p:oleObj>
              </mc:Choice>
              <mc:Fallback>
                <p:oleObj r:id="rId23" imgW="1193165" imgH="431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10000" y="4860925"/>
                        <a:ext cx="11953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/>
          <p:nvPr/>
        </p:nvGrpSpPr>
        <p:grpSpPr>
          <a:xfrm>
            <a:off x="2514600" y="5403850"/>
            <a:ext cx="1600200" cy="685800"/>
            <a:chOff x="1104" y="3552"/>
            <a:chExt cx="1343" cy="438"/>
          </a:xfrm>
        </p:grpSpPr>
        <p:sp>
          <p:nvSpPr>
            <p:cNvPr id="25652" name="AutoShape 27"/>
            <p:cNvSpPr/>
            <p:nvPr/>
          </p:nvSpPr>
          <p:spPr>
            <a:xfrm>
              <a:off x="1104" y="3552"/>
              <a:ext cx="1343" cy="438"/>
            </a:xfrm>
            <a:prstGeom prst="upArrowCallout">
              <a:avLst>
                <a:gd name="adj1" fmla="val 76655"/>
                <a:gd name="adj2" fmla="val 76655"/>
                <a:gd name="adj3" fmla="val 16666"/>
                <a:gd name="adj4" fmla="val 66667"/>
              </a:avLst>
            </a:prstGeom>
            <a:noFill/>
            <a:ln w="1905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3" name="Text Box 28"/>
            <p:cNvSpPr txBox="1"/>
            <p:nvPr/>
          </p:nvSpPr>
          <p:spPr>
            <a:xfrm>
              <a:off x="1366" y="3735"/>
              <a:ext cx="799" cy="2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磁屏蔽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838950" y="4362450"/>
            <a:ext cx="381000" cy="381000"/>
            <a:chOff x="4992" y="3216"/>
            <a:chExt cx="240" cy="240"/>
          </a:xfrm>
        </p:grpSpPr>
        <p:sp>
          <p:nvSpPr>
            <p:cNvPr id="25648" name="Oval 30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9" name="Group 31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50" name="Line 32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Line 33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34"/>
          <p:cNvGrpSpPr/>
          <p:nvPr/>
        </p:nvGrpSpPr>
        <p:grpSpPr>
          <a:xfrm>
            <a:off x="6838950" y="5053013"/>
            <a:ext cx="381000" cy="381000"/>
            <a:chOff x="4992" y="3216"/>
            <a:chExt cx="240" cy="240"/>
          </a:xfrm>
        </p:grpSpPr>
        <p:sp>
          <p:nvSpPr>
            <p:cNvPr id="25644" name="Oval 35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5" name="Group 36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46" name="Line 37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7" name="Line 38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39"/>
          <p:cNvGrpSpPr/>
          <p:nvPr/>
        </p:nvGrpSpPr>
        <p:grpSpPr>
          <a:xfrm>
            <a:off x="5707063" y="5053013"/>
            <a:ext cx="381000" cy="381000"/>
            <a:chOff x="4992" y="3216"/>
            <a:chExt cx="240" cy="240"/>
          </a:xfrm>
        </p:grpSpPr>
        <p:sp>
          <p:nvSpPr>
            <p:cNvPr id="25640" name="Oval 40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1" name="Group 41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42" name="Line 42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3" name="Line 43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Group 44"/>
          <p:cNvGrpSpPr/>
          <p:nvPr/>
        </p:nvGrpSpPr>
        <p:grpSpPr>
          <a:xfrm>
            <a:off x="7950200" y="4386263"/>
            <a:ext cx="381000" cy="381000"/>
            <a:chOff x="4992" y="3216"/>
            <a:chExt cx="240" cy="240"/>
          </a:xfrm>
        </p:grpSpPr>
        <p:sp>
          <p:nvSpPr>
            <p:cNvPr id="25636" name="Oval 45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37" name="Group 46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38" name="Line 47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9" name="Line 48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" name="Group 49"/>
          <p:cNvGrpSpPr/>
          <p:nvPr/>
        </p:nvGrpSpPr>
        <p:grpSpPr>
          <a:xfrm>
            <a:off x="5715000" y="4403725"/>
            <a:ext cx="381000" cy="381000"/>
            <a:chOff x="3557" y="2956"/>
            <a:chExt cx="240" cy="240"/>
          </a:xfrm>
        </p:grpSpPr>
        <p:sp>
          <p:nvSpPr>
            <p:cNvPr id="25634" name="Oval 50"/>
            <p:cNvSpPr/>
            <p:nvPr/>
          </p:nvSpPr>
          <p:spPr>
            <a:xfrm>
              <a:off x="3557" y="295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Oval 51"/>
            <p:cNvSpPr/>
            <p:nvPr/>
          </p:nvSpPr>
          <p:spPr>
            <a:xfrm>
              <a:off x="3649" y="3057"/>
              <a:ext cx="47" cy="47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52"/>
          <p:cNvGrpSpPr/>
          <p:nvPr/>
        </p:nvGrpSpPr>
        <p:grpSpPr>
          <a:xfrm>
            <a:off x="7993063" y="5053013"/>
            <a:ext cx="381000" cy="381000"/>
            <a:chOff x="5035" y="3241"/>
            <a:chExt cx="240" cy="240"/>
          </a:xfrm>
        </p:grpSpPr>
        <p:sp>
          <p:nvSpPr>
            <p:cNvPr id="25632" name="Oval 53"/>
            <p:cNvSpPr/>
            <p:nvPr/>
          </p:nvSpPr>
          <p:spPr>
            <a:xfrm>
              <a:off x="5035" y="3241"/>
              <a:ext cx="240" cy="24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Oval 54"/>
            <p:cNvSpPr/>
            <p:nvPr/>
          </p:nvSpPr>
          <p:spPr>
            <a:xfrm>
              <a:off x="5127" y="3342"/>
              <a:ext cx="47" cy="47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55"/>
          <p:cNvGrpSpPr/>
          <p:nvPr/>
        </p:nvGrpSpPr>
        <p:grpSpPr>
          <a:xfrm>
            <a:off x="6361113" y="4083050"/>
            <a:ext cx="282575" cy="1463675"/>
            <a:chOff x="4007" y="2703"/>
            <a:chExt cx="178" cy="922"/>
          </a:xfrm>
        </p:grpSpPr>
        <p:sp>
          <p:nvSpPr>
            <p:cNvPr id="25630" name="Line 56"/>
            <p:cNvSpPr/>
            <p:nvPr/>
          </p:nvSpPr>
          <p:spPr>
            <a:xfrm flipV="1">
              <a:off x="4095" y="3030"/>
              <a:ext cx="0" cy="59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1" name="Text Box 57"/>
            <p:cNvSpPr txBox="1"/>
            <p:nvPr/>
          </p:nvSpPr>
          <p:spPr>
            <a:xfrm>
              <a:off x="4007" y="2703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484410" name="Line 58"/>
          <p:cNvSpPr/>
          <p:nvPr/>
        </p:nvSpPr>
        <p:spPr>
          <a:xfrm flipV="1">
            <a:off x="7586663" y="4602163"/>
            <a:ext cx="0" cy="944562"/>
          </a:xfrm>
          <a:prstGeom prst="line">
            <a:avLst/>
          </a:prstGeom>
          <a:ln w="38100" cap="flat" cmpd="sng">
            <a:solidFill>
              <a:srgbClr val="009999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4411" name="Text Box 59"/>
          <p:cNvSpPr txBox="1"/>
          <p:nvPr/>
        </p:nvSpPr>
        <p:spPr>
          <a:xfrm>
            <a:off x="7445375" y="4064000"/>
            <a:ext cx="28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3" grpId="0"/>
      <p:bldP spid="484367" grpId="0" animBg="1"/>
      <p:bldP spid="484368" grpId="0"/>
      <p:bldP spid="484369" grpId="0"/>
      <p:bldP spid="484373" grpId="0" animBg="1"/>
      <p:bldP spid="484375" grpId="0"/>
      <p:bldP spid="4844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Text Box 2"/>
          <p:cNvSpPr txBox="1"/>
          <p:nvPr/>
        </p:nvSpPr>
        <p:spPr>
          <a:xfrm>
            <a:off x="4752975" y="308451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lang="en-US" altLang="zh-CN" sz="2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6635" name="Group 3"/>
          <p:cNvGrpSpPr/>
          <p:nvPr/>
        </p:nvGrpSpPr>
        <p:grpSpPr>
          <a:xfrm>
            <a:off x="3363913" y="1754188"/>
            <a:ext cx="1065212" cy="2682875"/>
            <a:chOff x="2126" y="1219"/>
            <a:chExt cx="671" cy="1690"/>
          </a:xfrm>
        </p:grpSpPr>
        <p:sp>
          <p:nvSpPr>
            <p:cNvPr id="26668" name="Oval 4"/>
            <p:cNvSpPr/>
            <p:nvPr/>
          </p:nvSpPr>
          <p:spPr>
            <a:xfrm>
              <a:off x="2126" y="1219"/>
              <a:ext cx="671" cy="16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Oval 5" descr="蓝色砂纸"/>
            <p:cNvSpPr/>
            <p:nvPr/>
          </p:nvSpPr>
          <p:spPr>
            <a:xfrm>
              <a:off x="2182" y="1284"/>
              <a:ext cx="559" cy="15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6" name="Group 6"/>
          <p:cNvGrpSpPr/>
          <p:nvPr/>
        </p:nvGrpSpPr>
        <p:grpSpPr>
          <a:xfrm>
            <a:off x="3494088" y="1857375"/>
            <a:ext cx="404812" cy="1506538"/>
            <a:chOff x="2208" y="1284"/>
            <a:chExt cx="255" cy="949"/>
          </a:xfrm>
        </p:grpSpPr>
        <p:sp>
          <p:nvSpPr>
            <p:cNvPr id="26665" name="Line 7"/>
            <p:cNvSpPr/>
            <p:nvPr/>
          </p:nvSpPr>
          <p:spPr>
            <a:xfrm flipH="1" flipV="1">
              <a:off x="2462" y="1284"/>
              <a:ext cx="1" cy="7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6" name="Text Box 8"/>
            <p:cNvSpPr txBox="1"/>
            <p:nvPr/>
          </p:nvSpPr>
          <p:spPr>
            <a:xfrm>
              <a:off x="2238" y="16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67" name="Text Box 9"/>
            <p:cNvSpPr txBox="1"/>
            <p:nvPr/>
          </p:nvSpPr>
          <p:spPr>
            <a:xfrm>
              <a:off x="2208" y="198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</a:p>
          </p:txBody>
        </p:sp>
      </p:grpSp>
      <p:grpSp>
        <p:nvGrpSpPr>
          <p:cNvPr id="26637" name="Group 10"/>
          <p:cNvGrpSpPr/>
          <p:nvPr/>
        </p:nvGrpSpPr>
        <p:grpSpPr>
          <a:xfrm>
            <a:off x="3914775" y="2767013"/>
            <a:ext cx="5056188" cy="809625"/>
            <a:chOff x="2473" y="1857"/>
            <a:chExt cx="3185" cy="510"/>
          </a:xfrm>
        </p:grpSpPr>
        <p:sp>
          <p:nvSpPr>
            <p:cNvPr id="26661" name="Text Box 11"/>
            <p:cNvSpPr txBox="1"/>
            <p:nvPr/>
          </p:nvSpPr>
          <p:spPr>
            <a:xfrm>
              <a:off x="3825" y="2117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26662" name="Text Box 12"/>
            <p:cNvSpPr txBox="1"/>
            <p:nvPr/>
          </p:nvSpPr>
          <p:spPr>
            <a:xfrm>
              <a:off x="5395" y="1857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600" i="1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</a:p>
          </p:txBody>
        </p:sp>
        <p:sp>
          <p:nvSpPr>
            <p:cNvPr id="26663" name="Line 13"/>
            <p:cNvSpPr/>
            <p:nvPr/>
          </p:nvSpPr>
          <p:spPr>
            <a:xfrm>
              <a:off x="2473" y="2064"/>
              <a:ext cx="31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4" name="Oval 14"/>
            <p:cNvSpPr/>
            <p:nvPr/>
          </p:nvSpPr>
          <p:spPr>
            <a:xfrm>
              <a:off x="4043" y="2009"/>
              <a:ext cx="96" cy="96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8" name="Rectangle 15"/>
          <p:cNvSpPr/>
          <p:nvPr/>
        </p:nvSpPr>
        <p:spPr>
          <a:xfrm>
            <a:off x="539750" y="1341438"/>
            <a:ext cx="2890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载流圆线圈如图: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39" name="Group 16"/>
          <p:cNvGrpSpPr/>
          <p:nvPr/>
        </p:nvGrpSpPr>
        <p:grpSpPr>
          <a:xfrm rot="409653">
            <a:off x="2987675" y="2201863"/>
            <a:ext cx="577850" cy="1547812"/>
            <a:chOff x="1591" y="1488"/>
            <a:chExt cx="364" cy="975"/>
          </a:xfrm>
        </p:grpSpPr>
        <p:sp>
          <p:nvSpPr>
            <p:cNvPr id="26659" name="Freeform 17"/>
            <p:cNvSpPr/>
            <p:nvPr/>
          </p:nvSpPr>
          <p:spPr>
            <a:xfrm>
              <a:off x="1843" y="1488"/>
              <a:ext cx="112" cy="975"/>
            </a:xfrm>
            <a:custGeom>
              <a:avLst/>
              <a:gdLst>
                <a:gd name="txL" fmla="*/ 0 w 112"/>
                <a:gd name="txT" fmla="*/ 0 h 624"/>
                <a:gd name="txR" fmla="*/ 112 w 112"/>
                <a:gd name="txB" fmla="*/ 624 h 624"/>
              </a:gdLst>
              <a:ahLst/>
              <a:cxnLst>
                <a:cxn ang="0">
                  <a:pos x="16" y="0"/>
                </a:cxn>
                <a:cxn ang="0">
                  <a:pos x="16" y="1281"/>
                </a:cxn>
                <a:cxn ang="0">
                  <a:pos x="112" y="2380"/>
                </a:cxn>
              </a:cxnLst>
              <a:rect l="txL" t="txT" r="txR" b="txB"/>
              <a:pathLst>
                <a:path w="112" h="624">
                  <a:moveTo>
                    <a:pt x="16" y="0"/>
                  </a:moveTo>
                  <a:cubicBezTo>
                    <a:pt x="8" y="116"/>
                    <a:pt x="0" y="232"/>
                    <a:pt x="16" y="336"/>
                  </a:cubicBezTo>
                  <a:cubicBezTo>
                    <a:pt x="32" y="440"/>
                    <a:pt x="72" y="532"/>
                    <a:pt x="112" y="624"/>
                  </a:cubicBezTo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18"/>
            <p:cNvSpPr txBox="1"/>
            <p:nvPr/>
          </p:nvSpPr>
          <p:spPr>
            <a:xfrm>
              <a:off x="1591" y="2006"/>
              <a:ext cx="1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512019" name="Rectangle 19"/>
          <p:cNvSpPr/>
          <p:nvPr/>
        </p:nvSpPr>
        <p:spPr>
          <a:xfrm>
            <a:off x="539750" y="436562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电流元的磁场：</a:t>
            </a:r>
          </a:p>
        </p:txBody>
      </p:sp>
      <p:grpSp>
        <p:nvGrpSpPr>
          <p:cNvPr id="6" name="Group 20"/>
          <p:cNvGrpSpPr/>
          <p:nvPr/>
        </p:nvGrpSpPr>
        <p:grpSpPr>
          <a:xfrm>
            <a:off x="971550" y="5734050"/>
            <a:ext cx="5305425" cy="457200"/>
            <a:chOff x="445" y="2643"/>
            <a:chExt cx="3342" cy="288"/>
          </a:xfrm>
        </p:grpSpPr>
        <p:sp>
          <p:nvSpPr>
            <p:cNvPr id="26658" name="Rectangle 21"/>
            <p:cNvSpPr/>
            <p:nvPr/>
          </p:nvSpPr>
          <p:spPr>
            <a:xfrm>
              <a:off x="620" y="2643"/>
              <a:ext cx="31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的方向垂直于电流元和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r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组成的平面</a:t>
              </a:r>
            </a:p>
          </p:txBody>
        </p:sp>
        <p:graphicFrame>
          <p:nvGraphicFramePr>
            <p:cNvPr id="26633" name="Object 22"/>
            <p:cNvGraphicFramePr/>
            <p:nvPr/>
          </p:nvGraphicFramePr>
          <p:xfrm>
            <a:off x="445" y="2643"/>
            <a:ext cx="25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r:id="rId3" imgW="228600" imgH="215900" progId="Equation.3">
                    <p:embed/>
                  </p:oleObj>
                </mc:Choice>
                <mc:Fallback>
                  <p:oleObj r:id="rId3" imgW="228600" imgH="2159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5" y="2643"/>
                          <a:ext cx="258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23" name="Object 23"/>
          <p:cNvGraphicFramePr/>
          <p:nvPr/>
        </p:nvGraphicFramePr>
        <p:xfrm>
          <a:off x="1619250" y="4803775"/>
          <a:ext cx="23764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r:id="rId5" imgW="1066165" imgH="431800" progId="Equation.3">
                  <p:embed/>
                </p:oleObj>
              </mc:Choice>
              <mc:Fallback>
                <p:oleObj r:id="rId5" imgW="1066165" imgH="431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4803775"/>
                        <a:ext cx="23764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24"/>
          <p:cNvSpPr/>
          <p:nvPr/>
        </p:nvSpPr>
        <p:spPr>
          <a:xfrm>
            <a:off x="611188" y="206057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x.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25" name="Object 25"/>
          <p:cNvGraphicFramePr/>
          <p:nvPr/>
        </p:nvGraphicFramePr>
        <p:xfrm>
          <a:off x="4859338" y="4875213"/>
          <a:ext cx="20891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r:id="rId7" imgW="850265" imgH="405765" progId="Equation.3">
                  <p:embed/>
                </p:oleObj>
              </mc:Choice>
              <mc:Fallback>
                <p:oleObj r:id="rId7" imgW="850265" imgH="4057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338" y="4875213"/>
                        <a:ext cx="2089150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6" name="AutoShape 26"/>
          <p:cNvSpPr/>
          <p:nvPr/>
        </p:nvSpPr>
        <p:spPr>
          <a:xfrm rot="-9096264" flipH="1" flipV="1">
            <a:off x="3252788" y="1922463"/>
            <a:ext cx="3935412" cy="976312"/>
          </a:xfrm>
          <a:prstGeom prst="parallelogram">
            <a:avLst>
              <a:gd name="adj" fmla="val 12172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7" name="AutoShape 27"/>
          <p:cNvSpPr/>
          <p:nvPr/>
        </p:nvSpPr>
        <p:spPr>
          <a:xfrm rot="-635808" flipH="1" flipV="1">
            <a:off x="5557838" y="1755775"/>
            <a:ext cx="2057400" cy="1279525"/>
          </a:xfrm>
          <a:prstGeom prst="parallelogram">
            <a:avLst>
              <a:gd name="adj" fmla="val 4080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8" name="Line 28"/>
          <p:cNvSpPr/>
          <p:nvPr/>
        </p:nvSpPr>
        <p:spPr>
          <a:xfrm flipH="1" flipV="1">
            <a:off x="6443663" y="1755775"/>
            <a:ext cx="0" cy="133985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029" name="Object 29"/>
          <p:cNvGraphicFramePr/>
          <p:nvPr/>
        </p:nvGraphicFramePr>
        <p:xfrm>
          <a:off x="6008688" y="1404938"/>
          <a:ext cx="461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r:id="rId9" imgW="279400" imgH="241300" progId="Equation.3">
                  <p:embed/>
                </p:oleObj>
              </mc:Choice>
              <mc:Fallback>
                <p:oleObj r:id="rId9" imgW="279400" imgH="241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8688" y="1404938"/>
                        <a:ext cx="4619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0" name="Line 30"/>
          <p:cNvSpPr/>
          <p:nvPr/>
        </p:nvSpPr>
        <p:spPr>
          <a:xfrm flipV="1">
            <a:off x="6503988" y="1717675"/>
            <a:ext cx="398462" cy="1387475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031" name="Object 31"/>
          <p:cNvGraphicFramePr/>
          <p:nvPr/>
        </p:nvGraphicFramePr>
        <p:xfrm>
          <a:off x="6799263" y="1785938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r:id="rId11" imgW="215900" imgH="215900" progId="Equation.3">
                  <p:embed/>
                </p:oleObj>
              </mc:Choice>
              <mc:Fallback>
                <p:oleObj r:id="rId11" imgW="215900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99263" y="1785938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/>
          <p:cNvGrpSpPr/>
          <p:nvPr/>
        </p:nvGrpSpPr>
        <p:grpSpPr>
          <a:xfrm>
            <a:off x="6376988" y="1781175"/>
            <a:ext cx="317500" cy="628650"/>
            <a:chOff x="4848" y="2112"/>
            <a:chExt cx="240" cy="323"/>
          </a:xfrm>
        </p:grpSpPr>
        <p:sp>
          <p:nvSpPr>
            <p:cNvPr id="26656" name="Text Box 33"/>
            <p:cNvSpPr txBox="1"/>
            <p:nvPr/>
          </p:nvSpPr>
          <p:spPr>
            <a:xfrm>
              <a:off x="4848" y="2112"/>
              <a:ext cx="24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57" name="Freeform 34"/>
            <p:cNvSpPr/>
            <p:nvPr/>
          </p:nvSpPr>
          <p:spPr>
            <a:xfrm rot="5400000">
              <a:off x="4944" y="2339"/>
              <a:ext cx="48" cy="144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35" y="0"/>
                </a:cxn>
                <a:cxn ang="0">
                  <a:pos x="5" y="12"/>
                </a:cxn>
                <a:cxn ang="0">
                  <a:pos x="5" y="27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12035" name="Object 35"/>
          <p:cNvGraphicFramePr/>
          <p:nvPr/>
        </p:nvGraphicFramePr>
        <p:xfrm>
          <a:off x="6869113" y="3040063"/>
          <a:ext cx="434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r:id="rId13" imgW="266065" imgH="253365" progId="Equation.3">
                  <p:embed/>
                </p:oleObj>
              </mc:Choice>
              <mc:Fallback>
                <p:oleObj r:id="rId13" imgW="266065" imgH="2533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69113" y="3040063"/>
                        <a:ext cx="4349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6" name="Line 36"/>
          <p:cNvSpPr/>
          <p:nvPr/>
        </p:nvSpPr>
        <p:spPr>
          <a:xfrm flipH="1">
            <a:off x="6453188" y="3095625"/>
            <a:ext cx="552450" cy="26988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8" name="Group 37"/>
          <p:cNvGrpSpPr/>
          <p:nvPr/>
        </p:nvGrpSpPr>
        <p:grpSpPr>
          <a:xfrm>
            <a:off x="5130800" y="2608263"/>
            <a:ext cx="496888" cy="512762"/>
            <a:chOff x="2928" y="1536"/>
            <a:chExt cx="313" cy="323"/>
          </a:xfrm>
        </p:grpSpPr>
        <p:sp>
          <p:nvSpPr>
            <p:cNvPr id="26654" name="Text Box 38"/>
            <p:cNvSpPr txBox="1"/>
            <p:nvPr/>
          </p:nvSpPr>
          <p:spPr>
            <a:xfrm>
              <a:off x="2928" y="1536"/>
              <a:ext cx="2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55" name="Freeform 39"/>
            <p:cNvSpPr/>
            <p:nvPr/>
          </p:nvSpPr>
          <p:spPr>
            <a:xfrm>
              <a:off x="3185" y="1599"/>
              <a:ext cx="56" cy="260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56" y="0"/>
                </a:cxn>
                <a:cxn ang="0">
                  <a:pos x="8" y="67"/>
                </a:cxn>
                <a:cxn ang="0">
                  <a:pos x="8" y="156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40" name="Line 40"/>
          <p:cNvSpPr/>
          <p:nvPr/>
        </p:nvSpPr>
        <p:spPr>
          <a:xfrm>
            <a:off x="3910013" y="1785938"/>
            <a:ext cx="2516187" cy="1279525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041" name="Rectangle 41"/>
          <p:cNvSpPr/>
          <p:nvPr/>
        </p:nvSpPr>
        <p:spPr>
          <a:xfrm>
            <a:off x="3803650" y="1760538"/>
            <a:ext cx="177800" cy="103187"/>
          </a:xfrm>
          <a:prstGeom prst="rect">
            <a:avLst/>
          </a:prstGeom>
          <a:solidFill>
            <a:srgbClr val="A5002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42" name="Object 42"/>
          <p:cNvGraphicFramePr/>
          <p:nvPr/>
        </p:nvGraphicFramePr>
        <p:xfrm>
          <a:off x="3594100" y="1295400"/>
          <a:ext cx="509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r:id="rId15" imgW="278765" imgH="215900" progId="Equation.3">
                  <p:embed/>
                </p:oleObj>
              </mc:Choice>
              <mc:Fallback>
                <p:oleObj r:id="rId15" imgW="278765" imgH="215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4100" y="1295400"/>
                        <a:ext cx="5095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3" name="Object 43"/>
          <p:cNvGraphicFramePr/>
          <p:nvPr/>
        </p:nvGraphicFramePr>
        <p:xfrm>
          <a:off x="4865688" y="1952625"/>
          <a:ext cx="3762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r:id="rId17" imgW="127000" imgH="164465" progId="Equation.3">
                  <p:embed/>
                </p:oleObj>
              </mc:Choice>
              <mc:Fallback>
                <p:oleObj r:id="rId17" imgW="127000" imgH="16446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5688" y="1952625"/>
                        <a:ext cx="376237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4" name="Line 44"/>
          <p:cNvSpPr/>
          <p:nvPr/>
        </p:nvSpPr>
        <p:spPr>
          <a:xfrm rot="-347567" flipH="1">
            <a:off x="3524250" y="1822450"/>
            <a:ext cx="381000" cy="762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3" name="Text Box 45"/>
          <p:cNvSpPr txBox="1"/>
          <p:nvPr/>
        </p:nvSpPr>
        <p:spPr>
          <a:xfrm>
            <a:off x="539750" y="69215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、载流线圈轴线上的磁场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9" grpId="0" build="p"/>
      <p:bldP spid="512026" grpId="0" animBg="1"/>
      <p:bldP spid="512027" grpId="0" animBg="1"/>
      <p:bldP spid="5120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/>
          <p:nvPr/>
        </p:nvSpPr>
        <p:spPr>
          <a:xfrm>
            <a:off x="539750" y="5038725"/>
            <a:ext cx="8281988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为描写导体内每一点的电流情况，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电流密度矢量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概念描写电流的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分布。</a:t>
            </a:r>
          </a:p>
        </p:txBody>
      </p:sp>
      <p:sp>
        <p:nvSpPr>
          <p:cNvPr id="432131" name="Text Box 3"/>
          <p:cNvSpPr txBox="1"/>
          <p:nvPr/>
        </p:nvSpPr>
        <p:spPr>
          <a:xfrm>
            <a:off x="971550" y="1627188"/>
            <a:ext cx="1871663" cy="34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电阻法探矿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203575" y="979488"/>
            <a:ext cx="3810000" cy="2266950"/>
            <a:chOff x="1728" y="2496"/>
            <a:chExt cx="2400" cy="1428"/>
          </a:xfrm>
        </p:grpSpPr>
        <p:grpSp>
          <p:nvGrpSpPr>
            <p:cNvPr id="2072" name="Group 5"/>
            <p:cNvGrpSpPr/>
            <p:nvPr/>
          </p:nvGrpSpPr>
          <p:grpSpPr>
            <a:xfrm>
              <a:off x="2147" y="3195"/>
              <a:ext cx="1391" cy="729"/>
              <a:chOff x="888" y="3264"/>
              <a:chExt cx="1776" cy="912"/>
            </a:xfrm>
          </p:grpSpPr>
          <p:sp>
            <p:nvSpPr>
              <p:cNvPr id="2103" name="Arc 6"/>
              <p:cNvSpPr/>
              <p:nvPr/>
            </p:nvSpPr>
            <p:spPr>
              <a:xfrm flipV="1">
                <a:off x="1752" y="3264"/>
                <a:ext cx="912" cy="91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Arc 7"/>
              <p:cNvSpPr/>
              <p:nvPr/>
            </p:nvSpPr>
            <p:spPr>
              <a:xfrm flipH="1" flipV="1">
                <a:off x="888" y="3264"/>
                <a:ext cx="912" cy="91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73" name="Line 8"/>
            <p:cNvSpPr/>
            <p:nvPr/>
          </p:nvSpPr>
          <p:spPr>
            <a:xfrm>
              <a:off x="1766" y="2875"/>
              <a:ext cx="23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Rectangle 9" descr="深色上对角线"/>
            <p:cNvSpPr/>
            <p:nvPr/>
          </p:nvSpPr>
          <p:spPr>
            <a:xfrm>
              <a:off x="1804" y="2885"/>
              <a:ext cx="2286" cy="11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5" name="Line 10"/>
            <p:cNvSpPr/>
            <p:nvPr/>
          </p:nvSpPr>
          <p:spPr>
            <a:xfrm>
              <a:off x="2147" y="2583"/>
              <a:ext cx="5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76" name="Group 11"/>
            <p:cNvGrpSpPr/>
            <p:nvPr/>
          </p:nvGrpSpPr>
          <p:grpSpPr>
            <a:xfrm>
              <a:off x="2680" y="2496"/>
              <a:ext cx="38" cy="194"/>
              <a:chOff x="1584" y="2580"/>
              <a:chExt cx="48" cy="240"/>
            </a:xfrm>
          </p:grpSpPr>
          <p:sp>
            <p:nvSpPr>
              <p:cNvPr id="2101" name="Line 12"/>
              <p:cNvSpPr/>
              <p:nvPr/>
            </p:nvSpPr>
            <p:spPr>
              <a:xfrm>
                <a:off x="1584" y="258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2" name="Line 13"/>
              <p:cNvSpPr/>
              <p:nvPr/>
            </p:nvSpPr>
            <p:spPr>
              <a:xfrm>
                <a:off x="1632" y="264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77" name="Group 14"/>
            <p:cNvGrpSpPr/>
            <p:nvPr/>
          </p:nvGrpSpPr>
          <p:grpSpPr>
            <a:xfrm>
              <a:off x="2947" y="2496"/>
              <a:ext cx="38" cy="194"/>
              <a:chOff x="1584" y="2580"/>
              <a:chExt cx="48" cy="240"/>
            </a:xfrm>
          </p:grpSpPr>
          <p:sp>
            <p:nvSpPr>
              <p:cNvPr id="2099" name="Line 15"/>
              <p:cNvSpPr/>
              <p:nvPr/>
            </p:nvSpPr>
            <p:spPr>
              <a:xfrm>
                <a:off x="1584" y="258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0" name="Line 16"/>
              <p:cNvSpPr/>
              <p:nvPr/>
            </p:nvSpPr>
            <p:spPr>
              <a:xfrm>
                <a:off x="1632" y="264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78" name="Line 17"/>
            <p:cNvSpPr/>
            <p:nvPr/>
          </p:nvSpPr>
          <p:spPr>
            <a:xfrm>
              <a:off x="3014" y="2583"/>
              <a:ext cx="5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" name="Line 18"/>
            <p:cNvSpPr/>
            <p:nvPr/>
          </p:nvSpPr>
          <p:spPr>
            <a:xfrm>
              <a:off x="2757" y="2583"/>
              <a:ext cx="1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80" name="Line 19"/>
            <p:cNvSpPr/>
            <p:nvPr/>
          </p:nvSpPr>
          <p:spPr>
            <a:xfrm>
              <a:off x="2147" y="2583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Line 20"/>
            <p:cNvSpPr/>
            <p:nvPr/>
          </p:nvSpPr>
          <p:spPr>
            <a:xfrm>
              <a:off x="3547" y="2583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2" name="Text Box 21"/>
            <p:cNvSpPr txBox="1"/>
            <p:nvPr/>
          </p:nvSpPr>
          <p:spPr>
            <a:xfrm>
              <a:off x="2047" y="2925"/>
              <a:ext cx="3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3" name="Text Box 22"/>
            <p:cNvSpPr txBox="1"/>
            <p:nvPr/>
          </p:nvSpPr>
          <p:spPr>
            <a:xfrm>
              <a:off x="3439" y="2925"/>
              <a:ext cx="3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4" name="Line 23"/>
            <p:cNvSpPr/>
            <p:nvPr/>
          </p:nvSpPr>
          <p:spPr>
            <a:xfrm>
              <a:off x="2147" y="3166"/>
              <a:ext cx="137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24"/>
            <p:cNvSpPr/>
            <p:nvPr/>
          </p:nvSpPr>
          <p:spPr>
            <a:xfrm>
              <a:off x="2147" y="3176"/>
              <a:ext cx="1410" cy="185"/>
            </a:xfrm>
            <a:custGeom>
              <a:avLst/>
              <a:gdLst>
                <a:gd name="txL" fmla="*/ 0 w 1776"/>
                <a:gd name="txT" fmla="*/ 0 h 240"/>
                <a:gd name="txR" fmla="*/ 1776 w 177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257" y="66"/>
                </a:cxn>
                <a:cxn ang="0">
                  <a:pos x="560" y="0"/>
                </a:cxn>
              </a:cxnLst>
              <a:rect l="txL" t="txT" r="txR" b="txB"/>
              <a:pathLst>
                <a:path w="1776" h="240">
                  <a:moveTo>
                    <a:pt x="0" y="0"/>
                  </a:moveTo>
                  <a:cubicBezTo>
                    <a:pt x="260" y="120"/>
                    <a:pt x="520" y="240"/>
                    <a:pt x="816" y="240"/>
                  </a:cubicBezTo>
                  <a:cubicBezTo>
                    <a:pt x="1112" y="240"/>
                    <a:pt x="1444" y="120"/>
                    <a:pt x="177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6" name="Freeform 25"/>
            <p:cNvSpPr/>
            <p:nvPr/>
          </p:nvSpPr>
          <p:spPr>
            <a:xfrm>
              <a:off x="2166" y="3205"/>
              <a:ext cx="1372" cy="389"/>
            </a:xfrm>
            <a:custGeom>
              <a:avLst/>
              <a:gdLst>
                <a:gd name="txL" fmla="*/ 0 w 1776"/>
                <a:gd name="txT" fmla="*/ 0 h 240"/>
                <a:gd name="txR" fmla="*/ 1776 w 177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224" y="2687"/>
                </a:cxn>
                <a:cxn ang="0">
                  <a:pos x="489" y="0"/>
                </a:cxn>
              </a:cxnLst>
              <a:rect l="txL" t="txT" r="txR" b="txB"/>
              <a:pathLst>
                <a:path w="1776" h="240">
                  <a:moveTo>
                    <a:pt x="0" y="0"/>
                  </a:moveTo>
                  <a:cubicBezTo>
                    <a:pt x="260" y="120"/>
                    <a:pt x="520" y="240"/>
                    <a:pt x="816" y="240"/>
                  </a:cubicBezTo>
                  <a:cubicBezTo>
                    <a:pt x="1112" y="240"/>
                    <a:pt x="1444" y="120"/>
                    <a:pt x="177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87" name="Group 26"/>
            <p:cNvGrpSpPr/>
            <p:nvPr/>
          </p:nvGrpSpPr>
          <p:grpSpPr>
            <a:xfrm>
              <a:off x="1728" y="3166"/>
              <a:ext cx="381" cy="544"/>
              <a:chOff x="288" y="3264"/>
              <a:chExt cx="576" cy="672"/>
            </a:xfrm>
          </p:grpSpPr>
          <p:sp>
            <p:nvSpPr>
              <p:cNvPr id="2097" name="Freeform 27"/>
              <p:cNvSpPr/>
              <p:nvPr/>
            </p:nvSpPr>
            <p:spPr>
              <a:xfrm>
                <a:off x="672" y="3312"/>
                <a:ext cx="192" cy="624"/>
              </a:xfrm>
              <a:custGeom>
                <a:avLst/>
                <a:gdLst>
                  <a:gd name="txL" fmla="*/ 0 w 192"/>
                  <a:gd name="txT" fmla="*/ 0 h 624"/>
                  <a:gd name="txR" fmla="*/ 192 w 192"/>
                  <a:gd name="txB" fmla="*/ 624 h 624"/>
                </a:gdLst>
                <a:ahLst/>
                <a:cxnLst>
                  <a:cxn ang="0">
                    <a:pos x="192" y="0"/>
                  </a:cxn>
                  <a:cxn ang="0">
                    <a:pos x="48" y="240"/>
                  </a:cxn>
                  <a:cxn ang="0">
                    <a:pos x="0" y="624"/>
                  </a:cxn>
                </a:cxnLst>
                <a:rect l="txL" t="txT" r="txR" b="txB"/>
                <a:pathLst>
                  <a:path w="192" h="624">
                    <a:moveTo>
                      <a:pt x="192" y="0"/>
                    </a:moveTo>
                    <a:cubicBezTo>
                      <a:pt x="136" y="68"/>
                      <a:pt x="80" y="136"/>
                      <a:pt x="48" y="240"/>
                    </a:cubicBezTo>
                    <a:cubicBezTo>
                      <a:pt x="16" y="344"/>
                      <a:pt x="8" y="484"/>
                      <a:pt x="0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Freeform 28"/>
              <p:cNvSpPr/>
              <p:nvPr/>
            </p:nvSpPr>
            <p:spPr>
              <a:xfrm>
                <a:off x="288" y="3264"/>
                <a:ext cx="576" cy="480"/>
              </a:xfrm>
              <a:custGeom>
                <a:avLst/>
                <a:gdLst>
                  <a:gd name="txL" fmla="*/ 0 w 576"/>
                  <a:gd name="txT" fmla="*/ 0 h 480"/>
                  <a:gd name="txR" fmla="*/ 576 w 576"/>
                  <a:gd name="txB" fmla="*/ 480 h 480"/>
                </a:gdLst>
                <a:ahLst/>
                <a:cxnLst>
                  <a:cxn ang="0">
                    <a:pos x="576" y="0"/>
                  </a:cxn>
                  <a:cxn ang="0">
                    <a:pos x="192" y="192"/>
                  </a:cxn>
                  <a:cxn ang="0">
                    <a:pos x="0" y="480"/>
                  </a:cxn>
                </a:cxnLst>
                <a:rect l="txL" t="txT" r="txR" b="txB"/>
                <a:pathLst>
                  <a:path w="576" h="480">
                    <a:moveTo>
                      <a:pt x="576" y="0"/>
                    </a:moveTo>
                    <a:cubicBezTo>
                      <a:pt x="432" y="56"/>
                      <a:pt x="288" y="112"/>
                      <a:pt x="192" y="192"/>
                    </a:cubicBezTo>
                    <a:cubicBezTo>
                      <a:pt x="96" y="272"/>
                      <a:pt x="48" y="376"/>
                      <a:pt x="0" y="48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88" name="Group 29"/>
            <p:cNvGrpSpPr/>
            <p:nvPr/>
          </p:nvGrpSpPr>
          <p:grpSpPr>
            <a:xfrm flipH="1">
              <a:off x="3576" y="3186"/>
              <a:ext cx="381" cy="544"/>
              <a:chOff x="288" y="3264"/>
              <a:chExt cx="576" cy="672"/>
            </a:xfrm>
          </p:grpSpPr>
          <p:sp>
            <p:nvSpPr>
              <p:cNvPr id="2095" name="Freeform 30"/>
              <p:cNvSpPr/>
              <p:nvPr/>
            </p:nvSpPr>
            <p:spPr>
              <a:xfrm>
                <a:off x="672" y="3312"/>
                <a:ext cx="192" cy="624"/>
              </a:xfrm>
              <a:custGeom>
                <a:avLst/>
                <a:gdLst>
                  <a:gd name="txL" fmla="*/ 0 w 192"/>
                  <a:gd name="txT" fmla="*/ 0 h 624"/>
                  <a:gd name="txR" fmla="*/ 192 w 192"/>
                  <a:gd name="txB" fmla="*/ 624 h 624"/>
                </a:gdLst>
                <a:ahLst/>
                <a:cxnLst>
                  <a:cxn ang="0">
                    <a:pos x="192" y="0"/>
                  </a:cxn>
                  <a:cxn ang="0">
                    <a:pos x="48" y="240"/>
                  </a:cxn>
                  <a:cxn ang="0">
                    <a:pos x="0" y="624"/>
                  </a:cxn>
                </a:cxnLst>
                <a:rect l="txL" t="txT" r="txR" b="txB"/>
                <a:pathLst>
                  <a:path w="192" h="624">
                    <a:moveTo>
                      <a:pt x="192" y="0"/>
                    </a:moveTo>
                    <a:cubicBezTo>
                      <a:pt x="136" y="68"/>
                      <a:pt x="80" y="136"/>
                      <a:pt x="48" y="240"/>
                    </a:cubicBezTo>
                    <a:cubicBezTo>
                      <a:pt x="16" y="344"/>
                      <a:pt x="8" y="484"/>
                      <a:pt x="0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Freeform 31"/>
              <p:cNvSpPr/>
              <p:nvPr/>
            </p:nvSpPr>
            <p:spPr>
              <a:xfrm>
                <a:off x="288" y="3264"/>
                <a:ext cx="576" cy="480"/>
              </a:xfrm>
              <a:custGeom>
                <a:avLst/>
                <a:gdLst>
                  <a:gd name="txL" fmla="*/ 0 w 576"/>
                  <a:gd name="txT" fmla="*/ 0 h 480"/>
                  <a:gd name="txR" fmla="*/ 576 w 576"/>
                  <a:gd name="txB" fmla="*/ 480 h 480"/>
                </a:gdLst>
                <a:ahLst/>
                <a:cxnLst>
                  <a:cxn ang="0">
                    <a:pos x="576" y="0"/>
                  </a:cxn>
                  <a:cxn ang="0">
                    <a:pos x="192" y="192"/>
                  </a:cxn>
                  <a:cxn ang="0">
                    <a:pos x="0" y="480"/>
                  </a:cxn>
                </a:cxnLst>
                <a:rect l="txL" t="txT" r="txR" b="txB"/>
                <a:pathLst>
                  <a:path w="576" h="480">
                    <a:moveTo>
                      <a:pt x="576" y="0"/>
                    </a:moveTo>
                    <a:cubicBezTo>
                      <a:pt x="432" y="56"/>
                      <a:pt x="288" y="112"/>
                      <a:pt x="192" y="192"/>
                    </a:cubicBezTo>
                    <a:cubicBezTo>
                      <a:pt x="96" y="272"/>
                      <a:pt x="48" y="376"/>
                      <a:pt x="0" y="48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89" name="Line 32"/>
            <p:cNvSpPr/>
            <p:nvPr/>
          </p:nvSpPr>
          <p:spPr>
            <a:xfrm>
              <a:off x="2718" y="3166"/>
              <a:ext cx="15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0" name="Line 33"/>
            <p:cNvSpPr/>
            <p:nvPr/>
          </p:nvSpPr>
          <p:spPr>
            <a:xfrm>
              <a:off x="2728" y="3361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1" name="Line 34"/>
            <p:cNvSpPr/>
            <p:nvPr/>
          </p:nvSpPr>
          <p:spPr>
            <a:xfrm>
              <a:off x="2728" y="3594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2" name="Line 35"/>
            <p:cNvSpPr/>
            <p:nvPr/>
          </p:nvSpPr>
          <p:spPr>
            <a:xfrm>
              <a:off x="2757" y="3924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3" name="Line 36"/>
            <p:cNvSpPr/>
            <p:nvPr/>
          </p:nvSpPr>
          <p:spPr>
            <a:xfrm>
              <a:off x="2136" y="2700"/>
              <a:ext cx="0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4" name="Line 37"/>
            <p:cNvSpPr/>
            <p:nvPr/>
          </p:nvSpPr>
          <p:spPr>
            <a:xfrm flipV="1">
              <a:off x="3536" y="2661"/>
              <a:ext cx="0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8" name="Group 38"/>
          <p:cNvGrpSpPr/>
          <p:nvPr/>
        </p:nvGrpSpPr>
        <p:grpSpPr>
          <a:xfrm>
            <a:off x="3419475" y="3741738"/>
            <a:ext cx="2592388" cy="1368425"/>
            <a:chOff x="1474" y="1253"/>
            <a:chExt cx="1633" cy="862"/>
          </a:xfrm>
        </p:grpSpPr>
        <p:sp>
          <p:nvSpPr>
            <p:cNvPr id="2062" name="Line 39"/>
            <p:cNvSpPr/>
            <p:nvPr/>
          </p:nvSpPr>
          <p:spPr>
            <a:xfrm>
              <a:off x="1474" y="1512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" name="Line 40"/>
            <p:cNvSpPr/>
            <p:nvPr/>
          </p:nvSpPr>
          <p:spPr>
            <a:xfrm>
              <a:off x="1474" y="187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" name="Freeform 41"/>
            <p:cNvSpPr/>
            <p:nvPr/>
          </p:nvSpPr>
          <p:spPr>
            <a:xfrm>
              <a:off x="2472" y="1512"/>
              <a:ext cx="635" cy="151"/>
            </a:xfrm>
            <a:custGeom>
              <a:avLst/>
              <a:gdLst>
                <a:gd name="txL" fmla="*/ 0 w 635"/>
                <a:gd name="txT" fmla="*/ 0 h 151"/>
                <a:gd name="txR" fmla="*/ 635 w 635"/>
                <a:gd name="txB" fmla="*/ 151 h 151"/>
              </a:gdLst>
              <a:ahLst/>
              <a:cxnLst>
                <a:cxn ang="0">
                  <a:pos x="0" y="0"/>
                </a:cxn>
                <a:cxn ang="0">
                  <a:pos x="227" y="45"/>
                </a:cxn>
                <a:cxn ang="0">
                  <a:pos x="454" y="136"/>
                </a:cxn>
                <a:cxn ang="0">
                  <a:pos x="635" y="136"/>
                </a:cxn>
              </a:cxnLst>
              <a:rect l="txL" t="txT" r="txR" b="txB"/>
              <a:pathLst>
                <a:path w="635" h="151">
                  <a:moveTo>
                    <a:pt x="0" y="0"/>
                  </a:moveTo>
                  <a:cubicBezTo>
                    <a:pt x="75" y="11"/>
                    <a:pt x="151" y="22"/>
                    <a:pt x="227" y="45"/>
                  </a:cubicBezTo>
                  <a:cubicBezTo>
                    <a:pt x="303" y="68"/>
                    <a:pt x="386" y="121"/>
                    <a:pt x="454" y="136"/>
                  </a:cubicBezTo>
                  <a:cubicBezTo>
                    <a:pt x="522" y="151"/>
                    <a:pt x="605" y="136"/>
                    <a:pt x="635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" name="Freeform 42"/>
            <p:cNvSpPr/>
            <p:nvPr/>
          </p:nvSpPr>
          <p:spPr>
            <a:xfrm flipV="1">
              <a:off x="2472" y="1726"/>
              <a:ext cx="635" cy="151"/>
            </a:xfrm>
            <a:custGeom>
              <a:avLst/>
              <a:gdLst>
                <a:gd name="txL" fmla="*/ 0 w 635"/>
                <a:gd name="txT" fmla="*/ 0 h 151"/>
                <a:gd name="txR" fmla="*/ 635 w 635"/>
                <a:gd name="txB" fmla="*/ 151 h 151"/>
              </a:gdLst>
              <a:ahLst/>
              <a:cxnLst>
                <a:cxn ang="0">
                  <a:pos x="0" y="0"/>
                </a:cxn>
                <a:cxn ang="0">
                  <a:pos x="227" y="45"/>
                </a:cxn>
                <a:cxn ang="0">
                  <a:pos x="454" y="136"/>
                </a:cxn>
                <a:cxn ang="0">
                  <a:pos x="635" y="136"/>
                </a:cxn>
              </a:cxnLst>
              <a:rect l="txL" t="txT" r="txR" b="txB"/>
              <a:pathLst>
                <a:path w="635" h="151">
                  <a:moveTo>
                    <a:pt x="0" y="0"/>
                  </a:moveTo>
                  <a:cubicBezTo>
                    <a:pt x="75" y="11"/>
                    <a:pt x="151" y="22"/>
                    <a:pt x="227" y="45"/>
                  </a:cubicBezTo>
                  <a:cubicBezTo>
                    <a:pt x="303" y="68"/>
                    <a:pt x="386" y="121"/>
                    <a:pt x="454" y="136"/>
                  </a:cubicBezTo>
                  <a:cubicBezTo>
                    <a:pt x="522" y="151"/>
                    <a:pt x="605" y="136"/>
                    <a:pt x="635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6" name="Line 43"/>
            <p:cNvSpPr/>
            <p:nvPr/>
          </p:nvSpPr>
          <p:spPr>
            <a:xfrm>
              <a:off x="2517" y="1570"/>
              <a:ext cx="227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7" name="Line 44"/>
            <p:cNvSpPr/>
            <p:nvPr/>
          </p:nvSpPr>
          <p:spPr>
            <a:xfrm flipV="1">
              <a:off x="2530" y="1778"/>
              <a:ext cx="227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8" name="Line 45"/>
            <p:cNvSpPr/>
            <p:nvPr/>
          </p:nvSpPr>
          <p:spPr>
            <a:xfrm>
              <a:off x="1746" y="1687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9" name="Oval 46"/>
            <p:cNvSpPr/>
            <p:nvPr/>
          </p:nvSpPr>
          <p:spPr>
            <a:xfrm>
              <a:off x="2472" y="1538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0" name="Oval 47"/>
            <p:cNvSpPr/>
            <p:nvPr/>
          </p:nvSpPr>
          <p:spPr>
            <a:xfrm>
              <a:off x="2472" y="181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1" name="Oval 48"/>
            <p:cNvSpPr/>
            <p:nvPr/>
          </p:nvSpPr>
          <p:spPr>
            <a:xfrm>
              <a:off x="1746" y="166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" name="Object 49"/>
            <p:cNvGraphicFramePr/>
            <p:nvPr/>
          </p:nvGraphicFramePr>
          <p:xfrm>
            <a:off x="2329" y="1253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r:id="rId3" imgW="165100" imgH="165100" progId="Equation.3">
                    <p:embed/>
                  </p:oleObj>
                </mc:Choice>
                <mc:Fallback>
                  <p:oleObj r:id="rId3" imgW="165100" imgH="165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9" y="1253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0"/>
            <p:cNvGraphicFramePr/>
            <p:nvPr/>
          </p:nvGraphicFramePr>
          <p:xfrm>
            <a:off x="2336" y="1882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r:id="rId5" imgW="165100" imgH="165100" progId="Equation.3">
                    <p:embed/>
                  </p:oleObj>
                </mc:Choice>
                <mc:Fallback>
                  <p:oleObj r:id="rId5" imgW="165100" imgH="165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36" y="1882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1"/>
            <p:cNvGraphicFramePr/>
            <p:nvPr/>
          </p:nvGraphicFramePr>
          <p:xfrm>
            <a:off x="1519" y="1570"/>
            <a:ext cx="23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r:id="rId7" imgW="165100" imgH="177800" progId="Equation.3">
                    <p:embed/>
                  </p:oleObj>
                </mc:Choice>
                <mc:Fallback>
                  <p:oleObj r:id="rId7" imgW="165100" imgH="177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1570"/>
                          <a:ext cx="233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80" name="Rectangle 52"/>
          <p:cNvSpPr/>
          <p:nvPr/>
        </p:nvSpPr>
        <p:spPr>
          <a:xfrm>
            <a:off x="539750" y="979488"/>
            <a:ext cx="23034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2181" name="Text Box 53"/>
          <p:cNvSpPr txBox="1"/>
          <p:nvPr/>
        </p:nvSpPr>
        <p:spPr>
          <a:xfrm>
            <a:off x="900113" y="3355975"/>
            <a:ext cx="4751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当通过任一截面的电量不均匀时</a:t>
            </a:r>
          </a:p>
        </p:txBody>
      </p:sp>
      <p:grpSp>
        <p:nvGrpSpPr>
          <p:cNvPr id="2060" name="Group 54"/>
          <p:cNvGrpSpPr/>
          <p:nvPr/>
        </p:nvGrpSpPr>
        <p:grpSpPr>
          <a:xfrm>
            <a:off x="468313" y="357188"/>
            <a:ext cx="3629025" cy="530225"/>
            <a:chOff x="240" y="375"/>
            <a:chExt cx="2286" cy="334"/>
          </a:xfrm>
        </p:grpSpPr>
        <p:sp>
          <p:nvSpPr>
            <p:cNvPr id="2061" name="Text Box 55"/>
            <p:cNvSpPr txBox="1"/>
            <p:nvPr/>
          </p:nvSpPr>
          <p:spPr>
            <a:xfrm>
              <a:off x="240" y="375"/>
              <a:ext cx="2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0" hangingPunct="0"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二、电流密度矢量</a:t>
              </a:r>
            </a:p>
          </p:txBody>
        </p:sp>
        <p:graphicFrame>
          <p:nvGraphicFramePr>
            <p:cNvPr id="2050" name="Object 56"/>
            <p:cNvGraphicFramePr/>
            <p:nvPr/>
          </p:nvGraphicFramePr>
          <p:xfrm>
            <a:off x="2064" y="395"/>
            <a:ext cx="1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r:id="rId9" imgW="127000" imgH="240665" progId="Equation.3">
                    <p:embed/>
                  </p:oleObj>
                </mc:Choice>
                <mc:Fallback>
                  <p:oleObj r:id="rId9" imgW="127000" imgH="2406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66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395"/>
                          <a:ext cx="19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/>
      <p:bldP spid="432131" grpId="0"/>
      <p:bldP spid="432180" grpId="0"/>
      <p:bldP spid="43218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Text Box 2"/>
          <p:cNvSpPr txBox="1"/>
          <p:nvPr/>
        </p:nvSpPr>
        <p:spPr>
          <a:xfrm>
            <a:off x="3673475" y="21939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000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lang="en-US" altLang="zh-CN" sz="2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7660" name="Group 3"/>
          <p:cNvGrpSpPr/>
          <p:nvPr/>
        </p:nvGrpSpPr>
        <p:grpSpPr>
          <a:xfrm>
            <a:off x="2284413" y="863600"/>
            <a:ext cx="1065212" cy="2682875"/>
            <a:chOff x="2126" y="1219"/>
            <a:chExt cx="671" cy="1690"/>
          </a:xfrm>
        </p:grpSpPr>
        <p:sp>
          <p:nvSpPr>
            <p:cNvPr id="27690" name="Oval 4"/>
            <p:cNvSpPr/>
            <p:nvPr/>
          </p:nvSpPr>
          <p:spPr>
            <a:xfrm>
              <a:off x="2126" y="1219"/>
              <a:ext cx="671" cy="16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1" name="Oval 5" descr="蓝色砂纸"/>
            <p:cNvSpPr/>
            <p:nvPr/>
          </p:nvSpPr>
          <p:spPr>
            <a:xfrm>
              <a:off x="2182" y="1284"/>
              <a:ext cx="559" cy="15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1" name="Group 6"/>
          <p:cNvGrpSpPr/>
          <p:nvPr/>
        </p:nvGrpSpPr>
        <p:grpSpPr>
          <a:xfrm>
            <a:off x="2414588" y="966788"/>
            <a:ext cx="404812" cy="1506537"/>
            <a:chOff x="2208" y="1284"/>
            <a:chExt cx="255" cy="949"/>
          </a:xfrm>
        </p:grpSpPr>
        <p:sp>
          <p:nvSpPr>
            <p:cNvPr id="27687" name="Line 7"/>
            <p:cNvSpPr/>
            <p:nvPr/>
          </p:nvSpPr>
          <p:spPr>
            <a:xfrm flipH="1" flipV="1">
              <a:off x="2462" y="1284"/>
              <a:ext cx="1" cy="7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8" name="Text Box 8"/>
            <p:cNvSpPr txBox="1"/>
            <p:nvPr/>
          </p:nvSpPr>
          <p:spPr>
            <a:xfrm>
              <a:off x="2238" y="16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9" name="Text Box 9"/>
            <p:cNvSpPr txBox="1"/>
            <p:nvPr/>
          </p:nvSpPr>
          <p:spPr>
            <a:xfrm>
              <a:off x="2208" y="198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</a:p>
          </p:txBody>
        </p:sp>
      </p:grpSp>
      <p:grpSp>
        <p:nvGrpSpPr>
          <p:cNvPr id="27662" name="Group 10"/>
          <p:cNvGrpSpPr/>
          <p:nvPr/>
        </p:nvGrpSpPr>
        <p:grpSpPr>
          <a:xfrm>
            <a:off x="2835275" y="1876425"/>
            <a:ext cx="5056188" cy="809625"/>
            <a:chOff x="2473" y="1857"/>
            <a:chExt cx="3185" cy="510"/>
          </a:xfrm>
        </p:grpSpPr>
        <p:sp>
          <p:nvSpPr>
            <p:cNvPr id="27683" name="Text Box 11"/>
            <p:cNvSpPr txBox="1"/>
            <p:nvPr/>
          </p:nvSpPr>
          <p:spPr>
            <a:xfrm>
              <a:off x="3825" y="2117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27684" name="Text Box 12"/>
            <p:cNvSpPr txBox="1"/>
            <p:nvPr/>
          </p:nvSpPr>
          <p:spPr>
            <a:xfrm>
              <a:off x="5395" y="1857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600" i="1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</a:p>
          </p:txBody>
        </p:sp>
        <p:sp>
          <p:nvSpPr>
            <p:cNvPr id="27685" name="Line 13"/>
            <p:cNvSpPr/>
            <p:nvPr/>
          </p:nvSpPr>
          <p:spPr>
            <a:xfrm>
              <a:off x="2473" y="2064"/>
              <a:ext cx="31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6" name="Oval 14"/>
            <p:cNvSpPr/>
            <p:nvPr/>
          </p:nvSpPr>
          <p:spPr>
            <a:xfrm>
              <a:off x="4043" y="2009"/>
              <a:ext cx="96" cy="96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3" name="Group 16"/>
          <p:cNvGrpSpPr/>
          <p:nvPr/>
        </p:nvGrpSpPr>
        <p:grpSpPr>
          <a:xfrm rot="409653">
            <a:off x="1908175" y="1311275"/>
            <a:ext cx="577850" cy="1547813"/>
            <a:chOff x="1591" y="1488"/>
            <a:chExt cx="364" cy="975"/>
          </a:xfrm>
        </p:grpSpPr>
        <p:sp>
          <p:nvSpPr>
            <p:cNvPr id="27681" name="Freeform 17"/>
            <p:cNvSpPr/>
            <p:nvPr/>
          </p:nvSpPr>
          <p:spPr>
            <a:xfrm>
              <a:off x="1843" y="1488"/>
              <a:ext cx="112" cy="975"/>
            </a:xfrm>
            <a:custGeom>
              <a:avLst/>
              <a:gdLst>
                <a:gd name="txL" fmla="*/ 0 w 112"/>
                <a:gd name="txT" fmla="*/ 0 h 624"/>
                <a:gd name="txR" fmla="*/ 112 w 112"/>
                <a:gd name="txB" fmla="*/ 624 h 624"/>
              </a:gdLst>
              <a:ahLst/>
              <a:cxnLst>
                <a:cxn ang="0">
                  <a:pos x="16" y="0"/>
                </a:cxn>
                <a:cxn ang="0">
                  <a:pos x="16" y="1281"/>
                </a:cxn>
                <a:cxn ang="0">
                  <a:pos x="112" y="2380"/>
                </a:cxn>
              </a:cxnLst>
              <a:rect l="txL" t="txT" r="txR" b="txB"/>
              <a:pathLst>
                <a:path w="112" h="624">
                  <a:moveTo>
                    <a:pt x="16" y="0"/>
                  </a:moveTo>
                  <a:cubicBezTo>
                    <a:pt x="8" y="116"/>
                    <a:pt x="0" y="232"/>
                    <a:pt x="16" y="336"/>
                  </a:cubicBezTo>
                  <a:cubicBezTo>
                    <a:pt x="32" y="440"/>
                    <a:pt x="72" y="532"/>
                    <a:pt x="112" y="624"/>
                  </a:cubicBezTo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Text Box 18"/>
            <p:cNvSpPr txBox="1"/>
            <p:nvPr/>
          </p:nvSpPr>
          <p:spPr>
            <a:xfrm>
              <a:off x="1591" y="2006"/>
              <a:ext cx="1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7664" name="AutoShape 26"/>
          <p:cNvSpPr/>
          <p:nvPr/>
        </p:nvSpPr>
        <p:spPr>
          <a:xfrm rot="-9096264" flipH="1" flipV="1">
            <a:off x="2173288" y="1031875"/>
            <a:ext cx="3935412" cy="976313"/>
          </a:xfrm>
          <a:prstGeom prst="parallelogram">
            <a:avLst>
              <a:gd name="adj" fmla="val 121728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AutoShape 27"/>
          <p:cNvSpPr/>
          <p:nvPr/>
        </p:nvSpPr>
        <p:spPr>
          <a:xfrm rot="-635808" flipH="1" flipV="1">
            <a:off x="4478338" y="865188"/>
            <a:ext cx="2057400" cy="1279525"/>
          </a:xfrm>
          <a:prstGeom prst="parallelogram">
            <a:avLst>
              <a:gd name="adj" fmla="val 4080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Line 28"/>
          <p:cNvSpPr/>
          <p:nvPr/>
        </p:nvSpPr>
        <p:spPr>
          <a:xfrm flipH="1" flipV="1">
            <a:off x="5364163" y="865188"/>
            <a:ext cx="0" cy="133985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7650" name="Object 29"/>
          <p:cNvGraphicFramePr/>
          <p:nvPr/>
        </p:nvGraphicFramePr>
        <p:xfrm>
          <a:off x="4929188" y="514350"/>
          <a:ext cx="4619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3" imgW="279400" imgH="241300" progId="Equation.3">
                  <p:embed/>
                </p:oleObj>
              </mc:Choice>
              <mc:Fallback>
                <p:oleObj r:id="rId3" imgW="279400" imgH="2413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188" y="514350"/>
                        <a:ext cx="4619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30"/>
          <p:cNvSpPr/>
          <p:nvPr/>
        </p:nvSpPr>
        <p:spPr>
          <a:xfrm flipV="1">
            <a:off x="5424488" y="827088"/>
            <a:ext cx="398462" cy="1387475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7651" name="Object 31"/>
          <p:cNvGraphicFramePr/>
          <p:nvPr/>
        </p:nvGraphicFramePr>
        <p:xfrm>
          <a:off x="5719763" y="89535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5" imgW="215900" imgH="215900" progId="Equation.3">
                  <p:embed/>
                </p:oleObj>
              </mc:Choice>
              <mc:Fallback>
                <p:oleObj r:id="rId5" imgW="215900" imgH="2159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9763" y="895350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8" name="Group 32"/>
          <p:cNvGrpSpPr/>
          <p:nvPr/>
        </p:nvGrpSpPr>
        <p:grpSpPr>
          <a:xfrm>
            <a:off x="5297488" y="890588"/>
            <a:ext cx="317500" cy="628650"/>
            <a:chOff x="4848" y="2112"/>
            <a:chExt cx="240" cy="323"/>
          </a:xfrm>
        </p:grpSpPr>
        <p:sp>
          <p:nvSpPr>
            <p:cNvPr id="27679" name="Text Box 33"/>
            <p:cNvSpPr txBox="1"/>
            <p:nvPr/>
          </p:nvSpPr>
          <p:spPr>
            <a:xfrm>
              <a:off x="4848" y="2112"/>
              <a:ext cx="24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0" name="Freeform 34"/>
            <p:cNvSpPr/>
            <p:nvPr/>
          </p:nvSpPr>
          <p:spPr>
            <a:xfrm rot="5400000">
              <a:off x="4944" y="2339"/>
              <a:ext cx="48" cy="144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35" y="0"/>
                </a:cxn>
                <a:cxn ang="0">
                  <a:pos x="5" y="12"/>
                </a:cxn>
                <a:cxn ang="0">
                  <a:pos x="5" y="27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7652" name="Object 35"/>
          <p:cNvGraphicFramePr/>
          <p:nvPr/>
        </p:nvGraphicFramePr>
        <p:xfrm>
          <a:off x="5789613" y="2149475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7" imgW="266065" imgH="253365" progId="Equation.3">
                  <p:embed/>
                </p:oleObj>
              </mc:Choice>
              <mc:Fallback>
                <p:oleObj r:id="rId7" imgW="266065" imgH="25336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9613" y="2149475"/>
                        <a:ext cx="4349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Line 36"/>
          <p:cNvSpPr/>
          <p:nvPr/>
        </p:nvSpPr>
        <p:spPr>
          <a:xfrm flipH="1">
            <a:off x="5373688" y="2205038"/>
            <a:ext cx="552450" cy="26987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7670" name="Group 37"/>
          <p:cNvGrpSpPr/>
          <p:nvPr/>
        </p:nvGrpSpPr>
        <p:grpSpPr>
          <a:xfrm>
            <a:off x="4051300" y="1717675"/>
            <a:ext cx="496888" cy="512763"/>
            <a:chOff x="2928" y="1536"/>
            <a:chExt cx="313" cy="323"/>
          </a:xfrm>
        </p:grpSpPr>
        <p:sp>
          <p:nvSpPr>
            <p:cNvPr id="27677" name="Text Box 38"/>
            <p:cNvSpPr txBox="1"/>
            <p:nvPr/>
          </p:nvSpPr>
          <p:spPr>
            <a:xfrm>
              <a:off x="2928" y="1536"/>
              <a:ext cx="2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78" name="Freeform 39"/>
            <p:cNvSpPr/>
            <p:nvPr/>
          </p:nvSpPr>
          <p:spPr>
            <a:xfrm>
              <a:off x="3185" y="1599"/>
              <a:ext cx="56" cy="260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56" y="0"/>
                </a:cxn>
                <a:cxn ang="0">
                  <a:pos x="8" y="67"/>
                </a:cxn>
                <a:cxn ang="0">
                  <a:pos x="8" y="156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71" name="Line 40"/>
          <p:cNvSpPr/>
          <p:nvPr/>
        </p:nvSpPr>
        <p:spPr>
          <a:xfrm>
            <a:off x="2830513" y="895350"/>
            <a:ext cx="2516187" cy="1279525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2" name="Rectangle 41"/>
          <p:cNvSpPr/>
          <p:nvPr/>
        </p:nvSpPr>
        <p:spPr>
          <a:xfrm>
            <a:off x="2724150" y="869950"/>
            <a:ext cx="177800" cy="103188"/>
          </a:xfrm>
          <a:prstGeom prst="rect">
            <a:avLst/>
          </a:prstGeom>
          <a:solidFill>
            <a:srgbClr val="A5002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3" name="Object 42"/>
          <p:cNvGraphicFramePr/>
          <p:nvPr/>
        </p:nvGraphicFramePr>
        <p:xfrm>
          <a:off x="2514600" y="404813"/>
          <a:ext cx="509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9" imgW="278765" imgH="215900" progId="Equation.3">
                  <p:embed/>
                </p:oleObj>
              </mc:Choice>
              <mc:Fallback>
                <p:oleObj r:id="rId9" imgW="278765" imgH="2159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404813"/>
                        <a:ext cx="5095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3"/>
          <p:cNvGraphicFramePr/>
          <p:nvPr/>
        </p:nvGraphicFramePr>
        <p:xfrm>
          <a:off x="3786188" y="1062038"/>
          <a:ext cx="3762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11" imgW="127000" imgH="164465" progId="Equation.3">
                  <p:embed/>
                </p:oleObj>
              </mc:Choice>
              <mc:Fallback>
                <p:oleObj r:id="rId11" imgW="127000" imgH="164465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6188" y="1062038"/>
                        <a:ext cx="376237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Line 44"/>
          <p:cNvSpPr/>
          <p:nvPr/>
        </p:nvSpPr>
        <p:spPr>
          <a:xfrm rot="-347567" flipH="1">
            <a:off x="2444750" y="931863"/>
            <a:ext cx="381000" cy="762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4" name="Rectangle 46"/>
          <p:cNvSpPr/>
          <p:nvPr/>
        </p:nvSpPr>
        <p:spPr>
          <a:xfrm>
            <a:off x="468313" y="3716338"/>
            <a:ext cx="2076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合磁场：</a:t>
            </a:r>
          </a:p>
        </p:txBody>
      </p:sp>
      <p:sp>
        <p:nvSpPr>
          <p:cNvPr id="513071" name="Rectangle 47"/>
          <p:cNvSpPr/>
          <p:nvPr/>
        </p:nvSpPr>
        <p:spPr>
          <a:xfrm>
            <a:off x="684213" y="5589588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方向：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沿轴线，与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满足右手螺旋法则。</a:t>
            </a:r>
          </a:p>
        </p:txBody>
      </p:sp>
      <p:graphicFrame>
        <p:nvGraphicFramePr>
          <p:cNvPr id="513072" name="Object 48"/>
          <p:cNvGraphicFramePr/>
          <p:nvPr/>
        </p:nvGraphicFramePr>
        <p:xfrm>
          <a:off x="1836738" y="3721100"/>
          <a:ext cx="1441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r:id="rId13" imgW="710565" imgH="304800" progId="Equation.3">
                  <p:embed/>
                </p:oleObj>
              </mc:Choice>
              <mc:Fallback>
                <p:oleObj r:id="rId13" imgW="710565" imgH="3048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6738" y="3721100"/>
                        <a:ext cx="14414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73" name="Object 49"/>
          <p:cNvGraphicFramePr/>
          <p:nvPr/>
        </p:nvGraphicFramePr>
        <p:xfrm>
          <a:off x="3276600" y="3573463"/>
          <a:ext cx="21558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r:id="rId15" imgW="1028065" imgH="393700" progId="Equation.DSMT4">
                  <p:embed/>
                </p:oleObj>
              </mc:Choice>
              <mc:Fallback>
                <p:oleObj r:id="rId15" imgW="1028065" imgH="3937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6600" y="3573463"/>
                        <a:ext cx="2155825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74" name="Object 50"/>
          <p:cNvGraphicFramePr/>
          <p:nvPr/>
        </p:nvGraphicFramePr>
        <p:xfrm>
          <a:off x="6011863" y="3068638"/>
          <a:ext cx="25146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r:id="rId17" imgW="3467100" imgH="3286125" progId="PBrush">
                  <p:embed/>
                </p:oleObj>
              </mc:Choice>
              <mc:Fallback>
                <p:oleObj r:id="rId17" imgW="3467100" imgH="3286125" progId="PBrush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3068638"/>
                        <a:ext cx="2514600" cy="238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75" name="Picture 51" descr="右手心-1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5825" y="3795713"/>
            <a:ext cx="1127125" cy="1289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3076" name="Object 52"/>
          <p:cNvGraphicFramePr/>
          <p:nvPr/>
        </p:nvGraphicFramePr>
        <p:xfrm>
          <a:off x="2051050" y="4437063"/>
          <a:ext cx="36004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r:id="rId20" imgW="1764665" imgH="393700" progId="Equation.DSMT4">
                  <p:embed/>
                </p:oleObj>
              </mc:Choice>
              <mc:Fallback>
                <p:oleObj r:id="rId20" imgW="1764665" imgH="3937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1050" y="4437063"/>
                        <a:ext cx="3600450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402" name="Object 2"/>
          <p:cNvGraphicFramePr/>
          <p:nvPr/>
        </p:nvGraphicFramePr>
        <p:xfrm>
          <a:off x="3421063" y="1042988"/>
          <a:ext cx="45227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r:id="rId3" imgW="2069465" imgH="533400" progId="Equation.DSMT4">
                  <p:embed/>
                </p:oleObj>
              </mc:Choice>
              <mc:Fallback>
                <p:oleObj r:id="rId3" imgW="2069465" imgH="5334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1063" y="1042988"/>
                        <a:ext cx="4522787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/>
          <p:nvPr/>
        </p:nvSpPr>
        <p:spPr>
          <a:xfrm>
            <a:off x="395288" y="24257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86404" name="Object 4"/>
          <p:cNvGraphicFramePr/>
          <p:nvPr/>
        </p:nvGraphicFramePr>
        <p:xfrm>
          <a:off x="3492500" y="2713038"/>
          <a:ext cx="123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r:id="rId5" imgW="659765" imgH="405765" progId="Equation.DSMT4">
                  <p:embed/>
                </p:oleObj>
              </mc:Choice>
              <mc:Fallback>
                <p:oleObj r:id="rId5" imgW="659765" imgH="405765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713038"/>
                        <a:ext cx="1231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5" name="Text Box 5"/>
          <p:cNvSpPr txBox="1"/>
          <p:nvPr/>
        </p:nvSpPr>
        <p:spPr>
          <a:xfrm>
            <a:off x="4859338" y="292893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重要的结论！</a:t>
            </a:r>
          </a:p>
        </p:txBody>
      </p:sp>
      <p:sp>
        <p:nvSpPr>
          <p:cNvPr id="486406" name="Text Box 6"/>
          <p:cNvSpPr txBox="1"/>
          <p:nvPr/>
        </p:nvSpPr>
        <p:spPr>
          <a:xfrm>
            <a:off x="539750" y="3644900"/>
            <a:ext cx="599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推广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一段圆弧电流圆心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处的磁感应强度</a:t>
            </a:r>
          </a:p>
        </p:txBody>
      </p:sp>
      <p:graphicFrame>
        <p:nvGraphicFramePr>
          <p:cNvPr id="486407" name="Object 7"/>
          <p:cNvGraphicFramePr/>
          <p:nvPr/>
        </p:nvGraphicFramePr>
        <p:xfrm>
          <a:off x="2627313" y="4365625"/>
          <a:ext cx="1727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r:id="rId7" imgW="926465" imgH="405765" progId="Equation.3">
                  <p:embed/>
                </p:oleObj>
              </mc:Choice>
              <mc:Fallback>
                <p:oleObj r:id="rId7" imgW="926465" imgH="405765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4365625"/>
                        <a:ext cx="17272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8" name="Rectangle 8"/>
          <p:cNvSpPr/>
          <p:nvPr/>
        </p:nvSpPr>
        <p:spPr>
          <a:xfrm>
            <a:off x="611188" y="28575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(1)  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=0,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圆心处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</a:p>
        </p:txBody>
      </p:sp>
      <p:graphicFrame>
        <p:nvGraphicFramePr>
          <p:cNvPr id="28677" name="Object 9"/>
          <p:cNvGraphicFramePr/>
          <p:nvPr/>
        </p:nvGraphicFramePr>
        <p:xfrm>
          <a:off x="1116013" y="825500"/>
          <a:ext cx="1368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r:id="rId9" imgW="609600" imgH="393700" progId="Equation.DSMT4">
                  <p:embed/>
                </p:oleObj>
              </mc:Choice>
              <mc:Fallback>
                <p:oleObj r:id="rId9" imgW="609600" imgH="3937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825500"/>
                        <a:ext cx="13684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/>
          <p:nvPr/>
        </p:nvGraphicFramePr>
        <p:xfrm>
          <a:off x="1116013" y="1690688"/>
          <a:ext cx="18653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r:id="rId11" imgW="1866265" imgH="444500" progId="Equation.3">
                  <p:embed/>
                </p:oleObj>
              </mc:Choice>
              <mc:Fallback>
                <p:oleObj r:id="rId11" imgW="1866265" imgH="4445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6013" y="1690688"/>
                        <a:ext cx="18653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6300788" y="3933825"/>
            <a:ext cx="2305050" cy="2016125"/>
            <a:chOff x="4195" y="1525"/>
            <a:chExt cx="1452" cy="1270"/>
          </a:xfrm>
        </p:grpSpPr>
        <p:sp>
          <p:nvSpPr>
            <p:cNvPr id="28686" name="Rectangle 12"/>
            <p:cNvSpPr/>
            <p:nvPr/>
          </p:nvSpPr>
          <p:spPr>
            <a:xfrm>
              <a:off x="4195" y="1525"/>
              <a:ext cx="1452" cy="12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9" name="Object 13"/>
            <p:cNvGraphicFramePr/>
            <p:nvPr/>
          </p:nvGraphicFramePr>
          <p:xfrm>
            <a:off x="4876" y="2485"/>
            <a:ext cx="1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r:id="rId13" imgW="127000" imgH="177165" progId="Equation.DSMT4">
                    <p:embed/>
                  </p:oleObj>
                </mc:Choice>
                <mc:Fallback>
                  <p:oleObj r:id="rId13" imgW="127000" imgH="177165" progId="Equation.DSMT4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6" y="2485"/>
                          <a:ext cx="165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rc 14"/>
            <p:cNvSpPr/>
            <p:nvPr/>
          </p:nvSpPr>
          <p:spPr>
            <a:xfrm flipV="1">
              <a:off x="4354" y="1888"/>
              <a:ext cx="1202" cy="726"/>
            </a:xfrm>
            <a:custGeom>
              <a:avLst/>
              <a:gdLst>
                <a:gd name="txL" fmla="*/ 0 w 32811"/>
                <a:gd name="txT" fmla="*/ 0 h 21600"/>
                <a:gd name="txR" fmla="*/ 32811 w 3281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811" h="21600" fill="none">
                  <a:moveTo>
                    <a:pt x="32810" y="14157"/>
                  </a:moveTo>
                  <a:cubicBezTo>
                    <a:pt x="28708" y="18884"/>
                    <a:pt x="22757" y="21599"/>
                    <a:pt x="16498" y="21600"/>
                  </a:cubicBezTo>
                  <a:cubicBezTo>
                    <a:pt x="10139" y="21600"/>
                    <a:pt x="4104" y="18798"/>
                    <a:pt x="0" y="13941"/>
                  </a:cubicBezTo>
                </a:path>
                <a:path w="32811" h="21600" stroke="0">
                  <a:moveTo>
                    <a:pt x="32810" y="14157"/>
                  </a:moveTo>
                  <a:cubicBezTo>
                    <a:pt x="28708" y="18884"/>
                    <a:pt x="22757" y="21599"/>
                    <a:pt x="16498" y="21600"/>
                  </a:cubicBezTo>
                  <a:cubicBezTo>
                    <a:pt x="10139" y="21600"/>
                    <a:pt x="4104" y="18798"/>
                    <a:pt x="0" y="13941"/>
                  </a:cubicBezTo>
                  <a:lnTo>
                    <a:pt x="16498" y="0"/>
                  </a:lnTo>
                  <a:close/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Line 15"/>
            <p:cNvSpPr/>
            <p:nvPr/>
          </p:nvSpPr>
          <p:spPr>
            <a:xfrm flipH="1">
              <a:off x="4936" y="2161"/>
              <a:ext cx="589" cy="589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9" name="Line 16"/>
            <p:cNvSpPr/>
            <p:nvPr/>
          </p:nvSpPr>
          <p:spPr>
            <a:xfrm>
              <a:off x="4346" y="2115"/>
              <a:ext cx="590" cy="635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8690" name="Group 17"/>
            <p:cNvGrpSpPr/>
            <p:nvPr/>
          </p:nvGrpSpPr>
          <p:grpSpPr>
            <a:xfrm>
              <a:off x="4733" y="1535"/>
              <a:ext cx="430" cy="406"/>
              <a:chOff x="4038" y="2432"/>
              <a:chExt cx="430" cy="406"/>
            </a:xfrm>
          </p:grpSpPr>
          <p:sp>
            <p:nvSpPr>
              <p:cNvPr id="28691" name="Arc 18"/>
              <p:cNvSpPr/>
              <p:nvPr/>
            </p:nvSpPr>
            <p:spPr>
              <a:xfrm rot="10800000" flipH="1" flipV="1">
                <a:off x="4038" y="2701"/>
                <a:ext cx="430" cy="137"/>
              </a:xfrm>
              <a:custGeom>
                <a:avLst/>
                <a:gdLst>
                  <a:gd name="txL" fmla="*/ 0 w 29267"/>
                  <a:gd name="txT" fmla="*/ 0 h 21600"/>
                  <a:gd name="txR" fmla="*/ 29267 w 29267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9267" h="21600" fill="none">
                    <a:moveTo>
                      <a:pt x="-1" y="5960"/>
                    </a:moveTo>
                    <a:cubicBezTo>
                      <a:pt x="4016" y="2134"/>
                      <a:pt x="9351" y="-1"/>
                      <a:pt x="14899" y="0"/>
                    </a:cubicBezTo>
                    <a:cubicBezTo>
                      <a:pt x="20197" y="0"/>
                      <a:pt x="25310" y="1947"/>
                      <a:pt x="29267" y="5471"/>
                    </a:cubicBezTo>
                  </a:path>
                  <a:path w="29267" h="21600" stroke="0">
                    <a:moveTo>
                      <a:pt x="-1" y="5960"/>
                    </a:moveTo>
                    <a:cubicBezTo>
                      <a:pt x="4016" y="2134"/>
                      <a:pt x="9351" y="-1"/>
                      <a:pt x="14899" y="0"/>
                    </a:cubicBezTo>
                    <a:cubicBezTo>
                      <a:pt x="20197" y="0"/>
                      <a:pt x="25310" y="1947"/>
                      <a:pt x="29267" y="5471"/>
                    </a:cubicBezTo>
                    <a:lnTo>
                      <a:pt x="14899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66FF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80" name="Object 19"/>
              <p:cNvGraphicFramePr/>
              <p:nvPr/>
            </p:nvGraphicFramePr>
            <p:xfrm>
              <a:off x="4195" y="2432"/>
              <a:ext cx="12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2" r:id="rId15" imgW="203200" imgH="292100" progId="Equation.3">
                      <p:embed/>
                    </p:oleObj>
                  </mc:Choice>
                  <mc:Fallback>
                    <p:oleObj r:id="rId15" imgW="203200" imgH="292100" progId="Equation.3">
                      <p:embed/>
                      <p:pic>
                        <p:nvPicPr>
                          <p:cNvPr id="0" name="图片 325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95" y="2432"/>
                            <a:ext cx="128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  <p:bldP spid="486405" grpId="0" build="p"/>
      <p:bldP spid="486406" grpId="0" build="p"/>
      <p:bldP spid="48640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/>
          <p:nvPr/>
        </p:nvGraphicFramePr>
        <p:xfrm>
          <a:off x="3492500" y="333375"/>
          <a:ext cx="4522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r:id="rId3" imgW="2069465" imgH="533400" progId="Equation.DSMT4">
                  <p:embed/>
                </p:oleObj>
              </mc:Choice>
              <mc:Fallback>
                <p:oleObj r:id="rId3" imgW="2069465" imgH="5334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333375"/>
                        <a:ext cx="452278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6300788" y="1628775"/>
            <a:ext cx="2303462" cy="2305050"/>
            <a:chOff x="3878" y="935"/>
            <a:chExt cx="1496" cy="1452"/>
          </a:xfrm>
        </p:grpSpPr>
        <p:sp>
          <p:nvSpPr>
            <p:cNvPr id="29715" name="Rectangle 21"/>
            <p:cNvSpPr/>
            <p:nvPr/>
          </p:nvSpPr>
          <p:spPr>
            <a:xfrm>
              <a:off x="3878" y="935"/>
              <a:ext cx="1496" cy="14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9716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4217" y="1201"/>
              <a:ext cx="624" cy="4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17" name="Oval 23"/>
            <p:cNvSpPr/>
            <p:nvPr/>
          </p:nvSpPr>
          <p:spPr>
            <a:xfrm>
              <a:off x="4012" y="1656"/>
              <a:ext cx="1074" cy="392"/>
            </a:xfrm>
            <a:prstGeom prst="ellipse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Line 24"/>
            <p:cNvSpPr/>
            <p:nvPr/>
          </p:nvSpPr>
          <p:spPr>
            <a:xfrm>
              <a:off x="4468" y="2044"/>
              <a:ext cx="260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9" name="Line 25"/>
            <p:cNvSpPr/>
            <p:nvPr/>
          </p:nvSpPr>
          <p:spPr>
            <a:xfrm flipV="1">
              <a:off x="4543" y="1105"/>
              <a:ext cx="0" cy="68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05" name="Object 26"/>
            <p:cNvGraphicFramePr/>
            <p:nvPr/>
          </p:nvGraphicFramePr>
          <p:xfrm>
            <a:off x="4014" y="1490"/>
            <a:ext cx="2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3" r:id="rId6" imgW="165100" imgH="228600" progId="Equation.DSMT4">
                    <p:embed/>
                  </p:oleObj>
                </mc:Choice>
                <mc:Fallback>
                  <p:oleObj r:id="rId6" imgW="165100" imgH="228600" progId="Equation.DSMT4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4" y="1490"/>
                          <a:ext cx="21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27"/>
            <p:cNvGraphicFramePr/>
            <p:nvPr/>
          </p:nvGraphicFramePr>
          <p:xfrm>
            <a:off x="4604" y="935"/>
            <a:ext cx="3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4" r:id="rId8" imgW="215900" imgH="228600" progId="Equation.DSMT4">
                    <p:embed/>
                  </p:oleObj>
                </mc:Choice>
                <mc:Fallback>
                  <p:oleObj r:id="rId8" imgW="215900" imgH="228600" progId="Equation.DSMT4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04" y="935"/>
                          <a:ext cx="363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Line 28"/>
            <p:cNvSpPr/>
            <p:nvPr/>
          </p:nvSpPr>
          <p:spPr>
            <a:xfrm flipV="1">
              <a:off x="4193" y="1525"/>
              <a:ext cx="0" cy="272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07" name="Object 29"/>
            <p:cNvGraphicFramePr/>
            <p:nvPr/>
          </p:nvGraphicFramePr>
          <p:xfrm>
            <a:off x="4475" y="1810"/>
            <a:ext cx="14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5" r:id="rId10" imgW="228600" imgH="279400" progId="Equation.3">
                    <p:embed/>
                  </p:oleObj>
                </mc:Choice>
                <mc:Fallback>
                  <p:oleObj r:id="rId10" imgW="228600" imgH="2794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75" y="1810"/>
                          <a:ext cx="144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0"/>
            <p:cNvGraphicFramePr/>
            <p:nvPr/>
          </p:nvGraphicFramePr>
          <p:xfrm>
            <a:off x="4475" y="2137"/>
            <a:ext cx="12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6" r:id="rId12" imgW="203200" imgH="292100" progId="Equation.3">
                    <p:embed/>
                  </p:oleObj>
                </mc:Choice>
                <mc:Fallback>
                  <p:oleObj r:id="rId12" imgW="203200" imgH="2921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5" y="2137"/>
                          <a:ext cx="128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079" name="Text Box 31"/>
          <p:cNvSpPr txBox="1"/>
          <p:nvPr/>
        </p:nvSpPr>
        <p:spPr>
          <a:xfrm>
            <a:off x="755650" y="5084763"/>
            <a:ext cx="5041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磁偶极磁场：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圆电流产生的磁场。 </a:t>
            </a:r>
          </a:p>
        </p:txBody>
      </p:sp>
      <p:sp>
        <p:nvSpPr>
          <p:cNvPr id="514080" name="Text Box 32"/>
          <p:cNvSpPr txBox="1"/>
          <p:nvPr/>
        </p:nvSpPr>
        <p:spPr>
          <a:xfrm>
            <a:off x="611188" y="149066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</a:p>
        </p:txBody>
      </p:sp>
      <p:sp>
        <p:nvSpPr>
          <p:cNvPr id="514081" name="Text Box 33"/>
          <p:cNvSpPr txBox="1"/>
          <p:nvPr/>
        </p:nvSpPr>
        <p:spPr>
          <a:xfrm>
            <a:off x="2132013" y="1484313"/>
            <a:ext cx="354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轴线上的磁感应强度</a:t>
            </a:r>
          </a:p>
        </p:txBody>
      </p:sp>
      <p:graphicFrame>
        <p:nvGraphicFramePr>
          <p:cNvPr id="514082" name="Object 34"/>
          <p:cNvGraphicFramePr/>
          <p:nvPr/>
        </p:nvGraphicFramePr>
        <p:xfrm>
          <a:off x="1209675" y="1568450"/>
          <a:ext cx="9858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r:id="rId14" imgW="1015365" imgH="304800" progId="Equation.3">
                  <p:embed/>
                </p:oleObj>
              </mc:Choice>
              <mc:Fallback>
                <p:oleObj r:id="rId14" imgW="1015365" imgH="304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9675" y="1568450"/>
                        <a:ext cx="985838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3" name="Object 35"/>
          <p:cNvGraphicFramePr/>
          <p:nvPr/>
        </p:nvGraphicFramePr>
        <p:xfrm>
          <a:off x="2708275" y="2020888"/>
          <a:ext cx="1308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r:id="rId16" imgW="1307465" imgH="761365" progId="Equation.3">
                  <p:embed/>
                </p:oleObj>
              </mc:Choice>
              <mc:Fallback>
                <p:oleObj r:id="rId16" imgW="1307465" imgH="761365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8275" y="2020888"/>
                        <a:ext cx="13081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4" name="Object 36"/>
          <p:cNvGraphicFramePr/>
          <p:nvPr/>
        </p:nvGraphicFramePr>
        <p:xfrm>
          <a:off x="4044950" y="2052638"/>
          <a:ext cx="887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18" imgW="888365" imgH="723900" progId="Equation.3">
                  <p:embed/>
                </p:oleObj>
              </mc:Choice>
              <mc:Fallback>
                <p:oleObj r:id="rId18" imgW="888365" imgH="7239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44950" y="2052638"/>
                        <a:ext cx="887413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85" name="Rectangle 37" descr="70%"/>
          <p:cNvSpPr/>
          <p:nvPr/>
        </p:nvSpPr>
        <p:spPr>
          <a:xfrm>
            <a:off x="769938" y="2852738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引入线圈的磁矩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14086" name="Object 38"/>
          <p:cNvGraphicFramePr/>
          <p:nvPr/>
        </p:nvGraphicFramePr>
        <p:xfrm>
          <a:off x="1774825" y="3608388"/>
          <a:ext cx="1552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r:id="rId20" imgW="622300" imgH="228600" progId="Equation.DSMT4">
                  <p:embed/>
                </p:oleObj>
              </mc:Choice>
              <mc:Fallback>
                <p:oleObj r:id="rId20" imgW="622300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4825" y="3608388"/>
                        <a:ext cx="15525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7" name="Object 39"/>
          <p:cNvGraphicFramePr/>
          <p:nvPr/>
        </p:nvGraphicFramePr>
        <p:xfrm>
          <a:off x="3790950" y="3459163"/>
          <a:ext cx="14287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r:id="rId22" imgW="723900" imgH="393700" progId="Equation.DSMT4">
                  <p:embed/>
                </p:oleObj>
              </mc:Choice>
              <mc:Fallback>
                <p:oleObj r:id="rId22" imgW="723900" imgH="3937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90950" y="3459163"/>
                        <a:ext cx="1428750" cy="8334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88" name="Rectangle 40"/>
          <p:cNvSpPr/>
          <p:nvPr/>
        </p:nvSpPr>
        <p:spPr>
          <a:xfrm>
            <a:off x="792163" y="4484688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如果线圈有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匝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则磁矩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14089" name="Object 41"/>
          <p:cNvGraphicFramePr/>
          <p:nvPr/>
        </p:nvGraphicFramePr>
        <p:xfrm>
          <a:off x="4248150" y="4425950"/>
          <a:ext cx="1692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r:id="rId24" imgW="723900" imgH="228600" progId="Equation.DSMT4">
                  <p:embed/>
                </p:oleObj>
              </mc:Choice>
              <mc:Fallback>
                <p:oleObj r:id="rId24" imgW="723900" imgH="228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8150" y="4425950"/>
                        <a:ext cx="16922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79" grpId="0"/>
      <p:bldP spid="514080" grpId="0"/>
      <p:bldP spid="514081" grpId="0"/>
      <p:bldP spid="514085" grpId="0" build="p"/>
      <p:bldP spid="51408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/>
          <p:nvPr/>
        </p:nvSpPr>
        <p:spPr>
          <a:xfrm>
            <a:off x="684213" y="1341438"/>
            <a:ext cx="36734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载流直螺线管单位长匝数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求管中轴线任一点的磁感应强度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487427" name="Rectangle 3"/>
          <p:cNvSpPr/>
          <p:nvPr/>
        </p:nvSpPr>
        <p:spPr>
          <a:xfrm>
            <a:off x="539750" y="3860800"/>
            <a:ext cx="445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圆环形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30727" name="Group 4"/>
          <p:cNvGrpSpPr/>
          <p:nvPr/>
        </p:nvGrpSpPr>
        <p:grpSpPr>
          <a:xfrm>
            <a:off x="5003800" y="1196975"/>
            <a:ext cx="3581400" cy="1417638"/>
            <a:chOff x="3216" y="499"/>
            <a:chExt cx="2256" cy="893"/>
          </a:xfrm>
        </p:grpSpPr>
        <p:graphicFrame>
          <p:nvGraphicFramePr>
            <p:cNvPr id="30724" name="Object 5"/>
            <p:cNvGraphicFramePr/>
            <p:nvPr/>
          </p:nvGraphicFramePr>
          <p:xfrm>
            <a:off x="3216" y="499"/>
            <a:ext cx="2256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2" r:id="rId3" imgW="3448050" imgH="1200150" progId="PBrush">
                    <p:embed/>
                  </p:oleObj>
                </mc:Choice>
                <mc:Fallback>
                  <p:oleObj r:id="rId3" imgW="3448050" imgH="1200150" progId="PBrush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6" y="499"/>
                          <a:ext cx="2256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22" name="Group 6"/>
            <p:cNvGrpSpPr/>
            <p:nvPr/>
          </p:nvGrpSpPr>
          <p:grpSpPr>
            <a:xfrm>
              <a:off x="5376" y="1008"/>
              <a:ext cx="96" cy="384"/>
              <a:chOff x="5376" y="1008"/>
              <a:chExt cx="96" cy="384"/>
            </a:xfrm>
          </p:grpSpPr>
          <p:sp>
            <p:nvSpPr>
              <p:cNvPr id="30826" name="Line 7"/>
              <p:cNvSpPr/>
              <p:nvPr/>
            </p:nvSpPr>
            <p:spPr>
              <a:xfrm flipV="1">
                <a:off x="5376" y="1008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55E2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27" name="Rectangle 8"/>
              <p:cNvSpPr/>
              <p:nvPr/>
            </p:nvSpPr>
            <p:spPr>
              <a:xfrm>
                <a:off x="5376" y="1056"/>
                <a:ext cx="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0823" name="Group 9"/>
            <p:cNvGrpSpPr/>
            <p:nvPr/>
          </p:nvGrpSpPr>
          <p:grpSpPr>
            <a:xfrm>
              <a:off x="3348" y="1008"/>
              <a:ext cx="96" cy="384"/>
              <a:chOff x="5376" y="1008"/>
              <a:chExt cx="96" cy="384"/>
            </a:xfrm>
          </p:grpSpPr>
          <p:sp>
            <p:nvSpPr>
              <p:cNvPr id="30824" name="Line 10"/>
              <p:cNvSpPr/>
              <p:nvPr/>
            </p:nvSpPr>
            <p:spPr>
              <a:xfrm flipV="1">
                <a:off x="5376" y="1008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55E29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30825" name="Rectangle 11"/>
              <p:cNvSpPr/>
              <p:nvPr/>
            </p:nvSpPr>
            <p:spPr>
              <a:xfrm>
                <a:off x="5376" y="1056"/>
                <a:ext cx="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5" name="Group 12"/>
          <p:cNvGrpSpPr/>
          <p:nvPr/>
        </p:nvGrpSpPr>
        <p:grpSpPr>
          <a:xfrm>
            <a:off x="539750" y="2781300"/>
            <a:ext cx="4800600" cy="914400"/>
            <a:chOff x="96" y="873"/>
            <a:chExt cx="2880" cy="576"/>
          </a:xfrm>
        </p:grpSpPr>
        <p:sp>
          <p:nvSpPr>
            <p:cNvPr id="30820" name="Rectangle 13"/>
            <p:cNvSpPr/>
            <p:nvPr/>
          </p:nvSpPr>
          <p:spPr>
            <a:xfrm>
              <a:off x="96" y="873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纵剖面如图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821" name="Rectangle 14"/>
            <p:cNvSpPr/>
            <p:nvPr/>
          </p:nvSpPr>
          <p:spPr>
            <a:xfrm>
              <a:off x="96" y="1161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已知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1 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6330950" y="2376488"/>
            <a:ext cx="1447800" cy="2686050"/>
            <a:chOff x="4080" y="1296"/>
            <a:chExt cx="912" cy="1692"/>
          </a:xfrm>
        </p:grpSpPr>
        <p:sp>
          <p:nvSpPr>
            <p:cNvPr id="30810" name="Text Box 16"/>
            <p:cNvSpPr txBox="1"/>
            <p:nvPr/>
          </p:nvSpPr>
          <p:spPr>
            <a:xfrm>
              <a:off x="4080" y="204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.</a:t>
              </a:r>
            </a:p>
          </p:txBody>
        </p:sp>
        <p:sp>
          <p:nvSpPr>
            <p:cNvPr id="30811" name="Rectangle 17"/>
            <p:cNvSpPr/>
            <p:nvPr/>
          </p:nvSpPr>
          <p:spPr>
            <a:xfrm>
              <a:off x="4704" y="1632"/>
              <a:ext cx="144" cy="1200"/>
            </a:xfrm>
            <a:prstGeom prst="rect">
              <a:avLst/>
            </a:prstGeom>
            <a:noFill/>
            <a:ln w="9525" cap="flat" cmpd="sng">
              <a:solidFill>
                <a:srgbClr val="F55E29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Text Box 18"/>
            <p:cNvSpPr txBox="1"/>
            <p:nvPr/>
          </p:nvSpPr>
          <p:spPr>
            <a:xfrm>
              <a:off x="4608" y="129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813" name="Line 19"/>
            <p:cNvSpPr/>
            <p:nvPr/>
          </p:nvSpPr>
          <p:spPr>
            <a:xfrm flipV="1">
              <a:off x="4224" y="1872"/>
              <a:ext cx="528" cy="384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14" name="Line 20"/>
            <p:cNvSpPr/>
            <p:nvPr/>
          </p:nvSpPr>
          <p:spPr>
            <a:xfrm>
              <a:off x="4736" y="2736"/>
              <a:ext cx="0" cy="24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5" name="Line 21"/>
            <p:cNvSpPr/>
            <p:nvPr/>
          </p:nvSpPr>
          <p:spPr>
            <a:xfrm>
              <a:off x="4176" y="2928"/>
              <a:ext cx="560" cy="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0816" name="Rectangle 22"/>
            <p:cNvSpPr/>
            <p:nvPr/>
          </p:nvSpPr>
          <p:spPr>
            <a:xfrm>
              <a:off x="4368" y="270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Freeform 23"/>
            <p:cNvSpPr/>
            <p:nvPr/>
          </p:nvSpPr>
          <p:spPr>
            <a:xfrm>
              <a:off x="4416" y="2088"/>
              <a:ext cx="96" cy="192"/>
            </a:xfrm>
            <a:custGeom>
              <a:avLst/>
              <a:gdLst>
                <a:gd name="txL" fmla="*/ 0 w 56"/>
                <a:gd name="txT" fmla="*/ 0 h 192"/>
                <a:gd name="txR" fmla="*/ 56 w 56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42" y="96"/>
                </a:cxn>
                <a:cxn ang="0">
                  <a:pos x="242" y="192"/>
                </a:cxn>
              </a:cxnLst>
              <a:rect l="txL" t="txT" r="txR" b="tx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 cap="flat" cmpd="sng">
              <a:solidFill>
                <a:srgbClr val="F55E2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8" name="Line 24"/>
            <p:cNvSpPr/>
            <p:nvPr/>
          </p:nvSpPr>
          <p:spPr>
            <a:xfrm>
              <a:off x="4176" y="2400"/>
              <a:ext cx="0" cy="576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9" name="Text Box 25"/>
            <p:cNvSpPr txBox="1"/>
            <p:nvPr/>
          </p:nvSpPr>
          <p:spPr>
            <a:xfrm>
              <a:off x="4464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</a:t>
              </a:r>
              <a:endPara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643438" y="2816225"/>
            <a:ext cx="4244975" cy="2728913"/>
            <a:chOff x="2990" y="2073"/>
            <a:chExt cx="2674" cy="1719"/>
          </a:xfrm>
        </p:grpSpPr>
        <p:sp>
          <p:nvSpPr>
            <p:cNvPr id="30743" name="Rectangle 27"/>
            <p:cNvSpPr/>
            <p:nvPr/>
          </p:nvSpPr>
          <p:spPr>
            <a:xfrm>
              <a:off x="3230" y="2383"/>
              <a:ext cx="2148" cy="71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44" name="Group 28"/>
            <p:cNvGrpSpPr/>
            <p:nvPr/>
          </p:nvGrpSpPr>
          <p:grpSpPr>
            <a:xfrm>
              <a:off x="3624" y="2082"/>
              <a:ext cx="238" cy="327"/>
              <a:chOff x="3264" y="2868"/>
              <a:chExt cx="240" cy="330"/>
            </a:xfrm>
          </p:grpSpPr>
          <p:sp>
            <p:nvSpPr>
              <p:cNvPr id="30808" name="Oval 2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9" name="Text Box 3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0745" name="Oval 31"/>
            <p:cNvSpPr/>
            <p:nvPr/>
          </p:nvSpPr>
          <p:spPr>
            <a:xfrm>
              <a:off x="3671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6" name="Oval 32"/>
            <p:cNvSpPr/>
            <p:nvPr/>
          </p:nvSpPr>
          <p:spPr>
            <a:xfrm>
              <a:off x="3815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7" name="Oval 33"/>
            <p:cNvSpPr/>
            <p:nvPr/>
          </p:nvSpPr>
          <p:spPr>
            <a:xfrm>
              <a:off x="395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8" name="Oval 34"/>
            <p:cNvSpPr/>
            <p:nvPr/>
          </p:nvSpPr>
          <p:spPr>
            <a:xfrm>
              <a:off x="410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9" name="Oval 35"/>
            <p:cNvSpPr/>
            <p:nvPr/>
          </p:nvSpPr>
          <p:spPr>
            <a:xfrm>
              <a:off x="4244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0" name="Oval 36"/>
            <p:cNvSpPr/>
            <p:nvPr/>
          </p:nvSpPr>
          <p:spPr>
            <a:xfrm>
              <a:off x="438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1" name="Oval 37"/>
            <p:cNvSpPr/>
            <p:nvPr/>
          </p:nvSpPr>
          <p:spPr>
            <a:xfrm>
              <a:off x="453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2" name="Oval 38"/>
            <p:cNvSpPr/>
            <p:nvPr/>
          </p:nvSpPr>
          <p:spPr>
            <a:xfrm>
              <a:off x="467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3" name="Oval 39"/>
            <p:cNvSpPr/>
            <p:nvPr/>
          </p:nvSpPr>
          <p:spPr>
            <a:xfrm>
              <a:off x="4817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4" name="Oval 40"/>
            <p:cNvSpPr/>
            <p:nvPr/>
          </p:nvSpPr>
          <p:spPr>
            <a:xfrm>
              <a:off x="496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5" name="Oval 41"/>
            <p:cNvSpPr/>
            <p:nvPr/>
          </p:nvSpPr>
          <p:spPr>
            <a:xfrm>
              <a:off x="510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6" name="Oval 42"/>
            <p:cNvSpPr/>
            <p:nvPr/>
          </p:nvSpPr>
          <p:spPr>
            <a:xfrm>
              <a:off x="5247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57" name="Group 43"/>
            <p:cNvGrpSpPr/>
            <p:nvPr/>
          </p:nvGrpSpPr>
          <p:grpSpPr>
            <a:xfrm>
              <a:off x="3767" y="2082"/>
              <a:ext cx="239" cy="327"/>
              <a:chOff x="3264" y="2868"/>
              <a:chExt cx="240" cy="330"/>
            </a:xfrm>
          </p:grpSpPr>
          <p:sp>
            <p:nvSpPr>
              <p:cNvPr id="30806" name="Oval 4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7" name="Text Box 4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58" name="Group 46"/>
            <p:cNvGrpSpPr/>
            <p:nvPr/>
          </p:nvGrpSpPr>
          <p:grpSpPr>
            <a:xfrm>
              <a:off x="3910" y="2078"/>
              <a:ext cx="239" cy="327"/>
              <a:chOff x="3264" y="2868"/>
              <a:chExt cx="240" cy="330"/>
            </a:xfrm>
          </p:grpSpPr>
          <p:sp>
            <p:nvSpPr>
              <p:cNvPr id="30804" name="Oval 4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5" name="Text Box 4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59" name="Group 49"/>
            <p:cNvGrpSpPr/>
            <p:nvPr/>
          </p:nvGrpSpPr>
          <p:grpSpPr>
            <a:xfrm>
              <a:off x="4053" y="2078"/>
              <a:ext cx="239" cy="327"/>
              <a:chOff x="3264" y="2868"/>
              <a:chExt cx="240" cy="330"/>
            </a:xfrm>
          </p:grpSpPr>
          <p:sp>
            <p:nvSpPr>
              <p:cNvPr id="30802" name="Oval 50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3" name="Text Box 51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0" name="Group 52"/>
            <p:cNvGrpSpPr/>
            <p:nvPr/>
          </p:nvGrpSpPr>
          <p:grpSpPr>
            <a:xfrm>
              <a:off x="4197" y="2078"/>
              <a:ext cx="238" cy="327"/>
              <a:chOff x="3264" y="2868"/>
              <a:chExt cx="240" cy="330"/>
            </a:xfrm>
          </p:grpSpPr>
          <p:sp>
            <p:nvSpPr>
              <p:cNvPr id="30800" name="Oval 5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1" name="Text Box 5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1" name="Group 55"/>
            <p:cNvGrpSpPr/>
            <p:nvPr/>
          </p:nvGrpSpPr>
          <p:grpSpPr>
            <a:xfrm>
              <a:off x="4340" y="2078"/>
              <a:ext cx="239" cy="327"/>
              <a:chOff x="3264" y="2868"/>
              <a:chExt cx="240" cy="330"/>
            </a:xfrm>
          </p:grpSpPr>
          <p:sp>
            <p:nvSpPr>
              <p:cNvPr id="30798" name="Oval 5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9" name="Text Box 5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2" name="Group 58"/>
            <p:cNvGrpSpPr/>
            <p:nvPr/>
          </p:nvGrpSpPr>
          <p:grpSpPr>
            <a:xfrm>
              <a:off x="4483" y="2078"/>
              <a:ext cx="239" cy="327"/>
              <a:chOff x="3264" y="2868"/>
              <a:chExt cx="240" cy="330"/>
            </a:xfrm>
          </p:grpSpPr>
          <p:sp>
            <p:nvSpPr>
              <p:cNvPr id="30796" name="Oval 5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7" name="Text Box 6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3" name="Group 61"/>
            <p:cNvGrpSpPr/>
            <p:nvPr/>
          </p:nvGrpSpPr>
          <p:grpSpPr>
            <a:xfrm>
              <a:off x="4626" y="2078"/>
              <a:ext cx="239" cy="327"/>
              <a:chOff x="3264" y="2868"/>
              <a:chExt cx="240" cy="330"/>
            </a:xfrm>
          </p:grpSpPr>
          <p:sp>
            <p:nvSpPr>
              <p:cNvPr id="30794" name="Oval 62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5" name="Text Box 63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4" name="Group 64"/>
            <p:cNvGrpSpPr/>
            <p:nvPr/>
          </p:nvGrpSpPr>
          <p:grpSpPr>
            <a:xfrm>
              <a:off x="4770" y="2078"/>
              <a:ext cx="238" cy="327"/>
              <a:chOff x="3264" y="2868"/>
              <a:chExt cx="240" cy="330"/>
            </a:xfrm>
          </p:grpSpPr>
          <p:sp>
            <p:nvSpPr>
              <p:cNvPr id="30792" name="Oval 65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3" name="Text Box 66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5" name="Group 67"/>
            <p:cNvGrpSpPr/>
            <p:nvPr/>
          </p:nvGrpSpPr>
          <p:grpSpPr>
            <a:xfrm>
              <a:off x="4913" y="2078"/>
              <a:ext cx="239" cy="327"/>
              <a:chOff x="3264" y="2868"/>
              <a:chExt cx="240" cy="330"/>
            </a:xfrm>
          </p:grpSpPr>
          <p:sp>
            <p:nvSpPr>
              <p:cNvPr id="30790" name="Oval 68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1" name="Text Box 69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6" name="Group 70"/>
            <p:cNvGrpSpPr/>
            <p:nvPr/>
          </p:nvGrpSpPr>
          <p:grpSpPr>
            <a:xfrm>
              <a:off x="5056" y="2078"/>
              <a:ext cx="239" cy="327"/>
              <a:chOff x="3264" y="2868"/>
              <a:chExt cx="240" cy="330"/>
            </a:xfrm>
          </p:grpSpPr>
          <p:sp>
            <p:nvSpPr>
              <p:cNvPr id="30788" name="Oval 7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9" name="Text Box 72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7" name="Group 73"/>
            <p:cNvGrpSpPr/>
            <p:nvPr/>
          </p:nvGrpSpPr>
          <p:grpSpPr>
            <a:xfrm>
              <a:off x="5199" y="2078"/>
              <a:ext cx="239" cy="327"/>
              <a:chOff x="3264" y="2868"/>
              <a:chExt cx="240" cy="330"/>
            </a:xfrm>
          </p:grpSpPr>
          <p:sp>
            <p:nvSpPr>
              <p:cNvPr id="30786" name="Oval 7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7" name="Text Box 7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68" name="Group 76"/>
            <p:cNvGrpSpPr/>
            <p:nvPr/>
          </p:nvGrpSpPr>
          <p:grpSpPr>
            <a:xfrm>
              <a:off x="3182" y="2077"/>
              <a:ext cx="239" cy="327"/>
              <a:chOff x="3264" y="2868"/>
              <a:chExt cx="240" cy="330"/>
            </a:xfrm>
          </p:grpSpPr>
          <p:sp>
            <p:nvSpPr>
              <p:cNvPr id="30784" name="Oval 7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Text Box 7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0769" name="Oval 79"/>
            <p:cNvSpPr/>
            <p:nvPr/>
          </p:nvSpPr>
          <p:spPr>
            <a:xfrm>
              <a:off x="3230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70" name="Oval 80"/>
            <p:cNvSpPr/>
            <p:nvPr/>
          </p:nvSpPr>
          <p:spPr>
            <a:xfrm>
              <a:off x="3373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71" name="Oval 81"/>
            <p:cNvSpPr/>
            <p:nvPr/>
          </p:nvSpPr>
          <p:spPr>
            <a:xfrm>
              <a:off x="3516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72" name="Group 82"/>
            <p:cNvGrpSpPr/>
            <p:nvPr/>
          </p:nvGrpSpPr>
          <p:grpSpPr>
            <a:xfrm>
              <a:off x="3325" y="2077"/>
              <a:ext cx="239" cy="327"/>
              <a:chOff x="3264" y="2868"/>
              <a:chExt cx="240" cy="330"/>
            </a:xfrm>
          </p:grpSpPr>
          <p:sp>
            <p:nvSpPr>
              <p:cNvPr id="30782" name="Oval 8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3" name="Text Box 8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0773" name="Group 85"/>
            <p:cNvGrpSpPr/>
            <p:nvPr/>
          </p:nvGrpSpPr>
          <p:grpSpPr>
            <a:xfrm>
              <a:off x="3468" y="2073"/>
              <a:ext cx="239" cy="327"/>
              <a:chOff x="3264" y="2868"/>
              <a:chExt cx="240" cy="330"/>
            </a:xfrm>
          </p:grpSpPr>
          <p:sp>
            <p:nvSpPr>
              <p:cNvPr id="30780" name="Oval 8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1" name="Text Box 8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0774" name="Line 88"/>
            <p:cNvSpPr/>
            <p:nvPr/>
          </p:nvSpPr>
          <p:spPr>
            <a:xfrm>
              <a:off x="2990" y="2757"/>
              <a:ext cx="267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0775" name="Line 89"/>
            <p:cNvSpPr/>
            <p:nvPr/>
          </p:nvSpPr>
          <p:spPr>
            <a:xfrm>
              <a:off x="3230" y="3363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6" name="Line 90"/>
            <p:cNvSpPr/>
            <p:nvPr/>
          </p:nvSpPr>
          <p:spPr>
            <a:xfrm>
              <a:off x="5390" y="3315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7" name="Line 91"/>
            <p:cNvSpPr/>
            <p:nvPr/>
          </p:nvSpPr>
          <p:spPr>
            <a:xfrm>
              <a:off x="3230" y="3552"/>
              <a:ext cx="8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0778" name="Line 92"/>
            <p:cNvSpPr/>
            <p:nvPr/>
          </p:nvSpPr>
          <p:spPr>
            <a:xfrm>
              <a:off x="4430" y="3552"/>
              <a:ext cx="9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9" name="Text Box 93"/>
            <p:cNvSpPr txBox="1"/>
            <p:nvPr/>
          </p:nvSpPr>
          <p:spPr>
            <a:xfrm>
              <a:off x="4094" y="3363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87518" name="Text Box 94"/>
          <p:cNvSpPr txBox="1"/>
          <p:nvPr/>
        </p:nvSpPr>
        <p:spPr>
          <a:xfrm>
            <a:off x="6069013" y="3251200"/>
            <a:ext cx="53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7519" name="Freeform 95"/>
          <p:cNvSpPr/>
          <p:nvPr/>
        </p:nvSpPr>
        <p:spPr>
          <a:xfrm rot="-5400000" flipV="1">
            <a:off x="6272213" y="3344863"/>
            <a:ext cx="290512" cy="922337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520" name="Text Box 96"/>
          <p:cNvSpPr txBox="1"/>
          <p:nvPr/>
        </p:nvSpPr>
        <p:spPr>
          <a:xfrm>
            <a:off x="7767638" y="3438525"/>
            <a:ext cx="53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7521" name="Freeform 97"/>
          <p:cNvSpPr/>
          <p:nvPr/>
        </p:nvSpPr>
        <p:spPr>
          <a:xfrm>
            <a:off x="7510463" y="3592513"/>
            <a:ext cx="150812" cy="303212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98"/>
          <p:cNvGrpSpPr/>
          <p:nvPr/>
        </p:nvGrpSpPr>
        <p:grpSpPr>
          <a:xfrm>
            <a:off x="5024438" y="3311525"/>
            <a:ext cx="3343275" cy="1079500"/>
            <a:chOff x="3230" y="2368"/>
            <a:chExt cx="2106" cy="680"/>
          </a:xfrm>
        </p:grpSpPr>
        <p:sp>
          <p:nvSpPr>
            <p:cNvPr id="30739" name="Text Box 99"/>
            <p:cNvSpPr txBox="1"/>
            <p:nvPr/>
          </p:nvSpPr>
          <p:spPr>
            <a:xfrm>
              <a:off x="3968" y="2721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40" name="Group 100"/>
            <p:cNvGrpSpPr/>
            <p:nvPr/>
          </p:nvGrpSpPr>
          <p:grpSpPr>
            <a:xfrm>
              <a:off x="3230" y="2368"/>
              <a:ext cx="2106" cy="390"/>
              <a:chOff x="3230" y="1632"/>
              <a:chExt cx="2106" cy="390"/>
            </a:xfrm>
          </p:grpSpPr>
          <p:sp>
            <p:nvSpPr>
              <p:cNvPr id="30741" name="Line 101"/>
              <p:cNvSpPr/>
              <p:nvPr/>
            </p:nvSpPr>
            <p:spPr>
              <a:xfrm flipV="1">
                <a:off x="4190" y="1641"/>
                <a:ext cx="1146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  <p:sp>
            <p:nvSpPr>
              <p:cNvPr id="30742" name="Line 102"/>
              <p:cNvSpPr/>
              <p:nvPr/>
            </p:nvSpPr>
            <p:spPr>
              <a:xfrm flipH="1" flipV="1">
                <a:off x="3230" y="1632"/>
                <a:ext cx="955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0736" name="Text Box 103"/>
          <p:cNvSpPr txBox="1"/>
          <p:nvPr/>
        </p:nvSpPr>
        <p:spPr>
          <a:xfrm>
            <a:off x="539750" y="692150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、载流直螺线管内部的磁场</a:t>
            </a:r>
          </a:p>
        </p:txBody>
      </p:sp>
      <p:graphicFrame>
        <p:nvGraphicFramePr>
          <p:cNvPr id="487528" name="Object 104"/>
          <p:cNvGraphicFramePr/>
          <p:nvPr/>
        </p:nvGraphicFramePr>
        <p:xfrm>
          <a:off x="3132138" y="5445125"/>
          <a:ext cx="31908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r:id="rId5" imgW="1307465" imgH="482600" progId="Equation.3">
                  <p:embed/>
                </p:oleObj>
              </mc:Choice>
              <mc:Fallback>
                <p:oleObj r:id="rId5" imgW="1307465" imgH="482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2138" y="5445125"/>
                        <a:ext cx="3190875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529" name="Rectangle 105"/>
          <p:cNvSpPr/>
          <p:nvPr/>
        </p:nvSpPr>
        <p:spPr>
          <a:xfrm>
            <a:off x="323850" y="5373688"/>
            <a:ext cx="3767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电流元磁场方向沿轴线</a:t>
            </a:r>
          </a:p>
        </p:txBody>
      </p:sp>
      <p:graphicFrame>
        <p:nvGraphicFramePr>
          <p:cNvPr id="487530" name="Object 106"/>
          <p:cNvGraphicFramePr/>
          <p:nvPr/>
        </p:nvGraphicFramePr>
        <p:xfrm>
          <a:off x="2562225" y="4484688"/>
          <a:ext cx="1524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r:id="rId7" imgW="736600" imgH="457200" progId="Equation.3">
                  <p:embed/>
                </p:oleObj>
              </mc:Choice>
              <mc:Fallback>
                <p:oleObj r:id="rId7" imgW="736600" imgH="457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2225" y="4484688"/>
                        <a:ext cx="1524000" cy="7445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531" name="Text Box 107"/>
          <p:cNvSpPr txBox="1"/>
          <p:nvPr/>
        </p:nvSpPr>
        <p:spPr>
          <a:xfrm>
            <a:off x="611188" y="4581525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圆电流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8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7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  <p:bldP spid="487518" grpId="0" build="p"/>
      <p:bldP spid="487519" grpId="0" animBg="1"/>
      <p:bldP spid="487520" grpId="0" build="p"/>
      <p:bldP spid="487521" grpId="0" animBg="1"/>
      <p:bldP spid="487529" grpId="0"/>
      <p:bldP spid="487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Group 15"/>
          <p:cNvGrpSpPr/>
          <p:nvPr/>
        </p:nvGrpSpPr>
        <p:grpSpPr>
          <a:xfrm>
            <a:off x="6259513" y="188913"/>
            <a:ext cx="1447800" cy="2686050"/>
            <a:chOff x="4080" y="1296"/>
            <a:chExt cx="912" cy="1692"/>
          </a:xfrm>
        </p:grpSpPr>
        <p:sp>
          <p:nvSpPr>
            <p:cNvPr id="31831" name="Text Box 16"/>
            <p:cNvSpPr txBox="1"/>
            <p:nvPr/>
          </p:nvSpPr>
          <p:spPr>
            <a:xfrm>
              <a:off x="4080" y="204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.</a:t>
              </a:r>
            </a:p>
          </p:txBody>
        </p:sp>
        <p:sp>
          <p:nvSpPr>
            <p:cNvPr id="31832" name="Rectangle 17"/>
            <p:cNvSpPr/>
            <p:nvPr/>
          </p:nvSpPr>
          <p:spPr>
            <a:xfrm>
              <a:off x="4704" y="1632"/>
              <a:ext cx="144" cy="1200"/>
            </a:xfrm>
            <a:prstGeom prst="rect">
              <a:avLst/>
            </a:prstGeom>
            <a:noFill/>
            <a:ln w="9525" cap="flat" cmpd="sng">
              <a:solidFill>
                <a:srgbClr val="F55E29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3" name="Text Box 18"/>
            <p:cNvSpPr txBox="1"/>
            <p:nvPr/>
          </p:nvSpPr>
          <p:spPr>
            <a:xfrm>
              <a:off x="4608" y="129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834" name="Line 19"/>
            <p:cNvSpPr/>
            <p:nvPr/>
          </p:nvSpPr>
          <p:spPr>
            <a:xfrm flipV="1">
              <a:off x="4224" y="1872"/>
              <a:ext cx="528" cy="384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35" name="Line 20"/>
            <p:cNvSpPr/>
            <p:nvPr/>
          </p:nvSpPr>
          <p:spPr>
            <a:xfrm>
              <a:off x="4736" y="2736"/>
              <a:ext cx="0" cy="24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6" name="Line 21"/>
            <p:cNvSpPr/>
            <p:nvPr/>
          </p:nvSpPr>
          <p:spPr>
            <a:xfrm>
              <a:off x="4176" y="2928"/>
              <a:ext cx="560" cy="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837" name="Rectangle 22"/>
            <p:cNvSpPr/>
            <p:nvPr/>
          </p:nvSpPr>
          <p:spPr>
            <a:xfrm>
              <a:off x="4368" y="270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8" name="Freeform 23"/>
            <p:cNvSpPr/>
            <p:nvPr/>
          </p:nvSpPr>
          <p:spPr>
            <a:xfrm>
              <a:off x="4416" y="2088"/>
              <a:ext cx="96" cy="192"/>
            </a:xfrm>
            <a:custGeom>
              <a:avLst/>
              <a:gdLst>
                <a:gd name="txL" fmla="*/ 0 w 56"/>
                <a:gd name="txT" fmla="*/ 0 h 192"/>
                <a:gd name="txR" fmla="*/ 56 w 56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42" y="96"/>
                </a:cxn>
                <a:cxn ang="0">
                  <a:pos x="242" y="192"/>
                </a:cxn>
              </a:cxnLst>
              <a:rect l="txL" t="txT" r="txR" b="tx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 cap="flat" cmpd="sng">
              <a:solidFill>
                <a:srgbClr val="F55E2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9" name="Line 24"/>
            <p:cNvSpPr/>
            <p:nvPr/>
          </p:nvSpPr>
          <p:spPr>
            <a:xfrm>
              <a:off x="4176" y="2400"/>
              <a:ext cx="0" cy="576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0" name="Text Box 25"/>
            <p:cNvSpPr txBox="1"/>
            <p:nvPr/>
          </p:nvSpPr>
          <p:spPr>
            <a:xfrm>
              <a:off x="4464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</a:t>
              </a:r>
              <a:endPara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1750" name="Group 26"/>
          <p:cNvGrpSpPr/>
          <p:nvPr/>
        </p:nvGrpSpPr>
        <p:grpSpPr>
          <a:xfrm>
            <a:off x="4572000" y="628650"/>
            <a:ext cx="4244975" cy="2728913"/>
            <a:chOff x="2990" y="2073"/>
            <a:chExt cx="2674" cy="1719"/>
          </a:xfrm>
        </p:grpSpPr>
        <p:sp>
          <p:nvSpPr>
            <p:cNvPr id="31764" name="Rectangle 27"/>
            <p:cNvSpPr/>
            <p:nvPr/>
          </p:nvSpPr>
          <p:spPr>
            <a:xfrm>
              <a:off x="3230" y="2383"/>
              <a:ext cx="2148" cy="71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65" name="Group 28"/>
            <p:cNvGrpSpPr/>
            <p:nvPr/>
          </p:nvGrpSpPr>
          <p:grpSpPr>
            <a:xfrm>
              <a:off x="3624" y="2082"/>
              <a:ext cx="238" cy="327"/>
              <a:chOff x="3264" y="2868"/>
              <a:chExt cx="240" cy="330"/>
            </a:xfrm>
          </p:grpSpPr>
          <p:sp>
            <p:nvSpPr>
              <p:cNvPr id="31829" name="Oval 2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30" name="Text Box 3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1766" name="Oval 31"/>
            <p:cNvSpPr/>
            <p:nvPr/>
          </p:nvSpPr>
          <p:spPr>
            <a:xfrm>
              <a:off x="3671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7" name="Oval 32"/>
            <p:cNvSpPr/>
            <p:nvPr/>
          </p:nvSpPr>
          <p:spPr>
            <a:xfrm>
              <a:off x="3815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8" name="Oval 33"/>
            <p:cNvSpPr/>
            <p:nvPr/>
          </p:nvSpPr>
          <p:spPr>
            <a:xfrm>
              <a:off x="395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9" name="Oval 34"/>
            <p:cNvSpPr/>
            <p:nvPr/>
          </p:nvSpPr>
          <p:spPr>
            <a:xfrm>
              <a:off x="410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0" name="Oval 35"/>
            <p:cNvSpPr/>
            <p:nvPr/>
          </p:nvSpPr>
          <p:spPr>
            <a:xfrm>
              <a:off x="4244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1" name="Oval 36"/>
            <p:cNvSpPr/>
            <p:nvPr/>
          </p:nvSpPr>
          <p:spPr>
            <a:xfrm>
              <a:off x="438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2" name="Oval 37"/>
            <p:cNvSpPr/>
            <p:nvPr/>
          </p:nvSpPr>
          <p:spPr>
            <a:xfrm>
              <a:off x="453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3" name="Oval 38"/>
            <p:cNvSpPr/>
            <p:nvPr/>
          </p:nvSpPr>
          <p:spPr>
            <a:xfrm>
              <a:off x="467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4" name="Oval 39"/>
            <p:cNvSpPr/>
            <p:nvPr/>
          </p:nvSpPr>
          <p:spPr>
            <a:xfrm>
              <a:off x="4817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5" name="Oval 40"/>
            <p:cNvSpPr/>
            <p:nvPr/>
          </p:nvSpPr>
          <p:spPr>
            <a:xfrm>
              <a:off x="496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6" name="Oval 41"/>
            <p:cNvSpPr/>
            <p:nvPr/>
          </p:nvSpPr>
          <p:spPr>
            <a:xfrm>
              <a:off x="510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7" name="Oval 42"/>
            <p:cNvSpPr/>
            <p:nvPr/>
          </p:nvSpPr>
          <p:spPr>
            <a:xfrm>
              <a:off x="5247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78" name="Group 43"/>
            <p:cNvGrpSpPr/>
            <p:nvPr/>
          </p:nvGrpSpPr>
          <p:grpSpPr>
            <a:xfrm>
              <a:off x="3767" y="2082"/>
              <a:ext cx="239" cy="327"/>
              <a:chOff x="3264" y="2868"/>
              <a:chExt cx="240" cy="330"/>
            </a:xfrm>
          </p:grpSpPr>
          <p:sp>
            <p:nvSpPr>
              <p:cNvPr id="31827" name="Oval 4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8" name="Text Box 4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79" name="Group 46"/>
            <p:cNvGrpSpPr/>
            <p:nvPr/>
          </p:nvGrpSpPr>
          <p:grpSpPr>
            <a:xfrm>
              <a:off x="3910" y="2078"/>
              <a:ext cx="239" cy="327"/>
              <a:chOff x="3264" y="2868"/>
              <a:chExt cx="240" cy="330"/>
            </a:xfrm>
          </p:grpSpPr>
          <p:sp>
            <p:nvSpPr>
              <p:cNvPr id="31825" name="Oval 4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6" name="Text Box 4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0" name="Group 49"/>
            <p:cNvGrpSpPr/>
            <p:nvPr/>
          </p:nvGrpSpPr>
          <p:grpSpPr>
            <a:xfrm>
              <a:off x="4053" y="2078"/>
              <a:ext cx="239" cy="327"/>
              <a:chOff x="3264" y="2868"/>
              <a:chExt cx="240" cy="330"/>
            </a:xfrm>
          </p:grpSpPr>
          <p:sp>
            <p:nvSpPr>
              <p:cNvPr id="31823" name="Oval 50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4" name="Text Box 51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1" name="Group 52"/>
            <p:cNvGrpSpPr/>
            <p:nvPr/>
          </p:nvGrpSpPr>
          <p:grpSpPr>
            <a:xfrm>
              <a:off x="4197" y="2078"/>
              <a:ext cx="238" cy="327"/>
              <a:chOff x="3264" y="2868"/>
              <a:chExt cx="240" cy="330"/>
            </a:xfrm>
          </p:grpSpPr>
          <p:sp>
            <p:nvSpPr>
              <p:cNvPr id="31821" name="Oval 5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2" name="Text Box 5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2" name="Group 55"/>
            <p:cNvGrpSpPr/>
            <p:nvPr/>
          </p:nvGrpSpPr>
          <p:grpSpPr>
            <a:xfrm>
              <a:off x="4340" y="2078"/>
              <a:ext cx="239" cy="327"/>
              <a:chOff x="3264" y="2868"/>
              <a:chExt cx="240" cy="330"/>
            </a:xfrm>
          </p:grpSpPr>
          <p:sp>
            <p:nvSpPr>
              <p:cNvPr id="31819" name="Oval 5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0" name="Text Box 5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3" name="Group 58"/>
            <p:cNvGrpSpPr/>
            <p:nvPr/>
          </p:nvGrpSpPr>
          <p:grpSpPr>
            <a:xfrm>
              <a:off x="4483" y="2078"/>
              <a:ext cx="239" cy="327"/>
              <a:chOff x="3264" y="2868"/>
              <a:chExt cx="240" cy="330"/>
            </a:xfrm>
          </p:grpSpPr>
          <p:sp>
            <p:nvSpPr>
              <p:cNvPr id="31817" name="Oval 5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8" name="Text Box 6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4" name="Group 61"/>
            <p:cNvGrpSpPr/>
            <p:nvPr/>
          </p:nvGrpSpPr>
          <p:grpSpPr>
            <a:xfrm>
              <a:off x="4626" y="2078"/>
              <a:ext cx="239" cy="327"/>
              <a:chOff x="3264" y="2868"/>
              <a:chExt cx="240" cy="330"/>
            </a:xfrm>
          </p:grpSpPr>
          <p:sp>
            <p:nvSpPr>
              <p:cNvPr id="31815" name="Oval 62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6" name="Text Box 63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5" name="Group 64"/>
            <p:cNvGrpSpPr/>
            <p:nvPr/>
          </p:nvGrpSpPr>
          <p:grpSpPr>
            <a:xfrm>
              <a:off x="4770" y="2078"/>
              <a:ext cx="238" cy="327"/>
              <a:chOff x="3264" y="2868"/>
              <a:chExt cx="240" cy="330"/>
            </a:xfrm>
          </p:grpSpPr>
          <p:sp>
            <p:nvSpPr>
              <p:cNvPr id="31813" name="Oval 65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4" name="Text Box 66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6" name="Group 67"/>
            <p:cNvGrpSpPr/>
            <p:nvPr/>
          </p:nvGrpSpPr>
          <p:grpSpPr>
            <a:xfrm>
              <a:off x="4913" y="2078"/>
              <a:ext cx="239" cy="327"/>
              <a:chOff x="3264" y="2868"/>
              <a:chExt cx="240" cy="330"/>
            </a:xfrm>
          </p:grpSpPr>
          <p:sp>
            <p:nvSpPr>
              <p:cNvPr id="31811" name="Oval 68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2" name="Text Box 69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7" name="Group 70"/>
            <p:cNvGrpSpPr/>
            <p:nvPr/>
          </p:nvGrpSpPr>
          <p:grpSpPr>
            <a:xfrm>
              <a:off x="5056" y="2078"/>
              <a:ext cx="239" cy="327"/>
              <a:chOff x="3264" y="2868"/>
              <a:chExt cx="240" cy="330"/>
            </a:xfrm>
          </p:grpSpPr>
          <p:sp>
            <p:nvSpPr>
              <p:cNvPr id="31809" name="Oval 7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0" name="Text Box 72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8" name="Group 73"/>
            <p:cNvGrpSpPr/>
            <p:nvPr/>
          </p:nvGrpSpPr>
          <p:grpSpPr>
            <a:xfrm>
              <a:off x="5199" y="2078"/>
              <a:ext cx="239" cy="327"/>
              <a:chOff x="3264" y="2868"/>
              <a:chExt cx="240" cy="330"/>
            </a:xfrm>
          </p:grpSpPr>
          <p:sp>
            <p:nvSpPr>
              <p:cNvPr id="31807" name="Oval 7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8" name="Text Box 7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89" name="Group 76"/>
            <p:cNvGrpSpPr/>
            <p:nvPr/>
          </p:nvGrpSpPr>
          <p:grpSpPr>
            <a:xfrm>
              <a:off x="3182" y="2077"/>
              <a:ext cx="239" cy="327"/>
              <a:chOff x="3264" y="2868"/>
              <a:chExt cx="240" cy="330"/>
            </a:xfrm>
          </p:grpSpPr>
          <p:sp>
            <p:nvSpPr>
              <p:cNvPr id="31805" name="Oval 7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6" name="Text Box 7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1790" name="Oval 79"/>
            <p:cNvSpPr/>
            <p:nvPr/>
          </p:nvSpPr>
          <p:spPr>
            <a:xfrm>
              <a:off x="3230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91" name="Oval 80"/>
            <p:cNvSpPr/>
            <p:nvPr/>
          </p:nvSpPr>
          <p:spPr>
            <a:xfrm>
              <a:off x="3373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92" name="Oval 81"/>
            <p:cNvSpPr/>
            <p:nvPr/>
          </p:nvSpPr>
          <p:spPr>
            <a:xfrm>
              <a:off x="3516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93" name="Group 82"/>
            <p:cNvGrpSpPr/>
            <p:nvPr/>
          </p:nvGrpSpPr>
          <p:grpSpPr>
            <a:xfrm>
              <a:off x="3325" y="2077"/>
              <a:ext cx="239" cy="327"/>
              <a:chOff x="3264" y="2868"/>
              <a:chExt cx="240" cy="330"/>
            </a:xfrm>
          </p:grpSpPr>
          <p:sp>
            <p:nvSpPr>
              <p:cNvPr id="31803" name="Oval 8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4" name="Text Box 8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1794" name="Group 85"/>
            <p:cNvGrpSpPr/>
            <p:nvPr/>
          </p:nvGrpSpPr>
          <p:grpSpPr>
            <a:xfrm>
              <a:off x="3468" y="2073"/>
              <a:ext cx="239" cy="327"/>
              <a:chOff x="3264" y="2868"/>
              <a:chExt cx="240" cy="330"/>
            </a:xfrm>
          </p:grpSpPr>
          <p:sp>
            <p:nvSpPr>
              <p:cNvPr id="31801" name="Oval 8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2" name="Text Box 8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31795" name="Line 88"/>
            <p:cNvSpPr/>
            <p:nvPr/>
          </p:nvSpPr>
          <p:spPr>
            <a:xfrm>
              <a:off x="2990" y="2757"/>
              <a:ext cx="267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1796" name="Line 89"/>
            <p:cNvSpPr/>
            <p:nvPr/>
          </p:nvSpPr>
          <p:spPr>
            <a:xfrm>
              <a:off x="3230" y="3363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7" name="Line 90"/>
            <p:cNvSpPr/>
            <p:nvPr/>
          </p:nvSpPr>
          <p:spPr>
            <a:xfrm>
              <a:off x="5390" y="3315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8" name="Line 91"/>
            <p:cNvSpPr/>
            <p:nvPr/>
          </p:nvSpPr>
          <p:spPr>
            <a:xfrm>
              <a:off x="3230" y="3552"/>
              <a:ext cx="8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1799" name="Line 92"/>
            <p:cNvSpPr/>
            <p:nvPr/>
          </p:nvSpPr>
          <p:spPr>
            <a:xfrm>
              <a:off x="4430" y="3552"/>
              <a:ext cx="9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00" name="Text Box 93"/>
            <p:cNvSpPr txBox="1"/>
            <p:nvPr/>
          </p:nvSpPr>
          <p:spPr>
            <a:xfrm>
              <a:off x="4094" y="3363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1751" name="Text Box 94"/>
          <p:cNvSpPr txBox="1"/>
          <p:nvPr/>
        </p:nvSpPr>
        <p:spPr>
          <a:xfrm>
            <a:off x="5997575" y="1063625"/>
            <a:ext cx="53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752" name="Freeform 95"/>
          <p:cNvSpPr/>
          <p:nvPr/>
        </p:nvSpPr>
        <p:spPr>
          <a:xfrm rot="-5400000" flipV="1">
            <a:off x="6200775" y="1157288"/>
            <a:ext cx="290513" cy="922337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3" name="Text Box 96"/>
          <p:cNvSpPr txBox="1"/>
          <p:nvPr/>
        </p:nvSpPr>
        <p:spPr>
          <a:xfrm>
            <a:off x="7696200" y="1250950"/>
            <a:ext cx="53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754" name="Freeform 97"/>
          <p:cNvSpPr/>
          <p:nvPr/>
        </p:nvSpPr>
        <p:spPr>
          <a:xfrm>
            <a:off x="7439025" y="1404938"/>
            <a:ext cx="150813" cy="303212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5" name="Group 98"/>
          <p:cNvGrpSpPr/>
          <p:nvPr/>
        </p:nvGrpSpPr>
        <p:grpSpPr>
          <a:xfrm>
            <a:off x="4953000" y="1123950"/>
            <a:ext cx="3343275" cy="1079500"/>
            <a:chOff x="3230" y="2368"/>
            <a:chExt cx="2106" cy="680"/>
          </a:xfrm>
        </p:grpSpPr>
        <p:sp>
          <p:nvSpPr>
            <p:cNvPr id="31760" name="Text Box 99"/>
            <p:cNvSpPr txBox="1"/>
            <p:nvPr/>
          </p:nvSpPr>
          <p:spPr>
            <a:xfrm>
              <a:off x="3968" y="2721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61" name="Group 100"/>
            <p:cNvGrpSpPr/>
            <p:nvPr/>
          </p:nvGrpSpPr>
          <p:grpSpPr>
            <a:xfrm>
              <a:off x="3230" y="2368"/>
              <a:ext cx="2106" cy="390"/>
              <a:chOff x="3230" y="1632"/>
              <a:chExt cx="2106" cy="390"/>
            </a:xfrm>
          </p:grpSpPr>
          <p:sp>
            <p:nvSpPr>
              <p:cNvPr id="31762" name="Line 101"/>
              <p:cNvSpPr/>
              <p:nvPr/>
            </p:nvSpPr>
            <p:spPr>
              <a:xfrm flipV="1">
                <a:off x="4190" y="1641"/>
                <a:ext cx="1146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  <p:sp>
            <p:nvSpPr>
              <p:cNvPr id="31763" name="Line 102"/>
              <p:cNvSpPr/>
              <p:nvPr/>
            </p:nvSpPr>
            <p:spPr>
              <a:xfrm flipH="1" flipV="1">
                <a:off x="3230" y="1632"/>
                <a:ext cx="955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31746" name="Object 104"/>
          <p:cNvGraphicFramePr/>
          <p:nvPr/>
        </p:nvGraphicFramePr>
        <p:xfrm>
          <a:off x="971550" y="620713"/>
          <a:ext cx="31908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3" imgW="1307465" imgH="482600" progId="Equation.3">
                  <p:embed/>
                </p:oleObj>
              </mc:Choice>
              <mc:Fallback>
                <p:oleObj r:id="rId3" imgW="1307465" imgH="4826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620713"/>
                        <a:ext cx="319087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80" name="Rectangle 108"/>
          <p:cNvSpPr/>
          <p:nvPr/>
        </p:nvSpPr>
        <p:spPr>
          <a:xfrm>
            <a:off x="539750" y="1844675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换用角量：</a:t>
            </a:r>
          </a:p>
        </p:txBody>
      </p:sp>
      <p:sp>
        <p:nvSpPr>
          <p:cNvPr id="515181" name="Rectangle 109"/>
          <p:cNvSpPr/>
          <p:nvPr/>
        </p:nvSpPr>
        <p:spPr>
          <a:xfrm>
            <a:off x="755650" y="2420938"/>
            <a:ext cx="32400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l=R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cot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, d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l=R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csc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</a:t>
            </a:r>
          </a:p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csc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</a:t>
            </a:r>
          </a:p>
        </p:txBody>
      </p:sp>
      <p:graphicFrame>
        <p:nvGraphicFramePr>
          <p:cNvPr id="515182" name="Object 110"/>
          <p:cNvGraphicFramePr/>
          <p:nvPr/>
        </p:nvGraphicFramePr>
        <p:xfrm>
          <a:off x="755650" y="3357563"/>
          <a:ext cx="67167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5" imgW="3070860" imgH="405765" progId="Equation.3">
                  <p:embed/>
                </p:oleObj>
              </mc:Choice>
              <mc:Fallback>
                <p:oleObj r:id="rId5" imgW="3070860" imgH="40576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357563"/>
                        <a:ext cx="6716713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84" name="Object 112"/>
          <p:cNvGraphicFramePr/>
          <p:nvPr/>
        </p:nvGraphicFramePr>
        <p:xfrm>
          <a:off x="3779838" y="4652963"/>
          <a:ext cx="136048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7" imgW="1628775" imgH="1981200" progId="PBrush">
                  <p:embed/>
                </p:oleObj>
              </mc:Choice>
              <mc:Fallback>
                <p:oleObj r:id="rId7" imgW="1628775" imgH="1981200" progId="PBrush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4652963"/>
                        <a:ext cx="1360487" cy="165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86" name="Rectangle 114"/>
          <p:cNvSpPr/>
          <p:nvPr/>
        </p:nvSpPr>
        <p:spPr>
          <a:xfrm>
            <a:off x="684213" y="4292600"/>
            <a:ext cx="5545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方向：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螺线管内磁场的方向用右手判断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31759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5613" y="1916113"/>
            <a:ext cx="34480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0" grpId="0"/>
      <p:bldP spid="515181" grpId="0"/>
      <p:bldP spid="51518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/>
          <p:nvPr/>
        </p:nvGraphicFramePr>
        <p:xfrm>
          <a:off x="2484438" y="309563"/>
          <a:ext cx="42687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3" imgW="1662430" imgH="405765" progId="Equation.3">
                  <p:embed/>
                </p:oleObj>
              </mc:Choice>
              <mc:Fallback>
                <p:oleObj r:id="rId3" imgW="1662430" imgH="40576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09563"/>
                        <a:ext cx="4268787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3"/>
          <p:cNvSpPr/>
          <p:nvPr/>
        </p:nvSpPr>
        <p:spPr>
          <a:xfrm>
            <a:off x="895350" y="50006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88452" name="Object 4"/>
          <p:cNvGraphicFramePr/>
          <p:nvPr/>
        </p:nvGraphicFramePr>
        <p:xfrm>
          <a:off x="2484438" y="2435225"/>
          <a:ext cx="144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r:id="rId5" imgW="635000" imgH="228600" progId="Equation.3">
                  <p:embed/>
                </p:oleObj>
              </mc:Choice>
              <mc:Fallback>
                <p:oleObj r:id="rId5" imgW="635000" imgH="2286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2435225"/>
                        <a:ext cx="14414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3" name="Rectangle 5"/>
          <p:cNvSpPr/>
          <p:nvPr/>
        </p:nvSpPr>
        <p:spPr>
          <a:xfrm>
            <a:off x="539750" y="1196975"/>
            <a:ext cx="1373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8456" name="Text Box 8"/>
          <p:cNvSpPr txBox="1"/>
          <p:nvPr/>
        </p:nvSpPr>
        <p:spPr>
          <a:xfrm>
            <a:off x="4370388" y="23495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重要的结论！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827088" y="3068638"/>
            <a:ext cx="6624637" cy="457200"/>
            <a:chOff x="567" y="2856"/>
            <a:chExt cx="4173" cy="288"/>
          </a:xfrm>
        </p:grpSpPr>
        <p:sp>
          <p:nvSpPr>
            <p:cNvPr id="32794" name="Text Box 10"/>
            <p:cNvSpPr txBox="1"/>
            <p:nvPr/>
          </p:nvSpPr>
          <p:spPr>
            <a:xfrm>
              <a:off x="567" y="2856"/>
              <a:ext cx="41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(2)                                 ,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半无限长载流螺线管端点</a:t>
              </a:r>
            </a:p>
          </p:txBody>
        </p:sp>
        <p:graphicFrame>
          <p:nvGraphicFramePr>
            <p:cNvPr id="32777" name="Object 11"/>
            <p:cNvGraphicFramePr/>
            <p:nvPr/>
          </p:nvGraphicFramePr>
          <p:xfrm>
            <a:off x="947" y="2886"/>
            <a:ext cx="82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0" r:id="rId7" imgW="1346200" imgH="368300" progId="Equation.3">
                    <p:embed/>
                  </p:oleObj>
                </mc:Choice>
                <mc:Fallback>
                  <p:oleObj r:id="rId7" imgW="1346200" imgH="368300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7" y="2886"/>
                          <a:ext cx="824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2"/>
            <p:cNvGraphicFramePr/>
            <p:nvPr/>
          </p:nvGraphicFramePr>
          <p:xfrm>
            <a:off x="1754" y="2886"/>
            <a:ext cx="5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1" r:id="rId9" imgW="989965" imgH="368300" progId="Equation.3">
                    <p:embed/>
                  </p:oleObj>
                </mc:Choice>
                <mc:Fallback>
                  <p:oleObj r:id="rId9" imgW="989965" imgH="3683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4" y="2886"/>
                          <a:ext cx="56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61" name="Object 13"/>
          <p:cNvGraphicFramePr/>
          <p:nvPr/>
        </p:nvGraphicFramePr>
        <p:xfrm>
          <a:off x="2700338" y="3716338"/>
          <a:ext cx="1584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r:id="rId11" imgW="711200" imgH="393700" progId="Equation.DSMT4">
                  <p:embed/>
                </p:oleObj>
              </mc:Choice>
              <mc:Fallback>
                <p:oleObj r:id="rId11" imgW="711200" imgH="3937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00338" y="3716338"/>
                        <a:ext cx="15843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755650" y="1773238"/>
            <a:ext cx="7323138" cy="457200"/>
            <a:chOff x="567" y="2432"/>
            <a:chExt cx="4613" cy="288"/>
          </a:xfrm>
        </p:grpSpPr>
        <p:sp>
          <p:nvSpPr>
            <p:cNvPr id="32793" name="Rectangle 15"/>
            <p:cNvSpPr/>
            <p:nvPr/>
          </p:nvSpPr>
          <p:spPr>
            <a:xfrm>
              <a:off x="567" y="2432"/>
              <a:ext cx="46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               ,</a:t>
              </a:r>
              <a:r>
                <a:rPr lang="zh-CN" altLang="en-US" sz="2400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螺线管无限长，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轴线上的磁场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32775" name="Object 16"/>
            <p:cNvGraphicFramePr/>
            <p:nvPr/>
          </p:nvGraphicFramePr>
          <p:xfrm>
            <a:off x="1066" y="2451"/>
            <a:ext cx="6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3" r:id="rId13" imgW="989965" imgH="368300" progId="Equation.3">
                    <p:embed/>
                  </p:oleObj>
                </mc:Choice>
                <mc:Fallback>
                  <p:oleObj r:id="rId13" imgW="989965" imgH="36830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6" y="2451"/>
                          <a:ext cx="624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7"/>
            <p:cNvGraphicFramePr/>
            <p:nvPr/>
          </p:nvGraphicFramePr>
          <p:xfrm>
            <a:off x="1746" y="2451"/>
            <a:ext cx="5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4" r:id="rId15" imgW="927100" imgH="368300" progId="Equation.3">
                    <p:embed/>
                  </p:oleObj>
                </mc:Choice>
                <mc:Fallback>
                  <p:oleObj r:id="rId15" imgW="927100" imgH="368300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46" y="2451"/>
                          <a:ext cx="5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/>
          <p:nvPr/>
        </p:nvGrpSpPr>
        <p:grpSpPr>
          <a:xfrm>
            <a:off x="3059113" y="5016500"/>
            <a:ext cx="3854450" cy="1365250"/>
            <a:chOff x="2789" y="2659"/>
            <a:chExt cx="2791" cy="1223"/>
          </a:xfrm>
        </p:grpSpPr>
        <p:sp>
          <p:nvSpPr>
            <p:cNvPr id="32786" name="Line 20"/>
            <p:cNvSpPr/>
            <p:nvPr/>
          </p:nvSpPr>
          <p:spPr>
            <a:xfrm>
              <a:off x="2789" y="3612"/>
              <a:ext cx="27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2787" name="Line 21"/>
            <p:cNvSpPr/>
            <p:nvPr/>
          </p:nvSpPr>
          <p:spPr>
            <a:xfrm>
              <a:off x="3061" y="2840"/>
              <a:ext cx="0" cy="7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8" name="Line 22"/>
            <p:cNvSpPr/>
            <p:nvPr/>
          </p:nvSpPr>
          <p:spPr>
            <a:xfrm>
              <a:off x="5239" y="2840"/>
              <a:ext cx="0" cy="7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9" name="Line 23"/>
            <p:cNvSpPr/>
            <p:nvPr/>
          </p:nvSpPr>
          <p:spPr>
            <a:xfrm flipV="1">
              <a:off x="4150" y="2659"/>
              <a:ext cx="0" cy="9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32773" name="Object 24"/>
            <p:cNvGraphicFramePr/>
            <p:nvPr/>
          </p:nvGraphicFramePr>
          <p:xfrm>
            <a:off x="5375" y="3657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5" r:id="rId17" imgW="127000" imgH="139700" progId="Equation.3">
                    <p:embed/>
                  </p:oleObj>
                </mc:Choice>
                <mc:Fallback>
                  <p:oleObj r:id="rId17" imgW="127000" imgH="1397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5" y="3657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25"/>
            <p:cNvGraphicFramePr/>
            <p:nvPr/>
          </p:nvGraphicFramePr>
          <p:xfrm>
            <a:off x="4050" y="3632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r:id="rId19" imgW="127000" imgH="139700" progId="Equation.3">
                    <p:embed/>
                  </p:oleObj>
                </mc:Choice>
                <mc:Fallback>
                  <p:oleObj r:id="rId19" imgW="127000" imgH="1397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0" y="3632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Freeform 26"/>
            <p:cNvSpPr/>
            <p:nvPr/>
          </p:nvSpPr>
          <p:spPr>
            <a:xfrm>
              <a:off x="2789" y="2924"/>
              <a:ext cx="1361" cy="688"/>
            </a:xfrm>
            <a:custGeom>
              <a:avLst/>
              <a:gdLst>
                <a:gd name="txL" fmla="*/ 0 w 1361"/>
                <a:gd name="txT" fmla="*/ 0 h 688"/>
                <a:gd name="txR" fmla="*/ 1361 w 1361"/>
                <a:gd name="txB" fmla="*/ 688 h 688"/>
              </a:gdLst>
              <a:ahLst/>
              <a:cxnLst>
                <a:cxn ang="0">
                  <a:pos x="0" y="688"/>
                </a:cxn>
                <a:cxn ang="0">
                  <a:pos x="136" y="597"/>
                </a:cxn>
                <a:cxn ang="0">
                  <a:pos x="272" y="415"/>
                </a:cxn>
                <a:cxn ang="0">
                  <a:pos x="363" y="189"/>
                </a:cxn>
                <a:cxn ang="0">
                  <a:pos x="499" y="52"/>
                </a:cxn>
                <a:cxn ang="0">
                  <a:pos x="862" y="7"/>
                </a:cxn>
                <a:cxn ang="0">
                  <a:pos x="1361" y="7"/>
                </a:cxn>
              </a:cxnLst>
              <a:rect l="txL" t="txT" r="txR" b="txB"/>
              <a:pathLst>
                <a:path w="1361" h="688">
                  <a:moveTo>
                    <a:pt x="0" y="688"/>
                  </a:moveTo>
                  <a:cubicBezTo>
                    <a:pt x="45" y="665"/>
                    <a:pt x="91" y="642"/>
                    <a:pt x="136" y="597"/>
                  </a:cubicBezTo>
                  <a:cubicBezTo>
                    <a:pt x="181" y="552"/>
                    <a:pt x="234" y="483"/>
                    <a:pt x="272" y="415"/>
                  </a:cubicBezTo>
                  <a:cubicBezTo>
                    <a:pt x="310" y="347"/>
                    <a:pt x="325" y="249"/>
                    <a:pt x="363" y="189"/>
                  </a:cubicBezTo>
                  <a:cubicBezTo>
                    <a:pt x="401" y="129"/>
                    <a:pt x="416" y="82"/>
                    <a:pt x="499" y="52"/>
                  </a:cubicBezTo>
                  <a:cubicBezTo>
                    <a:pt x="582" y="22"/>
                    <a:pt x="718" y="14"/>
                    <a:pt x="862" y="7"/>
                  </a:cubicBezTo>
                  <a:cubicBezTo>
                    <a:pt x="1006" y="0"/>
                    <a:pt x="1183" y="3"/>
                    <a:pt x="1361" y="7"/>
                  </a:cubicBezTo>
                </a:path>
              </a:pathLst>
            </a:custGeom>
            <a:noFill/>
            <a:ln w="381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Freeform 27"/>
            <p:cNvSpPr/>
            <p:nvPr/>
          </p:nvSpPr>
          <p:spPr>
            <a:xfrm flipH="1">
              <a:off x="4150" y="2922"/>
              <a:ext cx="1361" cy="688"/>
            </a:xfrm>
            <a:custGeom>
              <a:avLst/>
              <a:gdLst>
                <a:gd name="txL" fmla="*/ 0 w 1361"/>
                <a:gd name="txT" fmla="*/ 0 h 688"/>
                <a:gd name="txR" fmla="*/ 1361 w 1361"/>
                <a:gd name="txB" fmla="*/ 688 h 688"/>
              </a:gdLst>
              <a:ahLst/>
              <a:cxnLst>
                <a:cxn ang="0">
                  <a:pos x="0" y="688"/>
                </a:cxn>
                <a:cxn ang="0">
                  <a:pos x="136" y="597"/>
                </a:cxn>
                <a:cxn ang="0">
                  <a:pos x="272" y="415"/>
                </a:cxn>
                <a:cxn ang="0">
                  <a:pos x="363" y="189"/>
                </a:cxn>
                <a:cxn ang="0">
                  <a:pos x="499" y="52"/>
                </a:cxn>
                <a:cxn ang="0">
                  <a:pos x="862" y="7"/>
                </a:cxn>
                <a:cxn ang="0">
                  <a:pos x="1361" y="7"/>
                </a:cxn>
              </a:cxnLst>
              <a:rect l="txL" t="txT" r="txR" b="txB"/>
              <a:pathLst>
                <a:path w="1361" h="688">
                  <a:moveTo>
                    <a:pt x="0" y="688"/>
                  </a:moveTo>
                  <a:cubicBezTo>
                    <a:pt x="45" y="665"/>
                    <a:pt x="91" y="642"/>
                    <a:pt x="136" y="597"/>
                  </a:cubicBezTo>
                  <a:cubicBezTo>
                    <a:pt x="181" y="552"/>
                    <a:pt x="234" y="483"/>
                    <a:pt x="272" y="415"/>
                  </a:cubicBezTo>
                  <a:cubicBezTo>
                    <a:pt x="310" y="347"/>
                    <a:pt x="325" y="249"/>
                    <a:pt x="363" y="189"/>
                  </a:cubicBezTo>
                  <a:cubicBezTo>
                    <a:pt x="401" y="129"/>
                    <a:pt x="416" y="82"/>
                    <a:pt x="499" y="52"/>
                  </a:cubicBezTo>
                  <a:cubicBezTo>
                    <a:pt x="582" y="22"/>
                    <a:pt x="718" y="14"/>
                    <a:pt x="862" y="7"/>
                  </a:cubicBezTo>
                  <a:cubicBezTo>
                    <a:pt x="1006" y="0"/>
                    <a:pt x="1183" y="3"/>
                    <a:pt x="1361" y="7"/>
                  </a:cubicBezTo>
                </a:path>
              </a:pathLst>
            </a:custGeom>
            <a:noFill/>
            <a:ln w="381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Line 28"/>
            <p:cNvSpPr/>
            <p:nvPr/>
          </p:nvSpPr>
          <p:spPr>
            <a:xfrm>
              <a:off x="3560" y="2931"/>
              <a:ext cx="1180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8477" name="Rectangle 29"/>
          <p:cNvSpPr/>
          <p:nvPr/>
        </p:nvSpPr>
        <p:spPr>
          <a:xfrm>
            <a:off x="900113" y="4508500"/>
            <a:ext cx="7704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长直螺线管轴线上各处的磁场大小变化如图所示。</a:t>
            </a:r>
            <a:endParaRPr lang="zh-CN" altLang="en-US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 build="p"/>
      <p:bldP spid="488456" grpId="0" build="p"/>
      <p:bldP spid="48847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Text Box 2"/>
          <p:cNvSpPr txBox="1"/>
          <p:nvPr/>
        </p:nvSpPr>
        <p:spPr>
          <a:xfrm>
            <a:off x="441325" y="620713"/>
            <a:ext cx="7010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、运流产生的磁场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-----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一种重要的情形</a:t>
            </a:r>
          </a:p>
        </p:txBody>
      </p:sp>
      <p:sp>
        <p:nvSpPr>
          <p:cNvPr id="489475" name="Text Box 3"/>
          <p:cNvSpPr txBox="1"/>
          <p:nvPr/>
        </p:nvSpPr>
        <p:spPr>
          <a:xfrm>
            <a:off x="865188" y="345757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</a:rPr>
              <a:t>等效电流</a:t>
            </a:r>
          </a:p>
        </p:txBody>
      </p:sp>
      <p:graphicFrame>
        <p:nvGraphicFramePr>
          <p:cNvPr id="489476" name="Object 4"/>
          <p:cNvGraphicFramePr/>
          <p:nvPr/>
        </p:nvGraphicFramePr>
        <p:xfrm>
          <a:off x="2266950" y="3286125"/>
          <a:ext cx="3744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3" imgW="1942465" imgH="393700" progId="Equation.DSMT4">
                  <p:embed/>
                </p:oleObj>
              </mc:Choice>
              <mc:Fallback>
                <p:oleObj r:id="rId3" imgW="1942465" imgH="3937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6950" y="3286125"/>
                        <a:ext cx="37449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/>
          <p:nvPr/>
        </p:nvGraphicFramePr>
        <p:xfrm>
          <a:off x="2654300" y="4957763"/>
          <a:ext cx="2566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r:id="rId5" imgW="1091565" imgH="393700" progId="Equation.3">
                  <p:embed/>
                </p:oleObj>
              </mc:Choice>
              <mc:Fallback>
                <p:oleObj r:id="rId5" imgW="1091565" imgH="3937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4300" y="4957763"/>
                        <a:ext cx="2566988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132138" y="1341438"/>
            <a:ext cx="1862137" cy="1800225"/>
            <a:chOff x="4300" y="720"/>
            <a:chExt cx="1173" cy="1134"/>
          </a:xfrm>
        </p:grpSpPr>
        <p:sp>
          <p:nvSpPr>
            <p:cNvPr id="33807" name="Oval 7"/>
            <p:cNvSpPr/>
            <p:nvPr/>
          </p:nvSpPr>
          <p:spPr>
            <a:xfrm>
              <a:off x="4811" y="1213"/>
              <a:ext cx="144" cy="144"/>
            </a:xfrm>
            <a:prstGeom prst="ellipse">
              <a:avLst/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9480" name="Text Box 8"/>
            <p:cNvSpPr txBox="1">
              <a:spLocks noChangeArrowheads="1"/>
            </p:cNvSpPr>
            <p:nvPr/>
          </p:nvSpPr>
          <p:spPr bwMode="auto">
            <a:xfrm>
              <a:off x="4759" y="1105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33809" name="Oval 9"/>
            <p:cNvSpPr/>
            <p:nvPr/>
          </p:nvSpPr>
          <p:spPr>
            <a:xfrm>
              <a:off x="4300" y="720"/>
              <a:ext cx="1134" cy="113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810" name="Group 10"/>
            <p:cNvGrpSpPr/>
            <p:nvPr/>
          </p:nvGrpSpPr>
          <p:grpSpPr>
            <a:xfrm>
              <a:off x="5261" y="746"/>
              <a:ext cx="212" cy="404"/>
              <a:chOff x="1872" y="3264"/>
              <a:chExt cx="212" cy="404"/>
            </a:xfrm>
          </p:grpSpPr>
          <p:sp>
            <p:nvSpPr>
              <p:cNvPr id="33814" name="Oval 11"/>
              <p:cNvSpPr/>
              <p:nvPr/>
            </p:nvSpPr>
            <p:spPr>
              <a:xfrm>
                <a:off x="1920" y="345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5" name="Text Box 12"/>
              <p:cNvSpPr txBox="1"/>
              <p:nvPr/>
            </p:nvSpPr>
            <p:spPr>
              <a:xfrm>
                <a:off x="1872" y="3264"/>
                <a:ext cx="21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3811" name="Line 13"/>
            <p:cNvSpPr/>
            <p:nvPr/>
          </p:nvSpPr>
          <p:spPr>
            <a:xfrm flipH="1">
              <a:off x="4444" y="807"/>
              <a:ext cx="144" cy="96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2" name="Line 14"/>
            <p:cNvSpPr/>
            <p:nvPr/>
          </p:nvSpPr>
          <p:spPr>
            <a:xfrm flipV="1">
              <a:off x="4894" y="1008"/>
              <a:ext cx="434" cy="2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3" name="Text Box 15"/>
            <p:cNvSpPr txBox="1"/>
            <p:nvPr/>
          </p:nvSpPr>
          <p:spPr>
            <a:xfrm>
              <a:off x="5089" y="117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798" name="Object 16"/>
            <p:cNvGraphicFramePr/>
            <p:nvPr/>
          </p:nvGraphicFramePr>
          <p:xfrm>
            <a:off x="4512" y="864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r:id="rId7" imgW="152400" imgH="139700" progId="Equation.3">
                    <p:embed/>
                  </p:oleObj>
                </mc:Choice>
                <mc:Fallback>
                  <p:oleObj r:id="rId7" imgW="152400" imgH="1397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66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864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489" name="Text Box 17"/>
          <p:cNvSpPr txBox="1"/>
          <p:nvPr/>
        </p:nvSpPr>
        <p:spPr>
          <a:xfrm>
            <a:off x="1082675" y="51117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</a:rPr>
              <a:t>圆心处：</a:t>
            </a:r>
          </a:p>
        </p:txBody>
      </p:sp>
      <p:sp>
        <p:nvSpPr>
          <p:cNvPr id="489490" name="Text Box 18"/>
          <p:cNvSpPr txBox="1"/>
          <p:nvPr/>
        </p:nvSpPr>
        <p:spPr>
          <a:xfrm>
            <a:off x="5003800" y="1844675"/>
            <a:ext cx="17287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等效于一个圆电流！</a:t>
            </a:r>
          </a:p>
        </p:txBody>
      </p:sp>
      <p:grpSp>
        <p:nvGrpSpPr>
          <p:cNvPr id="4" name="Group 45"/>
          <p:cNvGrpSpPr/>
          <p:nvPr/>
        </p:nvGrpSpPr>
        <p:grpSpPr>
          <a:xfrm>
            <a:off x="4140200" y="4340225"/>
            <a:ext cx="2592388" cy="457200"/>
            <a:chOff x="2925" y="799"/>
            <a:chExt cx="1633" cy="288"/>
          </a:xfrm>
        </p:grpSpPr>
        <p:sp>
          <p:nvSpPr>
            <p:cNvPr id="33806" name="Text Box 46"/>
            <p:cNvSpPr txBox="1"/>
            <p:nvPr/>
          </p:nvSpPr>
          <p:spPr>
            <a:xfrm>
              <a:off x="2925" y="799"/>
              <a:ext cx="16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（   为回转频率）</a:t>
              </a:r>
            </a:p>
          </p:txBody>
        </p:sp>
        <p:graphicFrame>
          <p:nvGraphicFramePr>
            <p:cNvPr id="33797" name="Object 47"/>
            <p:cNvGraphicFramePr/>
            <p:nvPr/>
          </p:nvGraphicFramePr>
          <p:xfrm>
            <a:off x="3152" y="845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3" r:id="rId9" imgW="127000" imgH="139700" progId="Equation.DSMT4">
                    <p:embed/>
                  </p:oleObj>
                </mc:Choice>
                <mc:Fallback>
                  <p:oleObj r:id="rId9" imgW="127000" imgH="139700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52" y="845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9520" name="Object 48"/>
          <p:cNvGraphicFramePr/>
          <p:nvPr/>
        </p:nvGraphicFramePr>
        <p:xfrm>
          <a:off x="2157413" y="4149725"/>
          <a:ext cx="1909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11" imgW="989965" imgH="393700" progId="Equation.DSMT4">
                  <p:embed/>
                </p:oleObj>
              </mc:Choice>
              <mc:Fallback>
                <p:oleObj r:id="rId11" imgW="989965" imgH="3937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7413" y="4149725"/>
                        <a:ext cx="19097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21" name="Text Box 49"/>
          <p:cNvSpPr txBox="1"/>
          <p:nvPr/>
        </p:nvSpPr>
        <p:spPr>
          <a:xfrm>
            <a:off x="1187450" y="4340225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  <p:bldP spid="489489" grpId="0" build="p"/>
      <p:bldP spid="489490" grpId="0" build="p"/>
      <p:bldP spid="48952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0"/>
          <p:cNvSpPr txBox="1"/>
          <p:nvPr/>
        </p:nvSpPr>
        <p:spPr>
          <a:xfrm>
            <a:off x="395288" y="692150"/>
            <a:ext cx="8280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例  半径为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的均匀带电圆盘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带电为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圆盘以匀角速度</a:t>
            </a:r>
            <a:r>
              <a:rPr lang="el-GR" altLang="zh-CN" sz="2400" i="1" dirty="0">
                <a:latin typeface="仿宋_GB2312" pitchFamily="49" charset="-122"/>
                <a:ea typeface="仿宋_GB2312" pitchFamily="49" charset="-122"/>
              </a:rPr>
              <a:t>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绕通过圆心垂直于圆盘的轴转动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4820" name="Text Box 22"/>
          <p:cNvSpPr txBox="1"/>
          <p:nvPr/>
        </p:nvSpPr>
        <p:spPr>
          <a:xfrm>
            <a:off x="539750" y="1700213"/>
            <a:ext cx="5832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求：圆盘轴线上的磁场和圆盘的磁矩？</a:t>
            </a:r>
          </a:p>
        </p:txBody>
      </p:sp>
      <p:grpSp>
        <p:nvGrpSpPr>
          <p:cNvPr id="34821" name="Group 73"/>
          <p:cNvGrpSpPr/>
          <p:nvPr/>
        </p:nvGrpSpPr>
        <p:grpSpPr>
          <a:xfrm>
            <a:off x="2339975" y="2205038"/>
            <a:ext cx="3808413" cy="2951162"/>
            <a:chOff x="1474" y="1389"/>
            <a:chExt cx="2399" cy="1859"/>
          </a:xfrm>
        </p:grpSpPr>
        <p:sp>
          <p:nvSpPr>
            <p:cNvPr id="34822" name="Rectangle 50"/>
            <p:cNvSpPr/>
            <p:nvPr/>
          </p:nvSpPr>
          <p:spPr>
            <a:xfrm>
              <a:off x="1474" y="1389"/>
              <a:ext cx="2399" cy="185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18" name="Object 53"/>
            <p:cNvGraphicFramePr/>
            <p:nvPr/>
          </p:nvGraphicFramePr>
          <p:xfrm>
            <a:off x="1687" y="1884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2" r:id="rId3" imgW="152400" imgH="139700" progId="Equation.3">
                    <p:embed/>
                  </p:oleObj>
                </mc:Choice>
                <mc:Fallback>
                  <p:oleObj r:id="rId3" imgW="152400" imgH="13970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7" y="1884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" name="Oval 54"/>
            <p:cNvSpPr/>
            <p:nvPr/>
          </p:nvSpPr>
          <p:spPr>
            <a:xfrm>
              <a:off x="2023" y="1548"/>
              <a:ext cx="624" cy="1584"/>
            </a:xfrm>
            <a:prstGeom prst="ellipse">
              <a:avLst/>
            </a:prstGeom>
            <a:solidFill>
              <a:srgbClr val="009999"/>
            </a:solidFill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56"/>
            <p:cNvSpPr/>
            <p:nvPr/>
          </p:nvSpPr>
          <p:spPr>
            <a:xfrm>
              <a:off x="2323" y="1554"/>
              <a:ext cx="96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5" name="Line 58"/>
            <p:cNvSpPr/>
            <p:nvPr/>
          </p:nvSpPr>
          <p:spPr>
            <a:xfrm>
              <a:off x="2443" y="2343"/>
              <a:ext cx="1320" cy="9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4826" name="Line 59"/>
            <p:cNvSpPr/>
            <p:nvPr/>
          </p:nvSpPr>
          <p:spPr>
            <a:xfrm>
              <a:off x="1591" y="2343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7" name="Text Box 60"/>
            <p:cNvSpPr txBox="1"/>
            <p:nvPr/>
          </p:nvSpPr>
          <p:spPr>
            <a:xfrm>
              <a:off x="2081" y="21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4828" name="Line 61"/>
            <p:cNvSpPr/>
            <p:nvPr/>
          </p:nvSpPr>
          <p:spPr>
            <a:xfrm flipH="1">
              <a:off x="2136" y="2340"/>
              <a:ext cx="212" cy="648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4829" name="Text Box 62"/>
            <p:cNvSpPr txBox="1"/>
            <p:nvPr/>
          </p:nvSpPr>
          <p:spPr>
            <a:xfrm>
              <a:off x="2200" y="25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34830" name="Text Box 63"/>
            <p:cNvSpPr txBox="1"/>
            <p:nvPr/>
          </p:nvSpPr>
          <p:spPr>
            <a:xfrm>
              <a:off x="2688" y="1536"/>
              <a:ext cx="2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34831" name="Freeform 64"/>
            <p:cNvSpPr/>
            <p:nvPr/>
          </p:nvSpPr>
          <p:spPr>
            <a:xfrm>
              <a:off x="1963" y="1692"/>
              <a:ext cx="56" cy="288"/>
            </a:xfrm>
            <a:custGeom>
              <a:avLst/>
              <a:gdLst>
                <a:gd name="txL" fmla="*/ 0 w 56"/>
                <a:gd name="txT" fmla="*/ 0 h 288"/>
                <a:gd name="txR" fmla="*/ 56 w 56"/>
                <a:gd name="txB" fmla="*/ 288 h 288"/>
              </a:gdLst>
              <a:ahLst/>
              <a:cxnLst>
                <a:cxn ang="0">
                  <a:pos x="56" y="0"/>
                </a:cxn>
                <a:cxn ang="0">
                  <a:pos x="8" y="144"/>
                </a:cxn>
                <a:cxn ang="0">
                  <a:pos x="8" y="288"/>
                </a:cxn>
              </a:cxnLst>
              <a:rect l="txL" t="txT" r="txR" b="txB"/>
              <a:pathLst>
                <a:path w="56" h="288">
                  <a:moveTo>
                    <a:pt x="56" y="0"/>
                  </a:moveTo>
                  <a:cubicBezTo>
                    <a:pt x="36" y="48"/>
                    <a:pt x="16" y="96"/>
                    <a:pt x="8" y="144"/>
                  </a:cubicBezTo>
                  <a:cubicBezTo>
                    <a:pt x="0" y="192"/>
                    <a:pt x="4" y="240"/>
                    <a:pt x="8" y="2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wrap="none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65"/>
            <p:cNvSpPr/>
            <p:nvPr/>
          </p:nvSpPr>
          <p:spPr>
            <a:xfrm>
              <a:off x="3019" y="2300"/>
              <a:ext cx="77" cy="89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Text Box 66"/>
            <p:cNvSpPr txBox="1"/>
            <p:nvPr/>
          </p:nvSpPr>
          <p:spPr>
            <a:xfrm>
              <a:off x="2922" y="235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Text Box 2"/>
          <p:cNvSpPr txBox="1"/>
          <p:nvPr/>
        </p:nvSpPr>
        <p:spPr>
          <a:xfrm>
            <a:off x="395288" y="4778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</a:p>
        </p:txBody>
      </p:sp>
      <p:graphicFrame>
        <p:nvGraphicFramePr>
          <p:cNvPr id="490499" name="Object 3"/>
          <p:cNvGraphicFramePr/>
          <p:nvPr/>
        </p:nvGraphicFramePr>
        <p:xfrm>
          <a:off x="3635375" y="476250"/>
          <a:ext cx="1357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r:id="rId3" imgW="1357630" imgH="405765" progId="Equation.DSMT4">
                  <p:embed/>
                </p:oleObj>
              </mc:Choice>
              <mc:Fallback>
                <p:oleObj r:id="rId3" imgW="1357630" imgH="405765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476250"/>
                        <a:ext cx="135731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4"/>
          <p:cNvGraphicFramePr/>
          <p:nvPr/>
        </p:nvGraphicFramePr>
        <p:xfrm>
          <a:off x="1403350" y="566738"/>
          <a:ext cx="1738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r:id="rId5" imgW="1739265" imgH="342900" progId="Equation.3">
                  <p:embed/>
                </p:oleObj>
              </mc:Choice>
              <mc:Fallback>
                <p:oleObj r:id="rId5" imgW="1739265" imgH="342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566738"/>
                        <a:ext cx="173831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/>
          <p:nvPr/>
        </p:nvGraphicFramePr>
        <p:xfrm>
          <a:off x="1331913" y="1052513"/>
          <a:ext cx="13208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r:id="rId7" imgW="1320165" imgH="723900" progId="Equation.3">
                  <p:embed/>
                </p:oleObj>
              </mc:Choice>
              <mc:Fallback>
                <p:oleObj r:id="rId7" imgW="1320165" imgH="723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052513"/>
                        <a:ext cx="13208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/>
          <p:nvPr/>
        </p:nvGraphicFramePr>
        <p:xfrm>
          <a:off x="2725738" y="1268413"/>
          <a:ext cx="14859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r:id="rId9" imgW="1054100" imgH="279400" progId="Equation.3">
                  <p:embed/>
                </p:oleObj>
              </mc:Choice>
              <mc:Fallback>
                <p:oleObj r:id="rId9" imgW="1054100" imgH="2794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25738" y="1268413"/>
                        <a:ext cx="1485900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/>
          <p:nvPr/>
        </p:nvGraphicFramePr>
        <p:xfrm>
          <a:off x="684213" y="1917700"/>
          <a:ext cx="4064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r:id="rId11" imgW="4064000" imgH="825500" progId="Equation.DSMT4">
                  <p:embed/>
                </p:oleObj>
              </mc:Choice>
              <mc:Fallback>
                <p:oleObj r:id="rId11" imgW="4064000" imgH="8255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1917700"/>
                        <a:ext cx="40640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8"/>
          <p:cNvGraphicFramePr/>
          <p:nvPr/>
        </p:nvGraphicFramePr>
        <p:xfrm>
          <a:off x="684213" y="3176588"/>
          <a:ext cx="10652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r:id="rId13" imgW="1066800" imgH="508000" progId="Equation.3">
                  <p:embed/>
                </p:oleObj>
              </mc:Choice>
              <mc:Fallback>
                <p:oleObj r:id="rId13" imgW="1066800" imgH="5080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4213" y="3176588"/>
                        <a:ext cx="1065212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9"/>
          <p:cNvGraphicFramePr/>
          <p:nvPr/>
        </p:nvGraphicFramePr>
        <p:xfrm>
          <a:off x="1771650" y="2997200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r:id="rId15" imgW="3008630" imgH="862965" progId="Equation.3">
                  <p:embed/>
                </p:oleObj>
              </mc:Choice>
              <mc:Fallback>
                <p:oleObj r:id="rId15" imgW="3008630" imgH="86296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1650" y="2997200"/>
                        <a:ext cx="3009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1"/>
          <p:cNvSpPr/>
          <p:nvPr/>
        </p:nvSpPr>
        <p:spPr>
          <a:xfrm>
            <a:off x="5148263" y="334963"/>
            <a:ext cx="3808412" cy="2951162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7" name="Text Box 13"/>
          <p:cNvSpPr txBox="1"/>
          <p:nvPr/>
        </p:nvSpPr>
        <p:spPr>
          <a:xfrm>
            <a:off x="8532813" y="181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graphicFrame>
        <p:nvGraphicFramePr>
          <p:cNvPr id="35849" name="Object 14"/>
          <p:cNvGraphicFramePr/>
          <p:nvPr/>
        </p:nvGraphicFramePr>
        <p:xfrm>
          <a:off x="5486400" y="1120775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r:id="rId17" imgW="152400" imgH="139700" progId="Equation.3">
                  <p:embed/>
                </p:oleObj>
              </mc:Choice>
              <mc:Fallback>
                <p:oleObj r:id="rId17" imgW="152400" imgH="139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1120775"/>
                        <a:ext cx="3810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Oval 15"/>
          <p:cNvSpPr/>
          <p:nvPr/>
        </p:nvSpPr>
        <p:spPr>
          <a:xfrm>
            <a:off x="6019800" y="587375"/>
            <a:ext cx="990600" cy="2514600"/>
          </a:xfrm>
          <a:prstGeom prst="ellipse">
            <a:avLst/>
          </a:prstGeom>
          <a:solidFill>
            <a:srgbClr val="009999"/>
          </a:solidFill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9" name="Line 17"/>
          <p:cNvSpPr/>
          <p:nvPr/>
        </p:nvSpPr>
        <p:spPr>
          <a:xfrm>
            <a:off x="6496050" y="596900"/>
            <a:ext cx="1524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0" name="Line 19"/>
          <p:cNvSpPr/>
          <p:nvPr/>
        </p:nvSpPr>
        <p:spPr>
          <a:xfrm>
            <a:off x="6686550" y="1849438"/>
            <a:ext cx="2095500" cy="14287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5861" name="Line 20"/>
          <p:cNvSpPr/>
          <p:nvPr/>
        </p:nvSpPr>
        <p:spPr>
          <a:xfrm>
            <a:off x="5334000" y="1849438"/>
            <a:ext cx="6858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2" name="Text Box 21"/>
          <p:cNvSpPr txBox="1"/>
          <p:nvPr/>
        </p:nvSpPr>
        <p:spPr>
          <a:xfrm>
            <a:off x="6197600" y="151765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5863" name="Line 22"/>
          <p:cNvSpPr/>
          <p:nvPr/>
        </p:nvSpPr>
        <p:spPr>
          <a:xfrm flipH="1">
            <a:off x="6227763" y="1844675"/>
            <a:ext cx="336550" cy="1028700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5864" name="Text Box 23"/>
          <p:cNvSpPr txBox="1"/>
          <p:nvPr/>
        </p:nvSpPr>
        <p:spPr>
          <a:xfrm>
            <a:off x="6416675" y="19891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5865" name="Text Box 24"/>
          <p:cNvSpPr txBox="1"/>
          <p:nvPr/>
        </p:nvSpPr>
        <p:spPr>
          <a:xfrm>
            <a:off x="7075488" y="568325"/>
            <a:ext cx="4302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35866" name="Freeform 25"/>
          <p:cNvSpPr/>
          <p:nvPr/>
        </p:nvSpPr>
        <p:spPr>
          <a:xfrm>
            <a:off x="5924550" y="815975"/>
            <a:ext cx="88900" cy="457200"/>
          </a:xfrm>
          <a:custGeom>
            <a:avLst/>
            <a:gdLst>
              <a:gd name="txL" fmla="*/ 0 w 56"/>
              <a:gd name="txT" fmla="*/ 0 h 288"/>
              <a:gd name="txR" fmla="*/ 56 w 56"/>
              <a:gd name="txB" fmla="*/ 288 h 28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288">
                <a:moveTo>
                  <a:pt x="56" y="0"/>
                </a:moveTo>
                <a:cubicBezTo>
                  <a:pt x="36" y="48"/>
                  <a:pt x="16" y="96"/>
                  <a:pt x="8" y="144"/>
                </a:cubicBezTo>
                <a:cubicBezTo>
                  <a:pt x="0" y="192"/>
                  <a:pt x="4" y="240"/>
                  <a:pt x="8" y="28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wrap="none">
            <a:spAutoFit/>
          </a:bodyPr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7" name="Oval 26"/>
          <p:cNvSpPr/>
          <p:nvPr/>
        </p:nvSpPr>
        <p:spPr>
          <a:xfrm>
            <a:off x="7600950" y="1781175"/>
            <a:ext cx="122238" cy="14128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8" name="Text Box 27"/>
          <p:cNvSpPr txBox="1"/>
          <p:nvPr/>
        </p:nvSpPr>
        <p:spPr>
          <a:xfrm>
            <a:off x="7446963" y="1863725"/>
            <a:ext cx="423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90524" name="Oval 28"/>
          <p:cNvSpPr/>
          <p:nvPr/>
        </p:nvSpPr>
        <p:spPr>
          <a:xfrm>
            <a:off x="6300788" y="973138"/>
            <a:ext cx="473075" cy="1757362"/>
          </a:xfrm>
          <a:prstGeom prst="ellipse">
            <a:avLst/>
          </a:prstGeom>
          <a:noFill/>
          <a:ln w="762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70" name="Group 29"/>
          <p:cNvGrpSpPr/>
          <p:nvPr/>
        </p:nvGrpSpPr>
        <p:grpSpPr>
          <a:xfrm>
            <a:off x="6400800" y="674688"/>
            <a:ext cx="282575" cy="1176337"/>
            <a:chOff x="3957" y="748"/>
            <a:chExt cx="192" cy="816"/>
          </a:xfrm>
        </p:grpSpPr>
        <p:sp>
          <p:nvSpPr>
            <p:cNvPr id="35877" name="Line 30"/>
            <p:cNvSpPr/>
            <p:nvPr/>
          </p:nvSpPr>
          <p:spPr>
            <a:xfrm flipV="1">
              <a:off x="4059" y="975"/>
              <a:ext cx="0" cy="589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8" name="Text Box 31"/>
            <p:cNvSpPr txBox="1"/>
            <p:nvPr/>
          </p:nvSpPr>
          <p:spPr>
            <a:xfrm>
              <a:off x="3957" y="748"/>
              <a:ext cx="192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7675563" y="1863725"/>
            <a:ext cx="708025" cy="447675"/>
            <a:chOff x="4835" y="1174"/>
            <a:chExt cx="446" cy="282"/>
          </a:xfrm>
        </p:grpSpPr>
        <p:sp>
          <p:nvSpPr>
            <p:cNvPr id="35876" name="Line 32"/>
            <p:cNvSpPr/>
            <p:nvPr/>
          </p:nvSpPr>
          <p:spPr>
            <a:xfrm>
              <a:off x="4835" y="1174"/>
              <a:ext cx="359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854" name="Object 33"/>
            <p:cNvGraphicFramePr/>
            <p:nvPr/>
          </p:nvGraphicFramePr>
          <p:xfrm>
            <a:off x="5043" y="1258"/>
            <a:ext cx="23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r:id="rId19" imgW="380365" imgH="317500" progId="Equation.3">
                    <p:embed/>
                  </p:oleObj>
                </mc:Choice>
                <mc:Fallback>
                  <p:oleObj r:id="rId19" imgW="380365" imgH="3175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043" y="1258"/>
                          <a:ext cx="238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0530" name="Text Box 34"/>
          <p:cNvSpPr txBox="1"/>
          <p:nvPr/>
        </p:nvSpPr>
        <p:spPr>
          <a:xfrm>
            <a:off x="539750" y="3860800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圆盘圆心处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90531" name="Object 35"/>
          <p:cNvGraphicFramePr/>
          <p:nvPr/>
        </p:nvGraphicFramePr>
        <p:xfrm>
          <a:off x="3132138" y="4291013"/>
          <a:ext cx="14970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r:id="rId21" imgW="1497965" imgH="723900" progId="Equation.3">
                  <p:embed/>
                </p:oleObj>
              </mc:Choice>
              <mc:Fallback>
                <p:oleObj r:id="rId21" imgW="1497965" imgH="7239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2138" y="4291013"/>
                        <a:ext cx="1497012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32" name="Object 36"/>
          <p:cNvGraphicFramePr/>
          <p:nvPr/>
        </p:nvGraphicFramePr>
        <p:xfrm>
          <a:off x="2555875" y="5086350"/>
          <a:ext cx="32400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r:id="rId23" imgW="1485265" imgH="241300" progId="Equation.DSMT4">
                  <p:embed/>
                </p:oleObj>
              </mc:Choice>
              <mc:Fallback>
                <p:oleObj r:id="rId23" imgW="1485265" imgH="2413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55875" y="5086350"/>
                        <a:ext cx="3240088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33" name="Object 37"/>
          <p:cNvGraphicFramePr/>
          <p:nvPr/>
        </p:nvGraphicFramePr>
        <p:xfrm>
          <a:off x="1908175" y="5575300"/>
          <a:ext cx="42116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r:id="rId25" imgW="2260600" imgH="419100" progId="Equation.DSMT4">
                  <p:embed/>
                </p:oleObj>
              </mc:Choice>
              <mc:Fallback>
                <p:oleObj r:id="rId25" imgW="2260600" imgH="4191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08175" y="5575300"/>
                        <a:ext cx="4211638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4" name="Rectangle 38"/>
          <p:cNvSpPr/>
          <p:nvPr/>
        </p:nvSpPr>
        <p:spPr>
          <a:xfrm>
            <a:off x="6227763" y="5878513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方向沿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轴正向 </a:t>
            </a:r>
          </a:p>
        </p:txBody>
      </p:sp>
      <p:graphicFrame>
        <p:nvGraphicFramePr>
          <p:cNvPr id="490535" name="Object 39"/>
          <p:cNvGraphicFramePr/>
          <p:nvPr/>
        </p:nvGraphicFramePr>
        <p:xfrm>
          <a:off x="1692275" y="4506913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r:id="rId27" imgW="647700" imgH="279400" progId="Equation.3">
                  <p:embed/>
                </p:oleObj>
              </mc:Choice>
              <mc:Fallback>
                <p:oleObj r:id="rId27" imgW="647700" imgH="2794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92275" y="4506913"/>
                        <a:ext cx="6477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6" name="Text Box 40"/>
          <p:cNvSpPr txBox="1"/>
          <p:nvPr/>
        </p:nvSpPr>
        <p:spPr>
          <a:xfrm>
            <a:off x="539750" y="4845050"/>
            <a:ext cx="3052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圆盘的磁矩</a:t>
            </a:r>
          </a:p>
        </p:txBody>
      </p:sp>
      <p:sp>
        <p:nvSpPr>
          <p:cNvPr id="39" name="动作按钮: 前进或下一项 38">
            <a:hlinkClick r:id="" action="ppaction://noaction" highlightClick="1"/>
          </p:cNvPr>
          <p:cNvSpPr/>
          <p:nvPr/>
        </p:nvSpPr>
        <p:spPr>
          <a:xfrm>
            <a:off x="8215313" y="5357813"/>
            <a:ext cx="357188" cy="28575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4" grpId="0" animBg="1"/>
      <p:bldP spid="490530" grpId="0"/>
      <p:bldP spid="490534" grpId="0"/>
      <p:bldP spid="4905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9" name="Group 44"/>
          <p:cNvGrpSpPr/>
          <p:nvPr/>
        </p:nvGrpSpPr>
        <p:grpSpPr>
          <a:xfrm>
            <a:off x="4054475" y="3313113"/>
            <a:ext cx="381000" cy="381000"/>
            <a:chOff x="4483" y="1309"/>
            <a:chExt cx="240" cy="240"/>
          </a:xfrm>
        </p:grpSpPr>
        <p:sp>
          <p:nvSpPr>
            <p:cNvPr id="36887" name="Oval 45"/>
            <p:cNvSpPr/>
            <p:nvPr/>
          </p:nvSpPr>
          <p:spPr>
            <a:xfrm>
              <a:off x="4483" y="1309"/>
              <a:ext cx="240" cy="240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Oval 46"/>
            <p:cNvSpPr/>
            <p:nvPr/>
          </p:nvSpPr>
          <p:spPr>
            <a:xfrm>
              <a:off x="4575" y="1410"/>
              <a:ext cx="47" cy="4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0" name="Rectangle 2"/>
          <p:cNvSpPr/>
          <p:nvPr/>
        </p:nvSpPr>
        <p:spPr>
          <a:xfrm>
            <a:off x="2339975" y="1412875"/>
            <a:ext cx="3744913" cy="34559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3"/>
          <p:cNvSpPr txBox="1"/>
          <p:nvPr/>
        </p:nvSpPr>
        <p:spPr>
          <a:xfrm>
            <a:off x="671513" y="928688"/>
            <a:ext cx="8324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如图的导线，已知电荷线密度为 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，当绕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点以 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转动时，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872" name="Rectangle 9"/>
          <p:cNvSpPr/>
          <p:nvPr/>
        </p:nvSpPr>
        <p:spPr>
          <a:xfrm>
            <a:off x="611188" y="1458913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点的磁感应强度</a:t>
            </a:r>
          </a:p>
        </p:txBody>
      </p:sp>
      <p:sp>
        <p:nvSpPr>
          <p:cNvPr id="36873" name="Rectangle 10"/>
          <p:cNvSpPr/>
          <p:nvPr/>
        </p:nvSpPr>
        <p:spPr>
          <a:xfrm>
            <a:off x="250825" y="9286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</a:p>
        </p:txBody>
      </p:sp>
      <p:grpSp>
        <p:nvGrpSpPr>
          <p:cNvPr id="36874" name="Group 15"/>
          <p:cNvGrpSpPr/>
          <p:nvPr/>
        </p:nvGrpSpPr>
        <p:grpSpPr>
          <a:xfrm>
            <a:off x="2719388" y="2062163"/>
            <a:ext cx="3048000" cy="2238375"/>
            <a:chOff x="3300" y="1390"/>
            <a:chExt cx="1920" cy="1410"/>
          </a:xfrm>
        </p:grpSpPr>
        <p:grpSp>
          <p:nvGrpSpPr>
            <p:cNvPr id="36878" name="Group 16"/>
            <p:cNvGrpSpPr/>
            <p:nvPr/>
          </p:nvGrpSpPr>
          <p:grpSpPr>
            <a:xfrm>
              <a:off x="3300" y="1390"/>
              <a:ext cx="1920" cy="1410"/>
              <a:chOff x="3300" y="1390"/>
              <a:chExt cx="1920" cy="1410"/>
            </a:xfrm>
          </p:grpSpPr>
          <p:grpSp>
            <p:nvGrpSpPr>
              <p:cNvPr id="36879" name="Group 17"/>
              <p:cNvGrpSpPr/>
              <p:nvPr/>
            </p:nvGrpSpPr>
            <p:grpSpPr>
              <a:xfrm>
                <a:off x="3300" y="1390"/>
                <a:ext cx="1920" cy="1410"/>
                <a:chOff x="3300" y="1390"/>
                <a:chExt cx="1920" cy="1410"/>
              </a:xfrm>
            </p:grpSpPr>
            <p:sp>
              <p:nvSpPr>
                <p:cNvPr id="36881" name="Arc 18"/>
                <p:cNvSpPr/>
                <p:nvPr/>
              </p:nvSpPr>
              <p:spPr>
                <a:xfrm rot="-10737606" flipH="1">
                  <a:off x="3802" y="2349"/>
                  <a:ext cx="920" cy="451"/>
                </a:xfrm>
                <a:custGeom>
                  <a:avLst/>
                  <a:gdLst>
                    <a:gd name="txL" fmla="*/ 0 w 43200"/>
                    <a:gd name="txT" fmla="*/ 0 h 24126"/>
                    <a:gd name="txR" fmla="*/ 43200 w 43200"/>
                    <a:gd name="txB" fmla="*/ 24126 h 2412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4126" fill="none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</a:path>
                    <a:path w="43200" h="24126" stroke="0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71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6882" name="Group 19"/>
                <p:cNvGrpSpPr/>
                <p:nvPr/>
              </p:nvGrpSpPr>
              <p:grpSpPr>
                <a:xfrm>
                  <a:off x="3300" y="1390"/>
                  <a:ext cx="1920" cy="1314"/>
                  <a:chOff x="3300" y="1390"/>
                  <a:chExt cx="1920" cy="1314"/>
                </a:xfrm>
              </p:grpSpPr>
              <p:sp>
                <p:nvSpPr>
                  <p:cNvPr id="36883" name="Arc 20"/>
                  <p:cNvSpPr/>
                  <p:nvPr/>
                </p:nvSpPr>
                <p:spPr>
                  <a:xfrm flipH="1">
                    <a:off x="3315" y="1390"/>
                    <a:ext cx="1905" cy="998"/>
                  </a:xfrm>
                  <a:custGeom>
                    <a:avLst/>
                    <a:gdLst>
                      <a:gd name="txL" fmla="*/ 0 w 43193"/>
                      <a:gd name="txT" fmla="*/ 0 h 21600"/>
                      <a:gd name="txR" fmla="*/ 43193 w 43193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43193" h="21600" fill="none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</a:path>
                      <a:path w="43193" h="21600" stroke="0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571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884" name="Line 21"/>
                  <p:cNvSpPr/>
                  <p:nvPr/>
                </p:nvSpPr>
                <p:spPr>
                  <a:xfrm>
                    <a:off x="3300" y="2365"/>
                    <a:ext cx="499" cy="0"/>
                  </a:xfrm>
                  <a:prstGeom prst="line">
                    <a:avLst/>
                  </a:prstGeom>
                  <a:ln w="5715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6885" name="Line 22"/>
                  <p:cNvSpPr/>
                  <p:nvPr/>
                </p:nvSpPr>
                <p:spPr>
                  <a:xfrm flipV="1">
                    <a:off x="4268" y="1525"/>
                    <a:ext cx="498" cy="81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6886" name="Line 23"/>
                  <p:cNvSpPr/>
                  <p:nvPr/>
                </p:nvSpPr>
                <p:spPr>
                  <a:xfrm>
                    <a:off x="4268" y="2341"/>
                    <a:ext cx="272" cy="36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36867" name="Object 24"/>
                  <p:cNvGraphicFramePr/>
                  <p:nvPr/>
                </p:nvGraphicFramePr>
                <p:xfrm>
                  <a:off x="4222" y="2523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946" r:id="rId3" imgW="228600" imgH="228600" progId="Equation.3">
                          <p:embed/>
                        </p:oleObj>
                      </mc:Choice>
                      <mc:Fallback>
                        <p:oleObj r:id="rId3" imgW="228600" imgH="228600" progId="Equation.3">
                          <p:embed/>
                          <p:pic>
                            <p:nvPicPr>
                              <p:cNvPr id="0" name="图片 3301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22" y="2523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868" name="Object 25"/>
                  <p:cNvGraphicFramePr/>
                  <p:nvPr/>
                </p:nvGraphicFramePr>
                <p:xfrm>
                  <a:off x="4358" y="1746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9947" r:id="rId5" imgW="203200" imgH="317500" progId="Equation.3">
                          <p:embed/>
                        </p:oleObj>
                      </mc:Choice>
                      <mc:Fallback>
                        <p:oleObj r:id="rId5" imgW="203200" imgH="317500" progId="Equation.3">
                          <p:embed/>
                          <p:pic>
                            <p:nvPicPr>
                              <p:cNvPr id="0" name="图片 3302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58" y="1746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6880" name="Line 26"/>
              <p:cNvSpPr/>
              <p:nvPr/>
            </p:nvSpPr>
            <p:spPr>
              <a:xfrm>
                <a:off x="4713" y="2371"/>
                <a:ext cx="499" cy="0"/>
              </a:xfrm>
              <a:prstGeom prst="line">
                <a:avLst/>
              </a:prstGeom>
              <a:ln w="571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6866" name="Object 27"/>
            <p:cNvGraphicFramePr/>
            <p:nvPr/>
          </p:nvGraphicFramePr>
          <p:xfrm>
            <a:off x="4041" y="227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8" r:id="rId7" imgW="292100" imgH="317500" progId="Equation.3">
                    <p:embed/>
                  </p:oleObj>
                </mc:Choice>
                <mc:Fallback>
                  <p:oleObj r:id="rId7" imgW="292100" imgH="3175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41" y="227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5" name="Group 38"/>
          <p:cNvGrpSpPr/>
          <p:nvPr/>
        </p:nvGrpSpPr>
        <p:grpSpPr>
          <a:xfrm>
            <a:off x="4810125" y="1484313"/>
            <a:ext cx="812800" cy="1100137"/>
            <a:chOff x="4914" y="2336"/>
            <a:chExt cx="512" cy="693"/>
          </a:xfrm>
        </p:grpSpPr>
        <p:sp>
          <p:nvSpPr>
            <p:cNvPr id="36876" name="Freeform 39"/>
            <p:cNvSpPr/>
            <p:nvPr/>
          </p:nvSpPr>
          <p:spPr>
            <a:xfrm>
              <a:off x="5085" y="2699"/>
              <a:ext cx="341" cy="330"/>
            </a:xfrm>
            <a:custGeom>
              <a:avLst/>
              <a:gdLst>
                <a:gd name="txL" fmla="*/ 0 w 341"/>
                <a:gd name="txT" fmla="*/ 0 h 330"/>
                <a:gd name="txR" fmla="*/ 341 w 34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3" y="106"/>
                </a:cxn>
                <a:cxn ang="0">
                  <a:pos x="341" y="330"/>
                </a:cxn>
              </a:cxnLst>
              <a:rect l="txL" t="txT" r="txR" b="txB"/>
              <a:pathLst>
                <a:path w="341" h="330">
                  <a:moveTo>
                    <a:pt x="0" y="0"/>
                  </a:moveTo>
                  <a:cubicBezTo>
                    <a:pt x="78" y="25"/>
                    <a:pt x="156" y="51"/>
                    <a:pt x="213" y="106"/>
                  </a:cubicBezTo>
                  <a:cubicBezTo>
                    <a:pt x="270" y="161"/>
                    <a:pt x="305" y="245"/>
                    <a:pt x="341" y="33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Text Box 40"/>
            <p:cNvSpPr txBox="1"/>
            <p:nvPr/>
          </p:nvSpPr>
          <p:spPr>
            <a:xfrm>
              <a:off x="4914" y="2336"/>
              <a:ext cx="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/>
          <p:nvPr/>
        </p:nvSpPr>
        <p:spPr>
          <a:xfrm>
            <a:off x="2392363" y="1558925"/>
            <a:ext cx="219075" cy="1090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9" name="Group 7"/>
          <p:cNvGrpSpPr/>
          <p:nvPr/>
        </p:nvGrpSpPr>
        <p:grpSpPr>
          <a:xfrm>
            <a:off x="2124075" y="692150"/>
            <a:ext cx="3787775" cy="2246313"/>
            <a:chOff x="2699" y="73"/>
            <a:chExt cx="2386" cy="1415"/>
          </a:xfrm>
        </p:grpSpPr>
        <p:sp>
          <p:nvSpPr>
            <p:cNvPr id="3093" name="Freeform 8"/>
            <p:cNvSpPr/>
            <p:nvPr/>
          </p:nvSpPr>
          <p:spPr>
            <a:xfrm>
              <a:off x="2731" y="73"/>
              <a:ext cx="2205" cy="556"/>
            </a:xfrm>
            <a:custGeom>
              <a:avLst/>
              <a:gdLst>
                <a:gd name="txL" fmla="*/ 0 w 2304"/>
                <a:gd name="txT" fmla="*/ 0 h 624"/>
                <a:gd name="txR" fmla="*/ 2304 w 2304"/>
                <a:gd name="txB" fmla="*/ 624 h 624"/>
              </a:gdLst>
              <a:ahLst/>
              <a:cxnLst>
                <a:cxn ang="0">
                  <a:pos x="0" y="350"/>
                </a:cxn>
                <a:cxn ang="0">
                  <a:pos x="461" y="162"/>
                </a:cxn>
                <a:cxn ang="0">
                  <a:pos x="848" y="54"/>
                </a:cxn>
                <a:cxn ang="0">
                  <a:pos x="1311" y="0"/>
                </a:cxn>
                <a:cxn ang="0">
                  <a:pos x="1849" y="54"/>
                </a:cxn>
              </a:cxnLst>
              <a:rect l="txL" t="txT" r="txR" b="txB"/>
              <a:pathLst>
                <a:path w="2304" h="624">
                  <a:moveTo>
                    <a:pt x="0" y="624"/>
                  </a:moveTo>
                  <a:cubicBezTo>
                    <a:pt x="200" y="500"/>
                    <a:pt x="400" y="376"/>
                    <a:pt x="576" y="288"/>
                  </a:cubicBezTo>
                  <a:cubicBezTo>
                    <a:pt x="752" y="200"/>
                    <a:pt x="880" y="144"/>
                    <a:pt x="1056" y="96"/>
                  </a:cubicBezTo>
                  <a:cubicBezTo>
                    <a:pt x="1232" y="48"/>
                    <a:pt x="1424" y="0"/>
                    <a:pt x="1632" y="0"/>
                  </a:cubicBezTo>
                  <a:cubicBezTo>
                    <a:pt x="1840" y="0"/>
                    <a:pt x="2072" y="48"/>
                    <a:pt x="2304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4" name="Oval 9"/>
            <p:cNvSpPr/>
            <p:nvPr/>
          </p:nvSpPr>
          <p:spPr>
            <a:xfrm>
              <a:off x="4672" y="154"/>
              <a:ext cx="413" cy="131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5" name="Oval 10"/>
            <p:cNvSpPr/>
            <p:nvPr/>
          </p:nvSpPr>
          <p:spPr>
            <a:xfrm rot="-808890">
              <a:off x="2699" y="624"/>
              <a:ext cx="197" cy="7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6" name="Freeform 11"/>
            <p:cNvSpPr/>
            <p:nvPr/>
          </p:nvSpPr>
          <p:spPr>
            <a:xfrm>
              <a:off x="2823" y="983"/>
              <a:ext cx="2067" cy="505"/>
            </a:xfrm>
            <a:custGeom>
              <a:avLst/>
              <a:gdLst>
                <a:gd name="txL" fmla="*/ 0 w 1968"/>
                <a:gd name="txT" fmla="*/ 0 h 376"/>
                <a:gd name="txR" fmla="*/ 1968 w 1968"/>
                <a:gd name="txB" fmla="*/ 376 h 376"/>
              </a:gdLst>
              <a:ahLst/>
              <a:cxnLst>
                <a:cxn ang="0">
                  <a:pos x="0" y="1224"/>
                </a:cxn>
                <a:cxn ang="0">
                  <a:pos x="613" y="177"/>
                </a:cxn>
                <a:cxn ang="0">
                  <a:pos x="1166" y="177"/>
                </a:cxn>
                <a:cxn ang="0">
                  <a:pos x="1779" y="595"/>
                </a:cxn>
                <a:cxn ang="0">
                  <a:pos x="2515" y="1644"/>
                </a:cxn>
              </a:cxnLst>
              <a:rect l="txL" t="txT" r="txR" b="txB"/>
              <a:pathLst>
                <a:path w="1968" h="376">
                  <a:moveTo>
                    <a:pt x="0" y="280"/>
                  </a:moveTo>
                  <a:cubicBezTo>
                    <a:pt x="164" y="180"/>
                    <a:pt x="328" y="80"/>
                    <a:pt x="480" y="40"/>
                  </a:cubicBezTo>
                  <a:cubicBezTo>
                    <a:pt x="632" y="0"/>
                    <a:pt x="760" y="24"/>
                    <a:pt x="912" y="40"/>
                  </a:cubicBezTo>
                  <a:cubicBezTo>
                    <a:pt x="1064" y="56"/>
                    <a:pt x="1216" y="80"/>
                    <a:pt x="1392" y="136"/>
                  </a:cubicBezTo>
                  <a:cubicBezTo>
                    <a:pt x="1568" y="192"/>
                    <a:pt x="1768" y="284"/>
                    <a:pt x="1968" y="37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7" name="Text Box 12"/>
            <p:cNvSpPr txBox="1"/>
            <p:nvPr/>
          </p:nvSpPr>
          <p:spPr>
            <a:xfrm>
              <a:off x="3570" y="309"/>
              <a:ext cx="3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098" name="Oval 13" descr="深色上对角线"/>
            <p:cNvSpPr/>
            <p:nvPr/>
          </p:nvSpPr>
          <p:spPr>
            <a:xfrm rot="-814075">
              <a:off x="2994" y="454"/>
              <a:ext cx="233" cy="635"/>
            </a:xfrm>
            <a:prstGeom prst="ellipse">
              <a:avLst/>
            </a:prstGeom>
            <a:pattFill prst="dkUpDiag">
              <a:fgClr>
                <a:schemeClr val="tx1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9" name="Freeform 14"/>
            <p:cNvSpPr/>
            <p:nvPr/>
          </p:nvSpPr>
          <p:spPr>
            <a:xfrm>
              <a:off x="3053" y="581"/>
              <a:ext cx="808" cy="206"/>
            </a:xfrm>
            <a:custGeom>
              <a:avLst/>
              <a:gdLst>
                <a:gd name="txL" fmla="*/ 0 w 816"/>
                <a:gd name="txT" fmla="*/ 0 h 192"/>
                <a:gd name="txR" fmla="*/ 816 w 816"/>
                <a:gd name="txB" fmla="*/ 192 h 192"/>
              </a:gdLst>
              <a:ahLst/>
              <a:cxnLst>
                <a:cxn ang="0">
                  <a:pos x="0" y="273"/>
                </a:cxn>
                <a:cxn ang="0">
                  <a:pos x="273" y="69"/>
                </a:cxn>
                <a:cxn ang="0">
                  <a:pos x="776" y="0"/>
                </a:cxn>
              </a:cxnLst>
              <a:rect l="txL" t="txT" r="txR" b="txB"/>
              <a:pathLst>
                <a:path w="816" h="192">
                  <a:moveTo>
                    <a:pt x="0" y="192"/>
                  </a:moveTo>
                  <a:cubicBezTo>
                    <a:pt x="76" y="136"/>
                    <a:pt x="152" y="80"/>
                    <a:pt x="288" y="48"/>
                  </a:cubicBezTo>
                  <a:cubicBezTo>
                    <a:pt x="424" y="16"/>
                    <a:pt x="620" y="8"/>
                    <a:pt x="816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0" name="Text Box 15"/>
          <p:cNvSpPr txBox="1"/>
          <p:nvPr/>
        </p:nvSpPr>
        <p:spPr>
          <a:xfrm>
            <a:off x="539750" y="692150"/>
            <a:ext cx="2160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3168" name="Object 16"/>
          <p:cNvGraphicFramePr/>
          <p:nvPr/>
        </p:nvGraphicFramePr>
        <p:xfrm>
          <a:off x="3419475" y="2924175"/>
          <a:ext cx="1498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660400" imgH="431800" progId="Equation.DSMT4">
                  <p:embed/>
                </p:oleObj>
              </mc:Choice>
              <mc:Fallback>
                <p:oleObj r:id="rId3" imgW="660400" imgH="431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2924175"/>
                        <a:ext cx="14986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9" name="Text Box 17"/>
          <p:cNvSpPr txBox="1"/>
          <p:nvPr/>
        </p:nvSpPr>
        <p:spPr>
          <a:xfrm>
            <a:off x="1044575" y="3933825"/>
            <a:ext cx="777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大小：该处垂直于载流子运动方向单位面积的电流强度</a:t>
            </a:r>
            <a:endParaRPr lang="zh-CN" altLang="en-US" sz="2400" dirty="0">
              <a:solidFill>
                <a:srgbClr val="FF5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1060450" y="4872038"/>
            <a:ext cx="5816600" cy="644525"/>
            <a:chOff x="768" y="960"/>
            <a:chExt cx="3800" cy="511"/>
          </a:xfrm>
        </p:grpSpPr>
        <p:sp>
          <p:nvSpPr>
            <p:cNvPr id="3092" name="Text Box 19"/>
            <p:cNvSpPr txBox="1"/>
            <p:nvPr/>
          </p:nvSpPr>
          <p:spPr>
            <a:xfrm>
              <a:off x="768" y="1109"/>
              <a:ext cx="2659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单位                 量纲                  </a:t>
              </a:r>
            </a:p>
          </p:txBody>
        </p:sp>
        <p:graphicFrame>
          <p:nvGraphicFramePr>
            <p:cNvPr id="3076" name="Object 20"/>
            <p:cNvGraphicFramePr/>
            <p:nvPr/>
          </p:nvGraphicFramePr>
          <p:xfrm>
            <a:off x="2596" y="960"/>
            <a:ext cx="1972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r:id="rId5" imgW="1206500" imgH="279400" progId="Equation.3">
                    <p:embed/>
                  </p:oleObj>
                </mc:Choice>
                <mc:Fallback>
                  <p:oleObj r:id="rId5" imgW="1206500" imgH="2794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96" y="960"/>
                          <a:ext cx="1972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1"/>
            <p:cNvGraphicFramePr/>
            <p:nvPr/>
          </p:nvGraphicFramePr>
          <p:xfrm>
            <a:off x="1283" y="1078"/>
            <a:ext cx="65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r:id="rId7" imgW="431165" imgH="203200" progId="Equation.3">
                    <p:embed/>
                  </p:oleObj>
                </mc:Choice>
                <mc:Fallback>
                  <p:oleObj r:id="rId7" imgW="431165" imgH="2032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3" y="1078"/>
                          <a:ext cx="650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3174" name="Text Box 22"/>
          <p:cNvSpPr txBox="1"/>
          <p:nvPr/>
        </p:nvSpPr>
        <p:spPr>
          <a:xfrm>
            <a:off x="1042988" y="4437063"/>
            <a:ext cx="48974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方向：该处正载流子的运动方向</a:t>
            </a:r>
          </a:p>
        </p:txBody>
      </p:sp>
      <p:grpSp>
        <p:nvGrpSpPr>
          <p:cNvPr id="4" name="Group 65"/>
          <p:cNvGrpSpPr/>
          <p:nvPr/>
        </p:nvGrpSpPr>
        <p:grpSpPr>
          <a:xfrm>
            <a:off x="4175125" y="706438"/>
            <a:ext cx="933450" cy="1528762"/>
            <a:chOff x="1500" y="348"/>
            <a:chExt cx="588" cy="963"/>
          </a:xfrm>
        </p:grpSpPr>
        <p:sp>
          <p:nvSpPr>
            <p:cNvPr id="3088" name="Oval 66"/>
            <p:cNvSpPr/>
            <p:nvPr/>
          </p:nvSpPr>
          <p:spPr>
            <a:xfrm>
              <a:off x="1536" y="624"/>
              <a:ext cx="240" cy="432"/>
            </a:xfrm>
            <a:prstGeom prst="ellipse">
              <a:avLst/>
            </a:prstGeom>
            <a:solidFill>
              <a:srgbClr val="FFFF66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9" name="Line 67"/>
            <p:cNvSpPr/>
            <p:nvPr/>
          </p:nvSpPr>
          <p:spPr>
            <a:xfrm>
              <a:off x="1680" y="852"/>
              <a:ext cx="38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3090" name="Text Box 68"/>
            <p:cNvSpPr txBox="1"/>
            <p:nvPr/>
          </p:nvSpPr>
          <p:spPr>
            <a:xfrm>
              <a:off x="1500" y="34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1" name="Text Box 69"/>
            <p:cNvSpPr txBox="1"/>
            <p:nvPr/>
          </p:nvSpPr>
          <p:spPr>
            <a:xfrm>
              <a:off x="1560" y="984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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75" name="Object 70"/>
          <p:cNvGraphicFramePr/>
          <p:nvPr/>
        </p:nvGraphicFramePr>
        <p:xfrm>
          <a:off x="4689475" y="1011238"/>
          <a:ext cx="3508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9" imgW="127000" imgH="177165" progId="Equation.DSMT4">
                  <p:embed/>
                </p:oleObj>
              </mc:Choice>
              <mc:Fallback>
                <p:oleObj r:id="rId9" imgW="127000" imgH="17716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9475" y="1011238"/>
                        <a:ext cx="35083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1"/>
          <p:cNvGrpSpPr/>
          <p:nvPr/>
        </p:nvGrpSpPr>
        <p:grpSpPr>
          <a:xfrm>
            <a:off x="4181475" y="1138238"/>
            <a:ext cx="657225" cy="519112"/>
            <a:chOff x="3904" y="354"/>
            <a:chExt cx="414" cy="327"/>
          </a:xfrm>
        </p:grpSpPr>
        <p:sp>
          <p:nvSpPr>
            <p:cNvPr id="3086" name="Text Box 72"/>
            <p:cNvSpPr txBox="1"/>
            <p:nvPr/>
          </p:nvSpPr>
          <p:spPr>
            <a:xfrm>
              <a:off x="3904" y="354"/>
              <a:ext cx="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3087" name="Oval 73"/>
            <p:cNvSpPr/>
            <p:nvPr/>
          </p:nvSpPr>
          <p:spPr>
            <a:xfrm>
              <a:off x="4042" y="55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9" grpId="0"/>
      <p:bldP spid="4331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89738" y="2376488"/>
            <a:ext cx="381000" cy="381000"/>
            <a:chOff x="4483" y="1309"/>
            <a:chExt cx="240" cy="240"/>
          </a:xfrm>
        </p:grpSpPr>
        <p:sp>
          <p:nvSpPr>
            <p:cNvPr id="37941" name="Oval 3"/>
            <p:cNvSpPr/>
            <p:nvPr/>
          </p:nvSpPr>
          <p:spPr>
            <a:xfrm>
              <a:off x="4483" y="1309"/>
              <a:ext cx="240" cy="240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2" name="Oval 4"/>
            <p:cNvSpPr/>
            <p:nvPr/>
          </p:nvSpPr>
          <p:spPr>
            <a:xfrm>
              <a:off x="4575" y="1410"/>
              <a:ext cx="47" cy="4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10" name="Rectangle 5"/>
          <p:cNvSpPr/>
          <p:nvPr/>
        </p:nvSpPr>
        <p:spPr>
          <a:xfrm>
            <a:off x="5075238" y="476250"/>
            <a:ext cx="3744912" cy="34559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1" name="Text Box 7"/>
          <p:cNvSpPr txBox="1"/>
          <p:nvPr/>
        </p:nvSpPr>
        <p:spPr>
          <a:xfrm>
            <a:off x="503238" y="6207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</a:p>
        </p:txBody>
      </p:sp>
      <p:sp>
        <p:nvSpPr>
          <p:cNvPr id="506888" name="Text Box 8"/>
          <p:cNvSpPr txBox="1"/>
          <p:nvPr/>
        </p:nvSpPr>
        <p:spPr>
          <a:xfrm>
            <a:off x="995363" y="639763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506889" name="Object 9"/>
          <p:cNvGraphicFramePr/>
          <p:nvPr/>
        </p:nvGraphicFramePr>
        <p:xfrm>
          <a:off x="2298700" y="692150"/>
          <a:ext cx="205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r:id="rId3" imgW="2056765" imgH="342900" progId="Equation.3">
                  <p:embed/>
                </p:oleObj>
              </mc:Choice>
              <mc:Fallback>
                <p:oleObj r:id="rId3" imgW="2056765" imgH="3429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8700" y="692150"/>
                        <a:ext cx="20574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0" name="Object 10"/>
          <p:cNvGraphicFramePr/>
          <p:nvPr/>
        </p:nvGraphicFramePr>
        <p:xfrm>
          <a:off x="1039813" y="1196975"/>
          <a:ext cx="19796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r:id="rId5" imgW="1980565" imgH="723900" progId="Equation.3">
                  <p:embed/>
                </p:oleObj>
              </mc:Choice>
              <mc:Fallback>
                <p:oleObj r:id="rId5" imgW="1980565" imgH="7239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1196975"/>
                        <a:ext cx="197961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1" name="Object 11"/>
          <p:cNvGraphicFramePr/>
          <p:nvPr/>
        </p:nvGraphicFramePr>
        <p:xfrm>
          <a:off x="3055938" y="1222375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r:id="rId7" imgW="1370965" imgH="723900" progId="Equation.3">
                  <p:embed/>
                </p:oleObj>
              </mc:Choice>
              <mc:Fallback>
                <p:oleObj r:id="rId7" imgW="1370965" imgH="7239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5938" y="1222375"/>
                        <a:ext cx="1371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4" name="Object 14"/>
          <p:cNvGraphicFramePr/>
          <p:nvPr/>
        </p:nvGraphicFramePr>
        <p:xfrm>
          <a:off x="827088" y="1989138"/>
          <a:ext cx="32115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r:id="rId9" imgW="3211830" imgH="723900" progId="Equation.3">
                  <p:embed/>
                </p:oleObj>
              </mc:Choice>
              <mc:Fallback>
                <p:oleObj r:id="rId9" imgW="3211830" imgH="7239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1989138"/>
                        <a:ext cx="321151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95" name="Text Box 15"/>
          <p:cNvSpPr txBox="1"/>
          <p:nvPr/>
        </p:nvSpPr>
        <p:spPr>
          <a:xfrm>
            <a:off x="684213" y="2854325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sp>
        <p:nvSpPr>
          <p:cNvPr id="506896" name="Text Box 16"/>
          <p:cNvSpPr txBox="1"/>
          <p:nvPr/>
        </p:nvSpPr>
        <p:spPr>
          <a:xfrm>
            <a:off x="1776413" y="2836863"/>
            <a:ext cx="923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同理</a:t>
            </a:r>
          </a:p>
        </p:txBody>
      </p:sp>
      <p:graphicFrame>
        <p:nvGraphicFramePr>
          <p:cNvPr id="506897" name="Object 17"/>
          <p:cNvGraphicFramePr/>
          <p:nvPr/>
        </p:nvGraphicFramePr>
        <p:xfrm>
          <a:off x="2651125" y="2708275"/>
          <a:ext cx="1562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r:id="rId11" imgW="1561465" imgH="723900" progId="Equation.3">
                  <p:embed/>
                </p:oleObj>
              </mc:Choice>
              <mc:Fallback>
                <p:oleObj r:id="rId11" imgW="1561465" imgH="7239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1125" y="2708275"/>
                        <a:ext cx="1562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5" name="Group 18"/>
          <p:cNvGrpSpPr/>
          <p:nvPr/>
        </p:nvGrpSpPr>
        <p:grpSpPr>
          <a:xfrm>
            <a:off x="5454650" y="1125538"/>
            <a:ext cx="3048000" cy="2238375"/>
            <a:chOff x="3300" y="1390"/>
            <a:chExt cx="1920" cy="1410"/>
          </a:xfrm>
        </p:grpSpPr>
        <p:grpSp>
          <p:nvGrpSpPr>
            <p:cNvPr id="37932" name="Group 19"/>
            <p:cNvGrpSpPr/>
            <p:nvPr/>
          </p:nvGrpSpPr>
          <p:grpSpPr>
            <a:xfrm>
              <a:off x="3300" y="1390"/>
              <a:ext cx="1920" cy="1410"/>
              <a:chOff x="3300" y="1390"/>
              <a:chExt cx="1920" cy="1410"/>
            </a:xfrm>
          </p:grpSpPr>
          <p:grpSp>
            <p:nvGrpSpPr>
              <p:cNvPr id="37933" name="Group 20"/>
              <p:cNvGrpSpPr/>
              <p:nvPr/>
            </p:nvGrpSpPr>
            <p:grpSpPr>
              <a:xfrm>
                <a:off x="3300" y="1390"/>
                <a:ext cx="1920" cy="1410"/>
                <a:chOff x="3300" y="1390"/>
                <a:chExt cx="1920" cy="1410"/>
              </a:xfrm>
            </p:grpSpPr>
            <p:sp>
              <p:nvSpPr>
                <p:cNvPr id="37935" name="Arc 21"/>
                <p:cNvSpPr/>
                <p:nvPr/>
              </p:nvSpPr>
              <p:spPr>
                <a:xfrm rot="-10737606" flipH="1">
                  <a:off x="3802" y="2349"/>
                  <a:ext cx="920" cy="451"/>
                </a:xfrm>
                <a:custGeom>
                  <a:avLst/>
                  <a:gdLst>
                    <a:gd name="txL" fmla="*/ 0 w 43200"/>
                    <a:gd name="txT" fmla="*/ 0 h 24126"/>
                    <a:gd name="txR" fmla="*/ 43200 w 43200"/>
                    <a:gd name="txB" fmla="*/ 24126 h 2412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4126" fill="none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</a:path>
                    <a:path w="43200" h="24126" stroke="0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71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7936" name="Group 22"/>
                <p:cNvGrpSpPr/>
                <p:nvPr/>
              </p:nvGrpSpPr>
              <p:grpSpPr>
                <a:xfrm>
                  <a:off x="3300" y="1390"/>
                  <a:ext cx="1920" cy="1314"/>
                  <a:chOff x="3300" y="1390"/>
                  <a:chExt cx="1920" cy="1314"/>
                </a:xfrm>
              </p:grpSpPr>
              <p:sp>
                <p:nvSpPr>
                  <p:cNvPr id="37937" name="Arc 23"/>
                  <p:cNvSpPr/>
                  <p:nvPr/>
                </p:nvSpPr>
                <p:spPr>
                  <a:xfrm flipH="1">
                    <a:off x="3315" y="1390"/>
                    <a:ext cx="1905" cy="998"/>
                  </a:xfrm>
                  <a:custGeom>
                    <a:avLst/>
                    <a:gdLst>
                      <a:gd name="txL" fmla="*/ 0 w 43193"/>
                      <a:gd name="txT" fmla="*/ 0 h 21600"/>
                      <a:gd name="txR" fmla="*/ 43193 w 43193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43193" h="21600" fill="none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</a:path>
                      <a:path w="43193" h="21600" stroke="0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571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38" name="Line 24"/>
                  <p:cNvSpPr/>
                  <p:nvPr/>
                </p:nvSpPr>
                <p:spPr>
                  <a:xfrm>
                    <a:off x="3300" y="2365"/>
                    <a:ext cx="499" cy="0"/>
                  </a:xfrm>
                  <a:prstGeom prst="line">
                    <a:avLst/>
                  </a:prstGeom>
                  <a:ln w="5715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39" name="Line 25"/>
                  <p:cNvSpPr/>
                  <p:nvPr/>
                </p:nvSpPr>
                <p:spPr>
                  <a:xfrm flipV="1">
                    <a:off x="4268" y="1525"/>
                    <a:ext cx="498" cy="81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7940" name="Line 26"/>
                  <p:cNvSpPr/>
                  <p:nvPr/>
                </p:nvSpPr>
                <p:spPr>
                  <a:xfrm>
                    <a:off x="4268" y="2341"/>
                    <a:ext cx="272" cy="36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37907" name="Object 27"/>
                  <p:cNvGraphicFramePr/>
                  <p:nvPr/>
                </p:nvGraphicFramePr>
                <p:xfrm>
                  <a:off x="4222" y="2523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23" r:id="rId13" imgW="228600" imgH="228600" progId="Equation.3">
                          <p:embed/>
                        </p:oleObj>
                      </mc:Choice>
                      <mc:Fallback>
                        <p:oleObj r:id="rId13" imgW="228600" imgH="228600" progId="Equation.3">
                          <p:embed/>
                          <p:pic>
                            <p:nvPicPr>
                              <p:cNvPr id="0" name="图片 3305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22" y="2523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08" name="Object 28"/>
                  <p:cNvGraphicFramePr/>
                  <p:nvPr/>
                </p:nvGraphicFramePr>
                <p:xfrm>
                  <a:off x="4358" y="1746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24" r:id="rId15" imgW="203200" imgH="317500" progId="Equation.3">
                          <p:embed/>
                        </p:oleObj>
                      </mc:Choice>
                      <mc:Fallback>
                        <p:oleObj r:id="rId15" imgW="203200" imgH="317500" progId="Equation.3">
                          <p:embed/>
                          <p:pic>
                            <p:nvPicPr>
                              <p:cNvPr id="0" name="图片 3306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58" y="1746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7934" name="Line 29"/>
              <p:cNvSpPr/>
              <p:nvPr/>
            </p:nvSpPr>
            <p:spPr>
              <a:xfrm>
                <a:off x="4713" y="2371"/>
                <a:ext cx="499" cy="0"/>
              </a:xfrm>
              <a:prstGeom prst="line">
                <a:avLst/>
              </a:prstGeom>
              <a:ln w="571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7906" name="Object 30"/>
            <p:cNvGraphicFramePr/>
            <p:nvPr/>
          </p:nvGraphicFramePr>
          <p:xfrm>
            <a:off x="4041" y="227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r:id="rId17" imgW="292100" imgH="317500" progId="Equation.3">
                    <p:embed/>
                  </p:oleObj>
                </mc:Choice>
                <mc:Fallback>
                  <p:oleObj r:id="rId17" imgW="292100" imgH="3175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41" y="227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911" name="Text Box 31"/>
          <p:cNvSpPr txBox="1"/>
          <p:nvPr/>
        </p:nvSpPr>
        <p:spPr>
          <a:xfrm>
            <a:off x="6807200" y="5810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506912" name="Text Box 32"/>
          <p:cNvSpPr txBox="1"/>
          <p:nvPr/>
        </p:nvSpPr>
        <p:spPr>
          <a:xfrm>
            <a:off x="6775450" y="34131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506913" name="Text Box 33"/>
          <p:cNvSpPr txBox="1"/>
          <p:nvPr/>
        </p:nvSpPr>
        <p:spPr>
          <a:xfrm>
            <a:off x="7958138" y="26447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</a:p>
        </p:txBody>
      </p:sp>
      <p:sp>
        <p:nvSpPr>
          <p:cNvPr id="506914" name="Text Box 34"/>
          <p:cNvSpPr txBox="1"/>
          <p:nvPr/>
        </p:nvSpPr>
        <p:spPr>
          <a:xfrm>
            <a:off x="5556250" y="26162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</a:p>
        </p:txBody>
      </p:sp>
      <p:graphicFrame>
        <p:nvGraphicFramePr>
          <p:cNvPr id="506915" name="Object 35"/>
          <p:cNvGraphicFramePr/>
          <p:nvPr/>
        </p:nvGraphicFramePr>
        <p:xfrm>
          <a:off x="5932488" y="793750"/>
          <a:ext cx="354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r:id="rId19" imgW="342900" imgH="342900" progId="Equation.3">
                  <p:embed/>
                </p:oleObj>
              </mc:Choice>
              <mc:Fallback>
                <p:oleObj r:id="rId19" imgW="342900" imgH="3429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32488" y="793750"/>
                        <a:ext cx="3540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/>
          <p:cNvGrpSpPr/>
          <p:nvPr/>
        </p:nvGrpSpPr>
        <p:grpSpPr>
          <a:xfrm>
            <a:off x="6126163" y="1268413"/>
            <a:ext cx="884237" cy="1395412"/>
            <a:chOff x="3917" y="2660"/>
            <a:chExt cx="557" cy="879"/>
          </a:xfrm>
        </p:grpSpPr>
        <p:sp>
          <p:nvSpPr>
            <p:cNvPr id="37929" name="Line 37"/>
            <p:cNvSpPr/>
            <p:nvPr/>
          </p:nvSpPr>
          <p:spPr>
            <a:xfrm>
              <a:off x="3917" y="2731"/>
              <a:ext cx="557" cy="808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Line 38"/>
            <p:cNvSpPr/>
            <p:nvPr/>
          </p:nvSpPr>
          <p:spPr>
            <a:xfrm>
              <a:off x="4086" y="2660"/>
              <a:ext cx="377" cy="879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1" name="Freeform 39"/>
            <p:cNvSpPr/>
            <p:nvPr/>
          </p:nvSpPr>
          <p:spPr>
            <a:xfrm>
              <a:off x="4149" y="2997"/>
              <a:ext cx="64" cy="54"/>
            </a:xfrm>
            <a:custGeom>
              <a:avLst/>
              <a:gdLst>
                <a:gd name="txL" fmla="*/ 0 w 64"/>
                <a:gd name="txT" fmla="*/ 0 h 54"/>
                <a:gd name="txR" fmla="*/ 64 w 64"/>
                <a:gd name="txB" fmla="*/ 54 h 54"/>
              </a:gdLst>
              <a:ahLst/>
              <a:cxnLst>
                <a:cxn ang="0">
                  <a:pos x="0" y="54"/>
                </a:cxn>
                <a:cxn ang="0">
                  <a:pos x="64" y="0"/>
                </a:cxn>
              </a:cxnLst>
              <a:rect l="txL" t="txT" r="txR" b="txB"/>
              <a:pathLst>
                <a:path w="64" h="54">
                  <a:moveTo>
                    <a:pt x="0" y="54"/>
                  </a:moveTo>
                  <a:cubicBezTo>
                    <a:pt x="14" y="1"/>
                    <a:pt x="9" y="0"/>
                    <a:pt x="64" y="0"/>
                  </a:cubicBez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06920" name="Object 40"/>
          <p:cNvGraphicFramePr/>
          <p:nvPr/>
        </p:nvGraphicFramePr>
        <p:xfrm>
          <a:off x="6013450" y="1790700"/>
          <a:ext cx="3921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r:id="rId21" imgW="381000" imgH="279400" progId="Equation.3">
                  <p:embed/>
                </p:oleObj>
              </mc:Choice>
              <mc:Fallback>
                <p:oleObj r:id="rId21" imgW="381000" imgH="2794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13450" y="1790700"/>
                        <a:ext cx="392113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1" name="Group 41"/>
          <p:cNvGrpSpPr/>
          <p:nvPr/>
        </p:nvGrpSpPr>
        <p:grpSpPr>
          <a:xfrm>
            <a:off x="7545388" y="547688"/>
            <a:ext cx="812800" cy="1100137"/>
            <a:chOff x="4914" y="2336"/>
            <a:chExt cx="512" cy="693"/>
          </a:xfrm>
        </p:grpSpPr>
        <p:sp>
          <p:nvSpPr>
            <p:cNvPr id="37927" name="Freeform 42"/>
            <p:cNvSpPr/>
            <p:nvPr/>
          </p:nvSpPr>
          <p:spPr>
            <a:xfrm>
              <a:off x="5085" y="2699"/>
              <a:ext cx="341" cy="330"/>
            </a:xfrm>
            <a:custGeom>
              <a:avLst/>
              <a:gdLst>
                <a:gd name="txL" fmla="*/ 0 w 341"/>
                <a:gd name="txT" fmla="*/ 0 h 330"/>
                <a:gd name="txR" fmla="*/ 341 w 34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3" y="106"/>
                </a:cxn>
                <a:cxn ang="0">
                  <a:pos x="341" y="330"/>
                </a:cxn>
              </a:cxnLst>
              <a:rect l="txL" t="txT" r="txR" b="txB"/>
              <a:pathLst>
                <a:path w="341" h="330">
                  <a:moveTo>
                    <a:pt x="0" y="0"/>
                  </a:moveTo>
                  <a:cubicBezTo>
                    <a:pt x="78" y="25"/>
                    <a:pt x="156" y="51"/>
                    <a:pt x="213" y="106"/>
                  </a:cubicBezTo>
                  <a:cubicBezTo>
                    <a:pt x="270" y="161"/>
                    <a:pt x="305" y="245"/>
                    <a:pt x="341" y="33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Text Box 43"/>
            <p:cNvSpPr txBox="1"/>
            <p:nvPr/>
          </p:nvSpPr>
          <p:spPr>
            <a:xfrm>
              <a:off x="4914" y="2336"/>
              <a:ext cx="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</a:t>
              </a:r>
            </a:p>
          </p:txBody>
        </p:sp>
      </p:grpSp>
      <p:sp>
        <p:nvSpPr>
          <p:cNvPr id="506924" name="Line 44"/>
          <p:cNvSpPr/>
          <p:nvPr/>
        </p:nvSpPr>
        <p:spPr>
          <a:xfrm flipH="1">
            <a:off x="5521325" y="1362075"/>
            <a:ext cx="631825" cy="422275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lg"/>
          </a:ln>
        </p:spPr>
      </p:sp>
      <p:graphicFrame>
        <p:nvGraphicFramePr>
          <p:cNvPr id="506925" name="Object 45"/>
          <p:cNvGraphicFramePr/>
          <p:nvPr/>
        </p:nvGraphicFramePr>
        <p:xfrm>
          <a:off x="5334000" y="1670050"/>
          <a:ext cx="2460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r:id="rId23" imgW="127000" imgH="164465" progId="Equation.DSMT4">
                  <p:embed/>
                </p:oleObj>
              </mc:Choice>
              <mc:Fallback>
                <p:oleObj r:id="rId23" imgW="127000" imgH="164465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34000" y="1670050"/>
                        <a:ext cx="246063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26" name="Rectangle 46"/>
          <p:cNvSpPr/>
          <p:nvPr/>
        </p:nvSpPr>
        <p:spPr>
          <a:xfrm rot="-1607654">
            <a:off x="6097588" y="1263650"/>
            <a:ext cx="300037" cy="12065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6927" name="Object 47"/>
          <p:cNvGraphicFramePr/>
          <p:nvPr/>
        </p:nvGraphicFramePr>
        <p:xfrm>
          <a:off x="7192963" y="2381250"/>
          <a:ext cx="403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r:id="rId25" imgW="380365" imgH="317500" progId="Equation.3">
                  <p:embed/>
                </p:oleObj>
              </mc:Choice>
              <mc:Fallback>
                <p:oleObj r:id="rId25" imgW="380365" imgH="3175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2963" y="2381250"/>
                        <a:ext cx="40322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28" name="Text Box 48"/>
          <p:cNvSpPr txBox="1"/>
          <p:nvPr/>
        </p:nvSpPr>
        <p:spPr>
          <a:xfrm>
            <a:off x="685800" y="34290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graphicFrame>
        <p:nvGraphicFramePr>
          <p:cNvPr id="506929" name="Object 49"/>
          <p:cNvGraphicFramePr/>
          <p:nvPr/>
        </p:nvGraphicFramePr>
        <p:xfrm>
          <a:off x="1990725" y="3511550"/>
          <a:ext cx="1103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r:id="rId27" imgW="1104265" imgH="342900" progId="Equation.DSMT4">
                  <p:embed/>
                </p:oleObj>
              </mc:Choice>
              <mc:Fallback>
                <p:oleObj r:id="rId27" imgW="1104265" imgH="3429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90725" y="3511550"/>
                        <a:ext cx="110331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0" name="Object 50"/>
          <p:cNvGraphicFramePr/>
          <p:nvPr/>
        </p:nvGraphicFramePr>
        <p:xfrm>
          <a:off x="755650" y="4008438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r:id="rId29" imgW="2132965" imgH="723900" progId="Equation.3">
                  <p:embed/>
                </p:oleObj>
              </mc:Choice>
              <mc:Fallback>
                <p:oleObj r:id="rId29" imgW="2132965" imgH="7239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55650" y="4008438"/>
                        <a:ext cx="2133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1" name="Object 51"/>
          <p:cNvGraphicFramePr/>
          <p:nvPr/>
        </p:nvGraphicFramePr>
        <p:xfrm>
          <a:off x="2916238" y="4005263"/>
          <a:ext cx="13192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r:id="rId31" imgW="1320165" imgH="723900" progId="Equation.3">
                  <p:embed/>
                </p:oleObj>
              </mc:Choice>
              <mc:Fallback>
                <p:oleObj r:id="rId31" imgW="1320165" imgH="723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16238" y="4005263"/>
                        <a:ext cx="1319212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2" name="Object 52"/>
          <p:cNvGraphicFramePr/>
          <p:nvPr/>
        </p:nvGraphicFramePr>
        <p:xfrm>
          <a:off x="4716463" y="4005263"/>
          <a:ext cx="3441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r:id="rId33" imgW="3440430" imgH="723900" progId="Equation.3">
                  <p:embed/>
                </p:oleObj>
              </mc:Choice>
              <mc:Fallback>
                <p:oleObj r:id="rId33" imgW="3440430" imgH="723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16463" y="4005263"/>
                        <a:ext cx="3441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33" name="Text Box 53"/>
          <p:cNvSpPr txBox="1"/>
          <p:nvPr/>
        </p:nvSpPr>
        <p:spPr>
          <a:xfrm>
            <a:off x="668338" y="4941888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</a:p>
        </p:txBody>
      </p:sp>
      <p:sp>
        <p:nvSpPr>
          <p:cNvPr id="506934" name="Text Box 54"/>
          <p:cNvSpPr txBox="1"/>
          <p:nvPr/>
        </p:nvSpPr>
        <p:spPr>
          <a:xfrm>
            <a:off x="1811338" y="4906963"/>
            <a:ext cx="1031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同理</a:t>
            </a:r>
          </a:p>
        </p:txBody>
      </p:sp>
      <p:graphicFrame>
        <p:nvGraphicFramePr>
          <p:cNvPr id="506935" name="Object 55"/>
          <p:cNvGraphicFramePr/>
          <p:nvPr/>
        </p:nvGraphicFramePr>
        <p:xfrm>
          <a:off x="2749550" y="4797425"/>
          <a:ext cx="18907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r:id="rId35" imgW="1891665" imgH="723900" progId="Equation.3">
                  <p:embed/>
                </p:oleObj>
              </mc:Choice>
              <mc:Fallback>
                <p:oleObj r:id="rId35" imgW="1891665" imgH="7239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49550" y="4797425"/>
                        <a:ext cx="1890713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6" name="Object 56"/>
          <p:cNvGraphicFramePr/>
          <p:nvPr/>
        </p:nvGraphicFramePr>
        <p:xfrm>
          <a:off x="1454150" y="5748338"/>
          <a:ext cx="2538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r:id="rId37" imgW="2538730" imgH="381000" progId="Equation.3">
                  <p:embed/>
                </p:oleObj>
              </mc:Choice>
              <mc:Fallback>
                <p:oleObj r:id="rId37" imgW="2538730" imgH="3810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54150" y="5748338"/>
                        <a:ext cx="253841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7" name="Object 57"/>
          <p:cNvGraphicFramePr/>
          <p:nvPr/>
        </p:nvGraphicFramePr>
        <p:xfrm>
          <a:off x="4041775" y="5583238"/>
          <a:ext cx="24749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r:id="rId39" imgW="2475230" imgH="723900" progId="Equation.3">
                  <p:embed/>
                </p:oleObj>
              </mc:Choice>
              <mc:Fallback>
                <p:oleObj r:id="rId39" imgW="2475230" imgH="7239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041775" y="5583238"/>
                        <a:ext cx="2474913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0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8" grpId="0"/>
      <p:bldP spid="506895" grpId="0"/>
      <p:bldP spid="506896" grpId="0"/>
      <p:bldP spid="506911" grpId="0"/>
      <p:bldP spid="506912" grpId="0"/>
      <p:bldP spid="506913" grpId="0"/>
      <p:bldP spid="506914" grpId="0"/>
      <p:bldP spid="506926" grpId="0" animBg="1"/>
      <p:bldP spid="506928" grpId="0"/>
      <p:bldP spid="506933" grpId="0"/>
      <p:bldP spid="5069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8" name="Rectangle 2"/>
          <p:cNvSpPr/>
          <p:nvPr/>
        </p:nvSpPr>
        <p:spPr>
          <a:xfrm>
            <a:off x="5003800" y="1052513"/>
            <a:ext cx="3384550" cy="2663825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14" name="Object 3"/>
          <p:cNvGraphicFramePr/>
          <p:nvPr/>
        </p:nvGraphicFramePr>
        <p:xfrm>
          <a:off x="6300788" y="260350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r:id="rId3" imgW="1917700" imgH="736600" progId="Equation.3">
                  <p:embed/>
                </p:oleObj>
              </mc:Choice>
              <mc:Fallback>
                <p:oleObj r:id="rId3" imgW="1917700" imgH="7366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788" y="260350"/>
                        <a:ext cx="20161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0" name="Object 4"/>
          <p:cNvGraphicFramePr/>
          <p:nvPr/>
        </p:nvGraphicFramePr>
        <p:xfrm>
          <a:off x="1763713" y="1628775"/>
          <a:ext cx="124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r:id="rId5" imgW="583565" imgH="203200" progId="Equation.DSMT4">
                  <p:embed/>
                </p:oleObj>
              </mc:Choice>
              <mc:Fallback>
                <p:oleObj r:id="rId5" imgW="583565" imgH="2032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1628775"/>
                        <a:ext cx="12414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1" name="Object 5"/>
          <p:cNvGraphicFramePr/>
          <p:nvPr/>
        </p:nvGraphicFramePr>
        <p:xfrm>
          <a:off x="1476375" y="3284538"/>
          <a:ext cx="2257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r:id="rId7" imgW="1167765" imgH="393700" progId="Equation.DSMT4">
                  <p:embed/>
                </p:oleObj>
              </mc:Choice>
              <mc:Fallback>
                <p:oleObj r:id="rId7" imgW="1167765" imgH="3937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3284538"/>
                        <a:ext cx="225742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2" name="Text Box 6"/>
          <p:cNvSpPr txBox="1"/>
          <p:nvPr/>
        </p:nvSpPr>
        <p:spPr>
          <a:xfrm>
            <a:off x="827088" y="4076700"/>
            <a:ext cx="3829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一个电荷产生的磁场</a:t>
            </a:r>
          </a:p>
        </p:txBody>
      </p:sp>
      <p:graphicFrame>
        <p:nvGraphicFramePr>
          <p:cNvPr id="516103" name="Object 7"/>
          <p:cNvGraphicFramePr/>
          <p:nvPr/>
        </p:nvGraphicFramePr>
        <p:xfrm>
          <a:off x="1692275" y="4652963"/>
          <a:ext cx="25193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r:id="rId9" imgW="1257300" imgH="419100" progId="Equation.DSMT4">
                  <p:embed/>
                </p:oleObj>
              </mc:Choice>
              <mc:Fallback>
                <p:oleObj r:id="rId9" imgW="1257300" imgH="4191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652963"/>
                        <a:ext cx="2519363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4" name="Object 8"/>
          <p:cNvGraphicFramePr/>
          <p:nvPr/>
        </p:nvGraphicFramePr>
        <p:xfrm>
          <a:off x="1258888" y="2205038"/>
          <a:ext cx="295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r:id="rId11" imgW="1294130" imgH="203200" progId="Equation.DSMT4">
                  <p:embed/>
                </p:oleObj>
              </mc:Choice>
              <mc:Fallback>
                <p:oleObj r:id="rId11" imgW="1294130" imgH="2032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8888" y="2205038"/>
                        <a:ext cx="29527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5" name="Text Box 9"/>
          <p:cNvSpPr txBox="1"/>
          <p:nvPr/>
        </p:nvSpPr>
        <p:spPr>
          <a:xfrm>
            <a:off x="828675" y="1052513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电流强度</a:t>
            </a:r>
          </a:p>
        </p:txBody>
      </p:sp>
      <p:graphicFrame>
        <p:nvGraphicFramePr>
          <p:cNvPr id="516106" name="Object 10"/>
          <p:cNvGraphicFramePr/>
          <p:nvPr/>
        </p:nvGraphicFramePr>
        <p:xfrm>
          <a:off x="1619250" y="2708275"/>
          <a:ext cx="1873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r:id="rId13" imgW="749300" imgH="228600" progId="Equation.DSMT4">
                  <p:embed/>
                </p:oleObj>
              </mc:Choice>
              <mc:Fallback>
                <p:oleObj r:id="rId13" imgW="7493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250" y="2708275"/>
                        <a:ext cx="18732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1" name="Group 11"/>
          <p:cNvGrpSpPr/>
          <p:nvPr/>
        </p:nvGrpSpPr>
        <p:grpSpPr>
          <a:xfrm>
            <a:off x="5592763" y="1771650"/>
            <a:ext cx="2016125" cy="720725"/>
            <a:chOff x="3750" y="1071"/>
            <a:chExt cx="1270" cy="454"/>
          </a:xfrm>
        </p:grpSpPr>
        <p:sp>
          <p:nvSpPr>
            <p:cNvPr id="516108" name="AutoShape 12"/>
            <p:cNvSpPr>
              <a:spLocks noChangeArrowheads="1"/>
            </p:cNvSpPr>
            <p:nvPr/>
          </p:nvSpPr>
          <p:spPr bwMode="auto">
            <a:xfrm rot="5400000">
              <a:off x="4158" y="663"/>
              <a:ext cx="454" cy="1270"/>
            </a:xfrm>
            <a:prstGeom prst="can">
              <a:avLst>
                <a:gd name="adj" fmla="val 69934"/>
              </a:avLst>
            </a:prstGeom>
            <a:gradFill rotWithShape="1">
              <a:gsLst>
                <a:gs pos="0">
                  <a:schemeClr val="accent1">
                    <a:gamma/>
                    <a:shade val="60392"/>
                    <a:invGamma/>
                    <a:alpha val="38000"/>
                  </a:schemeClr>
                </a:gs>
                <a:gs pos="50000">
                  <a:schemeClr val="accent1">
                    <a:alpha val="33000"/>
                  </a:schemeClr>
                </a:gs>
                <a:gs pos="100000">
                  <a:schemeClr val="accent1">
                    <a:gamma/>
                    <a:shade val="60392"/>
                    <a:invGamma/>
                    <a:alpha val="38000"/>
                  </a:schemeClr>
                </a:gs>
              </a:gsLst>
              <a:lin ang="5400000" scaled="1"/>
            </a:gradFill>
            <a:ln w="9525">
              <a:solidFill>
                <a:srgbClr val="FF33CC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969" name="Group 13"/>
            <p:cNvGrpSpPr/>
            <p:nvPr/>
          </p:nvGrpSpPr>
          <p:grpSpPr>
            <a:xfrm>
              <a:off x="3931" y="1118"/>
              <a:ext cx="284" cy="68"/>
              <a:chOff x="4105" y="2251"/>
              <a:chExt cx="284" cy="68"/>
            </a:xfrm>
          </p:grpSpPr>
          <p:sp>
            <p:nvSpPr>
              <p:cNvPr id="38991" name="Line 14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92" name="Oval 15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0" name="Group 16"/>
            <p:cNvGrpSpPr/>
            <p:nvPr/>
          </p:nvGrpSpPr>
          <p:grpSpPr>
            <a:xfrm>
              <a:off x="3931" y="1216"/>
              <a:ext cx="284" cy="68"/>
              <a:chOff x="4105" y="2251"/>
              <a:chExt cx="284" cy="68"/>
            </a:xfrm>
          </p:grpSpPr>
          <p:sp>
            <p:nvSpPr>
              <p:cNvPr id="38989" name="Line 17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90" name="Oval 18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1" name="Group 19"/>
            <p:cNvGrpSpPr/>
            <p:nvPr/>
          </p:nvGrpSpPr>
          <p:grpSpPr>
            <a:xfrm>
              <a:off x="3931" y="1314"/>
              <a:ext cx="284" cy="68"/>
              <a:chOff x="4105" y="2251"/>
              <a:chExt cx="284" cy="68"/>
            </a:xfrm>
          </p:grpSpPr>
          <p:sp>
            <p:nvSpPr>
              <p:cNvPr id="38987" name="Line 20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8" name="Oval 21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2" name="Group 22"/>
            <p:cNvGrpSpPr/>
            <p:nvPr/>
          </p:nvGrpSpPr>
          <p:grpSpPr>
            <a:xfrm>
              <a:off x="3931" y="1413"/>
              <a:ext cx="284" cy="68"/>
              <a:chOff x="4105" y="2251"/>
              <a:chExt cx="284" cy="68"/>
            </a:xfrm>
          </p:grpSpPr>
          <p:sp>
            <p:nvSpPr>
              <p:cNvPr id="38985" name="Line 23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6" name="Oval 24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3" name="Group 25"/>
            <p:cNvGrpSpPr/>
            <p:nvPr/>
          </p:nvGrpSpPr>
          <p:grpSpPr>
            <a:xfrm>
              <a:off x="4343" y="1121"/>
              <a:ext cx="284" cy="68"/>
              <a:chOff x="4105" y="2251"/>
              <a:chExt cx="284" cy="68"/>
            </a:xfrm>
          </p:grpSpPr>
          <p:sp>
            <p:nvSpPr>
              <p:cNvPr id="38983" name="Line 26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4" name="Oval 27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4" name="Group 28"/>
            <p:cNvGrpSpPr/>
            <p:nvPr/>
          </p:nvGrpSpPr>
          <p:grpSpPr>
            <a:xfrm>
              <a:off x="4343" y="1219"/>
              <a:ext cx="284" cy="68"/>
              <a:chOff x="4105" y="2251"/>
              <a:chExt cx="284" cy="68"/>
            </a:xfrm>
          </p:grpSpPr>
          <p:sp>
            <p:nvSpPr>
              <p:cNvPr id="38981" name="Line 29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2" name="Oval 30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5" name="Group 31"/>
            <p:cNvGrpSpPr/>
            <p:nvPr/>
          </p:nvGrpSpPr>
          <p:grpSpPr>
            <a:xfrm>
              <a:off x="4343" y="1317"/>
              <a:ext cx="284" cy="68"/>
              <a:chOff x="4105" y="2251"/>
              <a:chExt cx="284" cy="68"/>
            </a:xfrm>
          </p:grpSpPr>
          <p:sp>
            <p:nvSpPr>
              <p:cNvPr id="38979" name="Line 32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0" name="Oval 33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6" name="Group 34"/>
            <p:cNvGrpSpPr/>
            <p:nvPr/>
          </p:nvGrpSpPr>
          <p:grpSpPr>
            <a:xfrm>
              <a:off x="4343" y="1416"/>
              <a:ext cx="284" cy="68"/>
              <a:chOff x="4105" y="2251"/>
              <a:chExt cx="284" cy="68"/>
            </a:xfrm>
          </p:grpSpPr>
          <p:sp>
            <p:nvSpPr>
              <p:cNvPr id="38977" name="Line 35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78" name="Oval 36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8920" name="Object 37"/>
          <p:cNvGraphicFramePr/>
          <p:nvPr/>
        </p:nvGraphicFramePr>
        <p:xfrm>
          <a:off x="5284788" y="203517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r:id="rId15" imgW="228600" imgH="279400" progId="Equation.3">
                  <p:embed/>
                </p:oleObj>
              </mc:Choice>
              <mc:Fallback>
                <p:oleObj r:id="rId15" imgW="228600" imgH="2794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84788" y="2035175"/>
                        <a:ext cx="2286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38"/>
          <p:cNvGraphicFramePr/>
          <p:nvPr/>
        </p:nvGraphicFramePr>
        <p:xfrm>
          <a:off x="5880100" y="2420938"/>
          <a:ext cx="9953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r:id="rId17" imgW="368300" imgH="190500" progId="Equation.DSMT4">
                  <p:embed/>
                </p:oleObj>
              </mc:Choice>
              <mc:Fallback>
                <p:oleObj r:id="rId17" imgW="368300" imgH="1905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80100" y="2420938"/>
                        <a:ext cx="9953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39"/>
          <p:cNvGraphicFramePr/>
          <p:nvPr/>
        </p:nvGraphicFramePr>
        <p:xfrm>
          <a:off x="6429375" y="1422400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r:id="rId19" imgW="254000" imgH="203200" progId="Equation.3">
                  <p:embed/>
                </p:oleObj>
              </mc:Choice>
              <mc:Fallback>
                <p:oleObj r:id="rId19" imgW="254000" imgH="2032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9375" y="1422400"/>
                        <a:ext cx="2540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Line 40"/>
          <p:cNvSpPr/>
          <p:nvPr/>
        </p:nvSpPr>
        <p:spPr>
          <a:xfrm>
            <a:off x="7392988" y="2132013"/>
            <a:ext cx="5762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8923" name="Object 41"/>
          <p:cNvGraphicFramePr/>
          <p:nvPr/>
        </p:nvGraphicFramePr>
        <p:xfrm>
          <a:off x="7975600" y="20002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r:id="rId21" imgW="190500" imgH="266065" progId="Equation.3">
                  <p:embed/>
                </p:oleObj>
              </mc:Choice>
              <mc:Fallback>
                <p:oleObj r:id="rId21" imgW="190500" imgH="2660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75600" y="2000250"/>
                        <a:ext cx="1905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38" name="Line 42"/>
          <p:cNvSpPr/>
          <p:nvPr/>
        </p:nvSpPr>
        <p:spPr>
          <a:xfrm>
            <a:off x="6240463" y="2132013"/>
            <a:ext cx="1150937" cy="1152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6139" name="Object 43"/>
          <p:cNvGraphicFramePr/>
          <p:nvPr/>
        </p:nvGraphicFramePr>
        <p:xfrm>
          <a:off x="7065963" y="2617788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r:id="rId23" imgW="215900" imgH="266065" progId="Equation.3">
                  <p:embed/>
                </p:oleObj>
              </mc:Choice>
              <mc:Fallback>
                <p:oleObj r:id="rId23" imgW="215900" imgH="266065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65963" y="2617788"/>
                        <a:ext cx="2159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0" name="Object 44"/>
          <p:cNvGraphicFramePr/>
          <p:nvPr/>
        </p:nvGraphicFramePr>
        <p:xfrm>
          <a:off x="6842125" y="3235325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r:id="rId25" imgW="380365" imgH="317500" progId="Equation.3">
                  <p:embed/>
                </p:oleObj>
              </mc:Choice>
              <mc:Fallback>
                <p:oleObj r:id="rId25" imgW="380365" imgH="3175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25" y="3235325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5"/>
          <p:cNvGrpSpPr/>
          <p:nvPr/>
        </p:nvGrpSpPr>
        <p:grpSpPr>
          <a:xfrm>
            <a:off x="7356475" y="3260725"/>
            <a:ext cx="252413" cy="252413"/>
            <a:chOff x="2336" y="1071"/>
            <a:chExt cx="204" cy="204"/>
          </a:xfrm>
        </p:grpSpPr>
        <p:sp>
          <p:nvSpPr>
            <p:cNvPr id="38965" name="Line 46"/>
            <p:cNvSpPr/>
            <p:nvPr/>
          </p:nvSpPr>
          <p:spPr>
            <a:xfrm rot="-6456010" flipH="1">
              <a:off x="2356" y="1117"/>
              <a:ext cx="160" cy="1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6" name="Line 47"/>
            <p:cNvSpPr/>
            <p:nvPr/>
          </p:nvSpPr>
          <p:spPr>
            <a:xfrm flipH="1">
              <a:off x="2357" y="1117"/>
              <a:ext cx="160" cy="1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7" name="Oval 48"/>
            <p:cNvSpPr/>
            <p:nvPr/>
          </p:nvSpPr>
          <p:spPr>
            <a:xfrm>
              <a:off x="2336" y="1071"/>
              <a:ext cx="204" cy="20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35" name="Text Box 49"/>
          <p:cNvSpPr txBox="1"/>
          <p:nvPr/>
        </p:nvSpPr>
        <p:spPr>
          <a:xfrm>
            <a:off x="534988" y="461963"/>
            <a:ext cx="48291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运动电荷产生的磁场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6" name="Rectangle 50"/>
          <p:cNvSpPr/>
          <p:nvPr/>
        </p:nvSpPr>
        <p:spPr>
          <a:xfrm>
            <a:off x="5580063" y="364490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简化的电流模型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16147" name="Rectangle 51"/>
          <p:cNvSpPr/>
          <p:nvPr/>
        </p:nvSpPr>
        <p:spPr>
          <a:xfrm>
            <a:off x="692150" y="5805488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运动的电荷产生磁场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同时也产生电场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12" name="Group 52"/>
          <p:cNvGrpSpPr/>
          <p:nvPr/>
        </p:nvGrpSpPr>
        <p:grpSpPr>
          <a:xfrm>
            <a:off x="4500563" y="4149725"/>
            <a:ext cx="2089150" cy="1585913"/>
            <a:chOff x="2925" y="2794"/>
            <a:chExt cx="1316" cy="999"/>
          </a:xfrm>
        </p:grpSpPr>
        <p:grpSp>
          <p:nvGrpSpPr>
            <p:cNvPr id="38953" name="Group 53"/>
            <p:cNvGrpSpPr/>
            <p:nvPr/>
          </p:nvGrpSpPr>
          <p:grpSpPr>
            <a:xfrm>
              <a:off x="3453" y="2794"/>
              <a:ext cx="788" cy="792"/>
              <a:chOff x="2784" y="2376"/>
              <a:chExt cx="788" cy="792"/>
            </a:xfrm>
          </p:grpSpPr>
          <p:sp>
            <p:nvSpPr>
              <p:cNvPr id="38961" name="Rectangle 54"/>
              <p:cNvSpPr/>
              <p:nvPr/>
            </p:nvSpPr>
            <p:spPr>
              <a:xfrm>
                <a:off x="3024" y="2400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/>
                <a:endParaRPr lang="zh-CN" altLang="en-US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8927" name="Object 55"/>
              <p:cNvGraphicFramePr/>
              <p:nvPr/>
            </p:nvGraphicFramePr>
            <p:xfrm>
              <a:off x="3352" y="2403"/>
              <a:ext cx="22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9" r:id="rId27" imgW="165100" imgH="203200" progId="Equation.3">
                      <p:embed/>
                    </p:oleObj>
                  </mc:Choice>
                  <mc:Fallback>
                    <p:oleObj r:id="rId27" imgW="165100" imgH="2032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352" y="2403"/>
                            <a:ext cx="220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2" name="Line 56"/>
              <p:cNvSpPr/>
              <p:nvPr/>
            </p:nvSpPr>
            <p:spPr>
              <a:xfrm flipV="1">
                <a:off x="2784" y="264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63" name="Oval 57"/>
              <p:cNvSpPr/>
              <p:nvPr/>
            </p:nvSpPr>
            <p:spPr>
              <a:xfrm>
                <a:off x="3275" y="2556"/>
                <a:ext cx="94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0" hangingPunct="0"/>
                <a:endParaRPr lang="zh-CN" altLang="en-US" sz="32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64" name="Text Box 58"/>
              <p:cNvSpPr txBox="1"/>
              <p:nvPr/>
            </p:nvSpPr>
            <p:spPr>
              <a:xfrm>
                <a:off x="3240" y="2376"/>
                <a:ext cx="1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38954" name="Group 59"/>
            <p:cNvGrpSpPr/>
            <p:nvPr/>
          </p:nvGrpSpPr>
          <p:grpSpPr>
            <a:xfrm>
              <a:off x="2925" y="3466"/>
              <a:ext cx="1296" cy="327"/>
              <a:chOff x="4176" y="2448"/>
              <a:chExt cx="1296" cy="327"/>
            </a:xfrm>
          </p:grpSpPr>
          <p:sp>
            <p:nvSpPr>
              <p:cNvPr id="38958" name="Line 60"/>
              <p:cNvSpPr/>
              <p:nvPr/>
            </p:nvSpPr>
            <p:spPr>
              <a:xfrm flipV="1">
                <a:off x="4704" y="2616"/>
                <a:ext cx="768" cy="0"/>
              </a:xfrm>
              <a:prstGeom prst="line">
                <a:avLst/>
              </a:prstGeom>
              <a:ln w="38100" cap="flat" cmpd="sng">
                <a:solidFill>
                  <a:srgbClr val="0066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9" name="Oval 61"/>
              <p:cNvSpPr/>
              <p:nvPr/>
            </p:nvSpPr>
            <p:spPr>
              <a:xfrm>
                <a:off x="4530" y="2535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rgbClr val="0066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1"/>
              <a:lstStyle/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38960" name="Rectangle 62"/>
              <p:cNvSpPr/>
              <p:nvPr/>
            </p:nvSpPr>
            <p:spPr>
              <a:xfrm>
                <a:off x="4176" y="2448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+q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8955" name="Group 63"/>
            <p:cNvGrpSpPr/>
            <p:nvPr/>
          </p:nvGrpSpPr>
          <p:grpSpPr>
            <a:xfrm>
              <a:off x="3728" y="2812"/>
              <a:ext cx="288" cy="327"/>
              <a:chOff x="3953" y="2971"/>
              <a:chExt cx="288" cy="327"/>
            </a:xfrm>
          </p:grpSpPr>
          <p:sp>
            <p:nvSpPr>
              <p:cNvPr id="38956" name="Oval 64"/>
              <p:cNvSpPr/>
              <p:nvPr/>
            </p:nvSpPr>
            <p:spPr>
              <a:xfrm>
                <a:off x="4176" y="3216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7" name="Text Box 65"/>
              <p:cNvSpPr txBox="1"/>
              <p:nvPr/>
            </p:nvSpPr>
            <p:spPr>
              <a:xfrm>
                <a:off x="3953" y="2971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</a:p>
            </p:txBody>
          </p:sp>
        </p:grpSp>
      </p:grpSp>
      <p:grpSp>
        <p:nvGrpSpPr>
          <p:cNvPr id="16" name="Group 66"/>
          <p:cNvGrpSpPr/>
          <p:nvPr/>
        </p:nvGrpSpPr>
        <p:grpSpPr>
          <a:xfrm>
            <a:off x="6678613" y="4151313"/>
            <a:ext cx="2214562" cy="1608137"/>
            <a:chOff x="4207" y="2795"/>
            <a:chExt cx="1395" cy="1013"/>
          </a:xfrm>
        </p:grpSpPr>
        <p:grpSp>
          <p:nvGrpSpPr>
            <p:cNvPr id="38940" name="Group 67"/>
            <p:cNvGrpSpPr/>
            <p:nvPr/>
          </p:nvGrpSpPr>
          <p:grpSpPr>
            <a:xfrm>
              <a:off x="4207" y="3481"/>
              <a:ext cx="1283" cy="327"/>
              <a:chOff x="4207" y="3705"/>
              <a:chExt cx="1283" cy="327"/>
            </a:xfrm>
          </p:grpSpPr>
          <p:sp>
            <p:nvSpPr>
              <p:cNvPr id="38950" name="Line 68"/>
              <p:cNvSpPr/>
              <p:nvPr/>
            </p:nvSpPr>
            <p:spPr>
              <a:xfrm flipV="1">
                <a:off x="4722" y="3886"/>
                <a:ext cx="768" cy="0"/>
              </a:xfrm>
              <a:prstGeom prst="line">
                <a:avLst/>
              </a:prstGeom>
              <a:ln w="38100" cap="flat" cmpd="sng">
                <a:solidFill>
                  <a:srgbClr val="0066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1" name="Oval 69"/>
              <p:cNvSpPr/>
              <p:nvPr/>
            </p:nvSpPr>
            <p:spPr>
              <a:xfrm>
                <a:off x="4535" y="3792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rgbClr val="0066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1"/>
              <a:lstStyle/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38952" name="Rectangle 70"/>
              <p:cNvSpPr/>
              <p:nvPr/>
            </p:nvSpPr>
            <p:spPr>
              <a:xfrm>
                <a:off x="4207" y="3705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+q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8941" name="Group 71"/>
            <p:cNvGrpSpPr/>
            <p:nvPr/>
          </p:nvGrpSpPr>
          <p:grpSpPr>
            <a:xfrm>
              <a:off x="4718" y="2795"/>
              <a:ext cx="884" cy="830"/>
              <a:chOff x="4684" y="2795"/>
              <a:chExt cx="884" cy="830"/>
            </a:xfrm>
          </p:grpSpPr>
          <p:grpSp>
            <p:nvGrpSpPr>
              <p:cNvPr id="38942" name="Group 72"/>
              <p:cNvGrpSpPr/>
              <p:nvPr/>
            </p:nvGrpSpPr>
            <p:grpSpPr>
              <a:xfrm>
                <a:off x="4684" y="2795"/>
                <a:ext cx="884" cy="830"/>
                <a:chOff x="4512" y="2194"/>
                <a:chExt cx="884" cy="830"/>
              </a:xfrm>
            </p:grpSpPr>
            <p:graphicFrame>
              <p:nvGraphicFramePr>
                <p:cNvPr id="38926" name="Object 73"/>
                <p:cNvGraphicFramePr/>
                <p:nvPr/>
              </p:nvGraphicFramePr>
              <p:xfrm>
                <a:off x="5176" y="2208"/>
                <a:ext cx="22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0" r:id="rId29" imgW="165100" imgH="203200" progId="Equation.3">
                        <p:embed/>
                      </p:oleObj>
                    </mc:Choice>
                    <mc:Fallback>
                      <p:oleObj r:id="rId29" imgW="165100" imgH="20320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6" y="2208"/>
                              <a:ext cx="220" cy="27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46" name="Line 74"/>
                <p:cNvSpPr/>
                <p:nvPr/>
              </p:nvSpPr>
              <p:spPr>
                <a:xfrm flipV="1">
                  <a:off x="4512" y="2496"/>
                  <a:ext cx="528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47" name="Rectangle 75"/>
                <p:cNvSpPr/>
                <p:nvPr/>
              </p:nvSpPr>
              <p:spPr>
                <a:xfrm>
                  <a:off x="4820" y="2194"/>
                  <a:ext cx="11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vl="0" algn="ctr" eaLnBrk="0" hangingPunct="0"/>
                  <a:endParaRPr lang="zh-CN" altLang="en-US" i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948" name="Oval 76"/>
                <p:cNvSpPr/>
                <p:nvPr/>
              </p:nvSpPr>
              <p:spPr>
                <a:xfrm>
                  <a:off x="4992" y="236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617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896" y="2256"/>
                  <a:ext cx="340" cy="327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tailEnd type="none" w="sm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0" eaLnBrk="1" hangingPunct="1"/>
                  <a:r>
                    <a:rPr lang="en-US" altLang="zh-CN" dirty="0">
                      <a:effectLst>
                        <a:outerShdw blurRad="38100" dist="38100" dir="2700000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×</a:t>
                  </a:r>
                </a:p>
              </p:txBody>
            </p:sp>
          </p:grpSp>
          <p:grpSp>
            <p:nvGrpSpPr>
              <p:cNvPr id="38943" name="Group 78"/>
              <p:cNvGrpSpPr/>
              <p:nvPr/>
            </p:nvGrpSpPr>
            <p:grpSpPr>
              <a:xfrm>
                <a:off x="4906" y="2879"/>
                <a:ext cx="288" cy="327"/>
                <a:chOff x="3953" y="2971"/>
                <a:chExt cx="288" cy="327"/>
              </a:xfrm>
            </p:grpSpPr>
            <p:sp>
              <p:nvSpPr>
                <p:cNvPr id="38944" name="Oval 79"/>
                <p:cNvSpPr/>
                <p:nvPr/>
              </p:nvSpPr>
              <p:spPr>
                <a:xfrm>
                  <a:off x="4176" y="3216"/>
                  <a:ext cx="48" cy="48"/>
                </a:xfrm>
                <a:prstGeom prst="ellipse">
                  <a:avLst/>
                </a:prstGeom>
                <a:solidFill>
                  <a:srgbClr val="A5002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5" name="Text Box 80"/>
                <p:cNvSpPr txBox="1"/>
                <p:nvPr/>
              </p:nvSpPr>
              <p:spPr>
                <a:xfrm>
                  <a:off x="3953" y="2971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  <p:bldP spid="516105" grpId="0"/>
      <p:bldP spid="5161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9" name="Text Box 2"/>
          <p:cNvSpPr txBox="1"/>
          <p:nvPr/>
        </p:nvSpPr>
        <p:spPr>
          <a:xfrm>
            <a:off x="2454275" y="1385888"/>
            <a:ext cx="1952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 电场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50" name="Text Box 3"/>
          <p:cNvSpPr txBox="1"/>
          <p:nvPr/>
        </p:nvSpPr>
        <p:spPr>
          <a:xfrm>
            <a:off x="1155700" y="1989138"/>
            <a:ext cx="1595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场源：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</a:t>
            </a:r>
          </a:p>
        </p:txBody>
      </p:sp>
      <p:sp>
        <p:nvSpPr>
          <p:cNvPr id="39951" name="Text Box 4"/>
          <p:cNvSpPr txBox="1"/>
          <p:nvPr/>
        </p:nvSpPr>
        <p:spPr>
          <a:xfrm>
            <a:off x="1908175" y="2633663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电荷 元 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</a:p>
        </p:txBody>
      </p:sp>
      <p:sp>
        <p:nvSpPr>
          <p:cNvPr id="39952" name="Text Box 5"/>
          <p:cNvSpPr txBox="1"/>
          <p:nvPr/>
        </p:nvSpPr>
        <p:spPr>
          <a:xfrm>
            <a:off x="1120775" y="4221163"/>
            <a:ext cx="1341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场量：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53" name="Text Box 6"/>
          <p:cNvSpPr txBox="1"/>
          <p:nvPr/>
        </p:nvSpPr>
        <p:spPr>
          <a:xfrm>
            <a:off x="6083300" y="199072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电流  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</a:p>
        </p:txBody>
      </p:sp>
      <p:sp>
        <p:nvSpPr>
          <p:cNvPr id="39954" name="Text Box 7"/>
          <p:cNvSpPr txBox="1"/>
          <p:nvPr/>
        </p:nvSpPr>
        <p:spPr>
          <a:xfrm>
            <a:off x="2606675" y="2016125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电荷   </a:t>
            </a:r>
            <a:r>
              <a:rPr lang="en-US" altLang="zh-CN" sz="2400" i="1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</a:p>
        </p:txBody>
      </p:sp>
      <p:sp>
        <p:nvSpPr>
          <p:cNvPr id="39955" name="Text Box 8"/>
          <p:cNvSpPr txBox="1"/>
          <p:nvPr/>
        </p:nvSpPr>
        <p:spPr>
          <a:xfrm>
            <a:off x="5846763" y="25844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电流元</a:t>
            </a:r>
          </a:p>
        </p:txBody>
      </p:sp>
      <p:graphicFrame>
        <p:nvGraphicFramePr>
          <p:cNvPr id="39938" name="Object 9"/>
          <p:cNvGraphicFramePr/>
          <p:nvPr/>
        </p:nvGraphicFramePr>
        <p:xfrm>
          <a:off x="6997700" y="2565400"/>
          <a:ext cx="612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r:id="rId3" imgW="278765" imgH="215900" progId="Equation.3">
                  <p:embed/>
                </p:oleObj>
              </mc:Choice>
              <mc:Fallback>
                <p:oleObj r:id="rId3" imgW="278765" imgH="215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97700" y="2565400"/>
                        <a:ext cx="6127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"/>
          <p:cNvGraphicFramePr/>
          <p:nvPr/>
        </p:nvGraphicFramePr>
        <p:xfrm>
          <a:off x="2606675" y="3187700"/>
          <a:ext cx="2181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r:id="rId5" imgW="964565" imgH="431800" progId="Equation.DSMT4">
                  <p:embed/>
                </p:oleObj>
              </mc:Choice>
              <mc:Fallback>
                <p:oleObj r:id="rId5" imgW="964565" imgH="4318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6675" y="3187700"/>
                        <a:ext cx="21812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1"/>
          <p:cNvGraphicFramePr/>
          <p:nvPr/>
        </p:nvGraphicFramePr>
        <p:xfrm>
          <a:off x="5580063" y="3141663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r:id="rId7" imgW="901065" imgH="419100" progId="Equation.DSMT4">
                  <p:embed/>
                </p:oleObj>
              </mc:Choice>
              <mc:Fallback>
                <p:oleObj r:id="rId7" imgW="901065" imgH="4191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3141663"/>
                        <a:ext cx="209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 Box 12"/>
          <p:cNvSpPr txBox="1"/>
          <p:nvPr/>
        </p:nvSpPr>
        <p:spPr>
          <a:xfrm>
            <a:off x="1042988" y="4729163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叠加原理：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</a:t>
            </a:r>
          </a:p>
        </p:txBody>
      </p:sp>
      <p:graphicFrame>
        <p:nvGraphicFramePr>
          <p:cNvPr id="39941" name="Object 13"/>
          <p:cNvGraphicFramePr/>
          <p:nvPr/>
        </p:nvGraphicFramePr>
        <p:xfrm>
          <a:off x="3175000" y="4724400"/>
          <a:ext cx="14303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r:id="rId9" imgW="622300" imgH="292100" progId="Equation.DSMT4">
                  <p:embed/>
                </p:oleObj>
              </mc:Choice>
              <mc:Fallback>
                <p:oleObj r:id="rId9" imgW="622300" imgH="2921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5000" y="4724400"/>
                        <a:ext cx="143033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4"/>
          <p:cNvGraphicFramePr/>
          <p:nvPr/>
        </p:nvGraphicFramePr>
        <p:xfrm>
          <a:off x="6367463" y="4759325"/>
          <a:ext cx="1219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r:id="rId11" imgW="596900" imgH="292100" progId="Equation.3">
                  <p:embed/>
                </p:oleObj>
              </mc:Choice>
              <mc:Fallback>
                <p:oleObj r:id="rId11" imgW="596900" imgH="292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67463" y="4759325"/>
                        <a:ext cx="12192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15"/>
          <p:cNvSpPr txBox="1"/>
          <p:nvPr/>
        </p:nvSpPr>
        <p:spPr>
          <a:xfrm>
            <a:off x="6081713" y="1397000"/>
            <a:ext cx="1441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磁场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958" name="Group 16"/>
          <p:cNvGrpSpPr/>
          <p:nvPr/>
        </p:nvGrpSpPr>
        <p:grpSpPr>
          <a:xfrm>
            <a:off x="771525" y="5661025"/>
            <a:ext cx="6753225" cy="542925"/>
            <a:chOff x="486" y="3566"/>
            <a:chExt cx="4254" cy="342"/>
          </a:xfrm>
        </p:grpSpPr>
        <p:sp>
          <p:nvSpPr>
            <p:cNvPr id="39961" name="Rectangle 17"/>
            <p:cNvSpPr/>
            <p:nvPr/>
          </p:nvSpPr>
          <p:spPr>
            <a:xfrm>
              <a:off x="486" y="3566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仿宋_GB2312" pitchFamily="49" charset="-122"/>
                </a:rPr>
                <a:t>基本思路：</a:t>
              </a:r>
            </a:p>
          </p:txBody>
        </p:sp>
        <p:graphicFrame>
          <p:nvGraphicFramePr>
            <p:cNvPr id="39945" name="Object 18"/>
            <p:cNvGraphicFramePr/>
            <p:nvPr/>
          </p:nvGraphicFramePr>
          <p:xfrm>
            <a:off x="2345" y="3600"/>
            <a:ext cx="28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r:id="rId13" imgW="457200" imgH="342900" progId="Equation.3">
                    <p:embed/>
                  </p:oleObj>
                </mc:Choice>
                <mc:Fallback>
                  <p:oleObj r:id="rId13" imgW="457200" imgH="3429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45" y="3600"/>
                          <a:ext cx="28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AutoShape 19"/>
            <p:cNvSpPr/>
            <p:nvPr/>
          </p:nvSpPr>
          <p:spPr>
            <a:xfrm>
              <a:off x="1801" y="3681"/>
              <a:ext cx="432" cy="104"/>
            </a:xfrm>
            <a:prstGeom prst="rightArrow">
              <a:avLst>
                <a:gd name="adj1" fmla="val 50000"/>
                <a:gd name="adj2" fmla="val 103846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Object 20"/>
            <p:cNvGraphicFramePr/>
            <p:nvPr/>
          </p:nvGraphicFramePr>
          <p:xfrm>
            <a:off x="1585" y="3638"/>
            <a:ext cx="119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8" r:id="rId15" imgW="190500" imgH="266065" progId="Equation.3">
                    <p:embed/>
                  </p:oleObj>
                </mc:Choice>
                <mc:Fallback>
                  <p:oleObj r:id="rId15" imgW="190500" imgH="266065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85" y="3638"/>
                          <a:ext cx="119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AutoShape 21"/>
            <p:cNvSpPr/>
            <p:nvPr/>
          </p:nvSpPr>
          <p:spPr>
            <a:xfrm>
              <a:off x="2708" y="3695"/>
              <a:ext cx="432" cy="90"/>
            </a:xfrm>
            <a:prstGeom prst="rightArrow">
              <a:avLst>
                <a:gd name="adj1" fmla="val 50000"/>
                <a:gd name="adj2" fmla="val 120000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7" name="Object 22"/>
            <p:cNvGraphicFramePr/>
            <p:nvPr/>
          </p:nvGraphicFramePr>
          <p:xfrm>
            <a:off x="3207" y="3616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9" r:id="rId17" imgW="381000" imgH="330200" progId="Equation.3">
                    <p:embed/>
                  </p:oleObj>
                </mc:Choice>
                <mc:Fallback>
                  <p:oleObj r:id="rId17" imgW="381000" imgH="3302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07" y="3616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AutoShape 23"/>
            <p:cNvSpPr/>
            <p:nvPr/>
          </p:nvSpPr>
          <p:spPr>
            <a:xfrm>
              <a:off x="3570" y="3696"/>
              <a:ext cx="432" cy="90"/>
            </a:xfrm>
            <a:prstGeom prst="rightArrow">
              <a:avLst>
                <a:gd name="adj1" fmla="val 50000"/>
                <a:gd name="adj2" fmla="val 120000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8" name="Object 24"/>
            <p:cNvGraphicFramePr/>
            <p:nvPr/>
          </p:nvGraphicFramePr>
          <p:xfrm>
            <a:off x="4069" y="3589"/>
            <a:ext cx="67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0" r:id="rId19" imgW="1066800" imgH="508000" progId="Equation.3">
                    <p:embed/>
                  </p:oleObj>
                </mc:Choice>
                <mc:Fallback>
                  <p:oleObj r:id="rId19" imgW="1066800" imgH="508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69" y="3589"/>
                          <a:ext cx="671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9" name="Text Box 25"/>
          <p:cNvSpPr txBox="1"/>
          <p:nvPr/>
        </p:nvSpPr>
        <p:spPr>
          <a:xfrm>
            <a:off x="3851275" y="333375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小结</a:t>
            </a:r>
          </a:p>
        </p:txBody>
      </p:sp>
      <p:sp>
        <p:nvSpPr>
          <p:cNvPr id="39960" name="Text Box 26"/>
          <p:cNvSpPr txBox="1"/>
          <p:nvPr/>
        </p:nvSpPr>
        <p:spPr>
          <a:xfrm>
            <a:off x="755650" y="981075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、电场与磁场的对比</a:t>
            </a:r>
          </a:p>
        </p:txBody>
      </p:sp>
      <p:graphicFrame>
        <p:nvGraphicFramePr>
          <p:cNvPr id="39943" name="Object 27"/>
          <p:cNvGraphicFramePr/>
          <p:nvPr/>
        </p:nvGraphicFramePr>
        <p:xfrm>
          <a:off x="3327400" y="4221163"/>
          <a:ext cx="3159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r:id="rId21" imgW="165100" imgH="203200" progId="Equation.DSMT4">
                  <p:embed/>
                </p:oleObj>
              </mc:Choice>
              <mc:Fallback>
                <p:oleObj r:id="rId21" imgW="1651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7400" y="4221163"/>
                        <a:ext cx="315913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28"/>
          <p:cNvGraphicFramePr/>
          <p:nvPr/>
        </p:nvGraphicFramePr>
        <p:xfrm>
          <a:off x="6515100" y="4149725"/>
          <a:ext cx="350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r:id="rId23" imgW="165100" imgH="203200" progId="Equation.DSMT4">
                  <p:embed/>
                </p:oleObj>
              </mc:Choice>
              <mc:Fallback>
                <p:oleObj r:id="rId23" imgW="1651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15100" y="4149725"/>
                        <a:ext cx="3508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2" name="Group 2"/>
          <p:cNvGrpSpPr/>
          <p:nvPr/>
        </p:nvGrpSpPr>
        <p:grpSpPr>
          <a:xfrm>
            <a:off x="6858000" y="981075"/>
            <a:ext cx="1676400" cy="1643063"/>
            <a:chOff x="4224" y="2064"/>
            <a:chExt cx="1536" cy="1188"/>
          </a:xfrm>
        </p:grpSpPr>
        <p:graphicFrame>
          <p:nvGraphicFramePr>
            <p:cNvPr id="40969" name="Object 3"/>
            <p:cNvGraphicFramePr/>
            <p:nvPr/>
          </p:nvGraphicFramePr>
          <p:xfrm>
            <a:off x="5543" y="2640"/>
            <a:ext cx="2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r:id="rId3" imgW="152400" imgH="203200" progId="Equation.3">
                    <p:embed/>
                  </p:oleObj>
                </mc:Choice>
                <mc:Fallback>
                  <p:oleObj r:id="rId3" imgW="152400" imgH="2032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43" y="2640"/>
                          <a:ext cx="217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4"/>
            <p:cNvGraphicFramePr/>
            <p:nvPr/>
          </p:nvGraphicFramePr>
          <p:xfrm>
            <a:off x="4224" y="2064"/>
            <a:ext cx="1350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r:id="rId5" imgW="2143125" imgH="1885950" progId="PBrush">
                    <p:embed/>
                  </p:oleObj>
                </mc:Choice>
                <mc:Fallback>
                  <p:oleObj r:id="rId5" imgW="2143125" imgH="1885950" progId="PBrush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064"/>
                          <a:ext cx="1350" cy="1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5"/>
            <p:cNvGraphicFramePr/>
            <p:nvPr/>
          </p:nvGraphicFramePr>
          <p:xfrm>
            <a:off x="5088" y="2928"/>
            <a:ext cx="3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5" r:id="rId7" imgW="253365" imgH="215900" progId="Equation.3">
                    <p:embed/>
                  </p:oleObj>
                </mc:Choice>
                <mc:Fallback>
                  <p:oleObj r:id="rId7" imgW="253365" imgH="2159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88" y="2928"/>
                          <a:ext cx="3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2" name="Object 6"/>
          <p:cNvGraphicFramePr/>
          <p:nvPr/>
        </p:nvGraphicFramePr>
        <p:xfrm>
          <a:off x="1123950" y="868363"/>
          <a:ext cx="2057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r:id="rId9" imgW="1066165" imgH="431800" progId="Equation.3">
                  <p:embed/>
                </p:oleObj>
              </mc:Choice>
              <mc:Fallback>
                <p:oleObj r:id="rId9" imgW="1066165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3950" y="868363"/>
                        <a:ext cx="20574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7"/>
          <p:cNvSpPr txBox="1"/>
          <p:nvPr/>
        </p:nvSpPr>
        <p:spPr>
          <a:xfrm>
            <a:off x="3638550" y="102076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方向的判断是重点！</a:t>
            </a:r>
          </a:p>
        </p:txBody>
      </p:sp>
      <p:sp>
        <p:nvSpPr>
          <p:cNvPr id="40974" name="Text Box 8"/>
          <p:cNvSpPr txBox="1"/>
          <p:nvPr/>
        </p:nvSpPr>
        <p:spPr>
          <a:xfrm>
            <a:off x="381000" y="476250"/>
            <a:ext cx="44783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毕奥-萨伐尔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拉普拉斯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975" name="Rectangle 9"/>
          <p:cNvSpPr/>
          <p:nvPr/>
        </p:nvSpPr>
        <p:spPr>
          <a:xfrm>
            <a:off x="4440238" y="476250"/>
            <a:ext cx="4164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电流元产生的磁感应强度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40976" name="Text Box 10"/>
          <p:cNvSpPr txBox="1"/>
          <p:nvPr/>
        </p:nvSpPr>
        <p:spPr>
          <a:xfrm>
            <a:off x="395288" y="1701800"/>
            <a:ext cx="71628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毕奥-萨伐尔定律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应用：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直线电流：有限长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无限长</a:t>
            </a: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圆电流：</a:t>
            </a: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载流长直螺线管：</a:t>
            </a: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运流电流：</a:t>
            </a:r>
          </a:p>
        </p:txBody>
      </p:sp>
      <p:graphicFrame>
        <p:nvGraphicFramePr>
          <p:cNvPr id="40963" name="Object 11"/>
          <p:cNvGraphicFramePr/>
          <p:nvPr/>
        </p:nvGraphicFramePr>
        <p:xfrm>
          <a:off x="4659313" y="2024063"/>
          <a:ext cx="1828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r:id="rId11" imgW="583565" imgH="405765" progId="Equation.3">
                  <p:embed/>
                </p:oleObj>
              </mc:Choice>
              <mc:Fallback>
                <p:oleObj r:id="rId11" imgW="583565" imgH="4057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9313" y="2024063"/>
                        <a:ext cx="18288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Rectangle 12"/>
          <p:cNvSpPr/>
          <p:nvPr/>
        </p:nvSpPr>
        <p:spPr>
          <a:xfrm>
            <a:off x="2124075" y="2881313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圆心处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</a:t>
            </a:r>
            <a:endParaRPr lang="zh-CN" altLang="en-US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0964" name="Object 13"/>
          <p:cNvGraphicFramePr/>
          <p:nvPr/>
        </p:nvGraphicFramePr>
        <p:xfrm>
          <a:off x="3365500" y="2695575"/>
          <a:ext cx="123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r:id="rId13" imgW="659765" imgH="405765" progId="Equation.3">
                  <p:embed/>
                </p:oleObj>
              </mc:Choice>
              <mc:Fallback>
                <p:oleObj r:id="rId13" imgW="659765" imgH="4057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65500" y="2695575"/>
                        <a:ext cx="1231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4"/>
          <p:cNvGraphicFramePr/>
          <p:nvPr/>
        </p:nvGraphicFramePr>
        <p:xfrm>
          <a:off x="3203575" y="3490913"/>
          <a:ext cx="1676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r:id="rId15" imgW="635000" imgH="228600" progId="Equation.3">
                  <p:embed/>
                </p:oleObj>
              </mc:Choice>
              <mc:Fallback>
                <p:oleObj r:id="rId15" imgW="6350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3490913"/>
                        <a:ext cx="167640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5"/>
          <p:cNvSpPr txBox="1"/>
          <p:nvPr/>
        </p:nvSpPr>
        <p:spPr>
          <a:xfrm>
            <a:off x="457200" y="5708650"/>
            <a:ext cx="4475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zh-CN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运动电荷产生的磁场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966" name="Object 16"/>
          <p:cNvGraphicFramePr/>
          <p:nvPr/>
        </p:nvGraphicFramePr>
        <p:xfrm>
          <a:off x="4643438" y="5516563"/>
          <a:ext cx="19002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r:id="rId17" imgW="939165" imgH="405765" progId="Equation.3">
                  <p:embed/>
                </p:oleObj>
              </mc:Choice>
              <mc:Fallback>
                <p:oleObj r:id="rId17" imgW="939165" imgH="4057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5516563"/>
                        <a:ext cx="190023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7"/>
          <p:cNvSpPr txBox="1"/>
          <p:nvPr/>
        </p:nvSpPr>
        <p:spPr>
          <a:xfrm>
            <a:off x="2339975" y="409416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等效电流</a:t>
            </a:r>
          </a:p>
        </p:txBody>
      </p:sp>
      <p:graphicFrame>
        <p:nvGraphicFramePr>
          <p:cNvPr id="40967" name="Object 18"/>
          <p:cNvGraphicFramePr/>
          <p:nvPr/>
        </p:nvGraphicFramePr>
        <p:xfrm>
          <a:off x="4030663" y="3981450"/>
          <a:ext cx="1781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r:id="rId19" imgW="1015365" imgH="393700" progId="Equation.DSMT4">
                  <p:embed/>
                </p:oleObj>
              </mc:Choice>
              <mc:Fallback>
                <p:oleObj r:id="rId19" imgW="1015365" imgH="393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0663" y="3981450"/>
                        <a:ext cx="17811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9"/>
          <p:cNvGraphicFramePr/>
          <p:nvPr/>
        </p:nvGraphicFramePr>
        <p:xfrm>
          <a:off x="3889375" y="4670425"/>
          <a:ext cx="22669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r:id="rId21" imgW="1053465" imgH="393700" progId="Equation.DSMT4">
                  <p:embed/>
                </p:oleObj>
              </mc:Choice>
              <mc:Fallback>
                <p:oleObj r:id="rId21" imgW="1053465" imgH="3937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9375" y="4670425"/>
                        <a:ext cx="22669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0"/>
          <p:cNvSpPr txBox="1"/>
          <p:nvPr/>
        </p:nvSpPr>
        <p:spPr>
          <a:xfrm>
            <a:off x="2339975" y="48037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圆心处：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827088" y="1989138"/>
            <a:ext cx="7145337" cy="2835275"/>
            <a:chOff x="972" y="1944"/>
            <a:chExt cx="4501" cy="1786"/>
          </a:xfrm>
        </p:grpSpPr>
        <p:grpSp>
          <p:nvGrpSpPr>
            <p:cNvPr id="41991" name="Group 9"/>
            <p:cNvGrpSpPr/>
            <p:nvPr/>
          </p:nvGrpSpPr>
          <p:grpSpPr>
            <a:xfrm>
              <a:off x="972" y="1944"/>
              <a:ext cx="3701" cy="518"/>
              <a:chOff x="972" y="2016"/>
              <a:chExt cx="3701" cy="518"/>
            </a:xfrm>
          </p:grpSpPr>
          <p:sp>
            <p:nvSpPr>
              <p:cNvPr id="41997" name="Text Box 10"/>
              <p:cNvSpPr txBox="1"/>
              <p:nvPr/>
            </p:nvSpPr>
            <p:spPr>
              <a:xfrm>
                <a:off x="2253" y="2016"/>
                <a:ext cx="2420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切向：该点   方向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疏密：正比于该点  的大小</a:t>
                </a:r>
              </a:p>
            </p:txBody>
          </p:sp>
          <p:sp>
            <p:nvSpPr>
              <p:cNvPr id="41998" name="Text Box 11"/>
              <p:cNvSpPr txBox="1"/>
              <p:nvPr/>
            </p:nvSpPr>
            <p:spPr>
              <a:xfrm>
                <a:off x="972" y="2143"/>
                <a:ext cx="107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en-US" altLang="zh-CN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1.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磁感应线</a:t>
                </a:r>
              </a:p>
            </p:txBody>
          </p:sp>
          <p:sp>
            <p:nvSpPr>
              <p:cNvPr id="41999" name="AutoShape 12"/>
              <p:cNvSpPr/>
              <p:nvPr/>
            </p:nvSpPr>
            <p:spPr>
              <a:xfrm>
                <a:off x="2069" y="2121"/>
                <a:ext cx="194" cy="365"/>
              </a:xfrm>
              <a:prstGeom prst="leftBrace">
                <a:avLst>
                  <a:gd name="adj1" fmla="val 1567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1986" name="Object 13"/>
              <p:cNvGraphicFramePr/>
              <p:nvPr/>
            </p:nvGraphicFramePr>
            <p:xfrm>
              <a:off x="3880" y="2278"/>
              <a:ext cx="165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89" r:id="rId3" imgW="165100" imgH="203200" progId="Equation.3">
                      <p:embed/>
                    </p:oleObj>
                  </mc:Choice>
                  <mc:Fallback>
                    <p:oleObj r:id="rId3" imgW="165100" imgH="2032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880" y="2278"/>
                            <a:ext cx="165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7" name="Object 14"/>
              <p:cNvGraphicFramePr/>
              <p:nvPr/>
            </p:nvGraphicFramePr>
            <p:xfrm>
              <a:off x="3319" y="2031"/>
              <a:ext cx="177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90" r:id="rId5" imgW="165100" imgH="203200" progId="Equation.3">
                      <p:embed/>
                    </p:oleObj>
                  </mc:Choice>
                  <mc:Fallback>
                    <p:oleObj r:id="rId5" imgW="165100" imgH="2032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" y="2031"/>
                            <a:ext cx="177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992" name="Group 15"/>
            <p:cNvGrpSpPr/>
            <p:nvPr/>
          </p:nvGrpSpPr>
          <p:grpSpPr>
            <a:xfrm>
              <a:off x="2270" y="2781"/>
              <a:ext cx="3203" cy="748"/>
              <a:chOff x="929" y="2781"/>
              <a:chExt cx="3203" cy="748"/>
            </a:xfrm>
          </p:grpSpPr>
          <p:sp>
            <p:nvSpPr>
              <p:cNvPr id="41994" name="Text Box 16"/>
              <p:cNvSpPr txBox="1"/>
              <p:nvPr/>
            </p:nvSpPr>
            <p:spPr>
              <a:xfrm>
                <a:off x="929" y="2977"/>
                <a:ext cx="50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特点</a:t>
                </a:r>
              </a:p>
            </p:txBody>
          </p:sp>
          <p:sp>
            <p:nvSpPr>
              <p:cNvPr id="41995" name="Text Box 17"/>
              <p:cNvSpPr txBox="1"/>
              <p:nvPr/>
            </p:nvSpPr>
            <p:spPr>
              <a:xfrm>
                <a:off x="1616" y="2781"/>
                <a:ext cx="2516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闭合， 或两端伸向无穷远；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与载流回路互相套联；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互不相交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sp>
            <p:nvSpPr>
              <p:cNvPr id="41996" name="AutoShape 18"/>
              <p:cNvSpPr/>
              <p:nvPr/>
            </p:nvSpPr>
            <p:spPr>
              <a:xfrm>
                <a:off x="1443" y="2874"/>
                <a:ext cx="195" cy="564"/>
              </a:xfrm>
              <a:prstGeom prst="leftBrace">
                <a:avLst>
                  <a:gd name="adj1" fmla="val 24102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41993" name="Picture 19" descr="12-43"/>
            <p:cNvPicPr>
              <a:picLocks noChangeAspect="1"/>
            </p:cNvPicPr>
            <p:nvPr/>
          </p:nvPicPr>
          <p:blipFill>
            <a:blip r:embed="rId6">
              <a:lum bright="-12000" contrast="24000"/>
            </a:blip>
            <a:srcRect b="10966"/>
            <a:stretch>
              <a:fillRect/>
            </a:stretch>
          </p:blipFill>
          <p:spPr>
            <a:xfrm>
              <a:off x="996" y="2699"/>
              <a:ext cx="1234" cy="1031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41989" name="Rectangle 20"/>
          <p:cNvSpPr/>
          <p:nvPr/>
        </p:nvSpPr>
        <p:spPr>
          <a:xfrm>
            <a:off x="1116013" y="476250"/>
            <a:ext cx="7531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§4  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磁场的</a:t>
            </a:r>
            <a:r>
              <a:rPr lang="zh-CN" alt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“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高斯定理</a:t>
            </a:r>
            <a:r>
              <a:rPr lang="zh-CN" alt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”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和安培环路定理 </a:t>
            </a:r>
          </a:p>
        </p:txBody>
      </p:sp>
      <p:sp>
        <p:nvSpPr>
          <p:cNvPr id="41990" name="Text Box 21"/>
          <p:cNvSpPr txBox="1"/>
          <p:nvPr/>
        </p:nvSpPr>
        <p:spPr>
          <a:xfrm>
            <a:off x="684213" y="1254125"/>
            <a:ext cx="4392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一、磁场的高斯定理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" name="Text Box 2"/>
          <p:cNvSpPr txBox="1"/>
          <p:nvPr/>
        </p:nvSpPr>
        <p:spPr>
          <a:xfrm>
            <a:off x="971550" y="423863"/>
            <a:ext cx="156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磁通量</a:t>
            </a:r>
          </a:p>
        </p:txBody>
      </p:sp>
      <p:sp>
        <p:nvSpPr>
          <p:cNvPr id="43025" name="Text Box 3"/>
          <p:cNvSpPr txBox="1"/>
          <p:nvPr/>
        </p:nvSpPr>
        <p:spPr>
          <a:xfrm>
            <a:off x="1217613" y="917575"/>
            <a:ext cx="5999162" cy="4572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通过磁场中某给定面的磁感应线的总条数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187450" y="1628775"/>
            <a:ext cx="6873875" cy="2166938"/>
            <a:chOff x="1005" y="966"/>
            <a:chExt cx="4330" cy="1365"/>
          </a:xfrm>
        </p:grpSpPr>
        <p:graphicFrame>
          <p:nvGraphicFramePr>
            <p:cNvPr id="43018" name="Object 5"/>
            <p:cNvGraphicFramePr/>
            <p:nvPr/>
          </p:nvGraphicFramePr>
          <p:xfrm>
            <a:off x="2605" y="1388"/>
            <a:ext cx="257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9" r:id="rId3" imgW="2017395" imgH="254000" progId="Equation.DSMT4">
                    <p:embed/>
                  </p:oleObj>
                </mc:Choice>
                <mc:Fallback>
                  <p:oleObj r:id="rId3" imgW="2017395" imgH="2540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5" y="1388"/>
                          <a:ext cx="2575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43" name="Group 6"/>
            <p:cNvGrpSpPr/>
            <p:nvPr/>
          </p:nvGrpSpPr>
          <p:grpSpPr>
            <a:xfrm>
              <a:off x="1005" y="966"/>
              <a:ext cx="1283" cy="1365"/>
              <a:chOff x="1005" y="948"/>
              <a:chExt cx="1283" cy="1365"/>
            </a:xfrm>
          </p:grpSpPr>
          <p:sp>
            <p:nvSpPr>
              <p:cNvPr id="43045" name="Rectangle 7"/>
              <p:cNvSpPr/>
              <p:nvPr/>
            </p:nvSpPr>
            <p:spPr>
              <a:xfrm>
                <a:off x="1005" y="948"/>
                <a:ext cx="1283" cy="136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6" name="Group 8"/>
              <p:cNvGrpSpPr/>
              <p:nvPr/>
            </p:nvGrpSpPr>
            <p:grpSpPr>
              <a:xfrm>
                <a:off x="1182" y="1243"/>
                <a:ext cx="940" cy="918"/>
                <a:chOff x="461" y="1327"/>
                <a:chExt cx="1370" cy="1179"/>
              </a:xfrm>
            </p:grpSpPr>
            <p:sp>
              <p:nvSpPr>
                <p:cNvPr id="43057" name="Arc 9"/>
                <p:cNvSpPr/>
                <p:nvPr/>
              </p:nvSpPr>
              <p:spPr>
                <a:xfrm rot="-4615631">
                  <a:off x="561" y="1227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8" name="Arc 10"/>
                <p:cNvSpPr/>
                <p:nvPr/>
              </p:nvSpPr>
              <p:spPr>
                <a:xfrm rot="-3550924">
                  <a:off x="755" y="1430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047" name="AutoShape 11"/>
              <p:cNvSpPr/>
              <p:nvPr/>
            </p:nvSpPr>
            <p:spPr>
              <a:xfrm rot="9145051">
                <a:off x="1206" y="1139"/>
                <a:ext cx="711" cy="970"/>
              </a:xfrm>
              <a:prstGeom prst="moon">
                <a:avLst>
                  <a:gd name="adj" fmla="val 6848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8" name="Group 12"/>
              <p:cNvGrpSpPr/>
              <p:nvPr/>
            </p:nvGrpSpPr>
            <p:grpSpPr>
              <a:xfrm>
                <a:off x="1196" y="1238"/>
                <a:ext cx="938" cy="920"/>
                <a:chOff x="481" y="1320"/>
                <a:chExt cx="1367" cy="1182"/>
              </a:xfrm>
            </p:grpSpPr>
            <p:sp>
              <p:nvSpPr>
                <p:cNvPr id="43055" name="Arc 13"/>
                <p:cNvSpPr/>
                <p:nvPr/>
              </p:nvSpPr>
              <p:spPr>
                <a:xfrm rot="-4549037">
                  <a:off x="581" y="1220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6" name="Arc 14"/>
                <p:cNvSpPr/>
                <p:nvPr/>
              </p:nvSpPr>
              <p:spPr>
                <a:xfrm rot="-3484330">
                  <a:off x="772" y="1426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049" name="Arc 15"/>
              <p:cNvSpPr/>
              <p:nvPr/>
            </p:nvSpPr>
            <p:spPr>
              <a:xfrm rot="-4615631">
                <a:off x="1419" y="1361"/>
                <a:ext cx="630" cy="554"/>
              </a:xfrm>
              <a:custGeom>
                <a:avLst/>
                <a:gdLst>
                  <a:gd name="txL" fmla="*/ 0 w 19472"/>
                  <a:gd name="txT" fmla="*/ 0 h 16246"/>
                  <a:gd name="txR" fmla="*/ 19472 w 19472"/>
                  <a:gd name="txB" fmla="*/ 16246 h 1624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9472" h="16246" fill="none">
                    <a:moveTo>
                      <a:pt x="14234" y="0"/>
                    </a:moveTo>
                    <a:cubicBezTo>
                      <a:pt x="16428" y="1921"/>
                      <a:pt x="18209" y="4268"/>
                      <a:pt x="19471" y="6897"/>
                    </a:cubicBezTo>
                  </a:path>
                  <a:path w="19472" h="16246" stroke="0">
                    <a:moveTo>
                      <a:pt x="14234" y="0"/>
                    </a:moveTo>
                    <a:cubicBezTo>
                      <a:pt x="16428" y="1921"/>
                      <a:pt x="18209" y="4268"/>
                      <a:pt x="19471" y="6897"/>
                    </a:cubicBezTo>
                    <a:lnTo>
                      <a:pt x="0" y="16246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0" name="Arc 16"/>
              <p:cNvSpPr/>
              <p:nvPr/>
            </p:nvSpPr>
            <p:spPr>
              <a:xfrm rot="-3932203">
                <a:off x="1414" y="1651"/>
                <a:ext cx="760" cy="440"/>
              </a:xfrm>
              <a:custGeom>
                <a:avLst/>
                <a:gdLst>
                  <a:gd name="txL" fmla="*/ 0 w 21600"/>
                  <a:gd name="txT" fmla="*/ 0 h 11790"/>
                  <a:gd name="txR" fmla="*/ 21600 w 21600"/>
                  <a:gd name="txB" fmla="*/ 11790 h 1179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11790" fill="none">
                    <a:moveTo>
                      <a:pt x="18098" y="0"/>
                    </a:moveTo>
                    <a:cubicBezTo>
                      <a:pt x="20383" y="3507"/>
                      <a:pt x="21600" y="7603"/>
                      <a:pt x="21600" y="11790"/>
                    </a:cubicBezTo>
                  </a:path>
                  <a:path w="21600" h="11790" stroke="0">
                    <a:moveTo>
                      <a:pt x="18098" y="0"/>
                    </a:moveTo>
                    <a:cubicBezTo>
                      <a:pt x="20383" y="3507"/>
                      <a:pt x="21600" y="7603"/>
                      <a:pt x="21600" y="11790"/>
                    </a:cubicBezTo>
                    <a:lnTo>
                      <a:pt x="0" y="1179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1" name="Oval 17"/>
              <p:cNvSpPr/>
              <p:nvPr/>
            </p:nvSpPr>
            <p:spPr>
              <a:xfrm rot="-4363661">
                <a:off x="1460" y="1385"/>
                <a:ext cx="48" cy="84"/>
              </a:xfrm>
              <a:prstGeom prst="ellipse">
                <a:avLst/>
              </a:prstGeom>
              <a:solidFill>
                <a:srgbClr val="FF0000"/>
              </a:solidFill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2" name="Line 18"/>
              <p:cNvSpPr/>
              <p:nvPr/>
            </p:nvSpPr>
            <p:spPr>
              <a:xfrm flipV="1">
                <a:off x="1503" y="1198"/>
                <a:ext cx="394" cy="20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53" name="Line 19"/>
              <p:cNvSpPr/>
              <p:nvPr/>
            </p:nvSpPr>
            <p:spPr>
              <a:xfrm flipV="1">
                <a:off x="1496" y="1179"/>
                <a:ext cx="131" cy="23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54" name="Freeform 20"/>
              <p:cNvSpPr/>
              <p:nvPr/>
            </p:nvSpPr>
            <p:spPr>
              <a:xfrm>
                <a:off x="1557" y="1295"/>
                <a:ext cx="81" cy="37"/>
              </a:xfrm>
              <a:custGeom>
                <a:avLst/>
                <a:gdLst>
                  <a:gd name="txL" fmla="*/ 0 w 269"/>
                  <a:gd name="txT" fmla="*/ 0 h 69"/>
                  <a:gd name="txR" fmla="*/ 269 w 269"/>
                  <a:gd name="txB" fmla="*/ 69 h 69"/>
                </a:gdLst>
                <a:ahLst/>
                <a:cxnLst>
                  <a:cxn ang="0">
                    <a:pos x="0" y="2"/>
                  </a:cxn>
                  <a:cxn ang="0">
                    <a:pos x="1" y="1"/>
                  </a:cxn>
                  <a:cxn ang="0">
                    <a:pos x="2" y="6"/>
                  </a:cxn>
                </a:cxnLst>
                <a:rect l="txL" t="txT" r="txR" b="txB"/>
                <a:pathLst>
                  <a:path w="269" h="69">
                    <a:moveTo>
                      <a:pt x="0" y="28"/>
                    </a:moveTo>
                    <a:cubicBezTo>
                      <a:pt x="24" y="14"/>
                      <a:pt x="48" y="0"/>
                      <a:pt x="93" y="7"/>
                    </a:cubicBezTo>
                    <a:cubicBezTo>
                      <a:pt x="138" y="14"/>
                      <a:pt x="203" y="41"/>
                      <a:pt x="269" y="6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3020" name="Object 21"/>
              <p:cNvGraphicFramePr/>
              <p:nvPr/>
            </p:nvGraphicFramePr>
            <p:xfrm>
              <a:off x="1616" y="1171"/>
              <a:ext cx="105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0" r:id="rId5" imgW="139700" imgH="177800" progId="Equation.3">
                      <p:embed/>
                    </p:oleObj>
                  </mc:Choice>
                  <mc:Fallback>
                    <p:oleObj r:id="rId5" imgW="139700" imgH="1778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16" y="1171"/>
                            <a:ext cx="105" cy="1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22"/>
              <p:cNvGraphicFramePr/>
              <p:nvPr/>
            </p:nvGraphicFramePr>
            <p:xfrm>
              <a:off x="1943" y="1043"/>
              <a:ext cx="17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1" r:id="rId7" imgW="165100" imgH="203200" progId="Equation.3">
                      <p:embed/>
                    </p:oleObj>
                  </mc:Choice>
                  <mc:Fallback>
                    <p:oleObj r:id="rId7" imgW="165100" imgH="2032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43" y="1043"/>
                            <a:ext cx="178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2" name="Object 23"/>
              <p:cNvGraphicFramePr/>
              <p:nvPr/>
            </p:nvGraphicFramePr>
            <p:xfrm>
              <a:off x="1559" y="1016"/>
              <a:ext cx="12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2" r:id="rId9" imgW="127000" imgH="164465" progId="Equation.3">
                      <p:embed/>
                    </p:oleObj>
                  </mc:Choice>
                  <mc:Fallback>
                    <p:oleObj r:id="rId9" imgW="127000" imgH="164465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59" y="1016"/>
                            <a:ext cx="129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3" name="Object 24"/>
              <p:cNvGraphicFramePr/>
              <p:nvPr/>
            </p:nvGraphicFramePr>
            <p:xfrm>
              <a:off x="1251" y="1312"/>
              <a:ext cx="207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3" r:id="rId11" imgW="227965" imgH="177800" progId="Equation.3">
                      <p:embed/>
                    </p:oleObj>
                  </mc:Choice>
                  <mc:Fallback>
                    <p:oleObj r:id="rId11" imgW="227965" imgH="1778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51" y="1312"/>
                            <a:ext cx="207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44" name="Text Box 25"/>
            <p:cNvSpPr txBox="1"/>
            <p:nvPr/>
          </p:nvSpPr>
          <p:spPr>
            <a:xfrm>
              <a:off x="2483" y="979"/>
              <a:ext cx="285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微元分析法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（以平代曲，以恒代变）</a:t>
              </a:r>
            </a:p>
          </p:txBody>
        </p:sp>
        <p:graphicFrame>
          <p:nvGraphicFramePr>
            <p:cNvPr id="43019" name="Object 26"/>
            <p:cNvGraphicFramePr/>
            <p:nvPr/>
          </p:nvGraphicFramePr>
          <p:xfrm>
            <a:off x="2905" y="1871"/>
            <a:ext cx="107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4" r:id="rId13" imgW="901065" imgH="292100" progId="Equation.DSMT4">
                    <p:embed/>
                  </p:oleObj>
                </mc:Choice>
                <mc:Fallback>
                  <p:oleObj r:id="rId13" imgW="901065" imgH="2921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5" y="1871"/>
                          <a:ext cx="1079" cy="369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/>
          <p:cNvGrpSpPr/>
          <p:nvPr/>
        </p:nvGrpSpPr>
        <p:grpSpPr>
          <a:xfrm>
            <a:off x="1042988" y="3905250"/>
            <a:ext cx="6696075" cy="2205038"/>
            <a:chOff x="924" y="2460"/>
            <a:chExt cx="4218" cy="1389"/>
          </a:xfrm>
        </p:grpSpPr>
        <p:graphicFrame>
          <p:nvGraphicFramePr>
            <p:cNvPr id="43010" name="Object 28"/>
            <p:cNvGraphicFramePr/>
            <p:nvPr/>
          </p:nvGraphicFramePr>
          <p:xfrm>
            <a:off x="2557" y="2995"/>
            <a:ext cx="5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5" r:id="rId15" imgW="431800" imgH="228600" progId="Equation.DSMT4">
                    <p:embed/>
                  </p:oleObj>
                </mc:Choice>
                <mc:Fallback>
                  <p:oleObj r:id="rId15" imgW="431800" imgH="2286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57" y="2995"/>
                          <a:ext cx="51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29"/>
            <p:cNvSpPr txBox="1"/>
            <p:nvPr/>
          </p:nvSpPr>
          <p:spPr>
            <a:xfrm>
              <a:off x="924" y="2460"/>
              <a:ext cx="350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对封闭曲面，规定外法向为正方向。</a:t>
              </a:r>
            </a:p>
          </p:txBody>
        </p:sp>
        <p:graphicFrame>
          <p:nvGraphicFramePr>
            <p:cNvPr id="43011" name="Object 30"/>
            <p:cNvGraphicFramePr/>
            <p:nvPr/>
          </p:nvGraphicFramePr>
          <p:xfrm>
            <a:off x="2596" y="3473"/>
            <a:ext cx="49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6" r:id="rId17" imgW="444500" imgH="228600" progId="Equation.DSMT4">
                    <p:embed/>
                  </p:oleObj>
                </mc:Choice>
                <mc:Fallback>
                  <p:oleObj r:id="rId17" imgW="444500" imgH="2286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96" y="3473"/>
                          <a:ext cx="49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Text Box 31"/>
            <p:cNvSpPr txBox="1"/>
            <p:nvPr/>
          </p:nvSpPr>
          <p:spPr>
            <a:xfrm>
              <a:off x="958" y="2984"/>
              <a:ext cx="146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进入的磁感应线</a:t>
              </a:r>
            </a:p>
          </p:txBody>
        </p:sp>
        <p:sp>
          <p:nvSpPr>
            <p:cNvPr id="43030" name="Rectangle 32"/>
            <p:cNvSpPr/>
            <p:nvPr/>
          </p:nvSpPr>
          <p:spPr>
            <a:xfrm>
              <a:off x="983" y="3464"/>
              <a:ext cx="146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穿出的磁感应线</a:t>
              </a:r>
            </a:p>
          </p:txBody>
        </p:sp>
        <p:grpSp>
          <p:nvGrpSpPr>
            <p:cNvPr id="43031" name="Group 33"/>
            <p:cNvGrpSpPr/>
            <p:nvPr/>
          </p:nvGrpSpPr>
          <p:grpSpPr>
            <a:xfrm>
              <a:off x="3462" y="2811"/>
              <a:ext cx="1680" cy="1038"/>
              <a:chOff x="3552" y="2712"/>
              <a:chExt cx="1788" cy="1119"/>
            </a:xfrm>
          </p:grpSpPr>
          <p:sp>
            <p:nvSpPr>
              <p:cNvPr id="43032" name="Rectangle 34"/>
              <p:cNvSpPr/>
              <p:nvPr/>
            </p:nvSpPr>
            <p:spPr>
              <a:xfrm>
                <a:off x="3552" y="2712"/>
                <a:ext cx="1788" cy="111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3" name="Line 35"/>
              <p:cNvSpPr/>
              <p:nvPr/>
            </p:nvSpPr>
            <p:spPr>
              <a:xfrm flipV="1">
                <a:off x="4605" y="2831"/>
                <a:ext cx="173" cy="1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8532" name="Freeform 36"/>
              <p:cNvSpPr/>
              <p:nvPr/>
            </p:nvSpPr>
            <p:spPr bwMode="auto">
              <a:xfrm>
                <a:off x="3867" y="2870"/>
                <a:ext cx="941" cy="839"/>
              </a:xfrm>
              <a:custGeom>
                <a:avLst/>
                <a:gdLst/>
                <a:ahLst/>
                <a:cxnLst>
                  <a:cxn ang="0">
                    <a:pos x="122" y="236"/>
                  </a:cxn>
                  <a:cxn ang="0">
                    <a:pos x="422" y="112"/>
                  </a:cxn>
                  <a:cxn ang="0">
                    <a:pos x="898" y="143"/>
                  </a:cxn>
                  <a:cxn ang="0">
                    <a:pos x="1208" y="970"/>
                  </a:cxn>
                  <a:cxn ang="0">
                    <a:pos x="588" y="1529"/>
                  </a:cxn>
                  <a:cxn ang="0">
                    <a:pos x="319" y="1549"/>
                  </a:cxn>
                  <a:cxn ang="0">
                    <a:pos x="112" y="1156"/>
                  </a:cxn>
                  <a:cxn ang="0">
                    <a:pos x="19" y="743"/>
                  </a:cxn>
                  <a:cxn ang="0">
                    <a:pos x="19" y="432"/>
                  </a:cxn>
                  <a:cxn ang="0">
                    <a:pos x="122" y="236"/>
                  </a:cxn>
                </a:cxnLst>
                <a:rect l="0" t="0" r="r" b="b"/>
                <a:pathLst>
                  <a:path w="1260" h="1626">
                    <a:moveTo>
                      <a:pt x="122" y="236"/>
                    </a:moveTo>
                    <a:cubicBezTo>
                      <a:pt x="189" y="183"/>
                      <a:pt x="293" y="127"/>
                      <a:pt x="422" y="112"/>
                    </a:cubicBezTo>
                    <a:cubicBezTo>
                      <a:pt x="551" y="97"/>
                      <a:pt x="767" y="0"/>
                      <a:pt x="898" y="143"/>
                    </a:cubicBezTo>
                    <a:cubicBezTo>
                      <a:pt x="1029" y="286"/>
                      <a:pt x="1260" y="739"/>
                      <a:pt x="1208" y="970"/>
                    </a:cubicBezTo>
                    <a:cubicBezTo>
                      <a:pt x="1156" y="1201"/>
                      <a:pt x="736" y="1432"/>
                      <a:pt x="588" y="1529"/>
                    </a:cubicBezTo>
                    <a:cubicBezTo>
                      <a:pt x="440" y="1626"/>
                      <a:pt x="398" y="1611"/>
                      <a:pt x="319" y="1549"/>
                    </a:cubicBezTo>
                    <a:cubicBezTo>
                      <a:pt x="240" y="1487"/>
                      <a:pt x="162" y="1290"/>
                      <a:pt x="112" y="1156"/>
                    </a:cubicBezTo>
                    <a:cubicBezTo>
                      <a:pt x="62" y="1022"/>
                      <a:pt x="35" y="864"/>
                      <a:pt x="19" y="743"/>
                    </a:cubicBezTo>
                    <a:cubicBezTo>
                      <a:pt x="3" y="622"/>
                      <a:pt x="0" y="516"/>
                      <a:pt x="19" y="432"/>
                    </a:cubicBezTo>
                    <a:cubicBezTo>
                      <a:pt x="38" y="348"/>
                      <a:pt x="55" y="289"/>
                      <a:pt x="122" y="2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4902"/>
                      <a:invGamma/>
                    </a:schemeClr>
                  </a:gs>
                </a:gsLst>
                <a:lin ang="2700000" scaled="1"/>
              </a:gra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35" name="Freeform 37"/>
              <p:cNvSpPr/>
              <p:nvPr/>
            </p:nvSpPr>
            <p:spPr>
              <a:xfrm>
                <a:off x="4603" y="2985"/>
                <a:ext cx="617" cy="82"/>
              </a:xfrm>
              <a:custGeom>
                <a:avLst/>
                <a:gdLst>
                  <a:gd name="txL" fmla="*/ 0 w 931"/>
                  <a:gd name="txT" fmla="*/ 0 h 281"/>
                  <a:gd name="txR" fmla="*/ 931 w 931"/>
                  <a:gd name="txB" fmla="*/ 281 h 281"/>
                </a:gdLst>
                <a:ahLst/>
                <a:cxnLst>
                  <a:cxn ang="0">
                    <a:pos x="0" y="1"/>
                  </a:cxn>
                  <a:cxn ang="0">
                    <a:pos x="28" y="0"/>
                  </a:cxn>
                  <a:cxn ang="0">
                    <a:pos x="72" y="0"/>
                  </a:cxn>
                  <a:cxn ang="0">
                    <a:pos x="132" y="1"/>
                  </a:cxn>
                  <a:cxn ang="0">
                    <a:pos x="180" y="2"/>
                  </a:cxn>
                </a:cxnLst>
                <a:rect l="txL" t="txT" r="txR" b="txB"/>
                <a:pathLst>
                  <a:path w="931" h="281">
                    <a:moveTo>
                      <a:pt x="0" y="84"/>
                    </a:moveTo>
                    <a:cubicBezTo>
                      <a:pt x="41" y="59"/>
                      <a:pt x="83" y="34"/>
                      <a:pt x="145" y="22"/>
                    </a:cubicBezTo>
                    <a:cubicBezTo>
                      <a:pt x="207" y="10"/>
                      <a:pt x="282" y="0"/>
                      <a:pt x="372" y="12"/>
                    </a:cubicBezTo>
                    <a:cubicBezTo>
                      <a:pt x="462" y="24"/>
                      <a:pt x="590" y="50"/>
                      <a:pt x="683" y="95"/>
                    </a:cubicBezTo>
                    <a:cubicBezTo>
                      <a:pt x="776" y="140"/>
                      <a:pt x="890" y="250"/>
                      <a:pt x="931" y="28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6" name="Freeform 38"/>
              <p:cNvSpPr/>
              <p:nvPr/>
            </p:nvSpPr>
            <p:spPr>
              <a:xfrm>
                <a:off x="3867" y="3543"/>
                <a:ext cx="86" cy="265"/>
              </a:xfrm>
              <a:custGeom>
                <a:avLst/>
                <a:gdLst>
                  <a:gd name="txL" fmla="*/ 0 w 155"/>
                  <a:gd name="txT" fmla="*/ 0 h 641"/>
                  <a:gd name="txR" fmla="*/ 155 w 155"/>
                  <a:gd name="txB" fmla="*/ 641 h 641"/>
                </a:gdLst>
                <a:ahLst/>
                <a:cxnLst>
                  <a:cxn ang="0">
                    <a:pos x="0" y="19"/>
                  </a:cxn>
                  <a:cxn ang="0">
                    <a:pos x="3" y="13"/>
                  </a:cxn>
                  <a:cxn ang="0">
                    <a:pos x="6" y="7"/>
                  </a:cxn>
                  <a:cxn ang="0">
                    <a:pos x="15" y="0"/>
                  </a:cxn>
                </a:cxnLst>
                <a:rect l="txL" t="txT" r="txR" b="txB"/>
                <a:pathLst>
                  <a:path w="155" h="641">
                    <a:moveTo>
                      <a:pt x="0" y="641"/>
                    </a:moveTo>
                    <a:cubicBezTo>
                      <a:pt x="10" y="580"/>
                      <a:pt x="21" y="519"/>
                      <a:pt x="31" y="455"/>
                    </a:cubicBezTo>
                    <a:cubicBezTo>
                      <a:pt x="41" y="391"/>
                      <a:pt x="41" y="334"/>
                      <a:pt x="62" y="258"/>
                    </a:cubicBezTo>
                    <a:cubicBezTo>
                      <a:pt x="83" y="182"/>
                      <a:pt x="119" y="91"/>
                      <a:pt x="15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7" name="Freeform 39"/>
              <p:cNvSpPr/>
              <p:nvPr/>
            </p:nvSpPr>
            <p:spPr>
              <a:xfrm>
                <a:off x="3953" y="3015"/>
                <a:ext cx="667" cy="541"/>
              </a:xfrm>
              <a:custGeom>
                <a:avLst/>
                <a:gdLst>
                  <a:gd name="txL" fmla="*/ 0 w 858"/>
                  <a:gd name="txT" fmla="*/ 0 h 910"/>
                  <a:gd name="txR" fmla="*/ 858 w 858"/>
                  <a:gd name="txB" fmla="*/ 910 h 910"/>
                </a:gdLst>
                <a:ahLst/>
                <a:cxnLst>
                  <a:cxn ang="0">
                    <a:pos x="0" y="114"/>
                  </a:cxn>
                  <a:cxn ang="0">
                    <a:pos x="26" y="93"/>
                  </a:cxn>
                  <a:cxn ang="0">
                    <a:pos x="56" y="80"/>
                  </a:cxn>
                  <a:cxn ang="0">
                    <a:pos x="94" y="63"/>
                  </a:cxn>
                  <a:cxn ang="0">
                    <a:pos x="144" y="48"/>
                  </a:cxn>
                  <a:cxn ang="0">
                    <a:pos x="211" y="25"/>
                  </a:cxn>
                  <a:cxn ang="0">
                    <a:pos x="260" y="12"/>
                  </a:cxn>
                  <a:cxn ang="0">
                    <a:pos x="313" y="0"/>
                  </a:cxn>
                </a:cxnLst>
                <a:rect l="txL" t="txT" r="txR" b="txB"/>
                <a:pathLst>
                  <a:path w="858" h="910">
                    <a:moveTo>
                      <a:pt x="0" y="910"/>
                    </a:moveTo>
                    <a:cubicBezTo>
                      <a:pt x="23" y="850"/>
                      <a:pt x="46" y="790"/>
                      <a:pt x="72" y="745"/>
                    </a:cubicBezTo>
                    <a:cubicBezTo>
                      <a:pt x="98" y="700"/>
                      <a:pt x="124" y="681"/>
                      <a:pt x="155" y="641"/>
                    </a:cubicBezTo>
                    <a:cubicBezTo>
                      <a:pt x="186" y="601"/>
                      <a:pt x="218" y="550"/>
                      <a:pt x="258" y="507"/>
                    </a:cubicBezTo>
                    <a:cubicBezTo>
                      <a:pt x="298" y="464"/>
                      <a:pt x="340" y="435"/>
                      <a:pt x="393" y="383"/>
                    </a:cubicBezTo>
                    <a:cubicBezTo>
                      <a:pt x="446" y="331"/>
                      <a:pt x="526" y="245"/>
                      <a:pt x="579" y="197"/>
                    </a:cubicBezTo>
                    <a:cubicBezTo>
                      <a:pt x="632" y="149"/>
                      <a:pt x="667" y="126"/>
                      <a:pt x="714" y="93"/>
                    </a:cubicBezTo>
                    <a:cubicBezTo>
                      <a:pt x="761" y="60"/>
                      <a:pt x="834" y="15"/>
                      <a:pt x="858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8" name="Line 40"/>
              <p:cNvSpPr/>
              <p:nvPr/>
            </p:nvSpPr>
            <p:spPr>
              <a:xfrm flipV="1">
                <a:off x="4612" y="2911"/>
                <a:ext cx="331" cy="11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39" name="Line 41"/>
              <p:cNvSpPr/>
              <p:nvPr/>
            </p:nvSpPr>
            <p:spPr>
              <a:xfrm flipH="1">
                <a:off x="3732" y="3550"/>
                <a:ext cx="220" cy="4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40" name="Freeform 42"/>
              <p:cNvSpPr/>
              <p:nvPr/>
            </p:nvSpPr>
            <p:spPr>
              <a:xfrm>
                <a:off x="3858" y="3476"/>
                <a:ext cx="157" cy="92"/>
              </a:xfrm>
              <a:custGeom>
                <a:avLst/>
                <a:gdLst>
                  <a:gd name="txL" fmla="*/ 0 w 155"/>
                  <a:gd name="txT" fmla="*/ 0 h 207"/>
                  <a:gd name="txR" fmla="*/ 155 w 155"/>
                  <a:gd name="txB" fmla="*/ 207 h 207"/>
                </a:gdLst>
                <a:ahLst/>
                <a:cxnLst>
                  <a:cxn ang="0">
                    <a:pos x="0" y="8"/>
                  </a:cxn>
                  <a:cxn ang="0">
                    <a:pos x="20" y="3"/>
                  </a:cxn>
                  <a:cxn ang="0">
                    <a:pos x="66" y="2"/>
                  </a:cxn>
                  <a:cxn ang="0">
                    <a:pos x="163" y="0"/>
                  </a:cxn>
                </a:cxnLst>
                <a:rect l="txL" t="txT" r="txR" b="txB"/>
                <a:pathLst>
                  <a:path w="155" h="207">
                    <a:moveTo>
                      <a:pt x="0" y="207"/>
                    </a:moveTo>
                    <a:cubicBezTo>
                      <a:pt x="5" y="159"/>
                      <a:pt x="10" y="111"/>
                      <a:pt x="20" y="83"/>
                    </a:cubicBezTo>
                    <a:cubicBezTo>
                      <a:pt x="30" y="55"/>
                      <a:pt x="40" y="55"/>
                      <a:pt x="62" y="41"/>
                    </a:cubicBezTo>
                    <a:cubicBezTo>
                      <a:pt x="84" y="27"/>
                      <a:pt x="135" y="7"/>
                      <a:pt x="155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1" name="Line 43"/>
              <p:cNvSpPr/>
              <p:nvPr/>
            </p:nvSpPr>
            <p:spPr>
              <a:xfrm>
                <a:off x="4668" y="2954"/>
                <a:ext cx="71" cy="35"/>
              </a:xfrm>
              <a:prstGeom prst="line">
                <a:avLst/>
              </a:prstGeom>
              <a:ln w="19050" cap="flat" cmpd="sng">
                <a:solidFill>
                  <a:srgbClr val="66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3012" name="Object 44"/>
              <p:cNvGraphicFramePr/>
              <p:nvPr/>
            </p:nvGraphicFramePr>
            <p:xfrm>
              <a:off x="4579" y="2730"/>
              <a:ext cx="1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7" r:id="rId19" imgW="127000" imgH="177165" progId="Equation.DSMT4">
                      <p:embed/>
                    </p:oleObj>
                  </mc:Choice>
                  <mc:Fallback>
                    <p:oleObj r:id="rId19" imgW="127000" imgH="177165" progId="Equation.DSMT4">
                      <p:embed/>
                      <p:pic>
                        <p:nvPicPr>
                          <p:cNvPr id="0" name="图片 338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579" y="2730"/>
                            <a:ext cx="160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3" name="Object 45"/>
              <p:cNvGraphicFramePr/>
              <p:nvPr/>
            </p:nvGraphicFramePr>
            <p:xfrm>
              <a:off x="3608" y="3550"/>
              <a:ext cx="17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8" r:id="rId21" imgW="127000" imgH="177165" progId="Equation.DSMT4">
                      <p:embed/>
                    </p:oleObj>
                  </mc:Choice>
                  <mc:Fallback>
                    <p:oleObj r:id="rId21" imgW="127000" imgH="177165" progId="Equation.DSMT4">
                      <p:embed/>
                      <p:pic>
                        <p:nvPicPr>
                          <p:cNvPr id="0" name="图片 33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608" y="3550"/>
                            <a:ext cx="172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4" name="Object 46"/>
              <p:cNvGraphicFramePr/>
              <p:nvPr/>
            </p:nvGraphicFramePr>
            <p:xfrm>
              <a:off x="4736" y="2848"/>
              <a:ext cx="12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09" r:id="rId23" imgW="139700" imgH="177800" progId="Equation.3">
                      <p:embed/>
                    </p:oleObj>
                  </mc:Choice>
                  <mc:Fallback>
                    <p:oleObj r:id="rId23" imgW="139700" imgH="177800" progId="Equation.3">
                      <p:embed/>
                      <p:pic>
                        <p:nvPicPr>
                          <p:cNvPr id="0" name="图片 338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736" y="2848"/>
                            <a:ext cx="123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5" name="Object 47"/>
              <p:cNvGraphicFramePr/>
              <p:nvPr/>
            </p:nvGraphicFramePr>
            <p:xfrm>
              <a:off x="4987" y="2759"/>
              <a:ext cx="203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10" r:id="rId24" imgW="165100" imgH="203200" progId="Equation.3">
                      <p:embed/>
                    </p:oleObj>
                  </mc:Choice>
                  <mc:Fallback>
                    <p:oleObj r:id="rId24" imgW="165100" imgH="203200" progId="Equation.3">
                      <p:embed/>
                      <p:pic>
                        <p:nvPicPr>
                          <p:cNvPr id="0" name="图片 338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87" y="2759"/>
                            <a:ext cx="203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6" name="Object 48"/>
              <p:cNvGraphicFramePr/>
              <p:nvPr/>
            </p:nvGraphicFramePr>
            <p:xfrm>
              <a:off x="3740" y="3351"/>
              <a:ext cx="16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11" r:id="rId25" imgW="139700" imgH="177800" progId="Equation.3">
                      <p:embed/>
                    </p:oleObj>
                  </mc:Choice>
                  <mc:Fallback>
                    <p:oleObj r:id="rId25" imgW="139700" imgH="177800" progId="Equation.3">
                      <p:embed/>
                      <p:pic>
                        <p:nvPicPr>
                          <p:cNvPr id="0" name="图片 338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40" y="3351"/>
                            <a:ext cx="160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Line 49"/>
              <p:cNvSpPr/>
              <p:nvPr/>
            </p:nvSpPr>
            <p:spPr>
              <a:xfrm flipV="1">
                <a:off x="3952" y="3256"/>
                <a:ext cx="197" cy="29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17" name="Object 50"/>
              <p:cNvGraphicFramePr/>
              <p:nvPr/>
            </p:nvGraphicFramePr>
            <p:xfrm>
              <a:off x="4004" y="3061"/>
              <a:ext cx="20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12" r:id="rId26" imgW="165100" imgH="203200" progId="Equation.3">
                      <p:embed/>
                    </p:oleObj>
                  </mc:Choice>
                  <mc:Fallback>
                    <p:oleObj r:id="rId26" imgW="165100" imgH="203200" progId="Equation.3">
                      <p:embed/>
                      <p:pic>
                        <p:nvPicPr>
                          <p:cNvPr id="0" name="图片 3386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04" y="3061"/>
                            <a:ext cx="204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1913" y="2349500"/>
            <a:ext cx="5713412" cy="1835150"/>
            <a:chOff x="981" y="1490"/>
            <a:chExt cx="3599" cy="1156"/>
          </a:xfrm>
        </p:grpSpPr>
        <p:sp>
          <p:nvSpPr>
            <p:cNvPr id="44055" name="Text Box 3"/>
            <p:cNvSpPr txBox="1"/>
            <p:nvPr/>
          </p:nvSpPr>
          <p:spPr>
            <a:xfrm>
              <a:off x="981" y="1490"/>
              <a:ext cx="175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240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磁场的高斯定理</a:t>
              </a:r>
            </a:p>
          </p:txBody>
        </p:sp>
        <p:sp>
          <p:nvSpPr>
            <p:cNvPr id="44056" name="Text Box 4"/>
            <p:cNvSpPr txBox="1"/>
            <p:nvPr/>
          </p:nvSpPr>
          <p:spPr>
            <a:xfrm>
              <a:off x="990" y="1905"/>
              <a:ext cx="359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穿过磁场中任意封闭曲面的磁通量为零：</a:t>
              </a:r>
            </a:p>
          </p:txBody>
        </p:sp>
        <p:graphicFrame>
          <p:nvGraphicFramePr>
            <p:cNvPr id="44037" name="Object 5"/>
            <p:cNvGraphicFramePr/>
            <p:nvPr/>
          </p:nvGraphicFramePr>
          <p:xfrm>
            <a:off x="1696" y="2284"/>
            <a:ext cx="101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3" r:id="rId3" imgW="837565" imgH="292100" progId="Equation.DSMT4">
                    <p:embed/>
                  </p:oleObj>
                </mc:Choice>
                <mc:Fallback>
                  <p:oleObj r:id="rId3" imgW="837565" imgH="292100" progId="Equation.DSMT4">
                    <p:embed/>
                    <p:pic>
                      <p:nvPicPr>
                        <p:cNvPr id="0" name="图片 33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6" y="2284"/>
                          <a:ext cx="1010" cy="362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1403350" y="4391025"/>
            <a:ext cx="5410200" cy="1830388"/>
            <a:chOff x="1049" y="2766"/>
            <a:chExt cx="3408" cy="1153"/>
          </a:xfrm>
        </p:grpSpPr>
        <p:sp>
          <p:nvSpPr>
            <p:cNvPr id="44051" name="Text Box 7"/>
            <p:cNvSpPr txBox="1"/>
            <p:nvPr/>
          </p:nvSpPr>
          <p:spPr>
            <a:xfrm>
              <a:off x="1049" y="2766"/>
              <a:ext cx="176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磁场是</a:t>
              </a:r>
              <a:r>
                <a:rPr lang="zh-CN" altLang="en-US" sz="2400" dirty="0">
                  <a:solidFill>
                    <a:srgbClr val="E62606"/>
                  </a:solidFill>
                  <a:latin typeface="楷体_GB2312" pitchFamily="49" charset="-122"/>
                  <a:ea typeface="楷体_GB2312" pitchFamily="49" charset="-122"/>
                </a:rPr>
                <a:t>无源场</a:t>
              </a:r>
            </a:p>
          </p:txBody>
        </p:sp>
        <p:grpSp>
          <p:nvGrpSpPr>
            <p:cNvPr id="44052" name="Group 8"/>
            <p:cNvGrpSpPr/>
            <p:nvPr/>
          </p:nvGrpSpPr>
          <p:grpSpPr>
            <a:xfrm>
              <a:off x="1470" y="3171"/>
              <a:ext cx="2987" cy="748"/>
              <a:chOff x="2046" y="3225"/>
              <a:chExt cx="2987" cy="748"/>
            </a:xfrm>
          </p:grpSpPr>
          <p:sp>
            <p:nvSpPr>
              <p:cNvPr id="44053" name="Text Box 9"/>
              <p:cNvSpPr txBox="1"/>
              <p:nvPr/>
            </p:nvSpPr>
            <p:spPr>
              <a:xfrm>
                <a:off x="2215" y="3225"/>
                <a:ext cx="2818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磁感应线闭合成环，无头无尾；</a:t>
                </a:r>
              </a:p>
              <a:p>
                <a:pPr lvl="0" eaLnBrk="1" hangingPunct="1"/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不存在磁单极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sp>
            <p:nvSpPr>
              <p:cNvPr id="44054" name="AutoShape 10"/>
              <p:cNvSpPr/>
              <p:nvPr/>
            </p:nvSpPr>
            <p:spPr>
              <a:xfrm>
                <a:off x="2046" y="3291"/>
                <a:ext cx="130" cy="609"/>
              </a:xfrm>
              <a:prstGeom prst="leftBrace">
                <a:avLst>
                  <a:gd name="adj1" fmla="val 3903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4040" name="Group 11"/>
          <p:cNvGrpSpPr/>
          <p:nvPr/>
        </p:nvGrpSpPr>
        <p:grpSpPr>
          <a:xfrm>
            <a:off x="2159000" y="457200"/>
            <a:ext cx="5346700" cy="1958975"/>
            <a:chOff x="1360" y="288"/>
            <a:chExt cx="3368" cy="1234"/>
          </a:xfrm>
        </p:grpSpPr>
        <p:graphicFrame>
          <p:nvGraphicFramePr>
            <p:cNvPr id="44034" name="Object 12"/>
            <p:cNvGraphicFramePr/>
            <p:nvPr/>
          </p:nvGraphicFramePr>
          <p:xfrm>
            <a:off x="1360" y="484"/>
            <a:ext cx="14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4" r:id="rId5" imgW="1078865" imgH="292100" progId="Equation.DSMT4">
                    <p:embed/>
                  </p:oleObj>
                </mc:Choice>
                <mc:Fallback>
                  <p:oleObj r:id="rId5" imgW="1078865" imgH="292100" progId="Equation.DSMT4">
                    <p:embed/>
                    <p:pic>
                      <p:nvPicPr>
                        <p:cNvPr id="0" name="图片 33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60" y="484"/>
                          <a:ext cx="1459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41" name="Group 13"/>
            <p:cNvGrpSpPr/>
            <p:nvPr/>
          </p:nvGrpSpPr>
          <p:grpSpPr>
            <a:xfrm>
              <a:off x="3477" y="288"/>
              <a:ext cx="1251" cy="1234"/>
              <a:chOff x="3657" y="297"/>
              <a:chExt cx="1368" cy="1360"/>
            </a:xfrm>
          </p:grpSpPr>
          <p:sp>
            <p:nvSpPr>
              <p:cNvPr id="44042" name="Rectangle 14"/>
              <p:cNvSpPr/>
              <p:nvPr/>
            </p:nvSpPr>
            <p:spPr>
              <a:xfrm>
                <a:off x="3657" y="297"/>
                <a:ext cx="1368" cy="136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4035" name="Object 15"/>
              <p:cNvGraphicFramePr/>
              <p:nvPr/>
            </p:nvGraphicFramePr>
            <p:xfrm>
              <a:off x="3666" y="342"/>
              <a:ext cx="1323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95" r:id="rId7" imgW="4876800" imgH="3657600" progId="MSPhotoEd.3">
                      <p:embed/>
                    </p:oleObj>
                  </mc:Choice>
                  <mc:Fallback>
                    <p:oleObj r:id="rId7" imgW="4876800" imgH="3657600" progId="MSPhotoEd.3">
                      <p:embed/>
                      <p:pic>
                        <p:nvPicPr>
                          <p:cNvPr id="0" name="图片 3387"/>
                          <p:cNvPicPr/>
                          <p:nvPr/>
                        </p:nvPicPr>
                        <p:blipFill>
                          <a:blip r:embed="rId8">
                            <a:lum bright="12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6" y="342"/>
                            <a:ext cx="1323" cy="9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4043" name="Group 16"/>
              <p:cNvGrpSpPr/>
              <p:nvPr/>
            </p:nvGrpSpPr>
            <p:grpSpPr>
              <a:xfrm>
                <a:off x="3769" y="957"/>
                <a:ext cx="1085" cy="605"/>
                <a:chOff x="3937" y="2020"/>
                <a:chExt cx="1536" cy="901"/>
              </a:xfrm>
            </p:grpSpPr>
            <p:sp>
              <p:nvSpPr>
                <p:cNvPr id="44048" name="Arc 17"/>
                <p:cNvSpPr/>
                <p:nvPr/>
              </p:nvSpPr>
              <p:spPr>
                <a:xfrm>
                  <a:off x="4176" y="2112"/>
                  <a:ext cx="1056" cy="561"/>
                </a:xfrm>
                <a:custGeom>
                  <a:avLst/>
                  <a:gdLst>
                    <a:gd name="txL" fmla="*/ 0 w 43200"/>
                    <a:gd name="txT" fmla="*/ 0 h 31576"/>
                    <a:gd name="txR" fmla="*/ 43200 w 43200"/>
                    <a:gd name="txB" fmla="*/ 31576 h 3157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1576" fill="none">
                      <a:moveTo>
                        <a:pt x="40758" y="-1"/>
                      </a:moveTo>
                      <a:cubicBezTo>
                        <a:pt x="42362" y="3080"/>
                        <a:pt x="43200" y="6502"/>
                        <a:pt x="43200" y="9976"/>
                      </a:cubicBezTo>
                      <a:cubicBezTo>
                        <a:pt x="43200" y="21905"/>
                        <a:pt x="33529" y="31576"/>
                        <a:pt x="21600" y="31576"/>
                      </a:cubicBezTo>
                      <a:cubicBezTo>
                        <a:pt x="9670" y="31576"/>
                        <a:pt x="0" y="21905"/>
                        <a:pt x="0" y="9976"/>
                      </a:cubicBezTo>
                      <a:cubicBezTo>
                        <a:pt x="-1" y="9176"/>
                        <a:pt x="44" y="8376"/>
                        <a:pt x="133" y="7582"/>
                      </a:cubicBezTo>
                    </a:path>
                    <a:path w="43200" h="31576" stroke="0">
                      <a:moveTo>
                        <a:pt x="40758" y="-1"/>
                      </a:moveTo>
                      <a:cubicBezTo>
                        <a:pt x="42362" y="3080"/>
                        <a:pt x="43200" y="6502"/>
                        <a:pt x="43200" y="9976"/>
                      </a:cubicBezTo>
                      <a:cubicBezTo>
                        <a:pt x="43200" y="21905"/>
                        <a:pt x="33529" y="31576"/>
                        <a:pt x="21600" y="31576"/>
                      </a:cubicBezTo>
                      <a:cubicBezTo>
                        <a:pt x="9670" y="31576"/>
                        <a:pt x="0" y="21905"/>
                        <a:pt x="0" y="9976"/>
                      </a:cubicBezTo>
                      <a:cubicBezTo>
                        <a:pt x="-1" y="9176"/>
                        <a:pt x="44" y="8376"/>
                        <a:pt x="133" y="7582"/>
                      </a:cubicBezTo>
                      <a:lnTo>
                        <a:pt x="21600" y="9976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9" name="Arc 18"/>
                <p:cNvSpPr/>
                <p:nvPr/>
              </p:nvSpPr>
              <p:spPr>
                <a:xfrm>
                  <a:off x="4083" y="2089"/>
                  <a:ext cx="1248" cy="746"/>
                </a:xfrm>
                <a:custGeom>
                  <a:avLst/>
                  <a:gdLst>
                    <a:gd name="txL" fmla="*/ 0 w 43200"/>
                    <a:gd name="txT" fmla="*/ 0 h 33549"/>
                    <a:gd name="txR" fmla="*/ 43200 w 43200"/>
                    <a:gd name="txB" fmla="*/ 33549 h 33549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3549" fill="none">
                      <a:moveTo>
                        <a:pt x="39593" y="0"/>
                      </a:moveTo>
                      <a:cubicBezTo>
                        <a:pt x="41945" y="3541"/>
                        <a:pt x="43200" y="7697"/>
                        <a:pt x="43200" y="11949"/>
                      </a:cubicBezTo>
                      <a:cubicBezTo>
                        <a:pt x="43200" y="23878"/>
                        <a:pt x="33529" y="33549"/>
                        <a:pt x="21600" y="33549"/>
                      </a:cubicBezTo>
                      <a:cubicBezTo>
                        <a:pt x="9670" y="33549"/>
                        <a:pt x="0" y="23878"/>
                        <a:pt x="0" y="11949"/>
                      </a:cubicBezTo>
                      <a:cubicBezTo>
                        <a:pt x="-1" y="8466"/>
                        <a:pt x="841" y="5036"/>
                        <a:pt x="2453" y="1949"/>
                      </a:cubicBezTo>
                    </a:path>
                    <a:path w="43200" h="33549" stroke="0">
                      <a:moveTo>
                        <a:pt x="39593" y="0"/>
                      </a:moveTo>
                      <a:cubicBezTo>
                        <a:pt x="41945" y="3541"/>
                        <a:pt x="43200" y="7697"/>
                        <a:pt x="43200" y="11949"/>
                      </a:cubicBezTo>
                      <a:cubicBezTo>
                        <a:pt x="43200" y="23878"/>
                        <a:pt x="33529" y="33549"/>
                        <a:pt x="21600" y="33549"/>
                      </a:cubicBezTo>
                      <a:cubicBezTo>
                        <a:pt x="9670" y="33549"/>
                        <a:pt x="0" y="23878"/>
                        <a:pt x="0" y="11949"/>
                      </a:cubicBezTo>
                      <a:cubicBezTo>
                        <a:pt x="-1" y="8466"/>
                        <a:pt x="841" y="5036"/>
                        <a:pt x="2453" y="1949"/>
                      </a:cubicBezTo>
                      <a:lnTo>
                        <a:pt x="21600" y="11949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0" name="Arc 19"/>
                <p:cNvSpPr/>
                <p:nvPr/>
              </p:nvSpPr>
              <p:spPr>
                <a:xfrm>
                  <a:off x="3937" y="2020"/>
                  <a:ext cx="1536" cy="901"/>
                </a:xfrm>
                <a:custGeom>
                  <a:avLst/>
                  <a:gdLst>
                    <a:gd name="txL" fmla="*/ 0 w 43200"/>
                    <a:gd name="txT" fmla="*/ 0 h 36896"/>
                    <a:gd name="txR" fmla="*/ 43200 w 43200"/>
                    <a:gd name="txB" fmla="*/ 36896 h 3689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6896" fill="none">
                      <a:moveTo>
                        <a:pt x="37131" y="284"/>
                      </a:moveTo>
                      <a:cubicBezTo>
                        <a:pt x="41024" y="4312"/>
                        <a:pt x="43200" y="9694"/>
                        <a:pt x="43200" y="15296"/>
                      </a:cubicBezTo>
                      <a:cubicBezTo>
                        <a:pt x="43200" y="27225"/>
                        <a:pt x="33529" y="36896"/>
                        <a:pt x="21600" y="36896"/>
                      </a:cubicBezTo>
                      <a:cubicBezTo>
                        <a:pt x="9670" y="36896"/>
                        <a:pt x="0" y="27225"/>
                        <a:pt x="0" y="15296"/>
                      </a:cubicBezTo>
                      <a:cubicBezTo>
                        <a:pt x="-1" y="9556"/>
                        <a:pt x="2284" y="4052"/>
                        <a:pt x="6349" y="0"/>
                      </a:cubicBezTo>
                    </a:path>
                    <a:path w="43200" h="36896" stroke="0">
                      <a:moveTo>
                        <a:pt x="37131" y="284"/>
                      </a:moveTo>
                      <a:cubicBezTo>
                        <a:pt x="41024" y="4312"/>
                        <a:pt x="43200" y="9694"/>
                        <a:pt x="43200" y="15296"/>
                      </a:cubicBezTo>
                      <a:cubicBezTo>
                        <a:pt x="43200" y="27225"/>
                        <a:pt x="33529" y="36896"/>
                        <a:pt x="21600" y="36896"/>
                      </a:cubicBezTo>
                      <a:cubicBezTo>
                        <a:pt x="9670" y="36896"/>
                        <a:pt x="0" y="27225"/>
                        <a:pt x="0" y="15296"/>
                      </a:cubicBezTo>
                      <a:cubicBezTo>
                        <a:pt x="-1" y="9556"/>
                        <a:pt x="2284" y="4052"/>
                        <a:pt x="6349" y="0"/>
                      </a:cubicBezTo>
                      <a:lnTo>
                        <a:pt x="21600" y="15296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4044" name="Group 20"/>
              <p:cNvGrpSpPr/>
              <p:nvPr/>
            </p:nvGrpSpPr>
            <p:grpSpPr>
              <a:xfrm>
                <a:off x="3951" y="867"/>
                <a:ext cx="742" cy="357"/>
                <a:chOff x="4152" y="1860"/>
                <a:chExt cx="1049" cy="532"/>
              </a:xfrm>
            </p:grpSpPr>
            <p:sp>
              <p:nvSpPr>
                <p:cNvPr id="44045" name="Arc 21"/>
                <p:cNvSpPr/>
                <p:nvPr/>
              </p:nvSpPr>
              <p:spPr>
                <a:xfrm>
                  <a:off x="4179" y="1908"/>
                  <a:ext cx="1015" cy="384"/>
                </a:xfrm>
                <a:custGeom>
                  <a:avLst/>
                  <a:gdLst>
                    <a:gd name="txL" fmla="*/ 0 w 41523"/>
                    <a:gd name="txT" fmla="*/ 0 h 21600"/>
                    <a:gd name="txR" fmla="*/ 41523 w 41523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1523" h="21600" fill="none">
                      <a:moveTo>
                        <a:pt x="-1" y="20748"/>
                      </a:moveTo>
                      <a:cubicBezTo>
                        <a:pt x="456" y="9159"/>
                        <a:pt x="9984" y="-1"/>
                        <a:pt x="21583" y="0"/>
                      </a:cubicBezTo>
                      <a:cubicBezTo>
                        <a:pt x="30304" y="0"/>
                        <a:pt x="38170" y="5244"/>
                        <a:pt x="41522" y="13296"/>
                      </a:cubicBezTo>
                    </a:path>
                    <a:path w="41523" h="21600" stroke="0">
                      <a:moveTo>
                        <a:pt x="-1" y="20748"/>
                      </a:moveTo>
                      <a:cubicBezTo>
                        <a:pt x="456" y="9159"/>
                        <a:pt x="9984" y="-1"/>
                        <a:pt x="21583" y="0"/>
                      </a:cubicBezTo>
                      <a:cubicBezTo>
                        <a:pt x="30304" y="0"/>
                        <a:pt x="38170" y="5244"/>
                        <a:pt x="41522" y="13296"/>
                      </a:cubicBezTo>
                      <a:lnTo>
                        <a:pt x="2158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6" name="Arc 22"/>
                <p:cNvSpPr/>
                <p:nvPr/>
              </p:nvSpPr>
              <p:spPr>
                <a:xfrm>
                  <a:off x="4154" y="1873"/>
                  <a:ext cx="1033" cy="481"/>
                </a:xfrm>
                <a:custGeom>
                  <a:avLst/>
                  <a:gdLst>
                    <a:gd name="txL" fmla="*/ 0 w 35742"/>
                    <a:gd name="txT" fmla="*/ 0 h 21600"/>
                    <a:gd name="txR" fmla="*/ 35742 w 35742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5742" h="21600" fill="none">
                      <a:moveTo>
                        <a:pt x="-1" y="11448"/>
                      </a:moveTo>
                      <a:cubicBezTo>
                        <a:pt x="3751" y="4402"/>
                        <a:pt x="11083" y="-1"/>
                        <a:pt x="19066" y="0"/>
                      </a:cubicBezTo>
                      <a:cubicBezTo>
                        <a:pt x="25521" y="0"/>
                        <a:pt x="31638" y="2887"/>
                        <a:pt x="35741" y="7871"/>
                      </a:cubicBezTo>
                    </a:path>
                    <a:path w="35742" h="21600" stroke="0">
                      <a:moveTo>
                        <a:pt x="-1" y="11448"/>
                      </a:moveTo>
                      <a:cubicBezTo>
                        <a:pt x="3751" y="4402"/>
                        <a:pt x="11083" y="-1"/>
                        <a:pt x="19066" y="0"/>
                      </a:cubicBezTo>
                      <a:cubicBezTo>
                        <a:pt x="25521" y="0"/>
                        <a:pt x="31638" y="2887"/>
                        <a:pt x="35741" y="7871"/>
                      </a:cubicBezTo>
                      <a:lnTo>
                        <a:pt x="19066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7" name="Arc 23"/>
                <p:cNvSpPr/>
                <p:nvPr/>
              </p:nvSpPr>
              <p:spPr>
                <a:xfrm>
                  <a:off x="4152" y="1860"/>
                  <a:ext cx="1049" cy="532"/>
                </a:xfrm>
                <a:custGeom>
                  <a:avLst/>
                  <a:gdLst>
                    <a:gd name="txL" fmla="*/ 0 w 29498"/>
                    <a:gd name="txT" fmla="*/ 0 h 21600"/>
                    <a:gd name="txR" fmla="*/ 29498 w 29498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9498" h="21600" fill="none">
                      <a:moveTo>
                        <a:pt x="-1" y="6629"/>
                      </a:moveTo>
                      <a:cubicBezTo>
                        <a:pt x="4072" y="2393"/>
                        <a:pt x="9694" y="-1"/>
                        <a:pt x="15571" y="0"/>
                      </a:cubicBezTo>
                      <a:cubicBezTo>
                        <a:pt x="20668" y="0"/>
                        <a:pt x="25601" y="1802"/>
                        <a:pt x="29497" y="5089"/>
                      </a:cubicBezTo>
                    </a:path>
                    <a:path w="29498" h="21600" stroke="0">
                      <a:moveTo>
                        <a:pt x="-1" y="6629"/>
                      </a:moveTo>
                      <a:cubicBezTo>
                        <a:pt x="4072" y="2393"/>
                        <a:pt x="9694" y="-1"/>
                        <a:pt x="15571" y="0"/>
                      </a:cubicBezTo>
                      <a:cubicBezTo>
                        <a:pt x="20668" y="0"/>
                        <a:pt x="25601" y="1802"/>
                        <a:pt x="29497" y="5089"/>
                      </a:cubicBezTo>
                      <a:lnTo>
                        <a:pt x="15571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44036" name="Object 24"/>
              <p:cNvGraphicFramePr/>
              <p:nvPr/>
            </p:nvGraphicFramePr>
            <p:xfrm>
              <a:off x="3863" y="497"/>
              <a:ext cx="1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96" r:id="rId9" imgW="152400" imgH="177800" progId="Equation.3">
                      <p:embed/>
                    </p:oleObj>
                  </mc:Choice>
                  <mc:Fallback>
                    <p:oleObj r:id="rId9" imgW="152400" imgH="177800" progId="Equation.3">
                      <p:embed/>
                      <p:pic>
                        <p:nvPicPr>
                          <p:cNvPr id="0" name="图片 33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63" y="497"/>
                            <a:ext cx="178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87900" y="1387475"/>
            <a:ext cx="2533650" cy="2286000"/>
            <a:chOff x="672" y="1008"/>
            <a:chExt cx="1596" cy="1440"/>
          </a:xfrm>
        </p:grpSpPr>
        <p:sp>
          <p:nvSpPr>
            <p:cNvPr id="45071" name="Oval 3"/>
            <p:cNvSpPr/>
            <p:nvPr/>
          </p:nvSpPr>
          <p:spPr>
            <a:xfrm>
              <a:off x="912" y="1248"/>
              <a:ext cx="960" cy="96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Text Box 4"/>
            <p:cNvSpPr txBox="1"/>
            <p:nvPr/>
          </p:nvSpPr>
          <p:spPr>
            <a:xfrm>
              <a:off x="1292" y="157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Line 5"/>
            <p:cNvSpPr/>
            <p:nvPr/>
          </p:nvSpPr>
          <p:spPr>
            <a:xfrm flipV="1">
              <a:off x="1428" y="1488"/>
              <a:ext cx="38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4" name="Text Box 6"/>
            <p:cNvSpPr txBox="1"/>
            <p:nvPr/>
          </p:nvSpPr>
          <p:spPr>
            <a:xfrm>
              <a:off x="1572" y="148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5075" name="Line 7"/>
            <p:cNvSpPr/>
            <p:nvPr/>
          </p:nvSpPr>
          <p:spPr>
            <a:xfrm flipH="1">
              <a:off x="672" y="1704"/>
              <a:ext cx="24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6" name="Line 8"/>
            <p:cNvSpPr/>
            <p:nvPr/>
          </p:nvSpPr>
          <p:spPr>
            <a:xfrm>
              <a:off x="1380" y="2208"/>
              <a:ext cx="0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7" name="Line 9"/>
            <p:cNvSpPr/>
            <p:nvPr/>
          </p:nvSpPr>
          <p:spPr>
            <a:xfrm flipV="1">
              <a:off x="1428" y="1008"/>
              <a:ext cx="0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8" name="Line 10"/>
            <p:cNvSpPr/>
            <p:nvPr/>
          </p:nvSpPr>
          <p:spPr>
            <a:xfrm>
              <a:off x="1884" y="1704"/>
              <a:ext cx="24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9" name="Line 11"/>
            <p:cNvSpPr/>
            <p:nvPr/>
          </p:nvSpPr>
          <p:spPr>
            <a:xfrm flipH="1" flipV="1">
              <a:off x="900" y="1128"/>
              <a:ext cx="180" cy="2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80" name="Line 12"/>
            <p:cNvSpPr/>
            <p:nvPr/>
          </p:nvSpPr>
          <p:spPr>
            <a:xfrm flipH="1" flipV="1">
              <a:off x="1728" y="2052"/>
              <a:ext cx="228" cy="2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45081" name="Line 13"/>
            <p:cNvSpPr/>
            <p:nvPr/>
          </p:nvSpPr>
          <p:spPr>
            <a:xfrm flipH="1">
              <a:off x="1740" y="1224"/>
              <a:ext cx="168" cy="1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45082" name="Line 14"/>
            <p:cNvSpPr/>
            <p:nvPr/>
          </p:nvSpPr>
          <p:spPr>
            <a:xfrm flipH="1">
              <a:off x="852" y="2064"/>
              <a:ext cx="204" cy="2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83" name="Text Box 15"/>
            <p:cNvSpPr txBox="1"/>
            <p:nvPr/>
          </p:nvSpPr>
          <p:spPr>
            <a:xfrm>
              <a:off x="1800" y="1764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45084" name="Group 16"/>
            <p:cNvGrpSpPr/>
            <p:nvPr/>
          </p:nvGrpSpPr>
          <p:grpSpPr>
            <a:xfrm>
              <a:off x="1884" y="1116"/>
              <a:ext cx="384" cy="327"/>
              <a:chOff x="1788" y="1380"/>
              <a:chExt cx="384" cy="327"/>
            </a:xfrm>
          </p:grpSpPr>
          <p:sp>
            <p:nvSpPr>
              <p:cNvPr id="45085" name="Text Box 17"/>
              <p:cNvSpPr txBox="1"/>
              <p:nvPr/>
            </p:nvSpPr>
            <p:spPr>
              <a:xfrm>
                <a:off x="1788" y="1380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5086" name="Line 18"/>
              <p:cNvSpPr/>
              <p:nvPr/>
            </p:nvSpPr>
            <p:spPr>
              <a:xfrm>
                <a:off x="1872" y="1440"/>
                <a:ext cx="14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sp>
        <p:nvSpPr>
          <p:cNvPr id="45062" name="Text Box 19"/>
          <p:cNvSpPr txBox="1"/>
          <p:nvPr/>
        </p:nvSpPr>
        <p:spPr>
          <a:xfrm>
            <a:off x="468313" y="884238"/>
            <a:ext cx="5326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例：证明不存在球对称辐射状的磁场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827088" y="2319338"/>
            <a:ext cx="2951162" cy="533400"/>
            <a:chOff x="2336" y="917"/>
            <a:chExt cx="1859" cy="336"/>
          </a:xfrm>
        </p:grpSpPr>
        <p:graphicFrame>
          <p:nvGraphicFramePr>
            <p:cNvPr id="45060" name="Object 21"/>
            <p:cNvGraphicFramePr/>
            <p:nvPr/>
          </p:nvGraphicFramePr>
          <p:xfrm>
            <a:off x="2744" y="921"/>
            <a:ext cx="107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4" r:id="rId3" imgW="736600" imgH="228600" progId="Equation.3">
                    <p:embed/>
                  </p:oleObj>
                </mc:Choice>
                <mc:Fallback>
                  <p:oleObj r:id="rId3" imgW="736600" imgH="228600" progId="Equation.3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44" y="921"/>
                          <a:ext cx="107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0" name="Text Box 22"/>
            <p:cNvSpPr txBox="1"/>
            <p:nvPr/>
          </p:nvSpPr>
          <p:spPr>
            <a:xfrm>
              <a:off x="2336" y="917"/>
              <a:ext cx="18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设有            ，</a:t>
              </a: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900113" y="3778250"/>
            <a:ext cx="5124450" cy="657225"/>
            <a:chOff x="1344" y="3372"/>
            <a:chExt cx="3529" cy="563"/>
          </a:xfrm>
        </p:grpSpPr>
        <p:graphicFrame>
          <p:nvGraphicFramePr>
            <p:cNvPr id="45059" name="Object 24"/>
            <p:cNvGraphicFramePr/>
            <p:nvPr/>
          </p:nvGraphicFramePr>
          <p:xfrm>
            <a:off x="1653" y="3372"/>
            <a:ext cx="3220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5" r:id="rId5" imgW="1663065" imgH="292100" progId="Equation.DSMT4">
                    <p:embed/>
                  </p:oleObj>
                </mc:Choice>
                <mc:Fallback>
                  <p:oleObj r:id="rId5" imgW="1663065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53" y="3372"/>
                          <a:ext cx="3220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Text Box 25"/>
            <p:cNvSpPr txBox="1"/>
            <p:nvPr/>
          </p:nvSpPr>
          <p:spPr>
            <a:xfrm>
              <a:off x="1344" y="3474"/>
              <a:ext cx="338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</a:p>
          </p:txBody>
        </p:sp>
      </p:grpSp>
      <p:sp>
        <p:nvSpPr>
          <p:cNvPr id="580634" name="Text Box 26"/>
          <p:cNvSpPr txBox="1"/>
          <p:nvPr/>
        </p:nvSpPr>
        <p:spPr>
          <a:xfrm>
            <a:off x="611188" y="3090863"/>
            <a:ext cx="27892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作球对称的高斯面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</a:p>
        </p:txBody>
      </p:sp>
      <p:graphicFrame>
        <p:nvGraphicFramePr>
          <p:cNvPr id="580635" name="Object 27"/>
          <p:cNvGraphicFramePr/>
          <p:nvPr/>
        </p:nvGraphicFramePr>
        <p:xfrm>
          <a:off x="755650" y="4772025"/>
          <a:ext cx="24082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r:id="rId7" imgW="1257300" imgH="228600" progId="Equation.3">
                  <p:embed/>
                </p:oleObj>
              </mc:Choice>
              <mc:Fallback>
                <p:oleObj r:id="rId7" imgW="1257300" imgH="2286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4772025"/>
                        <a:ext cx="240823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6" name="Text Box 28"/>
          <p:cNvSpPr txBox="1"/>
          <p:nvPr/>
        </p:nvSpPr>
        <p:spPr>
          <a:xfrm>
            <a:off x="755650" y="5419725"/>
            <a:ext cx="5432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所以，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不存在球对称辐射状的磁场。</a:t>
            </a:r>
          </a:p>
        </p:txBody>
      </p:sp>
      <p:sp>
        <p:nvSpPr>
          <p:cNvPr id="580637" name="Text Box 29"/>
          <p:cNvSpPr txBox="1"/>
          <p:nvPr/>
        </p:nvSpPr>
        <p:spPr>
          <a:xfrm>
            <a:off x="623888" y="16033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0638" name="Text Box 30"/>
          <p:cNvSpPr txBox="1"/>
          <p:nvPr/>
        </p:nvSpPr>
        <p:spPr>
          <a:xfrm>
            <a:off x="1762125" y="1628775"/>
            <a:ext cx="1931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用反证法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4" grpId="0"/>
      <p:bldP spid="580636" grpId="0"/>
      <p:bldP spid="580637" grpId="0"/>
      <p:bldP spid="5806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Text Box 3"/>
          <p:cNvSpPr txBox="1"/>
          <p:nvPr/>
        </p:nvSpPr>
        <p:spPr>
          <a:xfrm>
            <a:off x="1225550" y="2787650"/>
            <a:ext cx="7053263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）选在垂直于长直载流导线的平面内，以导线与平面交点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为圆心，半径为 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的圆周路径 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，其指向与电流成右旋关系。  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5583238" y="3836988"/>
            <a:ext cx="2371725" cy="2328862"/>
            <a:chOff x="3569" y="2393"/>
            <a:chExt cx="1494" cy="1467"/>
          </a:xfrm>
        </p:grpSpPr>
        <p:sp>
          <p:nvSpPr>
            <p:cNvPr id="46094" name="Rectangle 5"/>
            <p:cNvSpPr/>
            <p:nvPr/>
          </p:nvSpPr>
          <p:spPr>
            <a:xfrm>
              <a:off x="3569" y="2393"/>
              <a:ext cx="1494" cy="1467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AutoShape 6"/>
            <p:cNvSpPr/>
            <p:nvPr/>
          </p:nvSpPr>
          <p:spPr>
            <a:xfrm flipV="1">
              <a:off x="3632" y="2780"/>
              <a:ext cx="1336" cy="529"/>
            </a:xfrm>
            <a:custGeom>
              <a:avLst/>
              <a:gdLst>
                <a:gd name="txL" fmla="*/ 3525 w 21600"/>
                <a:gd name="txT" fmla="*/ 3552 h 21600"/>
                <a:gd name="txR" fmla="*/ 18075 w 21600"/>
                <a:gd name="txB" fmla="*/ 18048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3463" y="21600"/>
                  </a:lnTo>
                  <a:lnTo>
                    <a:pt x="181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096" name="Group 7"/>
            <p:cNvGrpSpPr/>
            <p:nvPr/>
          </p:nvGrpSpPr>
          <p:grpSpPr>
            <a:xfrm>
              <a:off x="3895" y="2893"/>
              <a:ext cx="840" cy="265"/>
              <a:chOff x="1248" y="1152"/>
              <a:chExt cx="672" cy="384"/>
            </a:xfrm>
          </p:grpSpPr>
          <p:sp>
            <p:nvSpPr>
              <p:cNvPr id="46104" name="Oval 8"/>
              <p:cNvSpPr/>
              <p:nvPr/>
            </p:nvSpPr>
            <p:spPr>
              <a:xfrm>
                <a:off x="1248" y="1152"/>
                <a:ext cx="672" cy="38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5" name="Line 9"/>
              <p:cNvSpPr/>
              <p:nvPr/>
            </p:nvSpPr>
            <p:spPr>
              <a:xfrm>
                <a:off x="1536" y="1536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6097" name="Group 10"/>
            <p:cNvGrpSpPr/>
            <p:nvPr/>
          </p:nvGrpSpPr>
          <p:grpSpPr>
            <a:xfrm>
              <a:off x="4320" y="2477"/>
              <a:ext cx="0" cy="1362"/>
              <a:chOff x="1584" y="672"/>
              <a:chExt cx="0" cy="1728"/>
            </a:xfrm>
          </p:grpSpPr>
          <p:sp>
            <p:nvSpPr>
              <p:cNvPr id="46100" name="Line 11"/>
              <p:cNvSpPr/>
              <p:nvPr/>
            </p:nvSpPr>
            <p:spPr>
              <a:xfrm>
                <a:off x="1584" y="1728"/>
                <a:ext cx="0" cy="67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6101" name="Group 12"/>
              <p:cNvGrpSpPr/>
              <p:nvPr/>
            </p:nvGrpSpPr>
            <p:grpSpPr>
              <a:xfrm>
                <a:off x="1584" y="672"/>
                <a:ext cx="0" cy="672"/>
                <a:chOff x="1584" y="672"/>
                <a:chExt cx="0" cy="672"/>
              </a:xfrm>
            </p:grpSpPr>
            <p:sp>
              <p:nvSpPr>
                <p:cNvPr id="46102" name="Line 13"/>
                <p:cNvSpPr/>
                <p:nvPr/>
              </p:nvSpPr>
              <p:spPr>
                <a:xfrm>
                  <a:off x="1584" y="672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03" name="Line 14"/>
                <p:cNvSpPr/>
                <p:nvPr/>
              </p:nvSpPr>
              <p:spPr>
                <a:xfrm flipV="1">
                  <a:off x="1584" y="864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aphicFrame>
          <p:nvGraphicFramePr>
            <p:cNvPr id="46083" name="Object 15"/>
            <p:cNvGraphicFramePr/>
            <p:nvPr/>
          </p:nvGraphicFramePr>
          <p:xfrm>
            <a:off x="4682" y="3072"/>
            <a:ext cx="2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7" r:id="rId3" imgW="165100" imgH="203200" progId="Equation.3">
                    <p:embed/>
                  </p:oleObj>
                </mc:Choice>
                <mc:Fallback>
                  <p:oleObj r:id="rId3" imgW="165100" imgH="203200" progId="Equation.3">
                    <p:embed/>
                    <p:pic>
                      <p:nvPicPr>
                        <p:cNvPr id="0" name="图片 33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82" y="3072"/>
                          <a:ext cx="21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16"/>
            <p:cNvGraphicFramePr/>
            <p:nvPr/>
          </p:nvGraphicFramePr>
          <p:xfrm>
            <a:off x="4380" y="2458"/>
            <a:ext cx="1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8" r:id="rId5" imgW="127000" imgH="164465" progId="Equation.3">
                    <p:embed/>
                  </p:oleObj>
                </mc:Choice>
                <mc:Fallback>
                  <p:oleObj r:id="rId5" imgW="127000" imgH="164465" progId="Equation.3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0" y="2458"/>
                          <a:ext cx="188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Line 17"/>
            <p:cNvSpPr/>
            <p:nvPr/>
          </p:nvSpPr>
          <p:spPr>
            <a:xfrm>
              <a:off x="4311" y="3007"/>
              <a:ext cx="319" cy="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6085" name="Object 18"/>
            <p:cNvGraphicFramePr/>
            <p:nvPr/>
          </p:nvGraphicFramePr>
          <p:xfrm>
            <a:off x="4462" y="2939"/>
            <a:ext cx="133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9" r:id="rId7" imgW="114300" imgH="127000" progId="Equation.3">
                    <p:embed/>
                  </p:oleObj>
                </mc:Choice>
                <mc:Fallback>
                  <p:oleObj r:id="rId7" imgW="114300" imgH="127000" progId="Equation.3">
                    <p:embed/>
                    <p:pic>
                      <p:nvPicPr>
                        <p:cNvPr id="0" name="图片 33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62" y="2939"/>
                          <a:ext cx="133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19"/>
            <p:cNvGraphicFramePr/>
            <p:nvPr/>
          </p:nvGraphicFramePr>
          <p:xfrm>
            <a:off x="4140" y="2933"/>
            <a:ext cx="16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0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图片 33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40" y="2933"/>
                          <a:ext cx="168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20"/>
            <p:cNvGraphicFramePr/>
            <p:nvPr/>
          </p:nvGraphicFramePr>
          <p:xfrm>
            <a:off x="3779" y="3058"/>
            <a:ext cx="20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1" r:id="rId11" imgW="152400" imgH="165100" progId="Equation.3">
                    <p:embed/>
                  </p:oleObj>
                </mc:Choice>
                <mc:Fallback>
                  <p:oleObj r:id="rId11" imgW="152400" imgH="165100" progId="Equation.3">
                    <p:embed/>
                    <p:pic>
                      <p:nvPicPr>
                        <p:cNvPr id="0" name="图片 33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79" y="3058"/>
                          <a:ext cx="206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Line 21"/>
            <p:cNvSpPr/>
            <p:nvPr/>
          </p:nvSpPr>
          <p:spPr>
            <a:xfrm flipV="1">
              <a:off x="4589" y="3068"/>
              <a:ext cx="200" cy="6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625686" name="Object 22"/>
          <p:cNvGraphicFramePr/>
          <p:nvPr/>
        </p:nvGraphicFramePr>
        <p:xfrm>
          <a:off x="1563688" y="4202113"/>
          <a:ext cx="35321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r:id="rId13" imgW="1727200" imgH="876300" progId="Equation.3">
                  <p:embed/>
                </p:oleObj>
              </mc:Choice>
              <mc:Fallback>
                <p:oleObj r:id="rId13" imgW="1727200" imgH="8763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3688" y="4202113"/>
                        <a:ext cx="3532187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23"/>
          <p:cNvSpPr/>
          <p:nvPr/>
        </p:nvSpPr>
        <p:spPr>
          <a:xfrm>
            <a:off x="539750" y="404813"/>
            <a:ext cx="5314950" cy="519112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稳恒磁场的安培环路定理</a:t>
            </a:r>
          </a:p>
        </p:txBody>
      </p:sp>
      <p:sp>
        <p:nvSpPr>
          <p:cNvPr id="46091" name="Text Box 25"/>
          <p:cNvSpPr txBox="1"/>
          <p:nvPr/>
        </p:nvSpPr>
        <p:spPr>
          <a:xfrm>
            <a:off x="777875" y="1063625"/>
            <a:ext cx="6127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导出：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可由毕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萨－拉定律出发严格推证 </a:t>
            </a:r>
          </a:p>
        </p:txBody>
      </p:sp>
      <p:sp>
        <p:nvSpPr>
          <p:cNvPr id="46092" name="Text Box 26"/>
          <p:cNvSpPr txBox="1"/>
          <p:nvPr/>
        </p:nvSpPr>
        <p:spPr>
          <a:xfrm>
            <a:off x="755650" y="1622425"/>
            <a:ext cx="6124575" cy="4572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采用： 以无限长直电流的磁场为例验证</a:t>
            </a:r>
          </a:p>
        </p:txBody>
      </p:sp>
      <p:sp>
        <p:nvSpPr>
          <p:cNvPr id="46093" name="Text Box 27"/>
          <p:cNvSpPr txBox="1"/>
          <p:nvPr/>
        </p:nvSpPr>
        <p:spPr>
          <a:xfrm>
            <a:off x="2190750" y="2200275"/>
            <a:ext cx="5975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推广到任意稳恒电流磁场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（从特殊到一般）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/>
          <p:nvPr/>
        </p:nvSpPr>
        <p:spPr>
          <a:xfrm>
            <a:off x="1398588" y="3205163"/>
            <a:ext cx="71501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与环路绕行方向成右旋关系的电流对环流的贡献为正，反之为负。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449388" y="4197350"/>
            <a:ext cx="5670550" cy="1836738"/>
            <a:chOff x="913" y="2644"/>
            <a:chExt cx="3572" cy="1157"/>
          </a:xfrm>
        </p:grpSpPr>
        <p:grpSp>
          <p:nvGrpSpPr>
            <p:cNvPr id="47132" name="Group 4"/>
            <p:cNvGrpSpPr/>
            <p:nvPr/>
          </p:nvGrpSpPr>
          <p:grpSpPr>
            <a:xfrm>
              <a:off x="913" y="2644"/>
              <a:ext cx="3572" cy="518"/>
              <a:chOff x="858" y="2561"/>
              <a:chExt cx="3572" cy="518"/>
            </a:xfrm>
          </p:grpSpPr>
          <p:sp>
            <p:nvSpPr>
              <p:cNvPr id="47135" name="Text Box 5"/>
              <p:cNvSpPr txBox="1"/>
              <p:nvPr/>
            </p:nvSpPr>
            <p:spPr>
              <a:xfrm>
                <a:off x="858" y="2655"/>
                <a:ext cx="10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如果规定</a:t>
                </a:r>
              </a:p>
            </p:txBody>
          </p:sp>
          <p:sp>
            <p:nvSpPr>
              <p:cNvPr id="47136" name="Text Box 6"/>
              <p:cNvSpPr txBox="1"/>
              <p:nvPr/>
            </p:nvSpPr>
            <p:spPr>
              <a:xfrm>
                <a:off x="2088" y="2561"/>
                <a:ext cx="1825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绕向成右旋关系</a:t>
                </a: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绕向成左旋关系</a:t>
                </a:r>
              </a:p>
            </p:txBody>
          </p:sp>
          <p:graphicFrame>
            <p:nvGraphicFramePr>
              <p:cNvPr id="47113" name="Object 7"/>
              <p:cNvGraphicFramePr/>
              <p:nvPr/>
            </p:nvGraphicFramePr>
            <p:xfrm>
              <a:off x="3922" y="2600"/>
              <a:ext cx="47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0" r:id="rId3" imgW="304800" imgH="152400" progId="Equation.3">
                      <p:embed/>
                    </p:oleObj>
                  </mc:Choice>
                  <mc:Fallback>
                    <p:oleObj r:id="rId3" imgW="304800" imgH="152400" progId="Equation.3">
                      <p:embed/>
                      <p:pic>
                        <p:nvPicPr>
                          <p:cNvPr id="0" name="图片 340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22" y="2600"/>
                            <a:ext cx="478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4" name="Object 8"/>
              <p:cNvGraphicFramePr/>
              <p:nvPr/>
            </p:nvGraphicFramePr>
            <p:xfrm>
              <a:off x="3922" y="2830"/>
              <a:ext cx="50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1" r:id="rId5" imgW="304800" imgH="152400" progId="Equation.3">
                      <p:embed/>
                    </p:oleObj>
                  </mc:Choice>
                  <mc:Fallback>
                    <p:oleObj r:id="rId5" imgW="304800" imgH="152400" progId="Equation.3">
                      <p:embed/>
                      <p:pic>
                        <p:nvPicPr>
                          <p:cNvPr id="0" name="图片 340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22" y="2830"/>
                            <a:ext cx="508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7" name="AutoShape 9"/>
              <p:cNvSpPr/>
              <p:nvPr/>
            </p:nvSpPr>
            <p:spPr>
              <a:xfrm>
                <a:off x="1807" y="2647"/>
                <a:ext cx="177" cy="343"/>
              </a:xfrm>
              <a:prstGeom prst="leftBrace">
                <a:avLst>
                  <a:gd name="adj1" fmla="val 1614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33" name="Group 10"/>
            <p:cNvGrpSpPr/>
            <p:nvPr/>
          </p:nvGrpSpPr>
          <p:grpSpPr>
            <a:xfrm>
              <a:off x="960" y="3339"/>
              <a:ext cx="2220" cy="462"/>
              <a:chOff x="932" y="3376"/>
              <a:chExt cx="2220" cy="462"/>
            </a:xfrm>
          </p:grpSpPr>
          <p:sp>
            <p:nvSpPr>
              <p:cNvPr id="47134" name="Text Box 11"/>
              <p:cNvSpPr txBox="1"/>
              <p:nvPr/>
            </p:nvSpPr>
            <p:spPr>
              <a:xfrm>
                <a:off x="932" y="3448"/>
                <a:ext cx="12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统一为：</a:t>
                </a:r>
              </a:p>
            </p:txBody>
          </p:sp>
          <p:graphicFrame>
            <p:nvGraphicFramePr>
              <p:cNvPr id="47112" name="Object 12"/>
              <p:cNvGraphicFramePr/>
              <p:nvPr/>
            </p:nvGraphicFramePr>
            <p:xfrm>
              <a:off x="1961" y="3376"/>
              <a:ext cx="1191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2" r:id="rId7" imgW="761365" imgH="304800" progId="Equation.3">
                      <p:embed/>
                    </p:oleObj>
                  </mc:Choice>
                  <mc:Fallback>
                    <p:oleObj r:id="rId7" imgW="761365" imgH="304800" progId="Equation.3">
                      <p:embed/>
                      <p:pic>
                        <p:nvPicPr>
                          <p:cNvPr id="0" name="图片 34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61" y="3376"/>
                            <a:ext cx="1191" cy="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7117" name="Group 13"/>
          <p:cNvGrpSpPr/>
          <p:nvPr/>
        </p:nvGrpSpPr>
        <p:grpSpPr>
          <a:xfrm>
            <a:off x="1111250" y="484188"/>
            <a:ext cx="7202488" cy="2500312"/>
            <a:chOff x="949" y="305"/>
            <a:chExt cx="4288" cy="1575"/>
          </a:xfrm>
        </p:grpSpPr>
        <p:sp>
          <p:nvSpPr>
            <p:cNvPr id="47118" name="Text Box 14"/>
            <p:cNvSpPr txBox="1"/>
            <p:nvPr/>
          </p:nvSpPr>
          <p:spPr>
            <a:xfrm>
              <a:off x="949" y="305"/>
              <a:ext cx="12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若电流反向：</a:t>
              </a:r>
            </a:p>
          </p:txBody>
        </p:sp>
        <p:graphicFrame>
          <p:nvGraphicFramePr>
            <p:cNvPr id="47106" name="Object 15"/>
            <p:cNvGraphicFramePr/>
            <p:nvPr/>
          </p:nvGraphicFramePr>
          <p:xfrm>
            <a:off x="992" y="771"/>
            <a:ext cx="2350" cy="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3" r:id="rId9" imgW="1930400" imgH="876300" progId="Equation.3">
                    <p:embed/>
                  </p:oleObj>
                </mc:Choice>
                <mc:Fallback>
                  <p:oleObj r:id="rId9" imgW="1930400" imgH="8763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92" y="771"/>
                          <a:ext cx="2350" cy="1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9" name="Group 16"/>
            <p:cNvGrpSpPr/>
            <p:nvPr/>
          </p:nvGrpSpPr>
          <p:grpSpPr>
            <a:xfrm>
              <a:off x="3743" y="381"/>
              <a:ext cx="1494" cy="1467"/>
              <a:chOff x="3569" y="2393"/>
              <a:chExt cx="1494" cy="1467"/>
            </a:xfrm>
          </p:grpSpPr>
          <p:sp>
            <p:nvSpPr>
              <p:cNvPr id="47120" name="Rectangle 17"/>
              <p:cNvSpPr/>
              <p:nvPr/>
            </p:nvSpPr>
            <p:spPr>
              <a:xfrm>
                <a:off x="3569" y="2393"/>
                <a:ext cx="1494" cy="1467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1" name="AutoShape 18"/>
              <p:cNvSpPr/>
              <p:nvPr/>
            </p:nvSpPr>
            <p:spPr>
              <a:xfrm flipV="1">
                <a:off x="3632" y="2780"/>
                <a:ext cx="1336" cy="529"/>
              </a:xfrm>
              <a:custGeom>
                <a:avLst/>
                <a:gdLst>
                  <a:gd name="txL" fmla="*/ 3525 w 21600"/>
                  <a:gd name="txT" fmla="*/ 3552 h 21600"/>
                  <a:gd name="txR" fmla="*/ 18075 w 21600"/>
                  <a:gd name="txB" fmla="*/ 18048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3463" y="21600"/>
                    </a:lnTo>
                    <a:lnTo>
                      <a:pt x="181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7122" name="Group 19"/>
              <p:cNvGrpSpPr/>
              <p:nvPr/>
            </p:nvGrpSpPr>
            <p:grpSpPr>
              <a:xfrm>
                <a:off x="3895" y="2893"/>
                <a:ext cx="840" cy="265"/>
                <a:chOff x="1248" y="1152"/>
                <a:chExt cx="672" cy="384"/>
              </a:xfrm>
            </p:grpSpPr>
            <p:sp>
              <p:nvSpPr>
                <p:cNvPr id="47130" name="Oval 20"/>
                <p:cNvSpPr/>
                <p:nvPr/>
              </p:nvSpPr>
              <p:spPr>
                <a:xfrm>
                  <a:off x="1248" y="1152"/>
                  <a:ext cx="672" cy="384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31" name="Line 21"/>
                <p:cNvSpPr/>
                <p:nvPr/>
              </p:nvSpPr>
              <p:spPr>
                <a:xfrm>
                  <a:off x="1536" y="1536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7123" name="Group 22"/>
              <p:cNvGrpSpPr/>
              <p:nvPr/>
            </p:nvGrpSpPr>
            <p:grpSpPr>
              <a:xfrm>
                <a:off x="4320" y="2477"/>
                <a:ext cx="0" cy="1362"/>
                <a:chOff x="4320" y="2477"/>
                <a:chExt cx="0" cy="1362"/>
              </a:xfrm>
            </p:grpSpPr>
            <p:sp>
              <p:nvSpPr>
                <p:cNvPr id="47126" name="Line 23"/>
                <p:cNvSpPr/>
                <p:nvPr/>
              </p:nvSpPr>
              <p:spPr>
                <a:xfrm>
                  <a:off x="4320" y="3309"/>
                  <a:ext cx="0" cy="53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47127" name="Group 24"/>
                <p:cNvGrpSpPr/>
                <p:nvPr/>
              </p:nvGrpSpPr>
              <p:grpSpPr>
                <a:xfrm>
                  <a:off x="4320" y="2477"/>
                  <a:ext cx="0" cy="530"/>
                  <a:chOff x="4320" y="2477"/>
                  <a:chExt cx="0" cy="530"/>
                </a:xfrm>
              </p:grpSpPr>
              <p:sp>
                <p:nvSpPr>
                  <p:cNvPr id="47128" name="Line 25"/>
                  <p:cNvSpPr/>
                  <p:nvPr/>
                </p:nvSpPr>
                <p:spPr>
                  <a:xfrm>
                    <a:off x="4320" y="2477"/>
                    <a:ext cx="0" cy="53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7129" name="Line 26"/>
                  <p:cNvSpPr/>
                  <p:nvPr/>
                </p:nvSpPr>
                <p:spPr>
                  <a:xfrm flipV="1">
                    <a:off x="4320" y="2628"/>
                    <a:ext cx="0" cy="152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med" len="med"/>
                    <a:tailEnd type="none" w="med" len="med"/>
                  </a:ln>
                </p:spPr>
              </p:sp>
            </p:grpSp>
          </p:grpSp>
          <p:graphicFrame>
            <p:nvGraphicFramePr>
              <p:cNvPr id="47107" name="Object 27"/>
              <p:cNvGraphicFramePr/>
              <p:nvPr/>
            </p:nvGraphicFramePr>
            <p:xfrm>
              <a:off x="4682" y="3072"/>
              <a:ext cx="21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4" r:id="rId11" imgW="165100" imgH="203200" progId="Equation.3">
                      <p:embed/>
                    </p:oleObj>
                  </mc:Choice>
                  <mc:Fallback>
                    <p:oleObj r:id="rId11" imgW="165100" imgH="203200" progId="Equation.3">
                      <p:embed/>
                      <p:pic>
                        <p:nvPicPr>
                          <p:cNvPr id="0" name="图片 340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82" y="3072"/>
                            <a:ext cx="212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8" name="Object 28"/>
              <p:cNvGraphicFramePr/>
              <p:nvPr/>
            </p:nvGraphicFramePr>
            <p:xfrm>
              <a:off x="4380" y="2458"/>
              <a:ext cx="188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5" r:id="rId13" imgW="127000" imgH="164465" progId="Equation.3">
                      <p:embed/>
                    </p:oleObj>
                  </mc:Choice>
                  <mc:Fallback>
                    <p:oleObj r:id="rId13" imgW="127000" imgH="164465" progId="Equation.3">
                      <p:embed/>
                      <p:pic>
                        <p:nvPicPr>
                          <p:cNvPr id="0" name="图片 340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80" y="2458"/>
                            <a:ext cx="188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4" name="Line 29"/>
              <p:cNvSpPr/>
              <p:nvPr/>
            </p:nvSpPr>
            <p:spPr>
              <a:xfrm>
                <a:off x="4311" y="3007"/>
                <a:ext cx="319" cy="11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7109" name="Object 30"/>
              <p:cNvGraphicFramePr/>
              <p:nvPr/>
            </p:nvGraphicFramePr>
            <p:xfrm>
              <a:off x="4462" y="2939"/>
              <a:ext cx="133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6" r:id="rId15" imgW="114300" imgH="127000" progId="Equation.3">
                      <p:embed/>
                    </p:oleObj>
                  </mc:Choice>
                  <mc:Fallback>
                    <p:oleObj r:id="rId15" imgW="114300" imgH="127000" progId="Equation.3">
                      <p:embed/>
                      <p:pic>
                        <p:nvPicPr>
                          <p:cNvPr id="0" name="图片 340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462" y="2939"/>
                            <a:ext cx="133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0" name="Object 31"/>
              <p:cNvGraphicFramePr/>
              <p:nvPr/>
            </p:nvGraphicFramePr>
            <p:xfrm>
              <a:off x="4140" y="2933"/>
              <a:ext cx="16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7" r:id="rId17" imgW="127000" imgH="139700" progId="Equation.3">
                      <p:embed/>
                    </p:oleObj>
                  </mc:Choice>
                  <mc:Fallback>
                    <p:oleObj r:id="rId17" imgW="127000" imgH="139700" progId="Equation.3">
                      <p:embed/>
                      <p:pic>
                        <p:nvPicPr>
                          <p:cNvPr id="0" name="图片 340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140" y="2933"/>
                            <a:ext cx="168" cy="1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1" name="Object 32"/>
              <p:cNvGraphicFramePr/>
              <p:nvPr/>
            </p:nvGraphicFramePr>
            <p:xfrm>
              <a:off x="3779" y="3058"/>
              <a:ext cx="20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8" r:id="rId19" imgW="152400" imgH="165100" progId="Equation.3">
                      <p:embed/>
                    </p:oleObj>
                  </mc:Choice>
                  <mc:Fallback>
                    <p:oleObj r:id="rId19" imgW="152400" imgH="165100" progId="Equation.3">
                      <p:embed/>
                      <p:pic>
                        <p:nvPicPr>
                          <p:cNvPr id="0" name="图片 340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779" y="3058"/>
                            <a:ext cx="206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5" name="Line 33"/>
              <p:cNvSpPr/>
              <p:nvPr/>
            </p:nvSpPr>
            <p:spPr>
              <a:xfrm flipV="1">
                <a:off x="4434" y="3123"/>
                <a:ext cx="200" cy="6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7575" y="1370013"/>
            <a:ext cx="2738438" cy="1066800"/>
            <a:chOff x="3868" y="2256"/>
            <a:chExt cx="1725" cy="672"/>
          </a:xfrm>
        </p:grpSpPr>
        <p:sp>
          <p:nvSpPr>
            <p:cNvPr id="4141" name="Oval 3"/>
            <p:cNvSpPr/>
            <p:nvPr/>
          </p:nvSpPr>
          <p:spPr>
            <a:xfrm rot="-828830">
              <a:off x="4441" y="2256"/>
              <a:ext cx="240" cy="672"/>
            </a:xfrm>
            <a:prstGeom prst="ellipse">
              <a:avLst/>
            </a:prstGeom>
            <a:solidFill>
              <a:srgbClr val="DDDDDD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2" name="Oval 4"/>
            <p:cNvSpPr/>
            <p:nvPr/>
          </p:nvSpPr>
          <p:spPr>
            <a:xfrm>
              <a:off x="3880" y="2256"/>
              <a:ext cx="288" cy="672"/>
            </a:xfrm>
            <a:prstGeom prst="ellipse">
              <a:avLst/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3" name="AutoShape 5"/>
            <p:cNvSpPr/>
            <p:nvPr/>
          </p:nvSpPr>
          <p:spPr>
            <a:xfrm rot="5400000">
              <a:off x="4394" y="1729"/>
              <a:ext cx="672" cy="1725"/>
            </a:xfrm>
            <a:prstGeom prst="can">
              <a:avLst>
                <a:gd name="adj" fmla="val 39569"/>
              </a:avLst>
            </a:prstGeom>
            <a:solidFill>
              <a:srgbClr val="DDDDDD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9559" name="Text Box 23"/>
          <p:cNvSpPr txBox="1"/>
          <p:nvPr/>
        </p:nvSpPr>
        <p:spPr>
          <a:xfrm>
            <a:off x="971550" y="306863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为单位体积内正载流子的密度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110" name="Group 24"/>
          <p:cNvGrpSpPr/>
          <p:nvPr/>
        </p:nvGrpSpPr>
        <p:grpSpPr>
          <a:xfrm>
            <a:off x="755650" y="549275"/>
            <a:ext cx="3960813" cy="606425"/>
            <a:chOff x="268" y="1865"/>
            <a:chExt cx="2356" cy="382"/>
          </a:xfrm>
        </p:grpSpPr>
        <p:sp>
          <p:nvSpPr>
            <p:cNvPr id="4140" name="Text Box 25"/>
            <p:cNvSpPr txBox="1"/>
            <p:nvPr/>
          </p:nvSpPr>
          <p:spPr>
            <a:xfrm>
              <a:off x="268" y="1920"/>
              <a:ext cx="23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2 .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与微观量的关系：</a:t>
              </a:r>
            </a:p>
          </p:txBody>
        </p:sp>
        <p:graphicFrame>
          <p:nvGraphicFramePr>
            <p:cNvPr id="4107" name="Object 26"/>
            <p:cNvGraphicFramePr/>
            <p:nvPr/>
          </p:nvGraphicFramePr>
          <p:xfrm>
            <a:off x="576" y="1865"/>
            <a:ext cx="23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" r:id="rId3" imgW="139700" imgH="228600" progId="Equation.DSMT4">
                    <p:embed/>
                  </p:oleObj>
                </mc:Choice>
                <mc:Fallback>
                  <p:oleObj r:id="rId3" imgW="139700" imgH="228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FF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1865"/>
                          <a:ext cx="23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9563" name="Object 27"/>
          <p:cNvGraphicFramePr/>
          <p:nvPr/>
        </p:nvGraphicFramePr>
        <p:xfrm>
          <a:off x="2955925" y="1196975"/>
          <a:ext cx="579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5" imgW="278765" imgH="215900" progId="Equation.3">
                  <p:embed/>
                </p:oleObj>
              </mc:Choice>
              <mc:Fallback>
                <p:oleObj r:id="rId5" imgW="278765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5925" y="1196975"/>
                        <a:ext cx="5794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/>
          <p:nvPr/>
        </p:nvGrpSpPr>
        <p:grpSpPr>
          <a:xfrm>
            <a:off x="4595813" y="1293813"/>
            <a:ext cx="1079500" cy="685800"/>
            <a:chOff x="4585" y="2215"/>
            <a:chExt cx="750" cy="440"/>
          </a:xfrm>
        </p:grpSpPr>
        <p:sp>
          <p:nvSpPr>
            <p:cNvPr id="4139" name="Line 29"/>
            <p:cNvSpPr/>
            <p:nvPr/>
          </p:nvSpPr>
          <p:spPr>
            <a:xfrm flipV="1">
              <a:off x="4585" y="2591"/>
              <a:ext cx="575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4106" name="Object 30"/>
            <p:cNvGraphicFramePr/>
            <p:nvPr/>
          </p:nvGraphicFramePr>
          <p:xfrm>
            <a:off x="5018" y="2215"/>
            <a:ext cx="317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r:id="rId7" imgW="127000" imgH="177165" progId="Equation.DSMT4">
                    <p:embed/>
                  </p:oleObj>
                </mc:Choice>
                <mc:Fallback>
                  <p:oleObj r:id="rId7" imgW="127000" imgH="1771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18" y="2215"/>
                          <a:ext cx="317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/>
          <p:nvPr/>
        </p:nvGrpSpPr>
        <p:grpSpPr>
          <a:xfrm>
            <a:off x="2843213" y="1903413"/>
            <a:ext cx="912812" cy="673100"/>
            <a:chOff x="3481" y="2592"/>
            <a:chExt cx="575" cy="424"/>
          </a:xfrm>
        </p:grpSpPr>
        <p:graphicFrame>
          <p:nvGraphicFramePr>
            <p:cNvPr id="4105" name="Object 32"/>
            <p:cNvGraphicFramePr/>
            <p:nvPr/>
          </p:nvGraphicFramePr>
          <p:xfrm>
            <a:off x="3537" y="2688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r:id="rId9" imgW="203200" imgH="203200" progId="Equation.3">
                    <p:embed/>
                  </p:oleObj>
                </mc:Choice>
                <mc:Fallback>
                  <p:oleObj r:id="rId9" imgW="203200" imgH="203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7" y="2688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8" name="Line 33"/>
            <p:cNvSpPr/>
            <p:nvPr/>
          </p:nvSpPr>
          <p:spPr>
            <a:xfrm flipV="1">
              <a:off x="3481" y="2592"/>
              <a:ext cx="575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" name="Group 34"/>
          <p:cNvGrpSpPr/>
          <p:nvPr/>
        </p:nvGrpSpPr>
        <p:grpSpPr>
          <a:xfrm>
            <a:off x="3675063" y="2493963"/>
            <a:ext cx="2368550" cy="455612"/>
            <a:chOff x="4005" y="3073"/>
            <a:chExt cx="1492" cy="287"/>
          </a:xfrm>
        </p:grpSpPr>
        <p:graphicFrame>
          <p:nvGraphicFramePr>
            <p:cNvPr id="4104" name="Object 35"/>
            <p:cNvGraphicFramePr/>
            <p:nvPr/>
          </p:nvGraphicFramePr>
          <p:xfrm>
            <a:off x="4545" y="3073"/>
            <a:ext cx="39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r:id="rId11" imgW="240665" imgH="177800" progId="Equation.DSMT4">
                    <p:embed/>
                  </p:oleObj>
                </mc:Choice>
                <mc:Fallback>
                  <p:oleObj r:id="rId11" imgW="240665" imgH="177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45" y="3073"/>
                          <a:ext cx="393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Line 36"/>
            <p:cNvSpPr/>
            <p:nvPr/>
          </p:nvSpPr>
          <p:spPr>
            <a:xfrm>
              <a:off x="4005" y="31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135" name="Line 37"/>
            <p:cNvSpPr/>
            <p:nvPr/>
          </p:nvSpPr>
          <p:spPr>
            <a:xfrm>
              <a:off x="5497" y="314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136" name="Line 38"/>
            <p:cNvSpPr/>
            <p:nvPr/>
          </p:nvSpPr>
          <p:spPr>
            <a:xfrm>
              <a:off x="4969" y="321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37" name="Line 39"/>
            <p:cNvSpPr/>
            <p:nvPr/>
          </p:nvSpPr>
          <p:spPr>
            <a:xfrm>
              <a:off x="4024" y="321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sm" len="lg"/>
              <a:tailEnd type="none" w="sm" len="lg"/>
            </a:ln>
          </p:spPr>
        </p:sp>
      </p:grpSp>
      <p:grpSp>
        <p:nvGrpSpPr>
          <p:cNvPr id="7" name="Group 40"/>
          <p:cNvGrpSpPr/>
          <p:nvPr/>
        </p:nvGrpSpPr>
        <p:grpSpPr>
          <a:xfrm>
            <a:off x="1042988" y="3573463"/>
            <a:ext cx="4048125" cy="471487"/>
            <a:chOff x="618" y="1298"/>
            <a:chExt cx="2550" cy="297"/>
          </a:xfrm>
        </p:grpSpPr>
        <p:graphicFrame>
          <p:nvGraphicFramePr>
            <p:cNvPr id="4103" name="Object 41"/>
            <p:cNvGraphicFramePr/>
            <p:nvPr/>
          </p:nvGraphicFramePr>
          <p:xfrm>
            <a:off x="618" y="1323"/>
            <a:ext cx="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r:id="rId13" imgW="127000" imgH="177165" progId="Equation.DSMT4">
                    <p:embed/>
                  </p:oleObj>
                </mc:Choice>
                <mc:Fallback>
                  <p:oleObj r:id="rId13" imgW="127000" imgH="177165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8" y="1323"/>
                          <a:ext cx="1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Rectangle 42"/>
            <p:cNvSpPr/>
            <p:nvPr/>
          </p:nvSpPr>
          <p:spPr>
            <a:xfrm>
              <a:off x="748" y="1298"/>
              <a:ext cx="2420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为正载流子的定向移动速度</a:t>
              </a: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900113" y="4149725"/>
            <a:ext cx="7559675" cy="457200"/>
            <a:chOff x="567" y="2614"/>
            <a:chExt cx="4762" cy="288"/>
          </a:xfrm>
        </p:grpSpPr>
        <p:sp>
          <p:nvSpPr>
            <p:cNvPr id="4132" name="Rectangle 44"/>
            <p:cNvSpPr/>
            <p:nvPr/>
          </p:nvSpPr>
          <p:spPr>
            <a:xfrm>
              <a:off x="567" y="2614"/>
              <a:ext cx="4762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时间内穿过       面的正载流子数，即电量为：</a:t>
              </a:r>
            </a:p>
          </p:txBody>
        </p:sp>
        <p:graphicFrame>
          <p:nvGraphicFramePr>
            <p:cNvPr id="4102" name="Object 45"/>
            <p:cNvGraphicFramePr/>
            <p:nvPr/>
          </p:nvGraphicFramePr>
          <p:xfrm>
            <a:off x="2018" y="2642"/>
            <a:ext cx="31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r:id="rId15" imgW="278765" imgH="215900" progId="Equation.3">
                    <p:embed/>
                  </p:oleObj>
                </mc:Choice>
                <mc:Fallback>
                  <p:oleObj r:id="rId15" imgW="278765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8" y="2642"/>
                          <a:ext cx="318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9582" name="Object 46"/>
          <p:cNvGraphicFramePr/>
          <p:nvPr/>
        </p:nvGraphicFramePr>
        <p:xfrm>
          <a:off x="1847850" y="4724400"/>
          <a:ext cx="27352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16" imgW="1129665" imgH="228600" progId="Equation.DSMT4">
                  <p:embed/>
                </p:oleObj>
              </mc:Choice>
              <mc:Fallback>
                <p:oleObj r:id="rId16" imgW="1129665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47850" y="4724400"/>
                        <a:ext cx="2735263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3" name="Object 47"/>
          <p:cNvGraphicFramePr/>
          <p:nvPr/>
        </p:nvGraphicFramePr>
        <p:xfrm>
          <a:off x="4856163" y="5357813"/>
          <a:ext cx="209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18" imgW="698500" imgH="241300" progId="Equation.DSMT4">
                  <p:embed/>
                </p:oleObj>
              </mc:Choice>
              <mc:Fallback>
                <p:oleObj r:id="rId18" imgW="698500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56163" y="5357813"/>
                        <a:ext cx="2095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8"/>
          <p:cNvGrpSpPr/>
          <p:nvPr/>
        </p:nvGrpSpPr>
        <p:grpSpPr>
          <a:xfrm>
            <a:off x="3933825" y="1738313"/>
            <a:ext cx="1447800" cy="381000"/>
            <a:chOff x="3936" y="2496"/>
            <a:chExt cx="912" cy="240"/>
          </a:xfrm>
        </p:grpSpPr>
        <p:grpSp>
          <p:nvGrpSpPr>
            <p:cNvPr id="4117" name="Group 49"/>
            <p:cNvGrpSpPr/>
            <p:nvPr/>
          </p:nvGrpSpPr>
          <p:grpSpPr>
            <a:xfrm>
              <a:off x="3936" y="2496"/>
              <a:ext cx="240" cy="192"/>
              <a:chOff x="3984" y="2496"/>
              <a:chExt cx="240" cy="192"/>
            </a:xfrm>
          </p:grpSpPr>
          <p:sp>
            <p:nvSpPr>
              <p:cNvPr id="4128" name="Oval 50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9" name="Oval 51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30" name="Line 52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31" name="Line 53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118" name="Group 54"/>
            <p:cNvGrpSpPr/>
            <p:nvPr/>
          </p:nvGrpSpPr>
          <p:grpSpPr>
            <a:xfrm>
              <a:off x="4272" y="2496"/>
              <a:ext cx="240" cy="192"/>
              <a:chOff x="3984" y="2496"/>
              <a:chExt cx="240" cy="192"/>
            </a:xfrm>
          </p:grpSpPr>
          <p:sp>
            <p:nvSpPr>
              <p:cNvPr id="4124" name="Oval 55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5" name="Oval 56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6" name="Line 57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7" name="Line 58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119" name="Group 59"/>
            <p:cNvGrpSpPr/>
            <p:nvPr/>
          </p:nvGrpSpPr>
          <p:grpSpPr>
            <a:xfrm>
              <a:off x="4608" y="2544"/>
              <a:ext cx="240" cy="192"/>
              <a:chOff x="3984" y="2496"/>
              <a:chExt cx="240" cy="192"/>
            </a:xfrm>
          </p:grpSpPr>
          <p:sp>
            <p:nvSpPr>
              <p:cNvPr id="4120" name="Oval 60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1" name="Oval 61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2" name="Line 62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3" name="Line 63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449600" name="Object 64"/>
          <p:cNvGraphicFramePr/>
          <p:nvPr/>
        </p:nvGraphicFramePr>
        <p:xfrm>
          <a:off x="2428875" y="5418138"/>
          <a:ext cx="1436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20" imgW="647700" imgH="228600" progId="Equation.DSMT4">
                  <p:embed/>
                </p:oleObj>
              </mc:Choice>
              <mc:Fallback>
                <p:oleObj r:id="rId20" imgW="6477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28875" y="5418138"/>
                        <a:ext cx="14366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0" name="Text Box 2"/>
          <p:cNvSpPr txBox="1"/>
          <p:nvPr/>
        </p:nvSpPr>
        <p:spPr>
          <a:xfrm>
            <a:off x="827088" y="568325"/>
            <a:ext cx="73834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）选择在垂直于导线平面内围绕电流的任意闭合路径</a:t>
            </a:r>
          </a:p>
        </p:txBody>
      </p:sp>
      <p:graphicFrame>
        <p:nvGraphicFramePr>
          <p:cNvPr id="627716" name="Object 4"/>
          <p:cNvGraphicFramePr/>
          <p:nvPr/>
        </p:nvGraphicFramePr>
        <p:xfrm>
          <a:off x="1485900" y="3392488"/>
          <a:ext cx="66230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r:id="rId3" imgW="2933700" imgH="368300" progId="Equation.3">
                  <p:embed/>
                </p:oleObj>
              </mc:Choice>
              <mc:Fallback>
                <p:oleObj r:id="rId3" imgW="2933700" imgH="3683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900" y="3392488"/>
                        <a:ext cx="662305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1" name="Group 8"/>
          <p:cNvGrpSpPr/>
          <p:nvPr/>
        </p:nvGrpSpPr>
        <p:grpSpPr>
          <a:xfrm>
            <a:off x="2039938" y="1187450"/>
            <a:ext cx="2332037" cy="2052638"/>
            <a:chOff x="1124" y="701"/>
            <a:chExt cx="1563" cy="1376"/>
          </a:xfrm>
        </p:grpSpPr>
        <p:sp>
          <p:nvSpPr>
            <p:cNvPr id="48175" name="Rectangle 9"/>
            <p:cNvSpPr/>
            <p:nvPr/>
          </p:nvSpPr>
          <p:spPr>
            <a:xfrm>
              <a:off x="1124" y="701"/>
              <a:ext cx="1563" cy="137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6" name="Oval 10"/>
            <p:cNvSpPr/>
            <p:nvPr/>
          </p:nvSpPr>
          <p:spPr>
            <a:xfrm rot="-4669165">
              <a:off x="1425" y="746"/>
              <a:ext cx="752" cy="1179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Line 11"/>
            <p:cNvSpPr/>
            <p:nvPr/>
          </p:nvSpPr>
          <p:spPr>
            <a:xfrm flipV="1">
              <a:off x="2117" y="1603"/>
              <a:ext cx="215" cy="9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8" name="Line 12"/>
            <p:cNvSpPr/>
            <p:nvPr/>
          </p:nvSpPr>
          <p:spPr>
            <a:xfrm>
              <a:off x="1548" y="1279"/>
              <a:ext cx="586" cy="404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9" name="Line 13"/>
            <p:cNvSpPr/>
            <p:nvPr/>
          </p:nvSpPr>
          <p:spPr>
            <a:xfrm>
              <a:off x="1548" y="1279"/>
              <a:ext cx="782" cy="323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0" name="Line 14"/>
            <p:cNvSpPr/>
            <p:nvPr/>
          </p:nvSpPr>
          <p:spPr>
            <a:xfrm flipV="1">
              <a:off x="2300" y="1476"/>
              <a:ext cx="320" cy="136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81" name="Freeform 15"/>
            <p:cNvSpPr/>
            <p:nvPr/>
          </p:nvSpPr>
          <p:spPr>
            <a:xfrm rot="4070203" flipH="1">
              <a:off x="2275" y="1466"/>
              <a:ext cx="153" cy="116"/>
            </a:xfrm>
            <a:custGeom>
              <a:avLst/>
              <a:gdLst>
                <a:gd name="txL" fmla="*/ 0 w 144"/>
                <a:gd name="txT" fmla="*/ 0 h 112"/>
                <a:gd name="txR" fmla="*/ 144 w 144"/>
                <a:gd name="txB" fmla="*/ 112 h 112"/>
              </a:gdLst>
              <a:ahLst/>
              <a:cxnLst>
                <a:cxn ang="0">
                  <a:pos x="0" y="20"/>
                </a:cxn>
                <a:cxn ang="0">
                  <a:pos x="122" y="20"/>
                </a:cxn>
                <a:cxn ang="0">
                  <a:pos x="184" y="128"/>
                </a:cxn>
              </a:cxnLst>
              <a:rect l="txL" t="txT" r="txR" b="tx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Line 16"/>
            <p:cNvSpPr/>
            <p:nvPr/>
          </p:nvSpPr>
          <p:spPr>
            <a:xfrm flipV="1">
              <a:off x="1587" y="1359"/>
              <a:ext cx="78" cy="8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3" name="Line 17"/>
            <p:cNvSpPr/>
            <p:nvPr/>
          </p:nvSpPr>
          <p:spPr>
            <a:xfrm>
              <a:off x="1704" y="1238"/>
              <a:ext cx="0" cy="12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4" name="Line 18"/>
            <p:cNvSpPr/>
            <p:nvPr/>
          </p:nvSpPr>
          <p:spPr>
            <a:xfrm flipH="1">
              <a:off x="1608" y="950"/>
              <a:ext cx="15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43" name="Object 19"/>
            <p:cNvGraphicFramePr/>
            <p:nvPr/>
          </p:nvGraphicFramePr>
          <p:xfrm>
            <a:off x="2132" y="1136"/>
            <a:ext cx="19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8" r:id="rId5" imgW="165100" imgH="203200" progId="Equation.3">
                    <p:embed/>
                  </p:oleObj>
                </mc:Choice>
                <mc:Fallback>
                  <p:oleObj r:id="rId5" imgW="165100" imgH="20320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32" y="1136"/>
                          <a:ext cx="19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85" name="Group 20"/>
            <p:cNvGrpSpPr/>
            <p:nvPr/>
          </p:nvGrpSpPr>
          <p:grpSpPr>
            <a:xfrm>
              <a:off x="1469" y="1177"/>
              <a:ext cx="117" cy="121"/>
              <a:chOff x="3744" y="2880"/>
              <a:chExt cx="144" cy="144"/>
            </a:xfrm>
          </p:grpSpPr>
          <p:sp>
            <p:nvSpPr>
              <p:cNvPr id="48189" name="Oval 21"/>
              <p:cNvSpPr/>
              <p:nvPr/>
            </p:nvSpPr>
            <p:spPr>
              <a:xfrm>
                <a:off x="3792" y="292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90" name="Oval 22"/>
              <p:cNvSpPr/>
              <p:nvPr/>
            </p:nvSpPr>
            <p:spPr>
              <a:xfrm>
                <a:off x="3744" y="2880"/>
                <a:ext cx="144" cy="144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86" name="Line 23"/>
            <p:cNvSpPr/>
            <p:nvPr/>
          </p:nvSpPr>
          <p:spPr>
            <a:xfrm flipV="1">
              <a:off x="2104" y="1325"/>
              <a:ext cx="274" cy="35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44" name="Object 24"/>
            <p:cNvGraphicFramePr/>
            <p:nvPr/>
          </p:nvGraphicFramePr>
          <p:xfrm>
            <a:off x="2396" y="1325"/>
            <a:ext cx="16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9" r:id="rId7" imgW="139700" imgH="177800" progId="Equation.3">
                    <p:embed/>
                  </p:oleObj>
                </mc:Choice>
                <mc:Fallback>
                  <p:oleObj r:id="rId7" imgW="139700" imgH="177800" progId="Equation.3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96" y="1325"/>
                          <a:ext cx="160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25"/>
            <p:cNvGraphicFramePr/>
            <p:nvPr/>
          </p:nvGraphicFramePr>
          <p:xfrm>
            <a:off x="1698" y="1136"/>
            <a:ext cx="2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0" r:id="rId9" imgW="241300" imgH="203200" progId="Equation.3">
                    <p:embed/>
                  </p:oleObj>
                </mc:Choice>
                <mc:Fallback>
                  <p:oleObj r:id="rId9" imgW="241300" imgH="203200" progId="Equation.3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98" y="1136"/>
                          <a:ext cx="2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26"/>
            <p:cNvGraphicFramePr/>
            <p:nvPr/>
          </p:nvGraphicFramePr>
          <p:xfrm>
            <a:off x="2225" y="1569"/>
            <a:ext cx="26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1" r:id="rId11" imgW="203200" imgH="215900" progId="Equation.3">
                    <p:embed/>
                  </p:oleObj>
                </mc:Choice>
                <mc:Fallback>
                  <p:oleObj r:id="rId11" imgW="203200" imgH="2159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5" y="1569"/>
                          <a:ext cx="263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27"/>
            <p:cNvGraphicFramePr/>
            <p:nvPr/>
          </p:nvGraphicFramePr>
          <p:xfrm>
            <a:off x="1683" y="1436"/>
            <a:ext cx="18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r:id="rId13" imgW="127000" imgH="164465" progId="Equation.3">
                    <p:embed/>
                  </p:oleObj>
                </mc:Choice>
                <mc:Fallback>
                  <p:oleObj r:id="rId13" imgW="127000" imgH="164465" progId="Equation.3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" y="1436"/>
                          <a:ext cx="18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8" name="Object 28"/>
            <p:cNvGraphicFramePr/>
            <p:nvPr/>
          </p:nvGraphicFramePr>
          <p:xfrm>
            <a:off x="1723" y="768"/>
            <a:ext cx="16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r:id="rId15" imgW="152400" imgH="165100" progId="Equation.3">
                    <p:embed/>
                  </p:oleObj>
                </mc:Choice>
                <mc:Fallback>
                  <p:oleObj r:id="rId15" imgW="152400" imgH="165100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23" y="768"/>
                          <a:ext cx="16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29"/>
            <p:cNvGraphicFramePr/>
            <p:nvPr/>
          </p:nvGraphicFramePr>
          <p:xfrm>
            <a:off x="1307" y="1112"/>
            <a:ext cx="1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r:id="rId17" imgW="127000" imgH="164465" progId="Equation.3">
                    <p:embed/>
                  </p:oleObj>
                </mc:Choice>
                <mc:Fallback>
                  <p:oleObj r:id="rId17" imgW="127000" imgH="164465" progId="Equation.3">
                    <p:embed/>
                    <p:pic>
                      <p:nvPicPr>
                        <p:cNvPr id="0" name="图片 33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07" y="1112"/>
                          <a:ext cx="16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7" name="Line 30"/>
            <p:cNvSpPr/>
            <p:nvPr/>
          </p:nvSpPr>
          <p:spPr>
            <a:xfrm flipV="1">
              <a:off x="2042" y="1564"/>
              <a:ext cx="49" cy="6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8" name="Line 31"/>
            <p:cNvSpPr/>
            <p:nvPr/>
          </p:nvSpPr>
          <p:spPr>
            <a:xfrm>
              <a:off x="2091" y="1574"/>
              <a:ext cx="59" cy="3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32"/>
          <p:cNvGrpSpPr/>
          <p:nvPr/>
        </p:nvGrpSpPr>
        <p:grpSpPr>
          <a:xfrm>
            <a:off x="1538288" y="1136650"/>
            <a:ext cx="5845175" cy="3625850"/>
            <a:chOff x="1164" y="669"/>
            <a:chExt cx="3682" cy="2284"/>
          </a:xfrm>
        </p:grpSpPr>
        <p:graphicFrame>
          <p:nvGraphicFramePr>
            <p:cNvPr id="48134" name="Object 33"/>
            <p:cNvGraphicFramePr/>
            <p:nvPr/>
          </p:nvGraphicFramePr>
          <p:xfrm>
            <a:off x="1164" y="2676"/>
            <a:ext cx="217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r:id="rId19" imgW="1765300" imgH="228600" progId="Equation.3">
                    <p:embed/>
                  </p:oleObj>
                </mc:Choice>
                <mc:Fallback>
                  <p:oleObj r:id="rId19" imgW="1765300" imgH="228600" progId="Equation.3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64" y="2676"/>
                          <a:ext cx="2175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7" name="Group 34"/>
            <p:cNvGrpSpPr/>
            <p:nvPr/>
          </p:nvGrpSpPr>
          <p:grpSpPr>
            <a:xfrm>
              <a:off x="3377" y="669"/>
              <a:ext cx="1469" cy="1293"/>
              <a:chOff x="1732" y="2617"/>
              <a:chExt cx="1469" cy="1293"/>
            </a:xfrm>
          </p:grpSpPr>
          <p:sp>
            <p:nvSpPr>
              <p:cNvPr id="48158" name="Rectangle 35"/>
              <p:cNvSpPr/>
              <p:nvPr/>
            </p:nvSpPr>
            <p:spPr>
              <a:xfrm>
                <a:off x="1732" y="2617"/>
                <a:ext cx="1469" cy="1293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9" name="Oval 36"/>
              <p:cNvSpPr/>
              <p:nvPr/>
            </p:nvSpPr>
            <p:spPr>
              <a:xfrm rot="-4669165">
                <a:off x="2015" y="2659"/>
                <a:ext cx="707" cy="1108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0" name="Line 37"/>
              <p:cNvSpPr/>
              <p:nvPr/>
            </p:nvSpPr>
            <p:spPr>
              <a:xfrm flipV="1">
                <a:off x="2665" y="3465"/>
                <a:ext cx="202" cy="85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1" name="Line 38"/>
              <p:cNvSpPr/>
              <p:nvPr/>
            </p:nvSpPr>
            <p:spPr>
              <a:xfrm>
                <a:off x="2131" y="3160"/>
                <a:ext cx="550" cy="380"/>
              </a:xfrm>
              <a:prstGeom prst="line">
                <a:avLst/>
              </a:prstGeom>
              <a:ln w="1905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2" name="Line 39"/>
              <p:cNvSpPr/>
              <p:nvPr/>
            </p:nvSpPr>
            <p:spPr>
              <a:xfrm>
                <a:off x="2131" y="3160"/>
                <a:ext cx="734" cy="304"/>
              </a:xfrm>
              <a:prstGeom prst="line">
                <a:avLst/>
              </a:prstGeom>
              <a:ln w="1905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3" name="Line 40"/>
              <p:cNvSpPr/>
              <p:nvPr/>
            </p:nvSpPr>
            <p:spPr>
              <a:xfrm flipV="1">
                <a:off x="2837" y="3345"/>
                <a:ext cx="301" cy="12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8164" name="Freeform 41"/>
              <p:cNvSpPr/>
              <p:nvPr/>
            </p:nvSpPr>
            <p:spPr>
              <a:xfrm rot="4070203" flipH="1">
                <a:off x="2814" y="3336"/>
                <a:ext cx="144" cy="109"/>
              </a:xfrm>
              <a:custGeom>
                <a:avLst/>
                <a:gdLst>
                  <a:gd name="txL" fmla="*/ 0 w 144"/>
                  <a:gd name="txT" fmla="*/ 0 h 112"/>
                  <a:gd name="txR" fmla="*/ 144 w 144"/>
                  <a:gd name="txB" fmla="*/ 112 h 112"/>
                </a:gdLst>
                <a:ahLst/>
                <a:cxnLst>
                  <a:cxn ang="0">
                    <a:pos x="0" y="16"/>
                  </a:cxn>
                  <a:cxn ang="0">
                    <a:pos x="96" y="16"/>
                  </a:cxn>
                  <a:cxn ang="0">
                    <a:pos x="144" y="100"/>
                  </a:cxn>
                </a:cxnLst>
                <a:rect l="txL" t="txT" r="txR" b="txB"/>
                <a:pathLst>
                  <a:path w="144" h="112">
                    <a:moveTo>
                      <a:pt x="0" y="16"/>
                    </a:moveTo>
                    <a:cubicBezTo>
                      <a:pt x="36" y="8"/>
                      <a:pt x="72" y="0"/>
                      <a:pt x="96" y="16"/>
                    </a:cubicBezTo>
                    <a:cubicBezTo>
                      <a:pt x="120" y="32"/>
                      <a:pt x="136" y="96"/>
                      <a:pt x="144" y="112"/>
                    </a:cubicBezTo>
                  </a:path>
                </a:pathLst>
              </a:custGeom>
              <a:noFill/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5" name="Line 42"/>
              <p:cNvSpPr/>
              <p:nvPr/>
            </p:nvSpPr>
            <p:spPr>
              <a:xfrm flipV="1">
                <a:off x="2167" y="3235"/>
                <a:ext cx="73" cy="76"/>
              </a:xfrm>
              <a:prstGeom prst="line">
                <a:avLst/>
              </a:prstGeom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6" name="Line 43"/>
              <p:cNvSpPr/>
              <p:nvPr/>
            </p:nvSpPr>
            <p:spPr>
              <a:xfrm>
                <a:off x="2277" y="3122"/>
                <a:ext cx="0" cy="113"/>
              </a:xfrm>
              <a:prstGeom prst="line">
                <a:avLst/>
              </a:prstGeom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7" name="Line 44"/>
              <p:cNvSpPr/>
              <p:nvPr/>
            </p:nvSpPr>
            <p:spPr>
              <a:xfrm flipH="1">
                <a:off x="2187" y="2851"/>
                <a:ext cx="147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8135" name="Object 45"/>
              <p:cNvGraphicFramePr/>
              <p:nvPr/>
            </p:nvGraphicFramePr>
            <p:xfrm>
              <a:off x="2679" y="3026"/>
              <a:ext cx="179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46" r:id="rId21" imgW="165100" imgH="203200" progId="Equation.3">
                      <p:embed/>
                    </p:oleObj>
                  </mc:Choice>
                  <mc:Fallback>
                    <p:oleObj r:id="rId21" imgW="165100" imgH="203200" progId="Equation.3">
                      <p:embed/>
                      <p:pic>
                        <p:nvPicPr>
                          <p:cNvPr id="0" name="图片 3343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79" y="3026"/>
                            <a:ext cx="179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8" name="Oval 46"/>
              <p:cNvSpPr/>
              <p:nvPr/>
            </p:nvSpPr>
            <p:spPr>
              <a:xfrm>
                <a:off x="2056" y="3064"/>
                <a:ext cx="110" cy="114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9" name="Line 47"/>
              <p:cNvSpPr/>
              <p:nvPr/>
            </p:nvSpPr>
            <p:spPr>
              <a:xfrm flipV="1">
                <a:off x="2415" y="3541"/>
                <a:ext cx="258" cy="33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48136" name="Object 48"/>
              <p:cNvGraphicFramePr/>
              <p:nvPr/>
            </p:nvGraphicFramePr>
            <p:xfrm>
              <a:off x="2901" y="3194"/>
              <a:ext cx="150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47" r:id="rId22" imgW="139700" imgH="177800" progId="Equation.3">
                      <p:embed/>
                    </p:oleObj>
                  </mc:Choice>
                  <mc:Fallback>
                    <p:oleObj r:id="rId22" imgW="139700" imgH="177800" progId="Equation.3">
                      <p:embed/>
                      <p:pic>
                        <p:nvPicPr>
                          <p:cNvPr id="0" name="图片 3344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01" y="3194"/>
                            <a:ext cx="150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7" name="Object 49"/>
              <p:cNvGraphicFramePr/>
              <p:nvPr/>
            </p:nvGraphicFramePr>
            <p:xfrm>
              <a:off x="2271" y="3026"/>
              <a:ext cx="25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48" r:id="rId23" imgW="241300" imgH="203200" progId="Equation.3">
                      <p:embed/>
                    </p:oleObj>
                  </mc:Choice>
                  <mc:Fallback>
                    <p:oleObj r:id="rId23" imgW="241300" imgH="203200" progId="Equation.3">
                      <p:embed/>
                      <p:pic>
                        <p:nvPicPr>
                          <p:cNvPr id="0" name="图片 3345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71" y="3026"/>
                            <a:ext cx="259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8" name="Object 50"/>
              <p:cNvGraphicFramePr/>
              <p:nvPr/>
            </p:nvGraphicFramePr>
            <p:xfrm>
              <a:off x="2914" y="3360"/>
              <a:ext cx="1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49" r:id="rId24" imgW="203200" imgH="215900" progId="Equation.3">
                      <p:embed/>
                    </p:oleObj>
                  </mc:Choice>
                  <mc:Fallback>
                    <p:oleObj r:id="rId24" imgW="203200" imgH="215900" progId="Equation.3">
                      <p:embed/>
                      <p:pic>
                        <p:nvPicPr>
                          <p:cNvPr id="0" name="图片 334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14" y="3360"/>
                            <a:ext cx="191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9" name="Object 51"/>
              <p:cNvGraphicFramePr/>
              <p:nvPr/>
            </p:nvGraphicFramePr>
            <p:xfrm>
              <a:off x="2257" y="3308"/>
              <a:ext cx="17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0" r:id="rId25" imgW="127000" imgH="164465" progId="Equation.3">
                      <p:embed/>
                    </p:oleObj>
                  </mc:Choice>
                  <mc:Fallback>
                    <p:oleObj r:id="rId25" imgW="127000" imgH="164465" progId="Equation.3">
                      <p:embed/>
                      <p:pic>
                        <p:nvPicPr>
                          <p:cNvPr id="0" name="图片 3347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57" y="3308"/>
                            <a:ext cx="17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0" name="Object 52"/>
              <p:cNvGraphicFramePr/>
              <p:nvPr/>
            </p:nvGraphicFramePr>
            <p:xfrm>
              <a:off x="2295" y="2680"/>
              <a:ext cx="158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1" r:id="rId26" imgW="152400" imgH="165100" progId="Equation.3">
                      <p:embed/>
                    </p:oleObj>
                  </mc:Choice>
                  <mc:Fallback>
                    <p:oleObj r:id="rId26" imgW="152400" imgH="165100" progId="Equation.3">
                      <p:embed/>
                      <p:pic>
                        <p:nvPicPr>
                          <p:cNvPr id="0" name="图片 334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295" y="2680"/>
                            <a:ext cx="158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1" name="Object 53"/>
              <p:cNvGraphicFramePr/>
              <p:nvPr/>
            </p:nvGraphicFramePr>
            <p:xfrm>
              <a:off x="1904" y="3003"/>
              <a:ext cx="15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2" r:id="rId27" imgW="127000" imgH="164465" progId="Equation.3">
                      <p:embed/>
                    </p:oleObj>
                  </mc:Choice>
                  <mc:Fallback>
                    <p:oleObj r:id="rId27" imgW="127000" imgH="164465" progId="Equation.3">
                      <p:embed/>
                      <p:pic>
                        <p:nvPicPr>
                          <p:cNvPr id="0" name="图片 334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04" y="3003"/>
                            <a:ext cx="150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0" name="Line 54"/>
              <p:cNvSpPr/>
              <p:nvPr/>
            </p:nvSpPr>
            <p:spPr>
              <a:xfrm flipV="1">
                <a:off x="2595" y="3428"/>
                <a:ext cx="46" cy="5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71" name="Line 55"/>
              <p:cNvSpPr/>
              <p:nvPr/>
            </p:nvSpPr>
            <p:spPr>
              <a:xfrm>
                <a:off x="2641" y="3437"/>
                <a:ext cx="55" cy="29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72" name="Text Box 56"/>
              <p:cNvSpPr txBox="1"/>
              <p:nvPr/>
            </p:nvSpPr>
            <p:spPr>
              <a:xfrm>
                <a:off x="2029" y="3027"/>
                <a:ext cx="201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Arial Unicode MS" pitchFamily="34" charset="-122"/>
                  </a:rPr>
                  <a:t>Ⅹ</a:t>
                </a:r>
                <a:endParaRPr lang="en-US" altLang="zh-CN" sz="1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3" name="Line 57"/>
              <p:cNvSpPr/>
              <p:nvPr/>
            </p:nvSpPr>
            <p:spPr>
              <a:xfrm flipH="1">
                <a:off x="2649" y="3232"/>
                <a:ext cx="269" cy="32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8174" name="Freeform 58"/>
              <p:cNvSpPr/>
              <p:nvPr/>
            </p:nvSpPr>
            <p:spPr>
              <a:xfrm>
                <a:off x="2624" y="3536"/>
                <a:ext cx="134" cy="76"/>
              </a:xfrm>
              <a:custGeom>
                <a:avLst/>
                <a:gdLst>
                  <a:gd name="txL" fmla="*/ 0 w 216"/>
                  <a:gd name="txT" fmla="*/ 0 h 112"/>
                  <a:gd name="txR" fmla="*/ 216 w 216"/>
                  <a:gd name="txB" fmla="*/ 112 h 112"/>
                </a:gdLst>
                <a:ahLst/>
                <a:cxnLst>
                  <a:cxn ang="0">
                    <a:pos x="32" y="0"/>
                  </a:cxn>
                  <a:cxn ang="0">
                    <a:pos x="25" y="20"/>
                  </a:cxn>
                  <a:cxn ang="0">
                    <a:pos x="0" y="20"/>
                  </a:cxn>
                </a:cxnLst>
                <a:rect l="txL" t="txT" r="txR" b="txB"/>
                <a:pathLst>
                  <a:path w="216" h="112">
                    <a:moveTo>
                      <a:pt x="216" y="0"/>
                    </a:moveTo>
                    <a:cubicBezTo>
                      <a:pt x="210" y="40"/>
                      <a:pt x="204" y="80"/>
                      <a:pt x="168" y="96"/>
                    </a:cubicBezTo>
                    <a:cubicBezTo>
                      <a:pt x="132" y="112"/>
                      <a:pt x="28" y="96"/>
                      <a:pt x="0" y="9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8142" name="Object 59"/>
              <p:cNvGraphicFramePr/>
              <p:nvPr/>
            </p:nvGraphicFramePr>
            <p:xfrm>
              <a:off x="2607" y="3566"/>
              <a:ext cx="3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3" r:id="rId28" imgW="380365" imgH="177800" progId="Equation.3">
                      <p:embed/>
                    </p:oleObj>
                  </mc:Choice>
                  <mc:Fallback>
                    <p:oleObj r:id="rId28" imgW="380365" imgH="177800" progId="Equation.3">
                      <p:embed/>
                      <p:pic>
                        <p:nvPicPr>
                          <p:cNvPr id="0" name="图片 335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607" y="3566"/>
                            <a:ext cx="34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60"/>
          <p:cNvGrpSpPr/>
          <p:nvPr/>
        </p:nvGrpSpPr>
        <p:grpSpPr>
          <a:xfrm>
            <a:off x="1365250" y="4960938"/>
            <a:ext cx="6750050" cy="1347787"/>
            <a:chOff x="1119" y="3060"/>
            <a:chExt cx="4252" cy="849"/>
          </a:xfrm>
        </p:grpSpPr>
        <p:sp>
          <p:nvSpPr>
            <p:cNvPr id="48154" name="Text Box 61"/>
            <p:cNvSpPr txBox="1"/>
            <p:nvPr/>
          </p:nvSpPr>
          <p:spPr>
            <a:xfrm>
              <a:off x="1119" y="3060"/>
              <a:ext cx="425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如果规定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绕向成右旋关系            ，反之</a:t>
              </a:r>
            </a:p>
          </p:txBody>
        </p:sp>
        <p:graphicFrame>
          <p:nvGraphicFramePr>
            <p:cNvPr id="48131" name="Object 62"/>
            <p:cNvGraphicFramePr/>
            <p:nvPr/>
          </p:nvGraphicFramePr>
          <p:xfrm>
            <a:off x="3712" y="3112"/>
            <a:ext cx="4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4" r:id="rId30" imgW="304800" imgH="152400" progId="Equation.3">
                    <p:embed/>
                  </p:oleObj>
                </mc:Choice>
                <mc:Fallback>
                  <p:oleObj r:id="rId30" imgW="304800" imgH="152400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712" y="3112"/>
                          <a:ext cx="47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63"/>
            <p:cNvGraphicFramePr/>
            <p:nvPr/>
          </p:nvGraphicFramePr>
          <p:xfrm>
            <a:off x="4818" y="3086"/>
            <a:ext cx="50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5" r:id="rId32" imgW="304800" imgH="152400" progId="Equation.3">
                    <p:embed/>
                  </p:oleObj>
                </mc:Choice>
                <mc:Fallback>
                  <p:oleObj r:id="rId32" imgW="304800" imgH="152400" progId="Equation.3">
                    <p:embed/>
                    <p:pic>
                      <p:nvPicPr>
                        <p:cNvPr id="0" name="图片 335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818" y="3086"/>
                          <a:ext cx="50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5" name="Group 64"/>
            <p:cNvGrpSpPr/>
            <p:nvPr/>
          </p:nvGrpSpPr>
          <p:grpSpPr>
            <a:xfrm>
              <a:off x="1207" y="3447"/>
              <a:ext cx="2220" cy="462"/>
              <a:chOff x="932" y="3376"/>
              <a:chExt cx="2220" cy="462"/>
            </a:xfrm>
          </p:grpSpPr>
          <p:sp>
            <p:nvSpPr>
              <p:cNvPr id="48156" name="Text Box 65"/>
              <p:cNvSpPr txBox="1"/>
              <p:nvPr/>
            </p:nvSpPr>
            <p:spPr>
              <a:xfrm>
                <a:off x="932" y="3448"/>
                <a:ext cx="12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统一为：</a:t>
                </a:r>
              </a:p>
            </p:txBody>
          </p:sp>
          <p:graphicFrame>
            <p:nvGraphicFramePr>
              <p:cNvPr id="48133" name="Object 66"/>
              <p:cNvGraphicFramePr/>
              <p:nvPr/>
            </p:nvGraphicFramePr>
            <p:xfrm>
              <a:off x="1961" y="3376"/>
              <a:ext cx="1191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56" r:id="rId34" imgW="761365" imgH="304800" progId="Equation.3">
                      <p:embed/>
                    </p:oleObj>
                  </mc:Choice>
                  <mc:Fallback>
                    <p:oleObj r:id="rId34" imgW="761365" imgH="304800" progId="Equation.3">
                      <p:embed/>
                      <p:pic>
                        <p:nvPicPr>
                          <p:cNvPr id="0" name="图片 3352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961" y="3376"/>
                            <a:ext cx="1191" cy="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Text Box 2"/>
          <p:cNvSpPr txBox="1"/>
          <p:nvPr/>
        </p:nvSpPr>
        <p:spPr>
          <a:xfrm>
            <a:off x="1116013" y="620713"/>
            <a:ext cx="3402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）闭合路径不包围电流</a:t>
            </a:r>
          </a:p>
        </p:txBody>
      </p:sp>
      <p:graphicFrame>
        <p:nvGraphicFramePr>
          <p:cNvPr id="628740" name="Object 4"/>
          <p:cNvGraphicFramePr/>
          <p:nvPr/>
        </p:nvGraphicFramePr>
        <p:xfrm>
          <a:off x="1600200" y="1422400"/>
          <a:ext cx="351631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r:id="rId3" imgW="1917700" imgH="1168400" progId="Equation.3">
                  <p:embed/>
                </p:oleObj>
              </mc:Choice>
              <mc:Fallback>
                <p:oleObj r:id="rId3" imgW="1917700" imgH="11684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422400"/>
                        <a:ext cx="3516313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7" name="Group 5"/>
          <p:cNvGrpSpPr/>
          <p:nvPr/>
        </p:nvGrpSpPr>
        <p:grpSpPr>
          <a:xfrm>
            <a:off x="5683250" y="1395413"/>
            <a:ext cx="2433638" cy="2112962"/>
            <a:chOff x="3580" y="633"/>
            <a:chExt cx="1533" cy="1331"/>
          </a:xfrm>
        </p:grpSpPr>
        <p:sp>
          <p:nvSpPr>
            <p:cNvPr id="49171" name="Rectangle 6"/>
            <p:cNvSpPr/>
            <p:nvPr/>
          </p:nvSpPr>
          <p:spPr>
            <a:xfrm>
              <a:off x="3580" y="633"/>
              <a:ext cx="1533" cy="133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72" name="Group 7"/>
            <p:cNvGrpSpPr/>
            <p:nvPr/>
          </p:nvGrpSpPr>
          <p:grpSpPr>
            <a:xfrm>
              <a:off x="3731" y="1164"/>
              <a:ext cx="114" cy="120"/>
              <a:chOff x="3024" y="1392"/>
              <a:chExt cx="144" cy="144"/>
            </a:xfrm>
          </p:grpSpPr>
          <p:sp>
            <p:nvSpPr>
              <p:cNvPr id="49180" name="Oval 8"/>
              <p:cNvSpPr/>
              <p:nvPr/>
            </p:nvSpPr>
            <p:spPr>
              <a:xfrm>
                <a:off x="3072" y="144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1" name="Oval 9"/>
              <p:cNvSpPr/>
              <p:nvPr/>
            </p:nvSpPr>
            <p:spPr>
              <a:xfrm>
                <a:off x="3024" y="1392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73" name="Line 10"/>
            <p:cNvSpPr/>
            <p:nvPr/>
          </p:nvSpPr>
          <p:spPr>
            <a:xfrm flipV="1">
              <a:off x="3845" y="724"/>
              <a:ext cx="795" cy="5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4" name="Line 11"/>
            <p:cNvSpPr/>
            <p:nvPr/>
          </p:nvSpPr>
          <p:spPr>
            <a:xfrm>
              <a:off x="3845" y="1244"/>
              <a:ext cx="568" cy="5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75" name="Group 12"/>
            <p:cNvGrpSpPr/>
            <p:nvPr/>
          </p:nvGrpSpPr>
          <p:grpSpPr>
            <a:xfrm>
              <a:off x="4298" y="732"/>
              <a:ext cx="569" cy="1075"/>
              <a:chOff x="4079" y="719"/>
              <a:chExt cx="721" cy="1344"/>
            </a:xfrm>
          </p:grpSpPr>
          <p:sp>
            <p:nvSpPr>
              <p:cNvPr id="49177" name="Oval 13"/>
              <p:cNvSpPr/>
              <p:nvPr/>
            </p:nvSpPr>
            <p:spPr>
              <a:xfrm rot="833879">
                <a:off x="4079" y="719"/>
                <a:ext cx="720" cy="134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8" name="Line 14"/>
              <p:cNvSpPr/>
              <p:nvPr/>
            </p:nvSpPr>
            <p:spPr>
              <a:xfrm flipV="1">
                <a:off x="4704" y="1488"/>
                <a:ext cx="96" cy="24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9" name="Line 15"/>
              <p:cNvSpPr/>
              <p:nvPr/>
            </p:nvSpPr>
            <p:spPr>
              <a:xfrm flipH="1">
                <a:off x="4080" y="1200"/>
                <a:ext cx="48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9176" name="Freeform 16"/>
            <p:cNvSpPr/>
            <p:nvPr/>
          </p:nvSpPr>
          <p:spPr>
            <a:xfrm>
              <a:off x="3958" y="1164"/>
              <a:ext cx="76" cy="200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37" y="47"/>
                </a:cxn>
                <a:cxn ang="0">
                  <a:pos x="0" y="116"/>
                </a:cxn>
              </a:cxnLst>
              <a:rect l="txL" t="txT" r="txR" b="txB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16" y="216"/>
                    <a:pt x="0" y="24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62" name="Object 17"/>
            <p:cNvGraphicFramePr/>
            <p:nvPr/>
          </p:nvGraphicFramePr>
          <p:xfrm>
            <a:off x="4034" y="1164"/>
            <a:ext cx="16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8" r:id="rId5" imgW="139700" imgH="165100" progId="Equation.3">
                    <p:embed/>
                  </p:oleObj>
                </mc:Choice>
                <mc:Fallback>
                  <p:oleObj r:id="rId5" imgW="139700" imgH="165100" progId="Equation.3">
                    <p:embed/>
                    <p:pic>
                      <p:nvPicPr>
                        <p:cNvPr id="0" name="图片 335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4" y="1164"/>
                          <a:ext cx="167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8"/>
            <p:cNvGraphicFramePr/>
            <p:nvPr/>
          </p:nvGraphicFramePr>
          <p:xfrm>
            <a:off x="4888" y="1287"/>
            <a:ext cx="18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9" r:id="rId7" imgW="165100" imgH="215900" progId="Equation.3">
                    <p:embed/>
                  </p:oleObj>
                </mc:Choice>
                <mc:Fallback>
                  <p:oleObj r:id="rId7" imgW="165100" imgH="215900" progId="Equation.3">
                    <p:embed/>
                    <p:pic>
                      <p:nvPicPr>
                        <p:cNvPr id="0" name="图片 335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8" y="1287"/>
                          <a:ext cx="18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9"/>
            <p:cNvGraphicFramePr/>
            <p:nvPr/>
          </p:nvGraphicFramePr>
          <p:xfrm>
            <a:off x="4312" y="1111"/>
            <a:ext cx="2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0" r:id="rId9" imgW="177800" imgH="215265" progId="Equation.3">
                    <p:embed/>
                  </p:oleObj>
                </mc:Choice>
                <mc:Fallback>
                  <p:oleObj r:id="rId9" imgW="177800" imgH="215265" progId="Equation.3">
                    <p:embed/>
                    <p:pic>
                      <p:nvPicPr>
                        <p:cNvPr id="0" name="图片 335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2" y="1111"/>
                          <a:ext cx="21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20"/>
            <p:cNvGraphicFramePr/>
            <p:nvPr/>
          </p:nvGraphicFramePr>
          <p:xfrm>
            <a:off x="3748" y="898"/>
            <a:ext cx="16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1" r:id="rId11" imgW="127000" imgH="164465" progId="Equation.3">
                    <p:embed/>
                  </p:oleObj>
                </mc:Choice>
                <mc:Fallback>
                  <p:oleObj r:id="rId11" imgW="127000" imgH="164465" progId="Equation.3">
                    <p:embed/>
                    <p:pic>
                      <p:nvPicPr>
                        <p:cNvPr id="0" name="图片 335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48" y="898"/>
                          <a:ext cx="164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>
          <a:xfrm>
            <a:off x="1624013" y="3986213"/>
            <a:ext cx="5853112" cy="1987550"/>
            <a:chOff x="995" y="2357"/>
            <a:chExt cx="3687" cy="1252"/>
          </a:xfrm>
        </p:grpSpPr>
        <p:sp>
          <p:nvSpPr>
            <p:cNvPr id="49169" name="Text Box 22"/>
            <p:cNvSpPr txBox="1"/>
            <p:nvPr/>
          </p:nvSpPr>
          <p:spPr>
            <a:xfrm>
              <a:off x="1004" y="2778"/>
              <a:ext cx="3593" cy="7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不穿过  的电流：对  上各点  有贡献；</a:t>
              </a:r>
            </a:p>
            <a:p>
              <a:pPr lvl="0" eaLnBrk="1" hangingPunct="1"/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      对        无贡献。</a:t>
              </a:r>
            </a:p>
          </p:txBody>
        </p:sp>
        <p:sp>
          <p:nvSpPr>
            <p:cNvPr id="49170" name="Text Box 23"/>
            <p:cNvSpPr txBox="1"/>
            <p:nvPr/>
          </p:nvSpPr>
          <p:spPr>
            <a:xfrm>
              <a:off x="995" y="2376"/>
              <a:ext cx="368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穿过  的电流：对  和        均有贡献</a:t>
              </a:r>
            </a:p>
          </p:txBody>
        </p:sp>
        <p:graphicFrame>
          <p:nvGraphicFramePr>
            <p:cNvPr id="49155" name="Object 24"/>
            <p:cNvGraphicFramePr/>
            <p:nvPr/>
          </p:nvGraphicFramePr>
          <p:xfrm>
            <a:off x="1463" y="2424"/>
            <a:ext cx="19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2" r:id="rId13" imgW="152400" imgH="165100" progId="Equation.3">
                    <p:embed/>
                  </p:oleObj>
                </mc:Choice>
                <mc:Fallback>
                  <p:oleObj r:id="rId13" imgW="152400" imgH="165100" progId="Equation.3">
                    <p:embed/>
                    <p:pic>
                      <p:nvPicPr>
                        <p:cNvPr id="0" name="图片 336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63" y="2424"/>
                          <a:ext cx="191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" name="Object 25"/>
            <p:cNvGraphicFramePr/>
            <p:nvPr/>
          </p:nvGraphicFramePr>
          <p:xfrm>
            <a:off x="2574" y="2366"/>
            <a:ext cx="21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3" r:id="rId15" imgW="165100" imgH="203200" progId="Equation.3">
                    <p:embed/>
                  </p:oleObj>
                </mc:Choice>
                <mc:Fallback>
                  <p:oleObj r:id="rId15" imgW="165100" imgH="203200" progId="Equation.3">
                    <p:embed/>
                    <p:pic>
                      <p:nvPicPr>
                        <p:cNvPr id="0" name="图片 336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74" y="2366"/>
                          <a:ext cx="213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26"/>
            <p:cNvGraphicFramePr/>
            <p:nvPr/>
          </p:nvGraphicFramePr>
          <p:xfrm>
            <a:off x="3024" y="2357"/>
            <a:ext cx="65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4" r:id="rId17" imgW="583565" imgH="304800" progId="Equation.3">
                    <p:embed/>
                  </p:oleObj>
                </mc:Choice>
                <mc:Fallback>
                  <p:oleObj r:id="rId17" imgW="583565" imgH="304800" progId="Equation.3">
                    <p:embed/>
                    <p:pic>
                      <p:nvPicPr>
                        <p:cNvPr id="0" name="图片 33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24" y="2357"/>
                          <a:ext cx="652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27"/>
            <p:cNvGraphicFramePr/>
            <p:nvPr/>
          </p:nvGraphicFramePr>
          <p:xfrm>
            <a:off x="3587" y="2797"/>
            <a:ext cx="18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5" r:id="rId19" imgW="165100" imgH="203200" progId="Equation.3">
                    <p:embed/>
                  </p:oleObj>
                </mc:Choice>
                <mc:Fallback>
                  <p:oleObj r:id="rId19" imgW="165100" imgH="203200" progId="Equation.3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87" y="2797"/>
                          <a:ext cx="185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28"/>
            <p:cNvGraphicFramePr/>
            <p:nvPr/>
          </p:nvGraphicFramePr>
          <p:xfrm>
            <a:off x="2818" y="2820"/>
            <a:ext cx="17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6" r:id="rId20" imgW="152400" imgH="165100" progId="Equation.3">
                    <p:embed/>
                  </p:oleObj>
                </mc:Choice>
                <mc:Fallback>
                  <p:oleObj r:id="rId20" imgW="152400" imgH="165100" progId="Equation.3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18" y="2820"/>
                          <a:ext cx="17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29"/>
            <p:cNvGraphicFramePr/>
            <p:nvPr/>
          </p:nvGraphicFramePr>
          <p:xfrm>
            <a:off x="1655" y="2826"/>
            <a:ext cx="17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7" r:id="rId21" imgW="152400" imgH="165100" progId="Equation.3">
                    <p:embed/>
                  </p:oleObj>
                </mc:Choice>
                <mc:Fallback>
                  <p:oleObj r:id="rId21" imgW="152400" imgH="165100" progId="Equation.3">
                    <p:embed/>
                    <p:pic>
                      <p:nvPicPr>
                        <p:cNvPr id="0" name="图片 33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5" y="2826"/>
                          <a:ext cx="17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30"/>
            <p:cNvGraphicFramePr/>
            <p:nvPr/>
          </p:nvGraphicFramePr>
          <p:xfrm>
            <a:off x="2900" y="3230"/>
            <a:ext cx="62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8" r:id="rId22" imgW="583565" imgH="304800" progId="Equation.3">
                    <p:embed/>
                  </p:oleObj>
                </mc:Choice>
                <mc:Fallback>
                  <p:oleObj r:id="rId22" imgW="583565" imgH="304800" progId="Equation.3">
                    <p:embed/>
                    <p:pic>
                      <p:nvPicPr>
                        <p:cNvPr id="0" name="图片 336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00" y="3230"/>
                          <a:ext cx="622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0" name="Text Box 2"/>
          <p:cNvSpPr txBox="1"/>
          <p:nvPr/>
        </p:nvSpPr>
        <p:spPr>
          <a:xfrm>
            <a:off x="1139825" y="862013"/>
            <a:ext cx="523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）闭合路径不在垂直于电流的平面内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132263" y="1851025"/>
            <a:ext cx="4170362" cy="3360738"/>
            <a:chOff x="2759" y="883"/>
            <a:chExt cx="2507" cy="2117"/>
          </a:xfrm>
        </p:grpSpPr>
        <p:graphicFrame>
          <p:nvGraphicFramePr>
            <p:cNvPr id="50187" name="Object 5"/>
            <p:cNvGraphicFramePr/>
            <p:nvPr/>
          </p:nvGraphicFramePr>
          <p:xfrm>
            <a:off x="2759" y="883"/>
            <a:ext cx="2300" cy="1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1" r:id="rId3" imgW="1600200" imgH="1295400" progId="Equation.3">
                    <p:embed/>
                  </p:oleObj>
                </mc:Choice>
                <mc:Fallback>
                  <p:oleObj r:id="rId3" imgW="1600200" imgH="1295400" progId="Equation.3">
                    <p:embed/>
                    <p:pic>
                      <p:nvPicPr>
                        <p:cNvPr id="0" name="图片 33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9" y="883"/>
                          <a:ext cx="2300" cy="1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6" name="AutoShape 6"/>
            <p:cNvSpPr/>
            <p:nvPr/>
          </p:nvSpPr>
          <p:spPr>
            <a:xfrm>
              <a:off x="3544" y="2509"/>
              <a:ext cx="123" cy="417"/>
            </a:xfrm>
            <a:prstGeom prst="leftBrace">
              <a:avLst>
                <a:gd name="adj1" fmla="val 28252"/>
                <a:gd name="adj2" fmla="val 46398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07" name="Group 7"/>
            <p:cNvGrpSpPr/>
            <p:nvPr/>
          </p:nvGrpSpPr>
          <p:grpSpPr>
            <a:xfrm>
              <a:off x="4592" y="1676"/>
              <a:ext cx="674" cy="337"/>
              <a:chOff x="4640" y="1632"/>
              <a:chExt cx="683" cy="392"/>
            </a:xfrm>
          </p:grpSpPr>
          <p:graphicFrame>
            <p:nvGraphicFramePr>
              <p:cNvPr id="50189" name="Object 8"/>
              <p:cNvGraphicFramePr/>
              <p:nvPr/>
            </p:nvGraphicFramePr>
            <p:xfrm>
              <a:off x="4640" y="1816"/>
              <a:ext cx="6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62" r:id="rId5" imgW="582930" imgH="177800" progId="Equation.3">
                      <p:embed/>
                    </p:oleObj>
                  </mc:Choice>
                  <mc:Fallback>
                    <p:oleObj r:id="rId5" imgW="582930" imgH="177800" progId="Equation.3">
                      <p:embed/>
                      <p:pic>
                        <p:nvPicPr>
                          <p:cNvPr id="0" name="图片 336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40" y="1816"/>
                            <a:ext cx="683" cy="208"/>
                          </a:xfrm>
                          <a:prstGeom prst="rect">
                            <a:avLst/>
                          </a:prstGeom>
                          <a:noFill/>
                          <a:ln w="19050" cap="flat" cmpd="sng">
                            <a:solidFill>
                              <a:srgbClr val="FF33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8" name="Line 9"/>
              <p:cNvSpPr/>
              <p:nvPr/>
            </p:nvSpPr>
            <p:spPr>
              <a:xfrm>
                <a:off x="4752" y="1632"/>
                <a:ext cx="0" cy="16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50188" name="Object 10"/>
            <p:cNvGraphicFramePr/>
            <p:nvPr/>
          </p:nvGraphicFramePr>
          <p:xfrm>
            <a:off x="3700" y="2424"/>
            <a:ext cx="151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3" r:id="rId7" imgW="1091565" imgH="393700" progId="Equation.3">
                    <p:embed/>
                  </p:oleObj>
                </mc:Choice>
                <mc:Fallback>
                  <p:oleObj r:id="rId7" imgW="1091565" imgH="393700" progId="Equation.3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0" y="2424"/>
                          <a:ext cx="151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92" name="Group 11"/>
          <p:cNvGrpSpPr/>
          <p:nvPr/>
        </p:nvGrpSpPr>
        <p:grpSpPr>
          <a:xfrm>
            <a:off x="1116013" y="1965325"/>
            <a:ext cx="2854325" cy="3055938"/>
            <a:chOff x="946" y="955"/>
            <a:chExt cx="1716" cy="1925"/>
          </a:xfrm>
        </p:grpSpPr>
        <p:sp>
          <p:nvSpPr>
            <p:cNvPr id="50193" name="Rectangle 12"/>
            <p:cNvSpPr/>
            <p:nvPr/>
          </p:nvSpPr>
          <p:spPr>
            <a:xfrm>
              <a:off x="946" y="955"/>
              <a:ext cx="1716" cy="192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Line 13"/>
            <p:cNvSpPr/>
            <p:nvPr/>
          </p:nvSpPr>
          <p:spPr>
            <a:xfrm flipH="1" flipV="1">
              <a:off x="1627" y="1021"/>
              <a:ext cx="4" cy="95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5" name="Line 14"/>
            <p:cNvSpPr/>
            <p:nvPr/>
          </p:nvSpPr>
          <p:spPr>
            <a:xfrm>
              <a:off x="1876" y="1980"/>
              <a:ext cx="197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6" name="Line 15"/>
            <p:cNvSpPr/>
            <p:nvPr/>
          </p:nvSpPr>
          <p:spPr>
            <a:xfrm>
              <a:off x="1885" y="2423"/>
              <a:ext cx="19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7" name="Line 16"/>
            <p:cNvSpPr/>
            <p:nvPr/>
          </p:nvSpPr>
          <p:spPr>
            <a:xfrm flipV="1">
              <a:off x="1876" y="1816"/>
              <a:ext cx="0" cy="17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8" name="Line 17"/>
            <p:cNvSpPr/>
            <p:nvPr/>
          </p:nvSpPr>
          <p:spPr>
            <a:xfrm>
              <a:off x="1876" y="1993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9" name="Line 18"/>
            <p:cNvSpPr/>
            <p:nvPr/>
          </p:nvSpPr>
          <p:spPr>
            <a:xfrm>
              <a:off x="2047" y="1816"/>
              <a:ext cx="0" cy="6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200" name="Line 19"/>
            <p:cNvSpPr/>
            <p:nvPr/>
          </p:nvSpPr>
          <p:spPr>
            <a:xfrm flipH="1">
              <a:off x="1886" y="1828"/>
              <a:ext cx="134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0178" name="Object 20"/>
            <p:cNvGraphicFramePr/>
            <p:nvPr/>
          </p:nvGraphicFramePr>
          <p:xfrm>
            <a:off x="1363" y="1090"/>
            <a:ext cx="1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4" r:id="rId9" imgW="127000" imgH="164465" progId="Equation.3">
                    <p:embed/>
                  </p:oleObj>
                </mc:Choice>
                <mc:Fallback>
                  <p:oleObj r:id="rId9" imgW="127000" imgH="164465" progId="Equation.3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63" y="1090"/>
                          <a:ext cx="19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9" name="Object 21"/>
            <p:cNvGraphicFramePr/>
            <p:nvPr/>
          </p:nvGraphicFramePr>
          <p:xfrm>
            <a:off x="2013" y="1238"/>
            <a:ext cx="21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5" r:id="rId11" imgW="152400" imgH="165100" progId="Equation.3">
                    <p:embed/>
                  </p:oleObj>
                </mc:Choice>
                <mc:Fallback>
                  <p:oleObj r:id="rId11" imgW="152400" imgH="165100" progId="Equation.3">
                    <p:embed/>
                    <p:pic>
                      <p:nvPicPr>
                        <p:cNvPr id="0" name="图片 33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13" y="1238"/>
                          <a:ext cx="21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0" name="Object 22"/>
            <p:cNvGraphicFramePr/>
            <p:nvPr/>
          </p:nvGraphicFramePr>
          <p:xfrm>
            <a:off x="1466" y="1934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6" r:id="rId13" imgW="127000" imgH="139700" progId="Equation.3">
                    <p:embed/>
                  </p:oleObj>
                </mc:Choice>
                <mc:Fallback>
                  <p:oleObj r:id="rId13" imgW="127000" imgH="139700" progId="Equation.3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66" y="1934"/>
                          <a:ext cx="168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Object 23"/>
            <p:cNvGraphicFramePr/>
            <p:nvPr/>
          </p:nvGraphicFramePr>
          <p:xfrm>
            <a:off x="1428" y="2215"/>
            <a:ext cx="21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7" r:id="rId15" imgW="165100" imgH="177800" progId="Equation.3">
                    <p:embed/>
                  </p:oleObj>
                </mc:Choice>
                <mc:Fallback>
                  <p:oleObj r:id="rId15" imgW="165100" imgH="177800" progId="Equation.3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28" y="2215"/>
                          <a:ext cx="21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2" name="Object 24"/>
            <p:cNvGraphicFramePr/>
            <p:nvPr/>
          </p:nvGraphicFramePr>
          <p:xfrm>
            <a:off x="2238" y="2237"/>
            <a:ext cx="22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8" r:id="rId17" imgW="190500" imgH="165100" progId="Equation.3">
                    <p:embed/>
                  </p:oleObj>
                </mc:Choice>
                <mc:Fallback>
                  <p:oleObj r:id="rId17" imgW="190500" imgH="165100" progId="Equation.3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38" y="2237"/>
                          <a:ext cx="226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25"/>
            <p:cNvGraphicFramePr/>
            <p:nvPr/>
          </p:nvGraphicFramePr>
          <p:xfrm>
            <a:off x="2042" y="1602"/>
            <a:ext cx="25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9" r:id="rId19" imgW="203200" imgH="215900" progId="Equation.3">
                    <p:embed/>
                  </p:oleObj>
                </mc:Choice>
                <mc:Fallback>
                  <p:oleObj r:id="rId19" imgW="203200" imgH="215900" progId="Equation.3">
                    <p:embed/>
                    <p:pic>
                      <p:nvPicPr>
                        <p:cNvPr id="0" name="图片 337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42" y="1602"/>
                          <a:ext cx="25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26"/>
            <p:cNvGraphicFramePr/>
            <p:nvPr/>
          </p:nvGraphicFramePr>
          <p:xfrm>
            <a:off x="1634" y="1678"/>
            <a:ext cx="26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0" r:id="rId21" imgW="241300" imgH="241300" progId="Equation.3">
                    <p:embed/>
                  </p:oleObj>
                </mc:Choice>
                <mc:Fallback>
                  <p:oleObj r:id="rId21" imgW="241300" imgH="241300" progId="Equation.3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34" y="1678"/>
                          <a:ext cx="261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27"/>
            <p:cNvGraphicFramePr/>
            <p:nvPr/>
          </p:nvGraphicFramePr>
          <p:xfrm>
            <a:off x="1858" y="2468"/>
            <a:ext cx="2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1" r:id="rId23" imgW="254000" imgH="254000" progId="Equation.3">
                    <p:embed/>
                  </p:oleObj>
                </mc:Choice>
                <mc:Fallback>
                  <p:oleObj r:id="rId23" imgW="254000" imgH="254000" progId="Equation.3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858" y="2468"/>
                          <a:ext cx="2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1" name="Oval 28"/>
            <p:cNvSpPr/>
            <p:nvPr/>
          </p:nvSpPr>
          <p:spPr>
            <a:xfrm rot="-2348183">
              <a:off x="1054" y="1773"/>
              <a:ext cx="1284" cy="292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Oval 29"/>
            <p:cNvSpPr/>
            <p:nvPr/>
          </p:nvSpPr>
          <p:spPr>
            <a:xfrm>
              <a:off x="1177" y="2149"/>
              <a:ext cx="1074" cy="29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Line 30"/>
            <p:cNvSpPr/>
            <p:nvPr/>
          </p:nvSpPr>
          <p:spPr>
            <a:xfrm flipV="1">
              <a:off x="1876" y="1803"/>
              <a:ext cx="171" cy="17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4" name="Line 31"/>
            <p:cNvSpPr/>
            <p:nvPr/>
          </p:nvSpPr>
          <p:spPr>
            <a:xfrm flipH="1">
              <a:off x="1626" y="2021"/>
              <a:ext cx="1" cy="31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205" name="Line 32"/>
            <p:cNvSpPr/>
            <p:nvPr/>
          </p:nvSpPr>
          <p:spPr>
            <a:xfrm>
              <a:off x="1627" y="2367"/>
              <a:ext cx="0" cy="32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0186" name="Object 33"/>
            <p:cNvGraphicFramePr/>
            <p:nvPr/>
          </p:nvGraphicFramePr>
          <p:xfrm>
            <a:off x="2054" y="1870"/>
            <a:ext cx="2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2" r:id="rId25" imgW="254000" imgH="254000" progId="Equation.3">
                    <p:embed/>
                  </p:oleObj>
                </mc:Choice>
                <mc:Fallback>
                  <p:oleObj r:id="rId25" imgW="254000" imgH="254000" progId="Equation.3">
                    <p:embed/>
                    <p:pic>
                      <p:nvPicPr>
                        <p:cNvPr id="0" name="图片 337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054" y="1870"/>
                          <a:ext cx="2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6" name="Object 2"/>
          <p:cNvGraphicFramePr/>
          <p:nvPr/>
        </p:nvGraphicFramePr>
        <p:xfrm>
          <a:off x="1366838" y="4049713"/>
          <a:ext cx="6240462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r:id="rId3" imgW="2792730" imgH="989965" progId="Equation.3">
                  <p:embed/>
                </p:oleObj>
              </mc:Choice>
              <mc:Fallback>
                <p:oleObj r:id="rId3" imgW="2792730" imgH="989965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838" y="4049713"/>
                        <a:ext cx="6240462" cy="219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3"/>
          <p:cNvSpPr txBox="1"/>
          <p:nvPr/>
        </p:nvSpPr>
        <p:spPr>
          <a:xfrm>
            <a:off x="1258888" y="485775"/>
            <a:ext cx="40132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）空间存在多个长直电流时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395413" y="1169988"/>
            <a:ext cx="6491287" cy="2457450"/>
            <a:chOff x="1176" y="737"/>
            <a:chExt cx="4089" cy="1548"/>
          </a:xfrm>
        </p:grpSpPr>
        <p:grpSp>
          <p:nvGrpSpPr>
            <p:cNvPr id="51211" name="Group 5"/>
            <p:cNvGrpSpPr/>
            <p:nvPr/>
          </p:nvGrpSpPr>
          <p:grpSpPr>
            <a:xfrm>
              <a:off x="3242" y="832"/>
              <a:ext cx="2023" cy="662"/>
              <a:chOff x="495" y="3187"/>
              <a:chExt cx="2251" cy="781"/>
            </a:xfrm>
          </p:grpSpPr>
          <p:sp>
            <p:nvSpPr>
              <p:cNvPr id="51225" name="Text Box 6"/>
              <p:cNvSpPr txBox="1"/>
              <p:nvPr/>
            </p:nvSpPr>
            <p:spPr>
              <a:xfrm>
                <a:off x="506" y="3187"/>
                <a:ext cx="1632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由磁场叠加原理</a:t>
                </a:r>
              </a:p>
            </p:txBody>
          </p:sp>
          <p:graphicFrame>
            <p:nvGraphicFramePr>
              <p:cNvPr id="51208" name="Object 7"/>
              <p:cNvGraphicFramePr/>
              <p:nvPr/>
            </p:nvGraphicFramePr>
            <p:xfrm>
              <a:off x="495" y="3549"/>
              <a:ext cx="2251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1" r:id="rId5" imgW="1344930" imgH="254000" progId="Equation.3">
                      <p:embed/>
                    </p:oleObj>
                  </mc:Choice>
                  <mc:Fallback>
                    <p:oleObj r:id="rId5" imgW="1344930" imgH="254000" progId="Equation.3">
                      <p:embed/>
                      <p:pic>
                        <p:nvPicPr>
                          <p:cNvPr id="0" name="图片 337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5" y="3549"/>
                            <a:ext cx="2251" cy="4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2" name="Group 8"/>
            <p:cNvGrpSpPr/>
            <p:nvPr/>
          </p:nvGrpSpPr>
          <p:grpSpPr>
            <a:xfrm>
              <a:off x="1176" y="737"/>
              <a:ext cx="1776" cy="1548"/>
              <a:chOff x="1167" y="747"/>
              <a:chExt cx="1776" cy="1548"/>
            </a:xfrm>
          </p:grpSpPr>
          <p:sp>
            <p:nvSpPr>
              <p:cNvPr id="51213" name="Rectangle 9"/>
              <p:cNvSpPr/>
              <p:nvPr/>
            </p:nvSpPr>
            <p:spPr>
              <a:xfrm>
                <a:off x="1167" y="747"/>
                <a:ext cx="1776" cy="154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4" name="Oval 10"/>
              <p:cNvSpPr/>
              <p:nvPr/>
            </p:nvSpPr>
            <p:spPr>
              <a:xfrm>
                <a:off x="1488" y="1359"/>
                <a:ext cx="1086" cy="230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1215" name="Group 11"/>
              <p:cNvGrpSpPr/>
              <p:nvPr/>
            </p:nvGrpSpPr>
            <p:grpSpPr>
              <a:xfrm>
                <a:off x="2015" y="865"/>
                <a:ext cx="0" cy="1299"/>
                <a:chOff x="3383" y="1717"/>
                <a:chExt cx="0" cy="2337"/>
              </a:xfrm>
            </p:grpSpPr>
            <p:sp>
              <p:nvSpPr>
                <p:cNvPr id="51223" name="Line 12"/>
                <p:cNvSpPr/>
                <p:nvPr/>
              </p:nvSpPr>
              <p:spPr>
                <a:xfrm flipV="1">
                  <a:off x="3383" y="2244"/>
                  <a:ext cx="0" cy="1397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1224" name="Line 13"/>
                <p:cNvSpPr/>
                <p:nvPr/>
              </p:nvSpPr>
              <p:spPr>
                <a:xfrm>
                  <a:off x="3383" y="1717"/>
                  <a:ext cx="0" cy="2337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16" name="Line 14"/>
              <p:cNvSpPr/>
              <p:nvPr/>
            </p:nvSpPr>
            <p:spPr>
              <a:xfrm>
                <a:off x="1936" y="1589"/>
                <a:ext cx="191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17" name="Freeform 15"/>
              <p:cNvSpPr/>
              <p:nvPr/>
            </p:nvSpPr>
            <p:spPr>
              <a:xfrm>
                <a:off x="2328" y="1089"/>
                <a:ext cx="558" cy="754"/>
              </a:xfrm>
              <a:custGeom>
                <a:avLst/>
                <a:gdLst>
                  <a:gd name="txL" fmla="*/ 0 w 877"/>
                  <a:gd name="txT" fmla="*/ 0 h 1357"/>
                  <a:gd name="txR" fmla="*/ 877 w 877"/>
                  <a:gd name="txB" fmla="*/ 1357 h 1357"/>
                </a:gdLst>
                <a:ahLst/>
                <a:cxnLst>
                  <a:cxn ang="0">
                    <a:pos x="3" y="84"/>
                  </a:cxn>
                  <a:cxn ang="0">
                    <a:pos x="4" y="106"/>
                  </a:cxn>
                  <a:cxn ang="0">
                    <a:pos x="26" y="123"/>
                  </a:cxn>
                  <a:cxn ang="0">
                    <a:pos x="77" y="124"/>
                  </a:cxn>
                  <a:cxn ang="0">
                    <a:pos x="130" y="93"/>
                  </a:cxn>
                  <a:cxn ang="0">
                    <a:pos x="143" y="51"/>
                  </a:cxn>
                  <a:cxn ang="0">
                    <a:pos x="134" y="15"/>
                  </a:cxn>
                  <a:cxn ang="0">
                    <a:pos x="108" y="2"/>
                  </a:cxn>
                  <a:cxn ang="0">
                    <a:pos x="64" y="3"/>
                  </a:cxn>
                  <a:cxn ang="0">
                    <a:pos x="39" y="18"/>
                  </a:cxn>
                  <a:cxn ang="0">
                    <a:pos x="26" y="32"/>
                  </a:cxn>
                  <a:cxn ang="0">
                    <a:pos x="9" y="62"/>
                  </a:cxn>
                </a:cxnLst>
                <a:rect l="txL" t="txT" r="txR" b="txB"/>
                <a:pathLst>
                  <a:path w="877" h="1357">
                    <a:moveTo>
                      <a:pt x="14" y="880"/>
                    </a:moveTo>
                    <a:cubicBezTo>
                      <a:pt x="7" y="959"/>
                      <a:pt x="0" y="1038"/>
                      <a:pt x="24" y="1107"/>
                    </a:cubicBezTo>
                    <a:cubicBezTo>
                      <a:pt x="48" y="1176"/>
                      <a:pt x="85" y="1261"/>
                      <a:pt x="159" y="1294"/>
                    </a:cubicBezTo>
                    <a:cubicBezTo>
                      <a:pt x="233" y="1327"/>
                      <a:pt x="364" y="1357"/>
                      <a:pt x="469" y="1304"/>
                    </a:cubicBezTo>
                    <a:cubicBezTo>
                      <a:pt x="574" y="1251"/>
                      <a:pt x="723" y="1101"/>
                      <a:pt x="790" y="973"/>
                    </a:cubicBezTo>
                    <a:cubicBezTo>
                      <a:pt x="857" y="845"/>
                      <a:pt x="867" y="674"/>
                      <a:pt x="872" y="538"/>
                    </a:cubicBezTo>
                    <a:cubicBezTo>
                      <a:pt x="877" y="402"/>
                      <a:pt x="857" y="242"/>
                      <a:pt x="821" y="156"/>
                    </a:cubicBezTo>
                    <a:cubicBezTo>
                      <a:pt x="785" y="70"/>
                      <a:pt x="728" y="42"/>
                      <a:pt x="655" y="21"/>
                    </a:cubicBezTo>
                    <a:cubicBezTo>
                      <a:pt x="582" y="0"/>
                      <a:pt x="455" y="4"/>
                      <a:pt x="386" y="32"/>
                    </a:cubicBezTo>
                    <a:cubicBezTo>
                      <a:pt x="317" y="60"/>
                      <a:pt x="279" y="137"/>
                      <a:pt x="241" y="187"/>
                    </a:cubicBezTo>
                    <a:cubicBezTo>
                      <a:pt x="203" y="237"/>
                      <a:pt x="190" y="255"/>
                      <a:pt x="159" y="332"/>
                    </a:cubicBezTo>
                    <a:cubicBezTo>
                      <a:pt x="128" y="409"/>
                      <a:pt x="91" y="530"/>
                      <a:pt x="55" y="65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8" name="Freeform 16"/>
              <p:cNvSpPr/>
              <p:nvPr/>
            </p:nvSpPr>
            <p:spPr>
              <a:xfrm>
                <a:off x="1285" y="973"/>
                <a:ext cx="519" cy="749"/>
              </a:xfrm>
              <a:custGeom>
                <a:avLst/>
                <a:gdLst>
                  <a:gd name="txL" fmla="*/ 0 w 815"/>
                  <a:gd name="txT" fmla="*/ 0 h 1349"/>
                  <a:gd name="txR" fmla="*/ 815 w 815"/>
                  <a:gd name="txB" fmla="*/ 1349 h 1349"/>
                </a:gdLst>
                <a:ahLst/>
                <a:cxnLst>
                  <a:cxn ang="0">
                    <a:pos x="134" y="60"/>
                  </a:cxn>
                  <a:cxn ang="0">
                    <a:pos x="134" y="51"/>
                  </a:cxn>
                  <a:cxn ang="0">
                    <a:pos x="128" y="30"/>
                  </a:cxn>
                  <a:cxn ang="0">
                    <a:pos x="103" y="11"/>
                  </a:cxn>
                  <a:cxn ang="0">
                    <a:pos x="50" y="2"/>
                  </a:cxn>
                  <a:cxn ang="0">
                    <a:pos x="16" y="25"/>
                  </a:cxn>
                  <a:cxn ang="0">
                    <a:pos x="3" y="61"/>
                  </a:cxn>
                  <a:cxn ang="0">
                    <a:pos x="11" y="117"/>
                  </a:cxn>
                  <a:cxn ang="0">
                    <a:pos x="67" y="127"/>
                  </a:cxn>
                  <a:cxn ang="0">
                    <a:pos x="108" y="110"/>
                  </a:cxn>
                  <a:cxn ang="0">
                    <a:pos x="128" y="82"/>
                  </a:cxn>
                </a:cxnLst>
                <a:rect l="txL" t="txT" r="txR" b="txB"/>
                <a:pathLst>
                  <a:path w="815" h="1349">
                    <a:moveTo>
                      <a:pt x="810" y="634"/>
                    </a:moveTo>
                    <a:cubicBezTo>
                      <a:pt x="812" y="609"/>
                      <a:pt x="815" y="584"/>
                      <a:pt x="810" y="531"/>
                    </a:cubicBezTo>
                    <a:cubicBezTo>
                      <a:pt x="805" y="478"/>
                      <a:pt x="810" y="382"/>
                      <a:pt x="779" y="313"/>
                    </a:cubicBezTo>
                    <a:cubicBezTo>
                      <a:pt x="748" y="244"/>
                      <a:pt x="703" y="165"/>
                      <a:pt x="624" y="117"/>
                    </a:cubicBezTo>
                    <a:cubicBezTo>
                      <a:pt x="545" y="69"/>
                      <a:pt x="391" y="0"/>
                      <a:pt x="303" y="24"/>
                    </a:cubicBezTo>
                    <a:cubicBezTo>
                      <a:pt x="215" y="48"/>
                      <a:pt x="145" y="159"/>
                      <a:pt x="97" y="262"/>
                    </a:cubicBezTo>
                    <a:cubicBezTo>
                      <a:pt x="49" y="365"/>
                      <a:pt x="19" y="482"/>
                      <a:pt x="14" y="644"/>
                    </a:cubicBezTo>
                    <a:cubicBezTo>
                      <a:pt x="9" y="806"/>
                      <a:pt x="0" y="1119"/>
                      <a:pt x="65" y="1234"/>
                    </a:cubicBezTo>
                    <a:cubicBezTo>
                      <a:pt x="130" y="1349"/>
                      <a:pt x="309" y="1349"/>
                      <a:pt x="407" y="1337"/>
                    </a:cubicBezTo>
                    <a:cubicBezTo>
                      <a:pt x="505" y="1325"/>
                      <a:pt x="593" y="1240"/>
                      <a:pt x="655" y="1161"/>
                    </a:cubicBezTo>
                    <a:cubicBezTo>
                      <a:pt x="717" y="1082"/>
                      <a:pt x="748" y="972"/>
                      <a:pt x="779" y="86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9" name="Line 17"/>
              <p:cNvSpPr/>
              <p:nvPr/>
            </p:nvSpPr>
            <p:spPr>
              <a:xfrm flipH="1">
                <a:off x="1762" y="1335"/>
                <a:ext cx="39" cy="16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51220" name="Line 18"/>
              <p:cNvSpPr/>
              <p:nvPr/>
            </p:nvSpPr>
            <p:spPr>
              <a:xfrm flipH="1">
                <a:off x="2344" y="1468"/>
                <a:ext cx="19" cy="75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51203" name="Object 19"/>
              <p:cNvGraphicFramePr/>
              <p:nvPr/>
            </p:nvGraphicFramePr>
            <p:xfrm>
              <a:off x="1497" y="1143"/>
              <a:ext cx="1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2" r:id="rId7" imgW="304800" imgH="507365" progId="Equation.3">
                      <p:embed/>
                    </p:oleObj>
                  </mc:Choice>
                  <mc:Fallback>
                    <p:oleObj r:id="rId7" imgW="304800" imgH="507365" progId="Equation.3">
                      <p:embed/>
                      <p:pic>
                        <p:nvPicPr>
                          <p:cNvPr id="0" name="图片 338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97" y="1143"/>
                            <a:ext cx="159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4" name="Object 20"/>
              <p:cNvGraphicFramePr/>
              <p:nvPr/>
            </p:nvGraphicFramePr>
            <p:xfrm>
              <a:off x="2074" y="1628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3" r:id="rId9" imgW="292100" imgH="342900" progId="Equation.3">
                      <p:embed/>
                    </p:oleObj>
                  </mc:Choice>
                  <mc:Fallback>
                    <p:oleObj r:id="rId9" imgW="292100" imgH="342900" progId="Equation.3">
                      <p:embed/>
                      <p:pic>
                        <p:nvPicPr>
                          <p:cNvPr id="0" name="图片 341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74" y="1628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5" name="Object 21"/>
              <p:cNvGraphicFramePr/>
              <p:nvPr/>
            </p:nvGraphicFramePr>
            <p:xfrm>
              <a:off x="2475" y="1124"/>
              <a:ext cx="20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4" r:id="rId11" imgW="177800" imgH="227965" progId="Equation.3">
                      <p:embed/>
                    </p:oleObj>
                  </mc:Choice>
                  <mc:Fallback>
                    <p:oleObj r:id="rId11" imgW="177800" imgH="227965" progId="Equation.3">
                      <p:embed/>
                      <p:pic>
                        <p:nvPicPr>
                          <p:cNvPr id="0" name="图片 341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475" y="1124"/>
                            <a:ext cx="204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6" name="Object 22"/>
              <p:cNvGraphicFramePr/>
              <p:nvPr/>
            </p:nvGraphicFramePr>
            <p:xfrm>
              <a:off x="2043" y="930"/>
              <a:ext cx="1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5" r:id="rId13" imgW="177800" imgH="215265" progId="Equation.3">
                      <p:embed/>
                    </p:oleObj>
                  </mc:Choice>
                  <mc:Fallback>
                    <p:oleObj r:id="rId13" imgW="177800" imgH="215265" progId="Equation.3">
                      <p:embed/>
                      <p:pic>
                        <p:nvPicPr>
                          <p:cNvPr id="0" name="图片 341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043" y="930"/>
                            <a:ext cx="193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1" name="Freeform 23"/>
              <p:cNvSpPr/>
              <p:nvPr/>
            </p:nvSpPr>
            <p:spPr>
              <a:xfrm>
                <a:off x="1430" y="1859"/>
                <a:ext cx="389" cy="360"/>
              </a:xfrm>
              <a:custGeom>
                <a:avLst/>
                <a:gdLst>
                  <a:gd name="txL" fmla="*/ 0 w 612"/>
                  <a:gd name="txT" fmla="*/ 0 h 648"/>
                  <a:gd name="txR" fmla="*/ 612 w 612"/>
                  <a:gd name="txB" fmla="*/ 648 h 648"/>
                </a:gdLst>
                <a:ahLst/>
                <a:cxnLst>
                  <a:cxn ang="0">
                    <a:pos x="60" y="2"/>
                  </a:cxn>
                  <a:cxn ang="0">
                    <a:pos x="20" y="8"/>
                  </a:cxn>
                  <a:cxn ang="0">
                    <a:pos x="10" y="36"/>
                  </a:cxn>
                  <a:cxn ang="0">
                    <a:pos x="79" y="59"/>
                  </a:cxn>
                  <a:cxn ang="0">
                    <a:pos x="98" y="20"/>
                  </a:cxn>
                  <a:cxn ang="0">
                    <a:pos x="60" y="2"/>
                  </a:cxn>
                </a:cxnLst>
                <a:rect l="txL" t="txT" r="txR" b="txB"/>
                <a:pathLst>
                  <a:path w="612" h="648">
                    <a:moveTo>
                      <a:pt x="371" y="21"/>
                    </a:moveTo>
                    <a:cubicBezTo>
                      <a:pt x="292" y="0"/>
                      <a:pt x="175" y="24"/>
                      <a:pt x="123" y="83"/>
                    </a:cubicBezTo>
                    <a:cubicBezTo>
                      <a:pt x="71" y="142"/>
                      <a:pt x="0" y="283"/>
                      <a:pt x="60" y="373"/>
                    </a:cubicBezTo>
                    <a:cubicBezTo>
                      <a:pt x="120" y="463"/>
                      <a:pt x="395" y="648"/>
                      <a:pt x="485" y="621"/>
                    </a:cubicBezTo>
                    <a:cubicBezTo>
                      <a:pt x="575" y="594"/>
                      <a:pt x="612" y="306"/>
                      <a:pt x="598" y="208"/>
                    </a:cubicBezTo>
                    <a:cubicBezTo>
                      <a:pt x="584" y="110"/>
                      <a:pt x="450" y="42"/>
                      <a:pt x="371" y="2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2" name="Line 24"/>
              <p:cNvSpPr/>
              <p:nvPr/>
            </p:nvSpPr>
            <p:spPr>
              <a:xfrm flipV="1">
                <a:off x="1810" y="1985"/>
                <a:ext cx="0" cy="5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51207" name="Object 25"/>
              <p:cNvGraphicFramePr/>
              <p:nvPr/>
            </p:nvGraphicFramePr>
            <p:xfrm>
              <a:off x="1216" y="1879"/>
              <a:ext cx="19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76" r:id="rId15" imgW="355600" imgH="507365" progId="Equation.3">
                      <p:embed/>
                    </p:oleObj>
                  </mc:Choice>
                  <mc:Fallback>
                    <p:oleObj r:id="rId15" imgW="355600" imgH="507365" progId="Equation.3">
                      <p:embed/>
                      <p:pic>
                        <p:nvPicPr>
                          <p:cNvPr id="0" name="图片 341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16" y="1879"/>
                            <a:ext cx="199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33" name="Group 2"/>
          <p:cNvGrpSpPr/>
          <p:nvPr/>
        </p:nvGrpSpPr>
        <p:grpSpPr>
          <a:xfrm>
            <a:off x="1116013" y="471488"/>
            <a:ext cx="7085012" cy="2836862"/>
            <a:chOff x="813" y="297"/>
            <a:chExt cx="4463" cy="1787"/>
          </a:xfrm>
        </p:grpSpPr>
        <p:sp>
          <p:nvSpPr>
            <p:cNvPr id="52239" name="Rectangle 3"/>
            <p:cNvSpPr/>
            <p:nvPr/>
          </p:nvSpPr>
          <p:spPr>
            <a:xfrm>
              <a:off x="813" y="297"/>
              <a:ext cx="30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en-US" altLang="zh-CN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推广：稳恒磁场的安培环路定理</a:t>
              </a:r>
            </a:p>
          </p:txBody>
        </p:sp>
        <p:graphicFrame>
          <p:nvGraphicFramePr>
            <p:cNvPr id="52230" name="Object 4"/>
            <p:cNvGraphicFramePr/>
            <p:nvPr/>
          </p:nvGraphicFramePr>
          <p:xfrm>
            <a:off x="1695" y="664"/>
            <a:ext cx="1881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4" r:id="rId3" imgW="1294765" imgH="381000" progId="Equation.3">
                    <p:embed/>
                  </p:oleObj>
                </mc:Choice>
                <mc:Fallback>
                  <p:oleObj r:id="rId3" imgW="1294765" imgH="381000" progId="Equation.3">
                    <p:embed/>
                    <p:pic>
                      <p:nvPicPr>
                        <p:cNvPr id="0" name="图片 34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5" y="664"/>
                          <a:ext cx="1881" cy="536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40" name="Group 5"/>
            <p:cNvGrpSpPr/>
            <p:nvPr/>
          </p:nvGrpSpPr>
          <p:grpSpPr>
            <a:xfrm>
              <a:off x="920" y="1327"/>
              <a:ext cx="4356" cy="757"/>
              <a:chOff x="920" y="1327"/>
              <a:chExt cx="4356" cy="757"/>
            </a:xfrm>
          </p:grpSpPr>
          <p:sp>
            <p:nvSpPr>
              <p:cNvPr id="52241" name="Rectangle 6"/>
              <p:cNvSpPr/>
              <p:nvPr/>
            </p:nvSpPr>
            <p:spPr>
              <a:xfrm>
                <a:off x="920" y="1336"/>
                <a:ext cx="4356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稳恒磁场中，磁感应强度   沿任意闭合路径   的线积分（环流）等于穿过闭合路径的电流的代数和与真空磁导率的乘积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52231" name="Object 7"/>
              <p:cNvGraphicFramePr/>
              <p:nvPr/>
            </p:nvGraphicFramePr>
            <p:xfrm>
              <a:off x="3150" y="1327"/>
              <a:ext cx="19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5" r:id="rId5" imgW="139700" imgH="177800" progId="Equation.3">
                      <p:embed/>
                    </p:oleObj>
                  </mc:Choice>
                  <mc:Fallback>
                    <p:oleObj r:id="rId5" imgW="139700" imgH="177800" progId="Equation.3">
                      <p:embed/>
                      <p:pic>
                        <p:nvPicPr>
                          <p:cNvPr id="0" name="图片 341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50" y="1327"/>
                            <a:ext cx="199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2" name="Object 8"/>
              <p:cNvGraphicFramePr/>
              <p:nvPr/>
            </p:nvGraphicFramePr>
            <p:xfrm>
              <a:off x="4771" y="1393"/>
              <a:ext cx="161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6" r:id="rId7" imgW="127000" imgH="139700" progId="Equation.3">
                      <p:embed/>
                    </p:oleObj>
                  </mc:Choice>
                  <mc:Fallback>
                    <p:oleObj r:id="rId7" imgW="127000" imgH="139700" progId="Equation.3">
                      <p:embed/>
                      <p:pic>
                        <p:nvPicPr>
                          <p:cNvPr id="0" name="图片 341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771" y="1393"/>
                            <a:ext cx="161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9"/>
          <p:cNvGrpSpPr/>
          <p:nvPr/>
        </p:nvGrpSpPr>
        <p:grpSpPr>
          <a:xfrm>
            <a:off x="1296988" y="3662363"/>
            <a:ext cx="7307262" cy="2271712"/>
            <a:chOff x="927" y="2307"/>
            <a:chExt cx="4455" cy="1431"/>
          </a:xfrm>
        </p:grpSpPr>
        <p:sp>
          <p:nvSpPr>
            <p:cNvPr id="52235" name="Text Box 10"/>
            <p:cNvSpPr txBox="1"/>
            <p:nvPr/>
          </p:nvSpPr>
          <p:spPr>
            <a:xfrm>
              <a:off x="927" y="2307"/>
              <a:ext cx="235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成立条件：稳恒电流的磁场</a:t>
              </a:r>
            </a:p>
          </p:txBody>
        </p:sp>
        <p:grpSp>
          <p:nvGrpSpPr>
            <p:cNvPr id="52236" name="Group 11"/>
            <p:cNvGrpSpPr/>
            <p:nvPr/>
          </p:nvGrpSpPr>
          <p:grpSpPr>
            <a:xfrm>
              <a:off x="982" y="2818"/>
              <a:ext cx="4400" cy="920"/>
              <a:chOff x="1000" y="2543"/>
              <a:chExt cx="4400" cy="920"/>
            </a:xfrm>
          </p:grpSpPr>
          <p:sp>
            <p:nvSpPr>
              <p:cNvPr id="52237" name="Text Box 12"/>
              <p:cNvSpPr txBox="1"/>
              <p:nvPr/>
            </p:nvSpPr>
            <p:spPr>
              <a:xfrm>
                <a:off x="1391" y="2543"/>
                <a:ext cx="3848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场中任一闭合曲线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安培环路（规定绕向）</a:t>
                </a:r>
              </a:p>
            </p:txBody>
          </p:sp>
          <p:graphicFrame>
            <p:nvGraphicFramePr>
              <p:cNvPr id="52226" name="Object 13"/>
              <p:cNvGraphicFramePr/>
              <p:nvPr/>
            </p:nvGraphicFramePr>
            <p:xfrm>
              <a:off x="1017" y="2556"/>
              <a:ext cx="245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7" r:id="rId9" imgW="215265" imgH="177800" progId="Equation.3">
                      <p:embed/>
                    </p:oleObj>
                  </mc:Choice>
                  <mc:Fallback>
                    <p:oleObj r:id="rId9" imgW="215265" imgH="177800" progId="Equation.3">
                      <p:embed/>
                      <p:pic>
                        <p:nvPicPr>
                          <p:cNvPr id="0" name="图片 342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17" y="2556"/>
                            <a:ext cx="245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38" name="Text Box 14"/>
              <p:cNvSpPr txBox="1"/>
              <p:nvPr/>
            </p:nvSpPr>
            <p:spPr>
              <a:xfrm>
                <a:off x="1345" y="2945"/>
                <a:ext cx="4055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环路上各点总磁感应强度（包含空间穿过   ，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不穿过  的所有电流的贡献）</a:t>
                </a:r>
              </a:p>
            </p:txBody>
          </p:sp>
          <p:graphicFrame>
            <p:nvGraphicFramePr>
              <p:cNvPr id="52227" name="Object 15"/>
              <p:cNvGraphicFramePr/>
              <p:nvPr/>
            </p:nvGraphicFramePr>
            <p:xfrm>
              <a:off x="2006" y="3239"/>
              <a:ext cx="15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8" r:id="rId11" imgW="152400" imgH="165100" progId="Equation.3">
                      <p:embed/>
                    </p:oleObj>
                  </mc:Choice>
                  <mc:Fallback>
                    <p:oleObj r:id="rId11" imgW="152400" imgH="165100" progId="Equation.3">
                      <p:embed/>
                      <p:pic>
                        <p:nvPicPr>
                          <p:cNvPr id="0" name="图片 341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06" y="3239"/>
                            <a:ext cx="156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28" name="Object 16"/>
              <p:cNvGraphicFramePr/>
              <p:nvPr/>
            </p:nvGraphicFramePr>
            <p:xfrm>
              <a:off x="1000" y="2909"/>
              <a:ext cx="277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9" r:id="rId13" imgW="228600" imgH="215900" progId="Equation.3">
                      <p:embed/>
                    </p:oleObj>
                  </mc:Choice>
                  <mc:Fallback>
                    <p:oleObj r:id="rId13" imgW="228600" imgH="215900" progId="Equation.3">
                      <p:embed/>
                      <p:pic>
                        <p:nvPicPr>
                          <p:cNvPr id="0" name="图片 341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00" y="2909"/>
                            <a:ext cx="277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29" name="Object 17"/>
              <p:cNvGraphicFramePr/>
              <p:nvPr/>
            </p:nvGraphicFramePr>
            <p:xfrm>
              <a:off x="4893" y="2993"/>
              <a:ext cx="18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00" r:id="rId15" imgW="152400" imgH="165100" progId="Equation.3">
                      <p:embed/>
                    </p:oleObj>
                  </mc:Choice>
                  <mc:Fallback>
                    <p:oleObj r:id="rId15" imgW="152400" imgH="165100" progId="Equation.3">
                      <p:embed/>
                      <p:pic>
                        <p:nvPicPr>
                          <p:cNvPr id="0" name="图片 341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93" y="2993"/>
                            <a:ext cx="182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" name="Group 2"/>
          <p:cNvGrpSpPr/>
          <p:nvPr/>
        </p:nvGrpSpPr>
        <p:grpSpPr>
          <a:xfrm>
            <a:off x="971550" y="652463"/>
            <a:ext cx="7258050" cy="1639887"/>
            <a:chOff x="829" y="411"/>
            <a:chExt cx="4572" cy="1033"/>
          </a:xfrm>
        </p:grpSpPr>
        <p:grpSp>
          <p:nvGrpSpPr>
            <p:cNvPr id="53264" name="Group 3"/>
            <p:cNvGrpSpPr/>
            <p:nvPr/>
          </p:nvGrpSpPr>
          <p:grpSpPr>
            <a:xfrm>
              <a:off x="829" y="411"/>
              <a:ext cx="4572" cy="1033"/>
              <a:chOff x="829" y="266"/>
              <a:chExt cx="4572" cy="1033"/>
            </a:xfrm>
          </p:grpSpPr>
          <p:sp>
            <p:nvSpPr>
              <p:cNvPr id="53265" name="Text Box 4"/>
              <p:cNvSpPr txBox="1"/>
              <p:nvPr/>
            </p:nvSpPr>
            <p:spPr>
              <a:xfrm>
                <a:off x="1520" y="872"/>
                <a:ext cx="3881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穿过以  为边界的任意曲面的电流的代数和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53254" name="Object 5"/>
              <p:cNvGraphicFramePr/>
              <p:nvPr/>
            </p:nvGraphicFramePr>
            <p:xfrm>
              <a:off x="829" y="878"/>
              <a:ext cx="682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15" r:id="rId3" imgW="520065" imgH="355600" progId="Equation.3">
                      <p:embed/>
                    </p:oleObj>
                  </mc:Choice>
                  <mc:Fallback>
                    <p:oleObj r:id="rId3" imgW="520065" imgH="355600" progId="Equation.3">
                      <p:embed/>
                      <p:pic>
                        <p:nvPicPr>
                          <p:cNvPr id="0" name="图片 342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29" y="878"/>
                            <a:ext cx="682" cy="4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5" name="Object 6"/>
              <p:cNvGraphicFramePr/>
              <p:nvPr/>
            </p:nvGraphicFramePr>
            <p:xfrm>
              <a:off x="1903" y="266"/>
              <a:ext cx="1738" cy="4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16" r:id="rId5" imgW="1294765" imgH="381000" progId="Equation.3">
                      <p:embed/>
                    </p:oleObj>
                  </mc:Choice>
                  <mc:Fallback>
                    <p:oleObj r:id="rId5" imgW="1294765" imgH="381000" progId="Equation.3">
                      <p:embed/>
                      <p:pic>
                        <p:nvPicPr>
                          <p:cNvPr id="0" name="图片 342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03" y="266"/>
                            <a:ext cx="1738" cy="486"/>
                          </a:xfrm>
                          <a:prstGeom prst="rect">
                            <a:avLst/>
                          </a:prstGeom>
                          <a:noFill/>
                          <a:ln w="19050" cap="flat" cmpd="sng">
                            <a:solidFill>
                              <a:srgbClr val="FF33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53" name="Object 7"/>
            <p:cNvGraphicFramePr/>
            <p:nvPr/>
          </p:nvGraphicFramePr>
          <p:xfrm>
            <a:off x="2185" y="1058"/>
            <a:ext cx="18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r:id="rId7" imgW="152400" imgH="165100" progId="Equation.3">
                    <p:embed/>
                  </p:oleObj>
                </mc:Choice>
                <mc:Fallback>
                  <p:oleObj r:id="rId7" imgW="152400" imgH="165100" progId="Equation.3">
                    <p:embed/>
                    <p:pic>
                      <p:nvPicPr>
                        <p:cNvPr id="0" name="图片 34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85" y="1058"/>
                          <a:ext cx="18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/>
          <p:nvPr/>
        </p:nvGrpSpPr>
        <p:grpSpPr>
          <a:xfrm>
            <a:off x="1133475" y="2535238"/>
            <a:ext cx="6838950" cy="3367087"/>
            <a:chOff x="931" y="1468"/>
            <a:chExt cx="4018" cy="2121"/>
          </a:xfrm>
        </p:grpSpPr>
        <p:graphicFrame>
          <p:nvGraphicFramePr>
            <p:cNvPr id="53250" name="Object 9"/>
            <p:cNvGraphicFramePr/>
            <p:nvPr/>
          </p:nvGraphicFramePr>
          <p:xfrm>
            <a:off x="3623" y="2713"/>
            <a:ext cx="132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8" r:id="rId9" imgW="1040765" imgH="355600" progId="Equation.3">
                    <p:embed/>
                  </p:oleObj>
                </mc:Choice>
                <mc:Fallback>
                  <p:oleObj r:id="rId9" imgW="1040765" imgH="355600" progId="Equation.3">
                    <p:embed/>
                    <p:pic>
                      <p:nvPicPr>
                        <p:cNvPr id="0" name="图片 34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23" y="2713"/>
                          <a:ext cx="1326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Text Box 10"/>
            <p:cNvSpPr txBox="1"/>
            <p:nvPr/>
          </p:nvSpPr>
          <p:spPr>
            <a:xfrm>
              <a:off x="963" y="2280"/>
              <a:ext cx="6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例如：</a:t>
              </a:r>
            </a:p>
          </p:txBody>
        </p:sp>
        <p:pic>
          <p:nvPicPr>
            <p:cNvPr id="53259" name="Picture 11" descr="msotw9_temp0"/>
            <p:cNvPicPr>
              <a:picLocks noChangeAspect="1"/>
            </p:cNvPicPr>
            <p:nvPr/>
          </p:nvPicPr>
          <p:blipFill>
            <a:blip r:embed="rId11">
              <a:lum bright="-6000" contrast="60000"/>
            </a:blip>
            <a:stretch>
              <a:fillRect/>
            </a:stretch>
          </p:blipFill>
          <p:spPr>
            <a:xfrm>
              <a:off x="1811" y="2346"/>
              <a:ext cx="1633" cy="1243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pSp>
          <p:nvGrpSpPr>
            <p:cNvPr id="53260" name="Group 12"/>
            <p:cNvGrpSpPr/>
            <p:nvPr/>
          </p:nvGrpSpPr>
          <p:grpSpPr>
            <a:xfrm>
              <a:off x="931" y="1468"/>
              <a:ext cx="3223" cy="524"/>
              <a:chOff x="931" y="1468"/>
              <a:chExt cx="3223" cy="524"/>
            </a:xfrm>
          </p:grpSpPr>
          <p:sp>
            <p:nvSpPr>
              <p:cNvPr id="53261" name="Text Box 13"/>
              <p:cNvSpPr txBox="1"/>
              <p:nvPr/>
            </p:nvSpPr>
            <p:spPr>
              <a:xfrm>
                <a:off x="931" y="1590"/>
                <a:ext cx="8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楷体_GB2312" pitchFamily="49" charset="-122"/>
                    <a:ea typeface="楷体_GB2312" pitchFamily="49" charset="-122"/>
                  </a:rPr>
                  <a:t>规定：</a:t>
                </a:r>
              </a:p>
            </p:txBody>
          </p:sp>
          <p:graphicFrame>
            <p:nvGraphicFramePr>
              <p:cNvPr id="53251" name="Object 14"/>
              <p:cNvGraphicFramePr/>
              <p:nvPr/>
            </p:nvGraphicFramePr>
            <p:xfrm>
              <a:off x="3572" y="1468"/>
              <a:ext cx="56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19" r:id="rId12" imgW="405765" imgH="228600" progId="Equation.3">
                      <p:embed/>
                    </p:oleObj>
                  </mc:Choice>
                  <mc:Fallback>
                    <p:oleObj r:id="rId12" imgW="405765" imgH="228600" progId="Equation.3">
                      <p:embed/>
                      <p:pic>
                        <p:nvPicPr>
                          <p:cNvPr id="0" name="图片 34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572" y="1468"/>
                            <a:ext cx="566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2" name="Object 15"/>
              <p:cNvGraphicFramePr/>
              <p:nvPr/>
            </p:nvGraphicFramePr>
            <p:xfrm>
              <a:off x="3601" y="1717"/>
              <a:ext cx="553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20" r:id="rId14" imgW="405765" imgH="228600" progId="Equation.3">
                      <p:embed/>
                    </p:oleObj>
                  </mc:Choice>
                  <mc:Fallback>
                    <p:oleObj r:id="rId14" imgW="405765" imgH="228600" progId="Equation.3">
                      <p:embed/>
                      <p:pic>
                        <p:nvPicPr>
                          <p:cNvPr id="0" name="图片 342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601" y="1717"/>
                            <a:ext cx="553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2" name="Text Box 16"/>
              <p:cNvSpPr txBox="1"/>
              <p:nvPr/>
            </p:nvSpPr>
            <p:spPr>
              <a:xfrm>
                <a:off x="1686" y="1474"/>
                <a:ext cx="1702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绕向成右旋关系</a:t>
                </a: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绕向成左旋关系</a:t>
                </a:r>
              </a:p>
            </p:txBody>
          </p:sp>
          <p:sp>
            <p:nvSpPr>
              <p:cNvPr id="53263" name="AutoShape 17"/>
              <p:cNvSpPr/>
              <p:nvPr/>
            </p:nvSpPr>
            <p:spPr>
              <a:xfrm>
                <a:off x="1542" y="1559"/>
                <a:ext cx="177" cy="343"/>
              </a:xfrm>
              <a:prstGeom prst="leftBrace">
                <a:avLst>
                  <a:gd name="adj1" fmla="val 1614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/>
          <p:nvPr/>
        </p:nvGraphicFramePr>
        <p:xfrm>
          <a:off x="3086100" y="654050"/>
          <a:ext cx="23590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1" r:id="rId3" imgW="1294765" imgH="381000" progId="Equation.3">
                  <p:embed/>
                </p:oleObj>
              </mc:Choice>
              <mc:Fallback>
                <p:oleObj r:id="rId3" imgW="1294765" imgH="3810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0" y="654050"/>
                        <a:ext cx="2359025" cy="719138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3"/>
          <p:cNvSpPr txBox="1"/>
          <p:nvPr/>
        </p:nvSpPr>
        <p:spPr>
          <a:xfrm>
            <a:off x="1401763" y="749300"/>
            <a:ext cx="1238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</p:txBody>
      </p:sp>
      <p:sp>
        <p:nvSpPr>
          <p:cNvPr id="633860" name="Rectangle 4"/>
          <p:cNvSpPr/>
          <p:nvPr/>
        </p:nvSpPr>
        <p:spPr>
          <a:xfrm>
            <a:off x="1206500" y="5492750"/>
            <a:ext cx="75374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安培环路定理揭示磁场是非保守场（无势场，涡旋场）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1699618" y="1823244"/>
            <a:ext cx="6096000" cy="3411537"/>
            <a:chOff x="956" y="901"/>
            <a:chExt cx="3840" cy="2149"/>
          </a:xfrm>
        </p:grpSpPr>
        <p:sp>
          <p:nvSpPr>
            <p:cNvPr id="54287" name="Text Box 6"/>
            <p:cNvSpPr txBox="1"/>
            <p:nvPr/>
          </p:nvSpPr>
          <p:spPr>
            <a:xfrm>
              <a:off x="1206" y="1275"/>
              <a:ext cx="359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的环流：只与穿过环路的电流代数和有关</a:t>
              </a:r>
            </a:p>
          </p:txBody>
        </p:sp>
        <p:graphicFrame>
          <p:nvGraphicFramePr>
            <p:cNvPr id="54275" name="Object 7"/>
            <p:cNvGraphicFramePr/>
            <p:nvPr/>
          </p:nvGraphicFramePr>
          <p:xfrm>
            <a:off x="1030" y="1254"/>
            <a:ext cx="20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2" r:id="rId5" imgW="139700" imgH="177800" progId="Equation.3">
                    <p:embed/>
                  </p:oleObj>
                </mc:Choice>
                <mc:Fallback>
                  <p:oleObj r:id="rId5" imgW="139700" imgH="177800" progId="Equation.3">
                    <p:embed/>
                    <p:pic>
                      <p:nvPicPr>
                        <p:cNvPr id="0" name="图片 34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0" y="1254"/>
                          <a:ext cx="202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Text Box 8"/>
            <p:cNvSpPr txBox="1"/>
            <p:nvPr/>
          </p:nvSpPr>
          <p:spPr>
            <a:xfrm>
              <a:off x="1530" y="901"/>
              <a:ext cx="185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与空间所有电流有关</a:t>
              </a:r>
            </a:p>
          </p:txBody>
        </p:sp>
        <p:graphicFrame>
          <p:nvGraphicFramePr>
            <p:cNvPr id="54276" name="Object 9"/>
            <p:cNvGraphicFramePr/>
            <p:nvPr/>
          </p:nvGraphicFramePr>
          <p:xfrm>
            <a:off x="1023" y="928"/>
            <a:ext cx="25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3" r:id="rId7" imgW="203200" imgH="190500" progId="Equation.3">
                    <p:embed/>
                  </p:oleObj>
                </mc:Choice>
                <mc:Fallback>
                  <p:oleObj r:id="rId7" imgW="203200" imgH="190500" progId="Equation.3">
                    <p:embed/>
                    <p:pic>
                      <p:nvPicPr>
                        <p:cNvPr id="0" name="图片 34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3" y="928"/>
                          <a:ext cx="25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9" name="Text Box 10"/>
            <p:cNvSpPr txBox="1"/>
            <p:nvPr/>
          </p:nvSpPr>
          <p:spPr>
            <a:xfrm>
              <a:off x="956" y="1682"/>
              <a:ext cx="375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穿过  的电流：对  和        均有贡献</a:t>
              </a:r>
            </a:p>
          </p:txBody>
        </p:sp>
        <p:graphicFrame>
          <p:nvGraphicFramePr>
            <p:cNvPr id="54277" name="Object 11"/>
            <p:cNvGraphicFramePr/>
            <p:nvPr>
              <p:extLst>
                <p:ext uri="{D42A27DB-BD31-4B8C-83A1-F6EECF244321}">
                  <p14:modId xmlns:p14="http://schemas.microsoft.com/office/powerpoint/2010/main" val="1805034789"/>
                </p:ext>
              </p:extLst>
            </p:nvPr>
          </p:nvGraphicFramePr>
          <p:xfrm>
            <a:off x="1358" y="1717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4" r:id="rId9" imgW="127000" imgH="139700" progId="Equation.3">
                    <p:embed/>
                  </p:oleObj>
                </mc:Choice>
                <mc:Fallback>
                  <p:oleObj r:id="rId9" imgW="127000" imgH="139700" progId="Equation.3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58" y="1717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12"/>
            <p:cNvGraphicFramePr/>
            <p:nvPr>
              <p:extLst>
                <p:ext uri="{D42A27DB-BD31-4B8C-83A1-F6EECF244321}">
                  <p14:modId xmlns:p14="http://schemas.microsoft.com/office/powerpoint/2010/main" val="3016376042"/>
                </p:ext>
              </p:extLst>
            </p:nvPr>
          </p:nvGraphicFramePr>
          <p:xfrm>
            <a:off x="2457" y="1723"/>
            <a:ext cx="1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5" r:id="rId11" imgW="139700" imgH="177800" progId="Equation.3">
                    <p:embed/>
                  </p:oleObj>
                </mc:Choice>
                <mc:Fallback>
                  <p:oleObj r:id="rId11" imgW="139700" imgH="177800" progId="Equation.3">
                    <p:embed/>
                    <p:pic>
                      <p:nvPicPr>
                        <p:cNvPr id="0" name="图片 342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57" y="1723"/>
                          <a:ext cx="18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13"/>
            <p:cNvGraphicFramePr/>
            <p:nvPr>
              <p:extLst>
                <p:ext uri="{D42A27DB-BD31-4B8C-83A1-F6EECF244321}">
                  <p14:modId xmlns:p14="http://schemas.microsoft.com/office/powerpoint/2010/main" val="929560409"/>
                </p:ext>
              </p:extLst>
            </p:nvPr>
          </p:nvGraphicFramePr>
          <p:xfrm>
            <a:off x="2727" y="1488"/>
            <a:ext cx="6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6" r:id="rId13" imgW="520065" imgH="304800" progId="Equation.3">
                    <p:embed/>
                  </p:oleObj>
                </mc:Choice>
                <mc:Fallback>
                  <p:oleObj r:id="rId13" imgW="520065" imgH="304800" progId="Equation.3">
                    <p:embed/>
                    <p:pic>
                      <p:nvPicPr>
                        <p:cNvPr id="0" name="图片 34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7" y="1488"/>
                          <a:ext cx="63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Text Box 14"/>
            <p:cNvSpPr txBox="1"/>
            <p:nvPr/>
          </p:nvSpPr>
          <p:spPr>
            <a:xfrm>
              <a:off x="969" y="2202"/>
              <a:ext cx="3593" cy="7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不穿过  的电流：对  上各点  有贡献；</a:t>
              </a: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       对          无贡献</a:t>
              </a:r>
            </a:p>
          </p:txBody>
        </p:sp>
        <p:graphicFrame>
          <p:nvGraphicFramePr>
            <p:cNvPr id="54280" name="Object 15"/>
            <p:cNvGraphicFramePr/>
            <p:nvPr>
              <p:extLst>
                <p:ext uri="{D42A27DB-BD31-4B8C-83A1-F6EECF244321}">
                  <p14:modId xmlns:p14="http://schemas.microsoft.com/office/powerpoint/2010/main" val="1199821311"/>
                </p:ext>
              </p:extLst>
            </p:nvPr>
          </p:nvGraphicFramePr>
          <p:xfrm>
            <a:off x="1548" y="2226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7" r:id="rId15" imgW="127000" imgH="139700" progId="Equation.3">
                    <p:embed/>
                  </p:oleObj>
                </mc:Choice>
                <mc:Fallback>
                  <p:oleObj r:id="rId15" imgW="127000" imgH="139700" progId="Equation.3">
                    <p:embed/>
                    <p:pic>
                      <p:nvPicPr>
                        <p:cNvPr id="0" name="图片 34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48" y="2226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16"/>
            <p:cNvGraphicFramePr/>
            <p:nvPr>
              <p:extLst>
                <p:ext uri="{D42A27DB-BD31-4B8C-83A1-F6EECF244321}">
                  <p14:modId xmlns:p14="http://schemas.microsoft.com/office/powerpoint/2010/main" val="2416447359"/>
                </p:ext>
              </p:extLst>
            </p:nvPr>
          </p:nvGraphicFramePr>
          <p:xfrm>
            <a:off x="3342" y="2209"/>
            <a:ext cx="1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8" r:id="rId16" imgW="139700" imgH="177800" progId="Equation.3">
                    <p:embed/>
                  </p:oleObj>
                </mc:Choice>
                <mc:Fallback>
                  <p:oleObj r:id="rId16" imgW="139700" imgH="177800" progId="Equation.3">
                    <p:embed/>
                    <p:pic>
                      <p:nvPicPr>
                        <p:cNvPr id="0" name="图片 34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42" y="2209"/>
                          <a:ext cx="18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17"/>
            <p:cNvGraphicFramePr/>
            <p:nvPr>
              <p:extLst>
                <p:ext uri="{D42A27DB-BD31-4B8C-83A1-F6EECF244321}">
                  <p14:modId xmlns:p14="http://schemas.microsoft.com/office/powerpoint/2010/main" val="4070974277"/>
                </p:ext>
              </p:extLst>
            </p:nvPr>
          </p:nvGraphicFramePr>
          <p:xfrm>
            <a:off x="2093" y="2627"/>
            <a:ext cx="6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59" r:id="rId17" imgW="520065" imgH="304800" progId="Equation.3">
                    <p:embed/>
                  </p:oleObj>
                </mc:Choice>
                <mc:Fallback>
                  <p:oleObj r:id="rId17" imgW="520065" imgH="304800" progId="Equation.3">
                    <p:embed/>
                    <p:pic>
                      <p:nvPicPr>
                        <p:cNvPr id="0" name="图片 343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93" y="2627"/>
                          <a:ext cx="63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8"/>
            <p:cNvGraphicFramePr/>
            <p:nvPr>
              <p:extLst>
                <p:ext uri="{D42A27DB-BD31-4B8C-83A1-F6EECF244321}">
                  <p14:modId xmlns:p14="http://schemas.microsoft.com/office/powerpoint/2010/main" val="263654347"/>
                </p:ext>
              </p:extLst>
            </p:nvPr>
          </p:nvGraphicFramePr>
          <p:xfrm>
            <a:off x="2645" y="2232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0" r:id="rId18" imgW="127000" imgH="139700" progId="Equation.3">
                    <p:embed/>
                  </p:oleObj>
                </mc:Choice>
                <mc:Fallback>
                  <p:oleObj r:id="rId18" imgW="127000" imgH="139700" progId="Equation.3">
                    <p:embed/>
                    <p:pic>
                      <p:nvPicPr>
                        <p:cNvPr id="0" name="图片 34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45" y="2232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9" name="Rectangle 5"/>
          <p:cNvSpPr/>
          <p:nvPr/>
        </p:nvSpPr>
        <p:spPr>
          <a:xfrm>
            <a:off x="5886450" y="692150"/>
            <a:ext cx="2952750" cy="2665413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7258050" y="782638"/>
            <a:ext cx="152400" cy="2438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911" name="Oval 7"/>
          <p:cNvSpPr/>
          <p:nvPr/>
        </p:nvSpPr>
        <p:spPr>
          <a:xfrm>
            <a:off x="5962650" y="1620838"/>
            <a:ext cx="27432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7265988" y="779463"/>
            <a:ext cx="139700" cy="15859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3" name="Line 9"/>
          <p:cNvSpPr/>
          <p:nvPr/>
        </p:nvSpPr>
        <p:spPr>
          <a:xfrm>
            <a:off x="7334250" y="2001838"/>
            <a:ext cx="1371600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5298" name="Object 10"/>
          <p:cNvGraphicFramePr/>
          <p:nvPr/>
        </p:nvGraphicFramePr>
        <p:xfrm>
          <a:off x="7791450" y="1722438"/>
          <a:ext cx="230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r:id="rId3" imgW="228600" imgH="228600" progId="Equation.3">
                  <p:embed/>
                </p:oleObj>
              </mc:Choice>
              <mc:Fallback>
                <p:oleObj r:id="rId3" imgW="228600" imgH="2286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1450" y="1722438"/>
                        <a:ext cx="230188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11"/>
          <p:cNvGraphicFramePr/>
          <p:nvPr/>
        </p:nvGraphicFramePr>
        <p:xfrm>
          <a:off x="6731000" y="871538"/>
          <a:ext cx="1889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r:id="rId5" imgW="190500" imgH="266065" progId="Equation.3">
                  <p:embed/>
                </p:oleObj>
              </mc:Choice>
              <mc:Fallback>
                <p:oleObj r:id="rId5" imgW="190500" imgH="266065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0" y="871538"/>
                        <a:ext cx="188913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Line 12"/>
          <p:cNvSpPr/>
          <p:nvPr/>
        </p:nvSpPr>
        <p:spPr>
          <a:xfrm flipV="1">
            <a:off x="7029450" y="782638"/>
            <a:ext cx="0" cy="6096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35917" name="Object 13"/>
          <p:cNvGraphicFramePr/>
          <p:nvPr/>
        </p:nvGraphicFramePr>
        <p:xfrm>
          <a:off x="6662738" y="2371725"/>
          <a:ext cx="2333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r:id="rId7" imgW="228600" imgH="266065" progId="Equation.3">
                  <p:embed/>
                </p:oleObj>
              </mc:Choice>
              <mc:Fallback>
                <p:oleObj r:id="rId7" imgW="228600" imgH="266065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2738" y="2371725"/>
                        <a:ext cx="233362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8" name="Object 14"/>
          <p:cNvGraphicFramePr/>
          <p:nvPr/>
        </p:nvGraphicFramePr>
        <p:xfrm>
          <a:off x="846138" y="1817688"/>
          <a:ext cx="876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r:id="rId9" imgW="875665" imgH="533400" progId="Equation.3">
                  <p:embed/>
                </p:oleObj>
              </mc:Choice>
              <mc:Fallback>
                <p:oleObj r:id="rId9" imgW="875665" imgH="5334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6138" y="1817688"/>
                        <a:ext cx="8763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9" name="Object 15"/>
          <p:cNvGraphicFramePr/>
          <p:nvPr/>
        </p:nvGraphicFramePr>
        <p:xfrm>
          <a:off x="1762125" y="1690688"/>
          <a:ext cx="31877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r:id="rId11" imgW="3186430" imgH="723900" progId="Equation.3">
                  <p:embed/>
                </p:oleObj>
              </mc:Choice>
              <mc:Fallback>
                <p:oleObj r:id="rId11" imgW="3186430" imgH="7239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2125" y="1690688"/>
                        <a:ext cx="31877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Line 16"/>
          <p:cNvSpPr/>
          <p:nvPr/>
        </p:nvSpPr>
        <p:spPr>
          <a:xfrm>
            <a:off x="7339013" y="777875"/>
            <a:ext cx="1381125" cy="1228725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6" name="Line 17"/>
          <p:cNvSpPr/>
          <p:nvPr/>
        </p:nvSpPr>
        <p:spPr>
          <a:xfrm flipV="1">
            <a:off x="7400925" y="2001838"/>
            <a:ext cx="1304925" cy="1209675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7" name="Text Box 18"/>
          <p:cNvSpPr txBox="1"/>
          <p:nvPr/>
        </p:nvSpPr>
        <p:spPr>
          <a:xfrm>
            <a:off x="850900" y="736600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图中载流直导线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55303" name="Object 19"/>
          <p:cNvGraphicFramePr/>
          <p:nvPr/>
        </p:nvGraphicFramePr>
        <p:xfrm>
          <a:off x="3732213" y="854075"/>
          <a:ext cx="16494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r:id="rId13" imgW="1651000" imgH="368300" progId="Equation.3">
                  <p:embed/>
                </p:oleObj>
              </mc:Choice>
              <mc:Fallback>
                <p:oleObj r:id="rId13" imgW="1651000" imgH="3683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32213" y="854075"/>
                        <a:ext cx="1649412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20"/>
          <p:cNvGraphicFramePr/>
          <p:nvPr/>
        </p:nvGraphicFramePr>
        <p:xfrm>
          <a:off x="7491413" y="2565400"/>
          <a:ext cx="2238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r:id="rId15" imgW="279400" imgH="419100" progId="Equation.3">
                  <p:embed/>
                </p:oleObj>
              </mc:Choice>
              <mc:Fallback>
                <p:oleObj r:id="rId15" imgW="279400" imgH="4191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91413" y="2565400"/>
                        <a:ext cx="223837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21"/>
          <p:cNvGraphicFramePr/>
          <p:nvPr/>
        </p:nvGraphicFramePr>
        <p:xfrm>
          <a:off x="7478713" y="1089025"/>
          <a:ext cx="2524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r:id="rId17" imgW="317500" imgH="418465" progId="Equation.3">
                  <p:embed/>
                </p:oleObj>
              </mc:Choice>
              <mc:Fallback>
                <p:oleObj r:id="rId17" imgW="317500" imgH="418465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78713" y="1089025"/>
                        <a:ext cx="252412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6" name="Object 22"/>
          <p:cNvGraphicFramePr/>
          <p:nvPr/>
        </p:nvGraphicFramePr>
        <p:xfrm>
          <a:off x="1781175" y="2638425"/>
          <a:ext cx="1930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r:id="rId19" imgW="1930400" imgH="749300" progId="Equation.3">
                  <p:embed/>
                </p:oleObj>
              </mc:Choice>
              <mc:Fallback>
                <p:oleObj r:id="rId19" imgW="1930400" imgH="7493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81175" y="2638425"/>
                        <a:ext cx="19304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7" name="Object 23"/>
          <p:cNvGraphicFramePr/>
          <p:nvPr/>
        </p:nvGraphicFramePr>
        <p:xfrm>
          <a:off x="3708400" y="2636838"/>
          <a:ext cx="11160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r:id="rId21" imgW="1117600" imgH="749300" progId="Equation.3">
                  <p:embed/>
                </p:oleObj>
              </mc:Choice>
              <mc:Fallback>
                <p:oleObj r:id="rId21" imgW="1117600" imgH="7493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08400" y="2636838"/>
                        <a:ext cx="1116013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8" name="Object 24"/>
          <p:cNvGraphicFramePr/>
          <p:nvPr/>
        </p:nvGraphicFramePr>
        <p:xfrm>
          <a:off x="4887913" y="2854325"/>
          <a:ext cx="722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8" r:id="rId23" imgW="723900" imgH="381000" progId="Equation.3">
                  <p:embed/>
                </p:oleObj>
              </mc:Choice>
              <mc:Fallback>
                <p:oleObj r:id="rId23" imgW="723900" imgH="3810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87913" y="2854325"/>
                        <a:ext cx="7223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Rectangle 25"/>
          <p:cNvSpPr/>
          <p:nvPr/>
        </p:nvSpPr>
        <p:spPr>
          <a:xfrm>
            <a:off x="468313" y="771525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</a:p>
        </p:txBody>
      </p:sp>
      <p:sp>
        <p:nvSpPr>
          <p:cNvPr id="635930" name="Text Box 26"/>
          <p:cNvSpPr txBox="1"/>
          <p:nvPr/>
        </p:nvSpPr>
        <p:spPr>
          <a:xfrm>
            <a:off x="865188" y="1274763"/>
            <a:ext cx="205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的环流为</a:t>
            </a:r>
          </a:p>
        </p:txBody>
      </p:sp>
      <p:sp>
        <p:nvSpPr>
          <p:cNvPr id="55320" name="Arc 27"/>
          <p:cNvSpPr/>
          <p:nvPr/>
        </p:nvSpPr>
        <p:spPr>
          <a:xfrm rot="7371720">
            <a:off x="7313613" y="785813"/>
            <a:ext cx="273050" cy="338137"/>
          </a:xfrm>
          <a:custGeom>
            <a:avLst/>
            <a:gdLst>
              <a:gd name="txL" fmla="*/ 0 w 17519"/>
              <a:gd name="txT" fmla="*/ 0 h 20284"/>
              <a:gd name="txR" fmla="*/ 17519 w 17519"/>
              <a:gd name="txB" fmla="*/ 20284 h 20284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7519" h="20284" fill="none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</a:path>
              <a:path w="17519" h="20284" stroke="0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  <a:lnTo>
                  <a:pt x="0" y="20284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21" name="Arc 28"/>
          <p:cNvSpPr/>
          <p:nvPr/>
        </p:nvSpPr>
        <p:spPr>
          <a:xfrm rot="-1968626">
            <a:off x="7348538" y="2901950"/>
            <a:ext cx="307975" cy="323850"/>
          </a:xfrm>
          <a:custGeom>
            <a:avLst/>
            <a:gdLst>
              <a:gd name="txL" fmla="*/ 0 w 19715"/>
              <a:gd name="txT" fmla="*/ 0 h 19405"/>
              <a:gd name="txR" fmla="*/ 19715 w 19715"/>
              <a:gd name="txB" fmla="*/ 19405 h 19405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9715" h="19405" fill="none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</a:path>
              <a:path w="19715" h="19405" stroke="0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  <a:lnTo>
                  <a:pt x="0" y="19405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33" name="Text Box 29"/>
          <p:cNvSpPr txBox="1"/>
          <p:nvPr/>
        </p:nvSpPr>
        <p:spPr>
          <a:xfrm>
            <a:off x="611188" y="4151313"/>
            <a:ext cx="83518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安培环路定理只适用于闭合的载流导线，对于任意设想的一段载流导线不成立。</a:t>
            </a:r>
          </a:p>
        </p:txBody>
      </p:sp>
      <p:sp>
        <p:nvSpPr>
          <p:cNvPr id="635934" name="Text Box 30"/>
          <p:cNvSpPr txBox="1"/>
          <p:nvPr/>
        </p:nvSpPr>
        <p:spPr>
          <a:xfrm>
            <a:off x="539750" y="3749675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安培定理成立条件：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电流是稳恒的</a:t>
            </a:r>
            <a:endParaRPr lang="zh-CN" altLang="en-US" sz="2400" i="1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5935" name="Text Box 31"/>
          <p:cNvSpPr txBox="1"/>
          <p:nvPr/>
        </p:nvSpPr>
        <p:spPr>
          <a:xfrm>
            <a:off x="5435600" y="3719513"/>
            <a:ext cx="3168650" cy="512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5000"/>
              </a:lnSpc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（闭合或伸展到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1" grpId="0" animBg="1"/>
      <p:bldP spid="635912" grpId="0" animBg="1"/>
      <p:bldP spid="635930" grpId="0"/>
      <p:bldP spid="635933" grpId="0"/>
      <p:bldP spid="635934" grpId="0" build="p"/>
      <p:bldP spid="6359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6" name="Group 2"/>
          <p:cNvGrpSpPr/>
          <p:nvPr/>
        </p:nvGrpSpPr>
        <p:grpSpPr>
          <a:xfrm>
            <a:off x="971550" y="738188"/>
            <a:ext cx="7102475" cy="5138737"/>
            <a:chOff x="828" y="404"/>
            <a:chExt cx="4474" cy="3237"/>
          </a:xfrm>
        </p:grpSpPr>
        <p:sp>
          <p:nvSpPr>
            <p:cNvPr id="56327" name="Text Box 3"/>
            <p:cNvSpPr txBox="1"/>
            <p:nvPr/>
          </p:nvSpPr>
          <p:spPr>
            <a:xfrm>
              <a:off x="828" y="471"/>
              <a:ext cx="6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比较</a:t>
              </a:r>
            </a:p>
          </p:txBody>
        </p:sp>
        <p:graphicFrame>
          <p:nvGraphicFramePr>
            <p:cNvPr id="56322" name="Object 4"/>
            <p:cNvGraphicFramePr/>
            <p:nvPr/>
          </p:nvGraphicFramePr>
          <p:xfrm>
            <a:off x="1706" y="2325"/>
            <a:ext cx="93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1" r:id="rId3" imgW="837565" imgH="292100" progId="Equation.DSMT4">
                    <p:embed/>
                  </p:oleObj>
                </mc:Choice>
                <mc:Fallback>
                  <p:oleObj r:id="rId3" imgW="837565" imgH="292100" progId="Equation.DSMT4">
                    <p:embed/>
                    <p:pic>
                      <p:nvPicPr>
                        <p:cNvPr id="0" name="图片 34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6" y="2325"/>
                          <a:ext cx="931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8" name="Text Box 5"/>
            <p:cNvSpPr txBox="1"/>
            <p:nvPr/>
          </p:nvSpPr>
          <p:spPr>
            <a:xfrm>
              <a:off x="1751" y="2907"/>
              <a:ext cx="9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无源场</a:t>
              </a:r>
            </a:p>
          </p:txBody>
        </p:sp>
        <p:graphicFrame>
          <p:nvGraphicFramePr>
            <p:cNvPr id="56323" name="Object 6"/>
            <p:cNvGraphicFramePr/>
            <p:nvPr/>
          </p:nvGraphicFramePr>
          <p:xfrm>
            <a:off x="1693" y="988"/>
            <a:ext cx="1365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2" r:id="rId5" imgW="1294765" imgH="431800" progId="Equation.DSMT4">
                    <p:embed/>
                  </p:oleObj>
                </mc:Choice>
                <mc:Fallback>
                  <p:oleObj r:id="rId5" imgW="1294765" imgH="431800" progId="Equation.DSMT4">
                    <p:embed/>
                    <p:pic>
                      <p:nvPicPr>
                        <p:cNvPr id="0" name="图片 34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93" y="988"/>
                          <a:ext cx="1365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Text Box 7"/>
            <p:cNvSpPr txBox="1"/>
            <p:nvPr/>
          </p:nvSpPr>
          <p:spPr>
            <a:xfrm>
              <a:off x="1752" y="1598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有源场</a:t>
              </a:r>
            </a:p>
          </p:txBody>
        </p:sp>
        <p:sp>
          <p:nvSpPr>
            <p:cNvPr id="56330" name="Text Box 8"/>
            <p:cNvSpPr txBox="1"/>
            <p:nvPr/>
          </p:nvSpPr>
          <p:spPr>
            <a:xfrm>
              <a:off x="1861" y="469"/>
              <a:ext cx="9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高斯定理</a:t>
              </a:r>
            </a:p>
          </p:txBody>
        </p:sp>
        <p:sp>
          <p:nvSpPr>
            <p:cNvPr id="56331" name="Text Box 9"/>
            <p:cNvSpPr txBox="1"/>
            <p:nvPr/>
          </p:nvSpPr>
          <p:spPr>
            <a:xfrm>
              <a:off x="3773" y="469"/>
              <a:ext cx="10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环路定理</a:t>
              </a:r>
            </a:p>
          </p:txBody>
        </p:sp>
        <p:sp>
          <p:nvSpPr>
            <p:cNvPr id="56332" name="Text Box 10"/>
            <p:cNvSpPr txBox="1"/>
            <p:nvPr/>
          </p:nvSpPr>
          <p:spPr>
            <a:xfrm>
              <a:off x="829" y="117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静电场</a:t>
              </a:r>
            </a:p>
          </p:txBody>
        </p:sp>
        <p:sp>
          <p:nvSpPr>
            <p:cNvPr id="56333" name="Text Box 11"/>
            <p:cNvSpPr txBox="1"/>
            <p:nvPr/>
          </p:nvSpPr>
          <p:spPr>
            <a:xfrm>
              <a:off x="877" y="2583"/>
              <a:ext cx="56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稳恒磁场</a:t>
              </a:r>
            </a:p>
          </p:txBody>
        </p:sp>
        <p:sp>
          <p:nvSpPr>
            <p:cNvPr id="56334" name="Line 12"/>
            <p:cNvSpPr/>
            <p:nvPr/>
          </p:nvSpPr>
          <p:spPr>
            <a:xfrm>
              <a:off x="877" y="845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5" name="Line 13"/>
            <p:cNvSpPr/>
            <p:nvPr/>
          </p:nvSpPr>
          <p:spPr>
            <a:xfrm>
              <a:off x="877" y="2028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6" name="Line 14"/>
            <p:cNvSpPr/>
            <p:nvPr/>
          </p:nvSpPr>
          <p:spPr>
            <a:xfrm>
              <a:off x="877" y="3641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7" name="Line 15"/>
            <p:cNvSpPr/>
            <p:nvPr/>
          </p:nvSpPr>
          <p:spPr>
            <a:xfrm>
              <a:off x="877" y="404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16"/>
            <p:cNvSpPr/>
            <p:nvPr/>
          </p:nvSpPr>
          <p:spPr>
            <a:xfrm flipH="1">
              <a:off x="1505" y="404"/>
              <a:ext cx="9" cy="32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17"/>
            <p:cNvSpPr/>
            <p:nvPr/>
          </p:nvSpPr>
          <p:spPr>
            <a:xfrm>
              <a:off x="3418" y="404"/>
              <a:ext cx="0" cy="32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6324" name="Object 18"/>
            <p:cNvGraphicFramePr/>
            <p:nvPr/>
          </p:nvGraphicFramePr>
          <p:xfrm>
            <a:off x="3794" y="1021"/>
            <a:ext cx="92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3" r:id="rId7" imgW="735965" imgH="304800" progId="Equation.3">
                    <p:embed/>
                  </p:oleObj>
                </mc:Choice>
                <mc:Fallback>
                  <p:oleObj r:id="rId7" imgW="735965" imgH="304800" progId="Equation.3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4" y="1021"/>
                          <a:ext cx="927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0" name="Text Box 19"/>
            <p:cNvSpPr txBox="1"/>
            <p:nvPr/>
          </p:nvSpPr>
          <p:spPr>
            <a:xfrm>
              <a:off x="3663" y="1580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保守场、有势场</a:t>
              </a:r>
            </a:p>
          </p:txBody>
        </p:sp>
        <p:graphicFrame>
          <p:nvGraphicFramePr>
            <p:cNvPr id="56325" name="Object 20"/>
            <p:cNvGraphicFramePr/>
            <p:nvPr/>
          </p:nvGraphicFramePr>
          <p:xfrm>
            <a:off x="3685" y="2222"/>
            <a:ext cx="1617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4" r:id="rId9" imgW="1243330" imgH="405765" progId="Equation.3">
                    <p:embed/>
                  </p:oleObj>
                </mc:Choice>
                <mc:Fallback>
                  <p:oleObj r:id="rId9" imgW="1243330" imgH="405765" progId="Equation.3">
                    <p:embed/>
                    <p:pic>
                      <p:nvPicPr>
                        <p:cNvPr id="0" name="图片 34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85" y="2222"/>
                          <a:ext cx="1617" cy="5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1" name="Text Box 21"/>
            <p:cNvSpPr txBox="1"/>
            <p:nvPr/>
          </p:nvSpPr>
          <p:spPr>
            <a:xfrm>
              <a:off x="3625" y="2919"/>
              <a:ext cx="16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非保守场、无势场</a:t>
              </a:r>
            </a:p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（涡旋场）</a:t>
              </a:r>
            </a:p>
          </p:txBody>
        </p:sp>
      </p:grp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2"/>
          <p:cNvSpPr txBox="1"/>
          <p:nvPr/>
        </p:nvSpPr>
        <p:spPr>
          <a:xfrm>
            <a:off x="684213" y="549275"/>
            <a:ext cx="4114800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三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安培环路定理的应用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9" name="Text Box 11"/>
          <p:cNvSpPr txBox="1"/>
          <p:nvPr/>
        </p:nvSpPr>
        <p:spPr>
          <a:xfrm>
            <a:off x="684213" y="1052513"/>
            <a:ext cx="5854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可以用安培环路定理定性分析场的分布</a:t>
            </a:r>
          </a:p>
        </p:txBody>
      </p:sp>
      <p:sp>
        <p:nvSpPr>
          <p:cNvPr id="636940" name="Text Box 12"/>
          <p:cNvSpPr txBox="1"/>
          <p:nvPr/>
        </p:nvSpPr>
        <p:spPr>
          <a:xfrm>
            <a:off x="755650" y="1557338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证明不存在突然降到零的磁场。</a:t>
            </a:r>
          </a:p>
        </p:txBody>
      </p:sp>
      <p:sp>
        <p:nvSpPr>
          <p:cNvPr id="636941" name="Text Box 13"/>
          <p:cNvSpPr txBox="1"/>
          <p:nvPr/>
        </p:nvSpPr>
        <p:spPr>
          <a:xfrm>
            <a:off x="1187450" y="211772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6942" name="Text Box 14"/>
          <p:cNvSpPr txBox="1"/>
          <p:nvPr/>
        </p:nvSpPr>
        <p:spPr>
          <a:xfrm>
            <a:off x="2339975" y="211772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选图示的闭合回路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i="1" dirty="0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636943" name="Text Box 15"/>
          <p:cNvSpPr txBox="1"/>
          <p:nvPr/>
        </p:nvSpPr>
        <p:spPr>
          <a:xfrm>
            <a:off x="1397000" y="272732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应有：</a:t>
            </a:r>
          </a:p>
        </p:txBody>
      </p:sp>
      <p:graphicFrame>
        <p:nvGraphicFramePr>
          <p:cNvPr id="636944" name="Object 16"/>
          <p:cNvGraphicFramePr/>
          <p:nvPr/>
        </p:nvGraphicFramePr>
        <p:xfrm>
          <a:off x="2443163" y="2708275"/>
          <a:ext cx="26336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r:id="rId3" imgW="1421765" imgH="292100" progId="Equation.DSMT4">
                  <p:embed/>
                </p:oleObj>
              </mc:Choice>
              <mc:Fallback>
                <p:oleObj r:id="rId3" imgW="1421765" imgH="2921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2708275"/>
                        <a:ext cx="2633662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5" name="Text Box 17"/>
          <p:cNvSpPr txBox="1"/>
          <p:nvPr/>
        </p:nvSpPr>
        <p:spPr>
          <a:xfrm>
            <a:off x="1114425" y="340360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但若磁场突然降到零，</a:t>
            </a:r>
          </a:p>
        </p:txBody>
      </p:sp>
      <p:graphicFrame>
        <p:nvGraphicFramePr>
          <p:cNvPr id="636946" name="Object 18"/>
          <p:cNvGraphicFramePr/>
          <p:nvPr/>
        </p:nvGraphicFramePr>
        <p:xfrm>
          <a:off x="2555875" y="4005263"/>
          <a:ext cx="1655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r:id="rId5" imgW="786765" imgH="292100" progId="Equation.DSMT4">
                  <p:embed/>
                </p:oleObj>
              </mc:Choice>
              <mc:Fallback>
                <p:oleObj r:id="rId5" imgW="786765" imgH="292100" progId="Equation.DSMT4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4005263"/>
                        <a:ext cx="16557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7" name="Text Box 19"/>
          <p:cNvSpPr txBox="1"/>
          <p:nvPr/>
        </p:nvSpPr>
        <p:spPr>
          <a:xfrm>
            <a:off x="793750" y="4724400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所以不存在这样的磁场。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5722938" y="3284538"/>
            <a:ext cx="1296987" cy="2232025"/>
            <a:chOff x="3696" y="1616"/>
            <a:chExt cx="817" cy="1406"/>
          </a:xfrm>
        </p:grpSpPr>
        <p:sp>
          <p:nvSpPr>
            <p:cNvPr id="57375" name="Rectangle 21"/>
            <p:cNvSpPr/>
            <p:nvPr/>
          </p:nvSpPr>
          <p:spPr>
            <a:xfrm>
              <a:off x="3696" y="2704"/>
              <a:ext cx="817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6" name="Rectangle 22"/>
            <p:cNvSpPr/>
            <p:nvPr/>
          </p:nvSpPr>
          <p:spPr>
            <a:xfrm>
              <a:off x="3696" y="1616"/>
              <a:ext cx="817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7" name="Line 23"/>
            <p:cNvSpPr/>
            <p:nvPr/>
          </p:nvSpPr>
          <p:spPr>
            <a:xfrm>
              <a:off x="4117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78" name="Line 24"/>
            <p:cNvSpPr/>
            <p:nvPr/>
          </p:nvSpPr>
          <p:spPr>
            <a:xfrm>
              <a:off x="4249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79" name="Line 25"/>
            <p:cNvSpPr/>
            <p:nvPr/>
          </p:nvSpPr>
          <p:spPr>
            <a:xfrm>
              <a:off x="4381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0" name="Line 26"/>
            <p:cNvSpPr/>
            <p:nvPr/>
          </p:nvSpPr>
          <p:spPr>
            <a:xfrm>
              <a:off x="4513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1" name="Line 27"/>
            <p:cNvSpPr/>
            <p:nvPr/>
          </p:nvSpPr>
          <p:spPr>
            <a:xfrm>
              <a:off x="3985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2" name="Line 28"/>
            <p:cNvSpPr/>
            <p:nvPr/>
          </p:nvSpPr>
          <p:spPr>
            <a:xfrm>
              <a:off x="3853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3" name="Line 29"/>
            <p:cNvSpPr/>
            <p:nvPr/>
          </p:nvSpPr>
          <p:spPr>
            <a:xfrm>
              <a:off x="3709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57384" name="Group 30"/>
            <p:cNvGrpSpPr/>
            <p:nvPr/>
          </p:nvGrpSpPr>
          <p:grpSpPr>
            <a:xfrm>
              <a:off x="3969" y="2695"/>
              <a:ext cx="336" cy="327"/>
              <a:chOff x="1068" y="2076"/>
              <a:chExt cx="336" cy="327"/>
            </a:xfrm>
          </p:grpSpPr>
          <p:sp>
            <p:nvSpPr>
              <p:cNvPr id="57388" name="Rectangle 31"/>
              <p:cNvSpPr/>
              <p:nvPr/>
            </p:nvSpPr>
            <p:spPr>
              <a:xfrm>
                <a:off x="1080" y="21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9" name="Text Box 32"/>
              <p:cNvSpPr txBox="1"/>
              <p:nvPr/>
            </p:nvSpPr>
            <p:spPr>
              <a:xfrm>
                <a:off x="1068" y="2076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grpSp>
          <p:nvGrpSpPr>
            <p:cNvPr id="57385" name="Group 33"/>
            <p:cNvGrpSpPr/>
            <p:nvPr/>
          </p:nvGrpSpPr>
          <p:grpSpPr>
            <a:xfrm>
              <a:off x="3971" y="1633"/>
              <a:ext cx="336" cy="327"/>
              <a:chOff x="1020" y="1044"/>
              <a:chExt cx="336" cy="327"/>
            </a:xfrm>
          </p:grpSpPr>
          <p:sp>
            <p:nvSpPr>
              <p:cNvPr id="57386" name="Rectangle 34"/>
              <p:cNvSpPr/>
              <p:nvPr/>
            </p:nvSpPr>
            <p:spPr>
              <a:xfrm>
                <a:off x="1044" y="112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7" name="Text Box 35"/>
              <p:cNvSpPr txBox="1"/>
              <p:nvPr/>
            </p:nvSpPr>
            <p:spPr>
              <a:xfrm>
                <a:off x="1020" y="1044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</p:grpSp>
      <p:sp>
        <p:nvSpPr>
          <p:cNvPr id="636964" name="Text Box 36"/>
          <p:cNvSpPr txBox="1"/>
          <p:nvPr/>
        </p:nvSpPr>
        <p:spPr>
          <a:xfrm>
            <a:off x="801688" y="5157788"/>
            <a:ext cx="449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实际情况应有边缘效应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这样才能满足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安培环路定理。</a:t>
            </a:r>
          </a:p>
        </p:txBody>
      </p:sp>
      <p:grpSp>
        <p:nvGrpSpPr>
          <p:cNvPr id="5" name="Group 37"/>
          <p:cNvGrpSpPr/>
          <p:nvPr/>
        </p:nvGrpSpPr>
        <p:grpSpPr>
          <a:xfrm>
            <a:off x="5189538" y="3500438"/>
            <a:ext cx="3276600" cy="2252662"/>
            <a:chOff x="3360" y="1752"/>
            <a:chExt cx="2064" cy="1419"/>
          </a:xfrm>
        </p:grpSpPr>
        <p:sp>
          <p:nvSpPr>
            <p:cNvPr id="57364" name="Freeform 38"/>
            <p:cNvSpPr/>
            <p:nvPr/>
          </p:nvSpPr>
          <p:spPr>
            <a:xfrm>
              <a:off x="4513" y="1896"/>
              <a:ext cx="192" cy="864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55" y="384"/>
                </a:cxn>
                <a:cxn ang="0">
                  <a:pos x="0" y="864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5" name="Freeform 39"/>
            <p:cNvSpPr/>
            <p:nvPr/>
          </p:nvSpPr>
          <p:spPr>
            <a:xfrm>
              <a:off x="4513" y="1752"/>
              <a:ext cx="336" cy="1152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268" y="1215"/>
                </a:cxn>
                <a:cxn ang="0">
                  <a:pos x="0" y="2731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6" name="Line 40"/>
            <p:cNvSpPr/>
            <p:nvPr/>
          </p:nvSpPr>
          <p:spPr>
            <a:xfrm>
              <a:off x="4705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7" name="Line 41"/>
            <p:cNvSpPr/>
            <p:nvPr/>
          </p:nvSpPr>
          <p:spPr>
            <a:xfrm>
              <a:off x="4840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8" name="Freeform 42"/>
            <p:cNvSpPr/>
            <p:nvPr/>
          </p:nvSpPr>
          <p:spPr>
            <a:xfrm flipH="1">
              <a:off x="3504" y="1896"/>
              <a:ext cx="192" cy="864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55" y="384"/>
                </a:cxn>
                <a:cxn ang="0">
                  <a:pos x="0" y="864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9" name="Freeform 43"/>
            <p:cNvSpPr/>
            <p:nvPr/>
          </p:nvSpPr>
          <p:spPr>
            <a:xfrm flipH="1">
              <a:off x="3360" y="1752"/>
              <a:ext cx="336" cy="1152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268" y="1215"/>
                </a:cxn>
                <a:cxn ang="0">
                  <a:pos x="0" y="2731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0" name="Line 44"/>
            <p:cNvSpPr/>
            <p:nvPr/>
          </p:nvSpPr>
          <p:spPr>
            <a:xfrm flipH="1">
              <a:off x="3504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71" name="Line 45"/>
            <p:cNvSpPr/>
            <p:nvPr/>
          </p:nvSpPr>
          <p:spPr>
            <a:xfrm flipH="1">
              <a:off x="3367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grpSp>
          <p:nvGrpSpPr>
            <p:cNvPr id="57372" name="Group 46"/>
            <p:cNvGrpSpPr/>
            <p:nvPr/>
          </p:nvGrpSpPr>
          <p:grpSpPr>
            <a:xfrm>
              <a:off x="4740" y="2317"/>
              <a:ext cx="684" cy="854"/>
              <a:chOff x="2040" y="3348"/>
              <a:chExt cx="684" cy="854"/>
            </a:xfrm>
          </p:grpSpPr>
          <p:sp>
            <p:nvSpPr>
              <p:cNvPr id="57373" name="Line 47"/>
              <p:cNvSpPr/>
              <p:nvPr/>
            </p:nvSpPr>
            <p:spPr>
              <a:xfrm>
                <a:off x="2040" y="3348"/>
                <a:ext cx="192" cy="3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74" name="Text Box 48"/>
              <p:cNvSpPr txBox="1"/>
              <p:nvPr/>
            </p:nvSpPr>
            <p:spPr>
              <a:xfrm>
                <a:off x="2100" y="3684"/>
                <a:ext cx="624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边缘效应</a:t>
                </a:r>
              </a:p>
            </p:txBody>
          </p:sp>
        </p:grpSp>
      </p:grpSp>
      <p:grpSp>
        <p:nvGrpSpPr>
          <p:cNvPr id="7" name="Group 49"/>
          <p:cNvGrpSpPr/>
          <p:nvPr/>
        </p:nvGrpSpPr>
        <p:grpSpPr>
          <a:xfrm>
            <a:off x="6948488" y="3852863"/>
            <a:ext cx="1090612" cy="942975"/>
            <a:chOff x="1536" y="3006"/>
            <a:chExt cx="687" cy="594"/>
          </a:xfrm>
        </p:grpSpPr>
        <p:sp>
          <p:nvSpPr>
            <p:cNvPr id="57360" name="Rectangle 50"/>
            <p:cNvSpPr/>
            <p:nvPr/>
          </p:nvSpPr>
          <p:spPr>
            <a:xfrm>
              <a:off x="1536" y="3072"/>
              <a:ext cx="432" cy="528"/>
            </a:xfrm>
            <a:prstGeom prst="rect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1" name="Rectangle 51"/>
            <p:cNvSpPr/>
            <p:nvPr/>
          </p:nvSpPr>
          <p:spPr>
            <a:xfrm>
              <a:off x="1970" y="3006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57362" name="Line 52"/>
            <p:cNvSpPr/>
            <p:nvPr/>
          </p:nvSpPr>
          <p:spPr>
            <a:xfrm>
              <a:off x="1536" y="3180"/>
              <a:ext cx="0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57363" name="Line 53"/>
            <p:cNvSpPr/>
            <p:nvPr/>
          </p:nvSpPr>
          <p:spPr>
            <a:xfrm flipV="1">
              <a:off x="1968" y="3348"/>
              <a:ext cx="0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lg" len="med"/>
            </a:ln>
          </p:spPr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0" grpId="0"/>
      <p:bldP spid="636941" grpId="0"/>
      <p:bldP spid="636942" grpId="0"/>
      <p:bldP spid="636943" grpId="0"/>
      <p:bldP spid="6369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9975" y="1357313"/>
            <a:ext cx="6597650" cy="631825"/>
            <a:chOff x="521" y="583"/>
            <a:chExt cx="4156" cy="398"/>
          </a:xfrm>
        </p:grpSpPr>
        <p:graphicFrame>
          <p:nvGraphicFramePr>
            <p:cNvPr id="5128" name="Object 3"/>
            <p:cNvGraphicFramePr/>
            <p:nvPr/>
          </p:nvGraphicFramePr>
          <p:xfrm>
            <a:off x="2517" y="583"/>
            <a:ext cx="26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r:id="rId3" imgW="152400" imgH="228600" progId="Equation.DSMT4">
                    <p:embed/>
                  </p:oleObj>
                </mc:Choice>
                <mc:Fallback>
                  <p:oleObj r:id="rId3" imgW="152400" imgH="2286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7" y="583"/>
                          <a:ext cx="263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0" name="Group 4"/>
            <p:cNvGrpSpPr/>
            <p:nvPr/>
          </p:nvGrpSpPr>
          <p:grpSpPr>
            <a:xfrm>
              <a:off x="521" y="584"/>
              <a:ext cx="4156" cy="351"/>
              <a:chOff x="521" y="606"/>
              <a:chExt cx="4156" cy="351"/>
            </a:xfrm>
          </p:grpSpPr>
          <p:sp>
            <p:nvSpPr>
              <p:cNvPr id="5141" name="Text Box 5"/>
              <p:cNvSpPr txBox="1"/>
              <p:nvPr/>
            </p:nvSpPr>
            <p:spPr>
              <a:xfrm>
                <a:off x="521" y="606"/>
                <a:ext cx="20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设单位体积中，速度为</a:t>
                </a:r>
              </a:p>
            </p:txBody>
          </p:sp>
          <p:sp>
            <p:nvSpPr>
              <p:cNvPr id="5142" name="Text Box 6"/>
              <p:cNvSpPr txBox="1"/>
              <p:nvPr/>
            </p:nvSpPr>
            <p:spPr>
              <a:xfrm>
                <a:off x="2744" y="620"/>
                <a:ext cx="146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的载流子数目为</a:t>
                </a:r>
              </a:p>
            </p:txBody>
          </p:sp>
          <p:graphicFrame>
            <p:nvGraphicFramePr>
              <p:cNvPr id="5129" name="Object 7"/>
              <p:cNvGraphicFramePr/>
              <p:nvPr/>
            </p:nvGraphicFramePr>
            <p:xfrm>
              <a:off x="4141" y="609"/>
              <a:ext cx="249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8" r:id="rId5" imgW="165100" imgH="228600" progId="Equation.3">
                      <p:embed/>
                    </p:oleObj>
                  </mc:Choice>
                  <mc:Fallback>
                    <p:oleObj r:id="rId5" imgW="165100" imgH="2286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141" y="609"/>
                            <a:ext cx="249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3" name="Text Box 8"/>
              <p:cNvSpPr txBox="1"/>
              <p:nvPr/>
            </p:nvSpPr>
            <p:spPr>
              <a:xfrm>
                <a:off x="4368" y="620"/>
                <a:ext cx="30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</a:t>
                </a:r>
              </a:p>
            </p:txBody>
          </p:sp>
        </p:grpSp>
      </p:grpSp>
      <p:sp>
        <p:nvSpPr>
          <p:cNvPr id="5131" name="Text Box 9"/>
          <p:cNvSpPr txBox="1"/>
          <p:nvPr/>
        </p:nvSpPr>
        <p:spPr>
          <a:xfrm>
            <a:off x="1114425" y="69215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载流子的速度不同：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1187450" y="1916113"/>
            <a:ext cx="6726238" cy="1055687"/>
            <a:chOff x="294" y="844"/>
            <a:chExt cx="4237" cy="665"/>
          </a:xfrm>
        </p:grpSpPr>
        <p:graphicFrame>
          <p:nvGraphicFramePr>
            <p:cNvPr id="5127" name="Object 11"/>
            <p:cNvGraphicFramePr/>
            <p:nvPr/>
          </p:nvGraphicFramePr>
          <p:xfrm>
            <a:off x="709" y="844"/>
            <a:ext cx="3822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r:id="rId7" imgW="2628900" imgH="457200" progId="Equation.DSMT4">
                    <p:embed/>
                  </p:oleObj>
                </mc:Choice>
                <mc:Fallback>
                  <p:oleObj r:id="rId7" imgW="2628900" imgH="4572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9" y="844"/>
                          <a:ext cx="3822" cy="6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12"/>
            <p:cNvSpPr/>
            <p:nvPr/>
          </p:nvSpPr>
          <p:spPr>
            <a:xfrm>
              <a:off x="294" y="101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042988" y="3025775"/>
            <a:ext cx="7200900" cy="474663"/>
            <a:chOff x="521" y="1906"/>
            <a:chExt cx="4536" cy="299"/>
          </a:xfrm>
        </p:grpSpPr>
        <p:sp>
          <p:nvSpPr>
            <p:cNvPr id="5138" name="Text Box 14"/>
            <p:cNvSpPr txBox="1"/>
            <p:nvPr/>
          </p:nvSpPr>
          <p:spPr>
            <a:xfrm>
              <a:off x="855" y="1917"/>
              <a:ext cx="4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为载流子平均定向流动速度，也叫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飘移速度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5126" name="Object 15"/>
            <p:cNvGraphicFramePr/>
            <p:nvPr/>
          </p:nvGraphicFramePr>
          <p:xfrm>
            <a:off x="521" y="1906"/>
            <a:ext cx="48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r:id="rId9" imgW="241300" imgH="203200" progId="Equation.DSMT4">
                    <p:embed/>
                  </p:oleObj>
                </mc:Choice>
                <mc:Fallback>
                  <p:oleObj r:id="rId9" imgW="241300" imgH="2032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1" y="1906"/>
                          <a:ext cx="480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4192" name="Object 16"/>
          <p:cNvGraphicFramePr/>
          <p:nvPr/>
        </p:nvGraphicFramePr>
        <p:xfrm>
          <a:off x="5357813" y="4365625"/>
          <a:ext cx="1158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11" imgW="469265" imgH="203200" progId="Equation.DSMT4">
                  <p:embed/>
                </p:oleObj>
              </mc:Choice>
              <mc:Fallback>
                <p:oleObj r:id="rId11" imgW="469265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7813" y="4365625"/>
                        <a:ext cx="115887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3" name="Object 17"/>
          <p:cNvGraphicFramePr/>
          <p:nvPr/>
        </p:nvGraphicFramePr>
        <p:xfrm>
          <a:off x="5938838" y="3683000"/>
          <a:ext cx="106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13" imgW="469265" imgH="203200" progId="Equation.DSMT4">
                  <p:embed/>
                </p:oleObj>
              </mc:Choice>
              <mc:Fallback>
                <p:oleObj r:id="rId13" imgW="4692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8838" y="3683000"/>
                        <a:ext cx="10604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4" name="Text Box 18"/>
          <p:cNvSpPr txBox="1"/>
          <p:nvPr/>
        </p:nvSpPr>
        <p:spPr>
          <a:xfrm>
            <a:off x="1042988" y="3692525"/>
            <a:ext cx="493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无外电场时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载流子作无规则热运动</a:t>
            </a:r>
          </a:p>
        </p:txBody>
      </p:sp>
      <p:sp>
        <p:nvSpPr>
          <p:cNvPr id="434195" name="Text Box 19"/>
          <p:cNvSpPr txBox="1"/>
          <p:nvPr/>
        </p:nvSpPr>
        <p:spPr>
          <a:xfrm>
            <a:off x="1016000" y="4365625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有外电场时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载流子作定向流动</a:t>
            </a:r>
          </a:p>
        </p:txBody>
      </p:sp>
      <p:grpSp>
        <p:nvGrpSpPr>
          <p:cNvPr id="6" name="Group 32"/>
          <p:cNvGrpSpPr/>
          <p:nvPr/>
        </p:nvGrpSpPr>
        <p:grpSpPr>
          <a:xfrm>
            <a:off x="1908175" y="5013325"/>
            <a:ext cx="3867150" cy="560388"/>
            <a:chOff x="1202" y="3158"/>
            <a:chExt cx="2436" cy="353"/>
          </a:xfrm>
        </p:grpSpPr>
        <p:sp>
          <p:nvSpPr>
            <p:cNvPr id="5137" name="Text Box 21"/>
            <p:cNvSpPr txBox="1"/>
            <p:nvPr/>
          </p:nvSpPr>
          <p:spPr>
            <a:xfrm>
              <a:off x="1202" y="3186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一般    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24" name="Object 23"/>
            <p:cNvGraphicFramePr/>
            <p:nvPr/>
          </p:nvGraphicFramePr>
          <p:xfrm>
            <a:off x="1701" y="3203"/>
            <a:ext cx="36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r:id="rId15" imgW="241300" imgH="203200" progId="Equation.DSMT4">
                    <p:embed/>
                  </p:oleObj>
                </mc:Choice>
                <mc:Fallback>
                  <p:oleObj r:id="rId15" imgW="241300" imgH="2032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1" y="3203"/>
                          <a:ext cx="36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1"/>
            <p:cNvGraphicFramePr/>
            <p:nvPr/>
          </p:nvGraphicFramePr>
          <p:xfrm>
            <a:off x="2200" y="3158"/>
            <a:ext cx="143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r:id="rId17" imgW="1066165" imgH="203200" progId="Equation.DSMT4">
                    <p:embed/>
                  </p:oleObj>
                </mc:Choice>
                <mc:Fallback>
                  <p:oleObj r:id="rId17" imgW="1066165" imgH="2032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0" y="3158"/>
                          <a:ext cx="143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4" grpId="0"/>
      <p:bldP spid="43419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Text Box 2"/>
          <p:cNvSpPr txBox="1"/>
          <p:nvPr/>
        </p:nvSpPr>
        <p:spPr>
          <a:xfrm>
            <a:off x="827088" y="658813"/>
            <a:ext cx="493553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求解具有某些对称性的磁场分布</a:t>
            </a:r>
          </a:p>
        </p:txBody>
      </p:sp>
      <p:grpSp>
        <p:nvGrpSpPr>
          <p:cNvPr id="58375" name="Group 3"/>
          <p:cNvGrpSpPr/>
          <p:nvPr/>
        </p:nvGrpSpPr>
        <p:grpSpPr>
          <a:xfrm>
            <a:off x="1258888" y="1341438"/>
            <a:ext cx="3960812" cy="1557337"/>
            <a:chOff x="876" y="985"/>
            <a:chExt cx="2495" cy="981"/>
          </a:xfrm>
        </p:grpSpPr>
        <p:graphicFrame>
          <p:nvGraphicFramePr>
            <p:cNvPr id="58373" name="Object 4"/>
            <p:cNvGraphicFramePr/>
            <p:nvPr/>
          </p:nvGraphicFramePr>
          <p:xfrm>
            <a:off x="1664" y="985"/>
            <a:ext cx="1707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9" r:id="rId3" imgW="1294765" imgH="381000" progId="Equation.3">
                    <p:embed/>
                  </p:oleObj>
                </mc:Choice>
                <mc:Fallback>
                  <p:oleObj r:id="rId3" imgW="1294765" imgH="3810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4" y="985"/>
                          <a:ext cx="1707" cy="501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Text Box 5"/>
            <p:cNvSpPr txBox="1"/>
            <p:nvPr/>
          </p:nvSpPr>
          <p:spPr>
            <a:xfrm>
              <a:off x="876" y="1678"/>
              <a:ext cx="243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适用条件：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稳恒电流的磁场</a:t>
              </a:r>
            </a:p>
          </p:txBody>
        </p:sp>
      </p:grpSp>
      <p:grpSp>
        <p:nvGrpSpPr>
          <p:cNvPr id="58376" name="Group 6"/>
          <p:cNvGrpSpPr/>
          <p:nvPr/>
        </p:nvGrpSpPr>
        <p:grpSpPr>
          <a:xfrm>
            <a:off x="1116013" y="2997200"/>
            <a:ext cx="7491412" cy="2647950"/>
            <a:chOff x="734" y="2185"/>
            <a:chExt cx="4719" cy="1668"/>
          </a:xfrm>
        </p:grpSpPr>
        <p:sp>
          <p:nvSpPr>
            <p:cNvPr id="58378" name="Text Box 7"/>
            <p:cNvSpPr txBox="1"/>
            <p:nvPr/>
          </p:nvSpPr>
          <p:spPr>
            <a:xfrm>
              <a:off x="734" y="2185"/>
              <a:ext cx="4719" cy="166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求解条件：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电流分布（磁场分布）具有某些对称性，</a:t>
              </a: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以便可以找到恰当的安培环路   ，使积分</a:t>
              </a: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</a:t>
              </a: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能够计算，成为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与路径长度的乘积形式，从而方</a:t>
              </a: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便地求解</a:t>
              </a:r>
            </a:p>
          </p:txBody>
        </p:sp>
        <p:graphicFrame>
          <p:nvGraphicFramePr>
            <p:cNvPr id="58370" name="Object 8"/>
            <p:cNvGraphicFramePr/>
            <p:nvPr/>
          </p:nvGraphicFramePr>
          <p:xfrm>
            <a:off x="3308" y="2688"/>
            <a:ext cx="2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0" r:id="rId5" imgW="152400" imgH="165100" progId="Equation.3">
                    <p:embed/>
                  </p:oleObj>
                </mc:Choice>
                <mc:Fallback>
                  <p:oleObj r:id="rId5" imgW="152400" imgH="165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08" y="2688"/>
                          <a:ext cx="20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1" name="Object 9"/>
            <p:cNvGraphicFramePr/>
            <p:nvPr/>
          </p:nvGraphicFramePr>
          <p:xfrm>
            <a:off x="4441" y="2637"/>
            <a:ext cx="65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1" r:id="rId7" imgW="583565" imgH="304800" progId="Equation.3">
                    <p:embed/>
                  </p:oleObj>
                </mc:Choice>
                <mc:Fallback>
                  <p:oleObj r:id="rId7" imgW="583565" imgH="304800" progId="Equation.3">
                    <p:embed/>
                    <p:pic>
                      <p:nvPicPr>
                        <p:cNvPr id="0" name="图片 34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41" y="2637"/>
                          <a:ext cx="65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10"/>
            <p:cNvGraphicFramePr/>
            <p:nvPr/>
          </p:nvGraphicFramePr>
          <p:xfrm>
            <a:off x="1631" y="3567"/>
            <a:ext cx="20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2" r:id="rId9" imgW="165100" imgH="203200" progId="Equation.3">
                    <p:embed/>
                  </p:oleObj>
                </mc:Choice>
                <mc:Fallback>
                  <p:oleObj r:id="rId9" imgW="165100" imgH="203200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1" y="3567"/>
                          <a:ext cx="20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7" name="Text Box 11"/>
          <p:cNvSpPr txBox="1"/>
          <p:nvPr/>
        </p:nvSpPr>
        <p:spPr>
          <a:xfrm>
            <a:off x="1979613" y="5708650"/>
            <a:ext cx="6697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与用高斯定理计算场强的条件和方法作比较！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0" name="Group 2"/>
          <p:cNvGrpSpPr/>
          <p:nvPr/>
        </p:nvGrpSpPr>
        <p:grpSpPr>
          <a:xfrm>
            <a:off x="1330325" y="471488"/>
            <a:ext cx="6737350" cy="1063625"/>
            <a:chOff x="838" y="297"/>
            <a:chExt cx="4244" cy="670"/>
          </a:xfrm>
        </p:grpSpPr>
        <p:grpSp>
          <p:nvGrpSpPr>
            <p:cNvPr id="59459" name="Group 3"/>
            <p:cNvGrpSpPr/>
            <p:nvPr/>
          </p:nvGrpSpPr>
          <p:grpSpPr>
            <a:xfrm>
              <a:off x="838" y="297"/>
              <a:ext cx="4244" cy="290"/>
              <a:chOff x="838" y="297"/>
              <a:chExt cx="4244" cy="290"/>
            </a:xfrm>
          </p:grpSpPr>
          <p:sp>
            <p:nvSpPr>
              <p:cNvPr id="59463" name="Text Box 4"/>
              <p:cNvSpPr txBox="1"/>
              <p:nvPr/>
            </p:nvSpPr>
            <p:spPr>
              <a:xfrm>
                <a:off x="838" y="297"/>
                <a:ext cx="4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无限长均匀载流圆柱体       内外磁场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  <p:graphicFrame>
            <p:nvGraphicFramePr>
              <p:cNvPr id="59419" name="Object 5"/>
              <p:cNvGraphicFramePr/>
              <p:nvPr/>
            </p:nvGraphicFramePr>
            <p:xfrm>
              <a:off x="3537" y="325"/>
              <a:ext cx="6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45" r:id="rId3" imgW="393065" imgH="215900" progId="Equation.3">
                      <p:embed/>
                    </p:oleObj>
                  </mc:Choice>
                  <mc:Fallback>
                    <p:oleObj r:id="rId3" imgW="393065" imgH="215900" progId="Equation.3">
                      <p:embed/>
                      <p:pic>
                        <p:nvPicPr>
                          <p:cNvPr id="0" name="图片 345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37" y="325"/>
                            <a:ext cx="604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60" name="Group 6"/>
            <p:cNvGrpSpPr/>
            <p:nvPr/>
          </p:nvGrpSpPr>
          <p:grpSpPr>
            <a:xfrm>
              <a:off x="1589" y="542"/>
              <a:ext cx="2132" cy="425"/>
              <a:chOff x="1589" y="542"/>
              <a:chExt cx="2132" cy="425"/>
            </a:xfrm>
          </p:grpSpPr>
          <p:sp>
            <p:nvSpPr>
              <p:cNvPr id="59461" name="Text Box 7"/>
              <p:cNvSpPr txBox="1"/>
              <p:nvPr/>
            </p:nvSpPr>
            <p:spPr>
              <a:xfrm>
                <a:off x="1589" y="679"/>
                <a:ext cx="2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（电流分布均匀。）</a:t>
                </a:r>
              </a:p>
            </p:txBody>
          </p:sp>
          <p:sp>
            <p:nvSpPr>
              <p:cNvPr id="59462" name="Line 8"/>
              <p:cNvSpPr/>
              <p:nvPr/>
            </p:nvSpPr>
            <p:spPr>
              <a:xfrm>
                <a:off x="2371" y="542"/>
                <a:ext cx="0" cy="15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9421" name="Group 9"/>
          <p:cNvGrpSpPr/>
          <p:nvPr/>
        </p:nvGrpSpPr>
        <p:grpSpPr>
          <a:xfrm>
            <a:off x="1844675" y="1835150"/>
            <a:ext cx="1936750" cy="2168525"/>
            <a:chOff x="1025" y="1056"/>
            <a:chExt cx="1165" cy="1275"/>
          </a:xfrm>
        </p:grpSpPr>
        <p:sp>
          <p:nvSpPr>
            <p:cNvPr id="59447" name="Rectangle 10"/>
            <p:cNvSpPr/>
            <p:nvPr/>
          </p:nvSpPr>
          <p:spPr>
            <a:xfrm>
              <a:off x="1025" y="1056"/>
              <a:ext cx="1165" cy="12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448" name="Group 11"/>
            <p:cNvGrpSpPr/>
            <p:nvPr/>
          </p:nvGrpSpPr>
          <p:grpSpPr>
            <a:xfrm>
              <a:off x="1134" y="1162"/>
              <a:ext cx="739" cy="1102"/>
              <a:chOff x="861" y="794"/>
              <a:chExt cx="1035" cy="1649"/>
            </a:xfrm>
          </p:grpSpPr>
          <p:sp>
            <p:nvSpPr>
              <p:cNvPr id="59452" name="Freeform 12"/>
              <p:cNvSpPr/>
              <p:nvPr/>
            </p:nvSpPr>
            <p:spPr>
              <a:xfrm rot="325524">
                <a:off x="878" y="1055"/>
                <a:ext cx="1018" cy="198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133"/>
                  </a:cxn>
                  <a:cxn ang="0">
                    <a:pos x="34" y="100"/>
                  </a:cxn>
                  <a:cxn ang="0">
                    <a:pos x="102" y="58"/>
                  </a:cxn>
                  <a:cxn ang="0">
                    <a:pos x="187" y="58"/>
                  </a:cxn>
                  <a:cxn ang="0">
                    <a:pos x="441" y="140"/>
                  </a:cxn>
                  <a:cxn ang="0">
                    <a:pos x="639" y="73"/>
                  </a:cxn>
                  <a:cxn ang="0">
                    <a:pos x="492" y="6"/>
                  </a:cxn>
                  <a:cxn ang="0">
                    <a:pos x="328" y="113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3" name="Freeform 13"/>
              <p:cNvSpPr/>
              <p:nvPr/>
            </p:nvSpPr>
            <p:spPr>
              <a:xfrm rot="-10417170">
                <a:off x="861" y="2086"/>
                <a:ext cx="1018" cy="198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133"/>
                  </a:cxn>
                  <a:cxn ang="0">
                    <a:pos x="34" y="100"/>
                  </a:cxn>
                  <a:cxn ang="0">
                    <a:pos x="102" y="58"/>
                  </a:cxn>
                  <a:cxn ang="0">
                    <a:pos x="187" y="58"/>
                  </a:cxn>
                  <a:cxn ang="0">
                    <a:pos x="441" y="140"/>
                  </a:cxn>
                  <a:cxn ang="0">
                    <a:pos x="639" y="73"/>
                  </a:cxn>
                  <a:cxn ang="0">
                    <a:pos x="492" y="6"/>
                  </a:cxn>
                  <a:cxn ang="0">
                    <a:pos x="328" y="113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4" name="Line 14"/>
              <p:cNvSpPr/>
              <p:nvPr/>
            </p:nvSpPr>
            <p:spPr>
              <a:xfrm>
                <a:off x="876" y="1194"/>
                <a:ext cx="0" cy="9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55" name="Line 15"/>
              <p:cNvSpPr/>
              <p:nvPr/>
            </p:nvSpPr>
            <p:spPr>
              <a:xfrm>
                <a:off x="1883" y="1214"/>
                <a:ext cx="0" cy="94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56" name="Line 16"/>
              <p:cNvSpPr/>
              <p:nvPr/>
            </p:nvSpPr>
            <p:spPr>
              <a:xfrm flipV="1">
                <a:off x="1386" y="796"/>
                <a:ext cx="0" cy="163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</p:sp>
          <p:sp>
            <p:nvSpPr>
              <p:cNvPr id="59457" name="Line 17"/>
              <p:cNvSpPr/>
              <p:nvPr/>
            </p:nvSpPr>
            <p:spPr>
              <a:xfrm flipV="1">
                <a:off x="1395" y="794"/>
                <a:ext cx="0" cy="34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58" name="Line 18"/>
              <p:cNvSpPr/>
              <p:nvPr/>
            </p:nvSpPr>
            <p:spPr>
              <a:xfrm flipH="1" flipV="1">
                <a:off x="1382" y="2147"/>
                <a:ext cx="1" cy="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9449" name="Line 19"/>
            <p:cNvSpPr/>
            <p:nvPr/>
          </p:nvSpPr>
          <p:spPr>
            <a:xfrm>
              <a:off x="1507" y="1745"/>
              <a:ext cx="5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9413" name="Object 20"/>
            <p:cNvGraphicFramePr/>
            <p:nvPr/>
          </p:nvGraphicFramePr>
          <p:xfrm>
            <a:off x="1334" y="1692"/>
            <a:ext cx="13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6" r:id="rId5" imgW="127000" imgH="139700" progId="Equation.3">
                    <p:embed/>
                  </p:oleObj>
                </mc:Choice>
                <mc:Fallback>
                  <p:oleObj r:id="rId5" imgW="127000" imgH="139700" progId="Equation.3">
                    <p:embed/>
                    <p:pic>
                      <p:nvPicPr>
                        <p:cNvPr id="0" name="图片 34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4" y="1692"/>
                          <a:ext cx="13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4" name="Object 21"/>
            <p:cNvGraphicFramePr/>
            <p:nvPr/>
          </p:nvGraphicFramePr>
          <p:xfrm>
            <a:off x="1625" y="1561"/>
            <a:ext cx="15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7" r:id="rId7" imgW="114300" imgH="127000" progId="Equation.3">
                    <p:embed/>
                  </p:oleObj>
                </mc:Choice>
                <mc:Fallback>
                  <p:oleObj r:id="rId7" imgW="114300" imgH="1270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25" y="1561"/>
                          <a:ext cx="157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5" name="Object 22"/>
            <p:cNvGraphicFramePr/>
            <p:nvPr/>
          </p:nvGraphicFramePr>
          <p:xfrm>
            <a:off x="1978" y="1790"/>
            <a:ext cx="1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8" r:id="rId9" imgW="165100" imgH="165100" progId="Equation.3">
                    <p:embed/>
                  </p:oleObj>
                </mc:Choice>
                <mc:Fallback>
                  <p:oleObj r:id="rId9" imgW="165100" imgH="165100" progId="Equation.3">
                    <p:embed/>
                    <p:pic>
                      <p:nvPicPr>
                        <p:cNvPr id="0" name="图片 34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8" y="1790"/>
                          <a:ext cx="172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6" name="Object 23"/>
            <p:cNvGraphicFramePr/>
            <p:nvPr/>
          </p:nvGraphicFramePr>
          <p:xfrm>
            <a:off x="2017" y="1726"/>
            <a:ext cx="39" cy="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9" r:id="rId11" imgW="101600" imgH="114300" progId="Equation.3">
                    <p:embed/>
                  </p:oleObj>
                </mc:Choice>
                <mc:Fallback>
                  <p:oleObj r:id="rId11" imgW="101600" imgH="114300" progId="Equation.3">
                    <p:embed/>
                    <p:pic>
                      <p:nvPicPr>
                        <p:cNvPr id="0" name="图片 34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17" y="1726"/>
                          <a:ext cx="39" cy="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4"/>
            <p:cNvGraphicFramePr/>
            <p:nvPr/>
          </p:nvGraphicFramePr>
          <p:xfrm>
            <a:off x="1345" y="1121"/>
            <a:ext cx="1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0" r:id="rId13" imgW="127000" imgH="164465" progId="Equation.3">
                    <p:embed/>
                  </p:oleObj>
                </mc:Choice>
                <mc:Fallback>
                  <p:oleObj r:id="rId13" imgW="127000" imgH="164465" progId="Equation.3">
                    <p:embed/>
                    <p:pic>
                      <p:nvPicPr>
                        <p:cNvPr id="0" name="图片 34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5" y="1121"/>
                          <a:ext cx="120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8" name="Object 25"/>
            <p:cNvGraphicFramePr/>
            <p:nvPr/>
          </p:nvGraphicFramePr>
          <p:xfrm>
            <a:off x="1626" y="1182"/>
            <a:ext cx="18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" r:id="rId15" imgW="165100" imgH="165100" progId="Equation.3">
                    <p:embed/>
                  </p:oleObj>
                </mc:Choice>
                <mc:Fallback>
                  <p:oleObj r:id="rId15" imgW="165100" imgH="165100" progId="Equation.3">
                    <p:embed/>
                    <p:pic>
                      <p:nvPicPr>
                        <p:cNvPr id="0" name="图片 346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26" y="1182"/>
                          <a:ext cx="183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50" name="Line 26"/>
            <p:cNvSpPr/>
            <p:nvPr/>
          </p:nvSpPr>
          <p:spPr>
            <a:xfrm>
              <a:off x="1513" y="1435"/>
              <a:ext cx="3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9451" name="Oval 27"/>
            <p:cNvSpPr/>
            <p:nvPr/>
          </p:nvSpPr>
          <p:spPr>
            <a:xfrm>
              <a:off x="2021" y="1727"/>
              <a:ext cx="38" cy="3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547664" y="1835150"/>
            <a:ext cx="6778625" cy="4217987"/>
            <a:chOff x="917" y="1121"/>
            <a:chExt cx="4270" cy="2657"/>
          </a:xfrm>
        </p:grpSpPr>
        <p:grpSp>
          <p:nvGrpSpPr>
            <p:cNvPr id="59423" name="Group 29"/>
            <p:cNvGrpSpPr/>
            <p:nvPr/>
          </p:nvGrpSpPr>
          <p:grpSpPr>
            <a:xfrm>
              <a:off x="2927" y="1121"/>
              <a:ext cx="1918" cy="1432"/>
              <a:chOff x="2808" y="1020"/>
              <a:chExt cx="1918" cy="1432"/>
            </a:xfrm>
          </p:grpSpPr>
          <p:sp>
            <p:nvSpPr>
              <p:cNvPr id="59429" name="Rectangle 30"/>
              <p:cNvSpPr/>
              <p:nvPr/>
            </p:nvSpPr>
            <p:spPr>
              <a:xfrm>
                <a:off x="2808" y="1020"/>
                <a:ext cx="1918" cy="143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0" name="Oval 31"/>
              <p:cNvSpPr/>
              <p:nvPr/>
            </p:nvSpPr>
            <p:spPr>
              <a:xfrm>
                <a:off x="2977" y="1110"/>
                <a:ext cx="1258" cy="1232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1" name="Oval 32"/>
              <p:cNvSpPr/>
              <p:nvPr/>
            </p:nvSpPr>
            <p:spPr>
              <a:xfrm>
                <a:off x="3224" y="1318"/>
                <a:ext cx="794" cy="787"/>
              </a:xfrm>
              <a:prstGeom prst="ellipse">
                <a:avLst/>
              </a:prstGeom>
              <a:solidFill>
                <a:srgbClr val="CCFFFF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2" name="Oval 33"/>
              <p:cNvSpPr/>
              <p:nvPr/>
            </p:nvSpPr>
            <p:spPr>
              <a:xfrm>
                <a:off x="3459" y="1519"/>
                <a:ext cx="352" cy="378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3" name="Line 34"/>
              <p:cNvSpPr/>
              <p:nvPr/>
            </p:nvSpPr>
            <p:spPr>
              <a:xfrm>
                <a:off x="3638" y="1712"/>
                <a:ext cx="59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59401" name="Object 35"/>
              <p:cNvGraphicFramePr/>
              <p:nvPr/>
            </p:nvGraphicFramePr>
            <p:xfrm>
              <a:off x="3504" y="1609"/>
              <a:ext cx="13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2" r:id="rId17" imgW="127000" imgH="139700" progId="Equation.3">
                      <p:embed/>
                    </p:oleObj>
                  </mc:Choice>
                  <mc:Fallback>
                    <p:oleObj r:id="rId17" imgW="127000" imgH="139700" progId="Equation.3">
                      <p:embed/>
                      <p:pic>
                        <p:nvPicPr>
                          <p:cNvPr id="0" name="图片 346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04" y="1609"/>
                            <a:ext cx="138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2" name="Object 36"/>
              <p:cNvGraphicFramePr/>
              <p:nvPr/>
            </p:nvGraphicFramePr>
            <p:xfrm>
              <a:off x="4269" y="1710"/>
              <a:ext cx="129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3" r:id="rId18" imgW="139700" imgH="139700" progId="Equation.3">
                      <p:embed/>
                    </p:oleObj>
                  </mc:Choice>
                  <mc:Fallback>
                    <p:oleObj r:id="rId18" imgW="139700" imgH="139700" progId="Equation.3">
                      <p:embed/>
                      <p:pic>
                        <p:nvPicPr>
                          <p:cNvPr id="0" name="图片 346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269" y="1710"/>
                            <a:ext cx="129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37"/>
              <p:cNvGraphicFramePr/>
              <p:nvPr/>
            </p:nvGraphicFramePr>
            <p:xfrm>
              <a:off x="2998" y="1674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4" r:id="rId20" imgW="152400" imgH="165100" progId="Equation.3">
                      <p:embed/>
                    </p:oleObj>
                  </mc:Choice>
                  <mc:Fallback>
                    <p:oleObj r:id="rId20" imgW="152400" imgH="165100" progId="Equation.3">
                      <p:embed/>
                      <p:pic>
                        <p:nvPicPr>
                          <p:cNvPr id="0" name="图片 3467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98" y="1674"/>
                            <a:ext cx="160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4" name="Object 38"/>
              <p:cNvGraphicFramePr/>
              <p:nvPr/>
            </p:nvGraphicFramePr>
            <p:xfrm>
              <a:off x="3306" y="1625"/>
              <a:ext cx="15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5" r:id="rId22" imgW="152400" imgH="165100" progId="Equation.3">
                      <p:embed/>
                    </p:oleObj>
                  </mc:Choice>
                  <mc:Fallback>
                    <p:oleObj r:id="rId22" imgW="152400" imgH="165100" progId="Equation.3">
                      <p:embed/>
                      <p:pic>
                        <p:nvPicPr>
                          <p:cNvPr id="0" name="图片 3468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06" y="1625"/>
                            <a:ext cx="155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4" name="Oval 39"/>
              <p:cNvSpPr/>
              <p:nvPr/>
            </p:nvSpPr>
            <p:spPr>
              <a:xfrm>
                <a:off x="3628" y="1696"/>
                <a:ext cx="42" cy="42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9405" name="Object 40"/>
              <p:cNvGraphicFramePr/>
              <p:nvPr/>
            </p:nvGraphicFramePr>
            <p:xfrm>
              <a:off x="3589" y="1739"/>
              <a:ext cx="115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6" r:id="rId23" imgW="127000" imgH="151765" progId="Equation.3">
                      <p:embed/>
                    </p:oleObj>
                  </mc:Choice>
                  <mc:Fallback>
                    <p:oleObj r:id="rId23" imgW="127000" imgH="151765" progId="Equation.3">
                      <p:embed/>
                      <p:pic>
                        <p:nvPicPr>
                          <p:cNvPr id="0" name="图片 346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589" y="1739"/>
                            <a:ext cx="115" cy="1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5" name="Line 41"/>
              <p:cNvSpPr/>
              <p:nvPr/>
            </p:nvSpPr>
            <p:spPr>
              <a:xfrm>
                <a:off x="2978" y="1751"/>
                <a:ext cx="0" cy="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36" name="Line 42"/>
              <p:cNvSpPr/>
              <p:nvPr/>
            </p:nvSpPr>
            <p:spPr>
              <a:xfrm>
                <a:off x="3470" y="1762"/>
                <a:ext cx="0" cy="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59406" name="Object 43"/>
              <p:cNvGraphicFramePr/>
              <p:nvPr/>
            </p:nvGraphicFramePr>
            <p:xfrm>
              <a:off x="3848" y="1159"/>
              <a:ext cx="269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7" r:id="rId25" imgW="266065" imgH="215900" progId="Equation.3">
                      <p:embed/>
                    </p:oleObj>
                  </mc:Choice>
                  <mc:Fallback>
                    <p:oleObj r:id="rId25" imgW="266065" imgH="215900" progId="Equation.3">
                      <p:embed/>
                      <p:pic>
                        <p:nvPicPr>
                          <p:cNvPr id="0" name="图片 3470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848" y="1159"/>
                            <a:ext cx="269" cy="2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7" name="Object 44"/>
              <p:cNvGraphicFramePr/>
              <p:nvPr/>
            </p:nvGraphicFramePr>
            <p:xfrm>
              <a:off x="3827" y="1779"/>
              <a:ext cx="91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8" r:id="rId27" imgW="215900" imgH="215900" progId="Equation.3">
                      <p:embed/>
                    </p:oleObj>
                  </mc:Choice>
                  <mc:Fallback>
                    <p:oleObj r:id="rId27" imgW="215900" imgH="215900" progId="Equation.3">
                      <p:embed/>
                      <p:pic>
                        <p:nvPicPr>
                          <p:cNvPr id="0" name="图片 3471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7" y="1779"/>
                            <a:ext cx="91" cy="1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8" name="Object 45"/>
              <p:cNvGraphicFramePr/>
              <p:nvPr/>
            </p:nvGraphicFramePr>
            <p:xfrm>
              <a:off x="3827" y="1488"/>
              <a:ext cx="91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59" r:id="rId29" imgW="215900" imgH="215900" progId="Equation.3">
                      <p:embed/>
                    </p:oleObj>
                  </mc:Choice>
                  <mc:Fallback>
                    <p:oleObj r:id="rId29" imgW="215900" imgH="215900" progId="Equation.3">
                      <p:embed/>
                      <p:pic>
                        <p:nvPicPr>
                          <p:cNvPr id="0" name="图片 3472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7" y="1488"/>
                            <a:ext cx="91" cy="1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7" name="Line 46"/>
              <p:cNvSpPr/>
              <p:nvPr/>
            </p:nvSpPr>
            <p:spPr>
              <a:xfrm>
                <a:off x="3872" y="1540"/>
                <a:ext cx="351" cy="17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59438" name="Line 47"/>
              <p:cNvSpPr/>
              <p:nvPr/>
            </p:nvSpPr>
            <p:spPr>
              <a:xfrm rot="-2470963">
                <a:off x="3883" y="1699"/>
                <a:ext cx="368" cy="13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59439" name="Line 48"/>
              <p:cNvSpPr/>
              <p:nvPr/>
            </p:nvSpPr>
            <p:spPr>
              <a:xfrm flipV="1">
                <a:off x="4223" y="1401"/>
                <a:ext cx="153" cy="30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40" name="Line 49"/>
              <p:cNvSpPr/>
              <p:nvPr/>
            </p:nvSpPr>
            <p:spPr>
              <a:xfrm rot="-3575244" flipV="1">
                <a:off x="4057" y="1403"/>
                <a:ext cx="169" cy="2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41" name="Line 50"/>
              <p:cNvSpPr/>
              <p:nvPr/>
            </p:nvSpPr>
            <p:spPr>
              <a:xfrm rot="289706" flipV="1">
                <a:off x="4079" y="1099"/>
                <a:ext cx="141" cy="30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9442" name="Line 51"/>
              <p:cNvSpPr/>
              <p:nvPr/>
            </p:nvSpPr>
            <p:spPr>
              <a:xfrm rot="-3288274" flipV="1">
                <a:off x="4208" y="1108"/>
                <a:ext cx="163" cy="28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9443" name="Line 52"/>
              <p:cNvSpPr/>
              <p:nvPr/>
            </p:nvSpPr>
            <p:spPr>
              <a:xfrm flipV="1">
                <a:off x="4229" y="1124"/>
                <a:ext cx="0" cy="58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59444" name="Group 53"/>
              <p:cNvGrpSpPr/>
              <p:nvPr/>
            </p:nvGrpSpPr>
            <p:grpSpPr>
              <a:xfrm>
                <a:off x="4153" y="1593"/>
                <a:ext cx="96" cy="78"/>
                <a:chOff x="2141" y="3682"/>
                <a:chExt cx="143" cy="104"/>
              </a:xfrm>
            </p:grpSpPr>
            <p:sp>
              <p:nvSpPr>
                <p:cNvPr id="59445" name="Line 54"/>
                <p:cNvSpPr/>
                <p:nvPr/>
              </p:nvSpPr>
              <p:spPr>
                <a:xfrm flipV="1">
                  <a:off x="2141" y="3682"/>
                  <a:ext cx="52" cy="104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6" name="Line 55"/>
                <p:cNvSpPr/>
                <p:nvPr/>
              </p:nvSpPr>
              <p:spPr>
                <a:xfrm rot="-5774515" flipV="1">
                  <a:off x="2206" y="3664"/>
                  <a:ext cx="52" cy="104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59409" name="Object 56"/>
              <p:cNvGraphicFramePr/>
              <p:nvPr/>
            </p:nvGraphicFramePr>
            <p:xfrm>
              <a:off x="4411" y="1229"/>
              <a:ext cx="22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0" r:id="rId30" imgW="241300" imgH="215900" progId="Equation.3">
                      <p:embed/>
                    </p:oleObj>
                  </mc:Choice>
                  <mc:Fallback>
                    <p:oleObj r:id="rId30" imgW="241300" imgH="215900" progId="Equation.3">
                      <p:embed/>
                      <p:pic>
                        <p:nvPicPr>
                          <p:cNvPr id="0" name="图片 3473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4411" y="1229"/>
                            <a:ext cx="224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0" name="Object 57"/>
              <p:cNvGraphicFramePr/>
              <p:nvPr/>
            </p:nvGraphicFramePr>
            <p:xfrm>
              <a:off x="3692" y="1866"/>
              <a:ext cx="17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1" r:id="rId32" imgW="228600" imgH="203200" progId="Equation.3">
                      <p:embed/>
                    </p:oleObj>
                  </mc:Choice>
                  <mc:Fallback>
                    <p:oleObj r:id="rId32" imgW="228600" imgH="203200" progId="Equation.3">
                      <p:embed/>
                      <p:pic>
                        <p:nvPicPr>
                          <p:cNvPr id="0" name="图片 3474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3692" y="1866"/>
                            <a:ext cx="177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1" name="Object 58"/>
              <p:cNvGraphicFramePr/>
              <p:nvPr/>
            </p:nvGraphicFramePr>
            <p:xfrm>
              <a:off x="3676" y="1394"/>
              <a:ext cx="165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2" r:id="rId34" imgW="202565" imgH="177800" progId="Equation.3">
                      <p:embed/>
                    </p:oleObj>
                  </mc:Choice>
                  <mc:Fallback>
                    <p:oleObj r:id="rId34" imgW="202565" imgH="177800" progId="Equation.3">
                      <p:embed/>
                      <p:pic>
                        <p:nvPicPr>
                          <p:cNvPr id="0" name="图片 3475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676" y="1394"/>
                            <a:ext cx="165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2" name="Object 59"/>
              <p:cNvGraphicFramePr/>
              <p:nvPr/>
            </p:nvGraphicFramePr>
            <p:xfrm>
              <a:off x="3865" y="1596"/>
              <a:ext cx="10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3" r:id="rId36" imgW="114300" imgH="114300" progId="Equation.3">
                      <p:embed/>
                    </p:oleObj>
                  </mc:Choice>
                  <mc:Fallback>
                    <p:oleObj r:id="rId36" imgW="114300" imgH="114300" progId="Equation.3">
                      <p:embed/>
                      <p:pic>
                        <p:nvPicPr>
                          <p:cNvPr id="0" name="图片 3476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3865" y="1596"/>
                            <a:ext cx="10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24" name="Group 60"/>
            <p:cNvGrpSpPr/>
            <p:nvPr/>
          </p:nvGrpSpPr>
          <p:grpSpPr>
            <a:xfrm>
              <a:off x="917" y="2684"/>
              <a:ext cx="4270" cy="1094"/>
              <a:chOff x="853" y="2876"/>
              <a:chExt cx="4270" cy="1094"/>
            </a:xfrm>
          </p:grpSpPr>
          <p:sp>
            <p:nvSpPr>
              <p:cNvPr id="59425" name="Text Box 61"/>
              <p:cNvSpPr txBox="1"/>
              <p:nvPr/>
            </p:nvSpPr>
            <p:spPr>
              <a:xfrm>
                <a:off x="853" y="3176"/>
                <a:ext cx="4270" cy="7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在   平面内，作以  为中心、半径  的圆环  ，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  上各点等价：  大小相等，方向沿切向 。  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以  为安培环路 ，逆时针绕向为正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:      </a:t>
                </a:r>
              </a:p>
            </p:txBody>
          </p:sp>
          <p:sp>
            <p:nvSpPr>
              <p:cNvPr id="59426" name="Text Box 62"/>
              <p:cNvSpPr txBox="1"/>
              <p:nvPr/>
            </p:nvSpPr>
            <p:spPr>
              <a:xfrm>
                <a:off x="994" y="2876"/>
                <a:ext cx="12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对称性分析：</a:t>
                </a:r>
              </a:p>
            </p:txBody>
          </p:sp>
          <p:graphicFrame>
            <p:nvGraphicFramePr>
              <p:cNvPr id="59394" name="Object 63"/>
              <p:cNvGraphicFramePr/>
              <p:nvPr/>
            </p:nvGraphicFramePr>
            <p:xfrm>
              <a:off x="4679" y="3205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4" r:id="rId38" imgW="152400" imgH="165100" progId="Equation.3">
                      <p:embed/>
                    </p:oleObj>
                  </mc:Choice>
                  <mc:Fallback>
                    <p:oleObj r:id="rId38" imgW="152400" imgH="165100" progId="Equation.3">
                      <p:embed/>
                      <p:pic>
                        <p:nvPicPr>
                          <p:cNvPr id="0" name="图片 3477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679" y="3205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5" name="Object 64"/>
              <p:cNvGraphicFramePr/>
              <p:nvPr>
                <p:extLst>
                  <p:ext uri="{D42A27DB-BD31-4B8C-83A1-F6EECF244321}">
                    <p14:modId xmlns:p14="http://schemas.microsoft.com/office/powerpoint/2010/main" val="2145881435"/>
                  </p:ext>
                </p:extLst>
              </p:nvPr>
            </p:nvGraphicFramePr>
            <p:xfrm>
              <a:off x="1051" y="3276"/>
              <a:ext cx="2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5" r:id="rId39" imgW="266065" imgH="177800" progId="Equation.3">
                      <p:embed/>
                    </p:oleObj>
                  </mc:Choice>
                  <mc:Fallback>
                    <p:oleObj r:id="rId39" imgW="266065" imgH="177800" progId="Equation.3">
                      <p:embed/>
                      <p:pic>
                        <p:nvPicPr>
                          <p:cNvPr id="0" name="图片 347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051" y="3276"/>
                            <a:ext cx="236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6" name="Object 65"/>
              <p:cNvGraphicFramePr/>
              <p:nvPr>
                <p:extLst>
                  <p:ext uri="{D42A27DB-BD31-4B8C-83A1-F6EECF244321}">
                    <p14:modId xmlns:p14="http://schemas.microsoft.com/office/powerpoint/2010/main" val="2809944555"/>
                  </p:ext>
                </p:extLst>
              </p:nvPr>
            </p:nvGraphicFramePr>
            <p:xfrm>
              <a:off x="2123" y="3413"/>
              <a:ext cx="18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6" r:id="rId41" imgW="165100" imgH="203200" progId="Equation.3">
                      <p:embed/>
                    </p:oleObj>
                  </mc:Choice>
                  <mc:Fallback>
                    <p:oleObj r:id="rId41" imgW="165100" imgH="203200" progId="Equation.3">
                      <p:embed/>
                      <p:pic>
                        <p:nvPicPr>
                          <p:cNvPr id="0" name="图片 3479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2123" y="3413"/>
                            <a:ext cx="18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7" name="Object 66"/>
              <p:cNvGraphicFramePr/>
              <p:nvPr>
                <p:extLst>
                  <p:ext uri="{D42A27DB-BD31-4B8C-83A1-F6EECF244321}">
                    <p14:modId xmlns:p14="http://schemas.microsoft.com/office/powerpoint/2010/main" val="1093990346"/>
                  </p:ext>
                </p:extLst>
              </p:nvPr>
            </p:nvGraphicFramePr>
            <p:xfrm>
              <a:off x="3683" y="3242"/>
              <a:ext cx="165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7" r:id="rId43" imgW="114300" imgH="127000" progId="Equation.3">
                      <p:embed/>
                    </p:oleObj>
                  </mc:Choice>
                  <mc:Fallback>
                    <p:oleObj r:id="rId43" imgW="114300" imgH="127000" progId="Equation.3">
                      <p:embed/>
                      <p:pic>
                        <p:nvPicPr>
                          <p:cNvPr id="0" name="图片 348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83" y="3242"/>
                            <a:ext cx="165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8" name="Object 67"/>
              <p:cNvGraphicFramePr/>
              <p:nvPr>
                <p:extLst>
                  <p:ext uri="{D42A27DB-BD31-4B8C-83A1-F6EECF244321}">
                    <p14:modId xmlns:p14="http://schemas.microsoft.com/office/powerpoint/2010/main" val="263271320"/>
                  </p:ext>
                </p:extLst>
              </p:nvPr>
            </p:nvGraphicFramePr>
            <p:xfrm>
              <a:off x="2409" y="3243"/>
              <a:ext cx="18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8" r:id="rId44" imgW="127000" imgH="139700" progId="Equation.3">
                      <p:embed/>
                    </p:oleObj>
                  </mc:Choice>
                  <mc:Fallback>
                    <p:oleObj r:id="rId44" imgW="127000" imgH="139700" progId="Equation.3">
                      <p:embed/>
                      <p:pic>
                        <p:nvPicPr>
                          <p:cNvPr id="0" name="图片 34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09" y="3243"/>
                            <a:ext cx="181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7" name="Arc 68"/>
              <p:cNvSpPr/>
              <p:nvPr/>
            </p:nvSpPr>
            <p:spPr>
              <a:xfrm flipH="1">
                <a:off x="4149" y="3708"/>
                <a:ext cx="184" cy="176"/>
              </a:xfrm>
              <a:custGeom>
                <a:avLst/>
                <a:gdLst>
                  <a:gd name="txL" fmla="*/ 0 w 42802"/>
                  <a:gd name="txT" fmla="*/ 0 h 21600"/>
                  <a:gd name="txR" fmla="*/ 42802 w 42802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2802" h="21600" fill="none">
                    <a:moveTo>
                      <a:pt x="0" y="17472"/>
                    </a:moveTo>
                    <a:cubicBezTo>
                      <a:pt x="1975" y="7324"/>
                      <a:pt x="10864" y="-1"/>
                      <a:pt x="21202" y="0"/>
                    </a:cubicBezTo>
                    <a:cubicBezTo>
                      <a:pt x="33131" y="0"/>
                      <a:pt x="42802" y="9670"/>
                      <a:pt x="42802" y="21600"/>
                    </a:cubicBezTo>
                  </a:path>
                  <a:path w="42802" h="21600" stroke="0">
                    <a:moveTo>
                      <a:pt x="0" y="17472"/>
                    </a:moveTo>
                    <a:cubicBezTo>
                      <a:pt x="1975" y="7324"/>
                      <a:pt x="10864" y="-1"/>
                      <a:pt x="21202" y="0"/>
                    </a:cubicBezTo>
                    <a:cubicBezTo>
                      <a:pt x="33131" y="0"/>
                      <a:pt x="42802" y="9670"/>
                      <a:pt x="42802" y="21600"/>
                    </a:cubicBezTo>
                    <a:lnTo>
                      <a:pt x="21202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28" name="Text Box 69"/>
              <p:cNvSpPr txBox="1"/>
              <p:nvPr/>
            </p:nvSpPr>
            <p:spPr>
              <a:xfrm>
                <a:off x="4124" y="3682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+</a:t>
                </a:r>
              </a:p>
            </p:txBody>
          </p:sp>
          <p:graphicFrame>
            <p:nvGraphicFramePr>
              <p:cNvPr id="59399" name="Object 70"/>
              <p:cNvGraphicFramePr/>
              <p:nvPr>
                <p:extLst>
                  <p:ext uri="{D42A27DB-BD31-4B8C-83A1-F6EECF244321}">
                    <p14:modId xmlns:p14="http://schemas.microsoft.com/office/powerpoint/2010/main" val="2849820714"/>
                  </p:ext>
                </p:extLst>
              </p:nvPr>
            </p:nvGraphicFramePr>
            <p:xfrm>
              <a:off x="1071" y="3664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9" r:id="rId45" imgW="152400" imgH="165100" progId="Equation.3">
                      <p:embed/>
                    </p:oleObj>
                  </mc:Choice>
                  <mc:Fallback>
                    <p:oleObj r:id="rId45" imgW="152400" imgH="165100" progId="Equation.3">
                      <p:embed/>
                      <p:pic>
                        <p:nvPicPr>
                          <p:cNvPr id="0" name="图片 3482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071" y="3664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0" name="Object 71"/>
              <p:cNvGraphicFramePr/>
              <p:nvPr>
                <p:extLst>
                  <p:ext uri="{D42A27DB-BD31-4B8C-83A1-F6EECF244321}">
                    <p14:modId xmlns:p14="http://schemas.microsoft.com/office/powerpoint/2010/main" val="3807108321"/>
                  </p:ext>
                </p:extLst>
              </p:nvPr>
            </p:nvGraphicFramePr>
            <p:xfrm>
              <a:off x="870" y="3436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70" r:id="rId46" imgW="152400" imgH="165100" progId="Equation.3">
                      <p:embed/>
                    </p:oleObj>
                  </mc:Choice>
                  <mc:Fallback>
                    <p:oleObj r:id="rId46" imgW="152400" imgH="165100" progId="Equation.3">
                      <p:embed/>
                      <p:pic>
                        <p:nvPicPr>
                          <p:cNvPr id="0" name="图片 3483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70" y="3436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/>
          <p:nvPr/>
        </p:nvGraphicFramePr>
        <p:xfrm>
          <a:off x="1439863" y="438150"/>
          <a:ext cx="380523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r:id="rId3" imgW="1866265" imgH="381000" progId="Equation.3">
                  <p:embed/>
                </p:oleObj>
              </mc:Choice>
              <mc:Fallback>
                <p:oleObj r:id="rId3" imgW="1866265" imgH="3810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863" y="438150"/>
                        <a:ext cx="3805237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520825" y="558800"/>
            <a:ext cx="6867525" cy="2273300"/>
            <a:chOff x="958" y="352"/>
            <a:chExt cx="4326" cy="1432"/>
          </a:xfrm>
        </p:grpSpPr>
        <p:grpSp>
          <p:nvGrpSpPr>
            <p:cNvPr id="60456" name="Group 4"/>
            <p:cNvGrpSpPr/>
            <p:nvPr/>
          </p:nvGrpSpPr>
          <p:grpSpPr>
            <a:xfrm>
              <a:off x="958" y="352"/>
              <a:ext cx="4326" cy="1432"/>
              <a:chOff x="958" y="352"/>
              <a:chExt cx="4326" cy="1432"/>
            </a:xfrm>
          </p:grpSpPr>
          <p:graphicFrame>
            <p:nvGraphicFramePr>
              <p:cNvPr id="60430" name="Object 5"/>
              <p:cNvGraphicFramePr/>
              <p:nvPr/>
            </p:nvGraphicFramePr>
            <p:xfrm>
              <a:off x="1212" y="1211"/>
              <a:ext cx="1344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38" r:id="rId5" imgW="939165" imgH="405765" progId="Equation.3">
                      <p:embed/>
                    </p:oleObj>
                  </mc:Choice>
                  <mc:Fallback>
                    <p:oleObj r:id="rId5" imgW="939165" imgH="405765" progId="Equation.3">
                      <p:embed/>
                      <p:pic>
                        <p:nvPicPr>
                          <p:cNvPr id="0" name="图片 348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12" y="1211"/>
                            <a:ext cx="1344" cy="5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1" name="Object 6"/>
              <p:cNvGraphicFramePr/>
              <p:nvPr/>
            </p:nvGraphicFramePr>
            <p:xfrm>
              <a:off x="958" y="809"/>
              <a:ext cx="6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39" r:id="rId7" imgW="456565" imgH="177800" progId="Equation.3">
                      <p:embed/>
                    </p:oleObj>
                  </mc:Choice>
                  <mc:Fallback>
                    <p:oleObj r:id="rId7" imgW="456565" imgH="177800" progId="Equation.3">
                      <p:embed/>
                      <p:pic>
                        <p:nvPicPr>
                          <p:cNvPr id="0" name="图片 348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58" y="809"/>
                            <a:ext cx="613" cy="2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2" name="Object 7"/>
              <p:cNvGraphicFramePr/>
              <p:nvPr/>
            </p:nvGraphicFramePr>
            <p:xfrm>
              <a:off x="1855" y="778"/>
              <a:ext cx="897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40" r:id="rId9" imgW="634365" imgH="355600" progId="Equation.3">
                      <p:embed/>
                    </p:oleObj>
                  </mc:Choice>
                  <mc:Fallback>
                    <p:oleObj r:id="rId9" imgW="634365" imgH="355600" progId="Equation.3">
                      <p:embed/>
                      <p:pic>
                        <p:nvPicPr>
                          <p:cNvPr id="0" name="图片 348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55" y="778"/>
                            <a:ext cx="897" cy="4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0459" name="Group 8"/>
              <p:cNvGrpSpPr/>
              <p:nvPr/>
            </p:nvGrpSpPr>
            <p:grpSpPr>
              <a:xfrm>
                <a:off x="3504" y="352"/>
                <a:ext cx="1780" cy="1432"/>
                <a:chOff x="2808" y="1020"/>
                <a:chExt cx="1780" cy="1432"/>
              </a:xfrm>
            </p:grpSpPr>
            <p:sp>
              <p:nvSpPr>
                <p:cNvPr id="60460" name="Rectangle 9"/>
                <p:cNvSpPr/>
                <p:nvPr/>
              </p:nvSpPr>
              <p:spPr>
                <a:xfrm>
                  <a:off x="2808" y="1020"/>
                  <a:ext cx="1780" cy="1432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1" name="Oval 10"/>
                <p:cNvSpPr/>
                <p:nvPr/>
              </p:nvSpPr>
              <p:spPr>
                <a:xfrm>
                  <a:off x="2977" y="1110"/>
                  <a:ext cx="1258" cy="123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2" name="Oval 11"/>
                <p:cNvSpPr/>
                <p:nvPr/>
              </p:nvSpPr>
              <p:spPr>
                <a:xfrm>
                  <a:off x="3224" y="1318"/>
                  <a:ext cx="794" cy="787"/>
                </a:xfrm>
                <a:prstGeom prst="ellipse">
                  <a:avLst/>
                </a:prstGeom>
                <a:solidFill>
                  <a:srgbClr val="CCFFFF"/>
                </a:solidFill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3" name="Oval 12"/>
                <p:cNvSpPr/>
                <p:nvPr/>
              </p:nvSpPr>
              <p:spPr>
                <a:xfrm>
                  <a:off x="3459" y="1519"/>
                  <a:ext cx="352" cy="37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4" name="Line 13"/>
                <p:cNvSpPr/>
                <p:nvPr/>
              </p:nvSpPr>
              <p:spPr>
                <a:xfrm>
                  <a:off x="3638" y="1712"/>
                  <a:ext cx="59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60433" name="Object 14"/>
                <p:cNvGraphicFramePr/>
                <p:nvPr/>
              </p:nvGraphicFramePr>
              <p:xfrm>
                <a:off x="3504" y="1609"/>
                <a:ext cx="138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1" r:id="rId11" imgW="127000" imgH="139700" progId="Equation.3">
                        <p:embed/>
                      </p:oleObj>
                    </mc:Choice>
                    <mc:Fallback>
                      <p:oleObj r:id="rId11" imgW="127000" imgH="139700" progId="Equation.3">
                        <p:embed/>
                        <p:pic>
                          <p:nvPicPr>
                            <p:cNvPr id="0" name="图片 3488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4" y="1609"/>
                              <a:ext cx="138" cy="18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4" name="Object 15"/>
                <p:cNvGraphicFramePr/>
                <p:nvPr/>
              </p:nvGraphicFramePr>
              <p:xfrm>
                <a:off x="4251" y="1683"/>
                <a:ext cx="129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2" r:id="rId13" imgW="139700" imgH="139700" progId="Equation.3">
                        <p:embed/>
                      </p:oleObj>
                    </mc:Choice>
                    <mc:Fallback>
                      <p:oleObj r:id="rId13" imgW="139700" imgH="139700" progId="Equation.3">
                        <p:embed/>
                        <p:pic>
                          <p:nvPicPr>
                            <p:cNvPr id="0" name="图片 3489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1" y="1683"/>
                              <a:ext cx="129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5" name="Object 16"/>
                <p:cNvGraphicFramePr/>
                <p:nvPr/>
              </p:nvGraphicFramePr>
              <p:xfrm>
                <a:off x="2998" y="1674"/>
                <a:ext cx="160" cy="2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3" r:id="rId15" imgW="152400" imgH="165100" progId="Equation.3">
                        <p:embed/>
                      </p:oleObj>
                    </mc:Choice>
                    <mc:Fallback>
                      <p:oleObj r:id="rId15" imgW="152400" imgH="165100" progId="Equation.3">
                        <p:embed/>
                        <p:pic>
                          <p:nvPicPr>
                            <p:cNvPr id="0" name="图片 3490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66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98" y="1674"/>
                              <a:ext cx="160" cy="20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6" name="Object 17"/>
                <p:cNvGraphicFramePr/>
                <p:nvPr/>
              </p:nvGraphicFramePr>
              <p:xfrm>
                <a:off x="3300" y="1632"/>
                <a:ext cx="167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4" r:id="rId17" imgW="165100" imgH="152400" progId="Equation.3">
                        <p:embed/>
                      </p:oleObj>
                    </mc:Choice>
                    <mc:Fallback>
                      <p:oleObj r:id="rId17" imgW="165100" imgH="152400" progId="Equation.3">
                        <p:embed/>
                        <p:pic>
                          <p:nvPicPr>
                            <p:cNvPr id="0" name="图片 3491"/>
                            <p:cNvPicPr/>
                            <p:nvPr/>
                          </p:nvPicPr>
                          <p:blipFill>
                            <a:blip r:embed="rId1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66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0" y="1632"/>
                              <a:ext cx="167" cy="1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5" name="Oval 18"/>
                <p:cNvSpPr/>
                <p:nvPr/>
              </p:nvSpPr>
              <p:spPr>
                <a:xfrm>
                  <a:off x="3628" y="1696"/>
                  <a:ext cx="42" cy="42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0437" name="Object 19"/>
                <p:cNvGraphicFramePr/>
                <p:nvPr/>
              </p:nvGraphicFramePr>
              <p:xfrm>
                <a:off x="3589" y="1739"/>
                <a:ext cx="115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5" r:id="rId19" imgW="127000" imgH="151765" progId="Equation.3">
                        <p:embed/>
                      </p:oleObj>
                    </mc:Choice>
                    <mc:Fallback>
                      <p:oleObj r:id="rId19" imgW="127000" imgH="151765" progId="Equation.3">
                        <p:embed/>
                        <p:pic>
                          <p:nvPicPr>
                            <p:cNvPr id="0" name="图片 3492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9" y="1739"/>
                              <a:ext cx="115" cy="1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6" name="Line 20"/>
                <p:cNvSpPr/>
                <p:nvPr/>
              </p:nvSpPr>
              <p:spPr>
                <a:xfrm>
                  <a:off x="2978" y="1751"/>
                  <a:ext cx="0" cy="62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67" name="Line 21"/>
                <p:cNvSpPr/>
                <p:nvPr/>
              </p:nvSpPr>
              <p:spPr>
                <a:xfrm>
                  <a:off x="3470" y="1762"/>
                  <a:ext cx="0" cy="62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68" name="Line 22"/>
                <p:cNvSpPr/>
                <p:nvPr/>
              </p:nvSpPr>
              <p:spPr>
                <a:xfrm rot="-3575244">
                  <a:off x="3452" y="1377"/>
                  <a:ext cx="114" cy="243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triangle" w="sm" len="med"/>
                  <a:tailEnd type="none" w="med" len="med"/>
                </a:ln>
              </p:spPr>
            </p:sp>
            <p:sp>
              <p:nvSpPr>
                <p:cNvPr id="60469" name="Line 23"/>
                <p:cNvSpPr/>
                <p:nvPr/>
              </p:nvSpPr>
              <p:spPr>
                <a:xfrm flipV="1">
                  <a:off x="4229" y="1124"/>
                  <a:ext cx="0" cy="58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graphicFrame>
              <p:nvGraphicFramePr>
                <p:cNvPr id="60438" name="Object 24"/>
                <p:cNvGraphicFramePr/>
                <p:nvPr/>
              </p:nvGraphicFramePr>
              <p:xfrm>
                <a:off x="4270" y="1140"/>
                <a:ext cx="212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6" r:id="rId21" imgW="228600" imgH="228600" progId="Equation.3">
                        <p:embed/>
                      </p:oleObj>
                    </mc:Choice>
                    <mc:Fallback>
                      <p:oleObj r:id="rId21" imgW="228600" imgH="228600" progId="Equation.3">
                        <p:embed/>
                        <p:pic>
                          <p:nvPicPr>
                            <p:cNvPr id="0" name="图片 3493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70" y="1140"/>
                              <a:ext cx="212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9" name="Object 25"/>
                <p:cNvGraphicFramePr/>
                <p:nvPr/>
              </p:nvGraphicFramePr>
              <p:xfrm>
                <a:off x="3865" y="1596"/>
                <a:ext cx="107" cy="1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7" r:id="rId23" imgW="114300" imgH="114300" progId="Equation.3">
                        <p:embed/>
                      </p:oleObj>
                    </mc:Choice>
                    <mc:Fallback>
                      <p:oleObj r:id="rId23" imgW="114300" imgH="114300" progId="Equation.3">
                        <p:embed/>
                        <p:pic>
                          <p:nvPicPr>
                            <p:cNvPr id="0" name="图片 3494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65" y="1596"/>
                              <a:ext cx="107" cy="1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40" name="Object 26"/>
                <p:cNvGraphicFramePr/>
                <p:nvPr/>
              </p:nvGraphicFramePr>
              <p:xfrm>
                <a:off x="3339" y="1254"/>
                <a:ext cx="201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8" r:id="rId25" imgW="215900" imgH="228600" progId="Equation.3">
                        <p:embed/>
                      </p:oleObj>
                    </mc:Choice>
                    <mc:Fallback>
                      <p:oleObj r:id="rId25" imgW="215900" imgH="228600" progId="Equation.3">
                        <p:embed/>
                        <p:pic>
                          <p:nvPicPr>
                            <p:cNvPr id="0" name="图片 3495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9" y="1254"/>
                              <a:ext cx="201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41" name="Object 27"/>
                <p:cNvGraphicFramePr/>
                <p:nvPr/>
              </p:nvGraphicFramePr>
              <p:xfrm>
                <a:off x="3626" y="1324"/>
                <a:ext cx="164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49" r:id="rId27" imgW="177800" imgH="152400" progId="Equation.3">
                        <p:embed/>
                      </p:oleObj>
                    </mc:Choice>
                    <mc:Fallback>
                      <p:oleObj r:id="rId27" imgW="177800" imgH="152400" progId="Equation.3">
                        <p:embed/>
                        <p:pic>
                          <p:nvPicPr>
                            <p:cNvPr id="0" name="图片 3496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26" y="1324"/>
                              <a:ext cx="164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0457" name="Line 28"/>
            <p:cNvSpPr/>
            <p:nvPr/>
          </p:nvSpPr>
          <p:spPr>
            <a:xfrm>
              <a:off x="4370" y="1061"/>
              <a:ext cx="293" cy="2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8" name="Text Box 29"/>
            <p:cNvSpPr txBox="1"/>
            <p:nvPr/>
          </p:nvSpPr>
          <p:spPr>
            <a:xfrm>
              <a:off x="4398" y="1124"/>
              <a:ext cx="27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1349375" y="2925763"/>
            <a:ext cx="7177088" cy="3157537"/>
            <a:chOff x="850" y="1843"/>
            <a:chExt cx="4521" cy="1989"/>
          </a:xfrm>
        </p:grpSpPr>
        <p:grpSp>
          <p:nvGrpSpPr>
            <p:cNvPr id="60444" name="Group 31"/>
            <p:cNvGrpSpPr/>
            <p:nvPr/>
          </p:nvGrpSpPr>
          <p:grpSpPr>
            <a:xfrm>
              <a:off x="1007" y="1843"/>
              <a:ext cx="1928" cy="1502"/>
              <a:chOff x="1007" y="1843"/>
              <a:chExt cx="1928" cy="1502"/>
            </a:xfrm>
          </p:grpSpPr>
          <p:graphicFrame>
            <p:nvGraphicFramePr>
              <p:cNvPr id="60427" name="Object 32"/>
              <p:cNvGraphicFramePr/>
              <p:nvPr/>
            </p:nvGraphicFramePr>
            <p:xfrm>
              <a:off x="1007" y="1843"/>
              <a:ext cx="592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50" r:id="rId29" imgW="456565" imgH="177800" progId="Equation.3">
                      <p:embed/>
                    </p:oleObj>
                  </mc:Choice>
                  <mc:Fallback>
                    <p:oleObj r:id="rId29" imgW="456565" imgH="177800" progId="Equation.3">
                      <p:embed/>
                      <p:pic>
                        <p:nvPicPr>
                          <p:cNvPr id="0" name="图片 3497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007" y="1843"/>
                            <a:ext cx="592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28" name="Object 33"/>
              <p:cNvGraphicFramePr/>
              <p:nvPr/>
            </p:nvGraphicFramePr>
            <p:xfrm>
              <a:off x="1010" y="2189"/>
              <a:ext cx="1925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51" r:id="rId31" imgW="1536700" imgH="457200" progId="Equation.3">
                      <p:embed/>
                    </p:oleObj>
                  </mc:Choice>
                  <mc:Fallback>
                    <p:oleObj r:id="rId31" imgW="1536700" imgH="457200" progId="Equation.3">
                      <p:embed/>
                      <p:pic>
                        <p:nvPicPr>
                          <p:cNvPr id="0" name="图片 3498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010" y="2189"/>
                            <a:ext cx="1925" cy="5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29" name="Object 34"/>
              <p:cNvGraphicFramePr/>
              <p:nvPr/>
            </p:nvGraphicFramePr>
            <p:xfrm>
              <a:off x="1238" y="2855"/>
              <a:ext cx="1418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52" r:id="rId33" imgW="989965" imgH="405765" progId="Equation.3">
                      <p:embed/>
                    </p:oleObj>
                  </mc:Choice>
                  <mc:Fallback>
                    <p:oleObj r:id="rId33" imgW="989965" imgH="405765" progId="Equation.3">
                      <p:embed/>
                      <p:pic>
                        <p:nvPicPr>
                          <p:cNvPr id="0" name="图片 3501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8" y="2855"/>
                            <a:ext cx="1418" cy="4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45" name="Group 35"/>
            <p:cNvGrpSpPr/>
            <p:nvPr/>
          </p:nvGrpSpPr>
          <p:grpSpPr>
            <a:xfrm>
              <a:off x="850" y="2201"/>
              <a:ext cx="4521" cy="1631"/>
              <a:chOff x="850" y="2201"/>
              <a:chExt cx="4521" cy="1631"/>
            </a:xfrm>
          </p:grpSpPr>
          <p:grpSp>
            <p:nvGrpSpPr>
              <p:cNvPr id="60446" name="Group 36"/>
              <p:cNvGrpSpPr/>
              <p:nvPr/>
            </p:nvGrpSpPr>
            <p:grpSpPr>
              <a:xfrm>
                <a:off x="850" y="2201"/>
                <a:ext cx="4521" cy="1631"/>
                <a:chOff x="850" y="2201"/>
                <a:chExt cx="4521" cy="1631"/>
              </a:xfrm>
            </p:grpSpPr>
            <p:grpSp>
              <p:nvGrpSpPr>
                <p:cNvPr id="60453" name="Group 37"/>
                <p:cNvGrpSpPr/>
                <p:nvPr/>
              </p:nvGrpSpPr>
              <p:grpSpPr>
                <a:xfrm>
                  <a:off x="850" y="3530"/>
                  <a:ext cx="2591" cy="302"/>
                  <a:chOff x="823" y="3693"/>
                  <a:chExt cx="2591" cy="302"/>
                </a:xfrm>
              </p:grpSpPr>
              <p:sp>
                <p:nvSpPr>
                  <p:cNvPr id="60455" name="Text Box 38"/>
                  <p:cNvSpPr txBox="1"/>
                  <p:nvPr/>
                </p:nvSpPr>
                <p:spPr>
                  <a:xfrm>
                    <a:off x="981" y="3707"/>
                    <a:ext cx="2433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方向与  指向满足右旋关系</a:t>
                    </a:r>
                  </a:p>
                </p:txBody>
              </p:sp>
              <p:graphicFrame>
                <p:nvGraphicFramePr>
                  <p:cNvPr id="60425" name="Object 39"/>
                  <p:cNvGraphicFramePr/>
                  <p:nvPr/>
                </p:nvGraphicFramePr>
                <p:xfrm>
                  <a:off x="1630" y="3745"/>
                  <a:ext cx="143" cy="2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553" r:id="rId35" imgW="127000" imgH="164465" progId="Equation.3">
                          <p:embed/>
                        </p:oleObj>
                      </mc:Choice>
                      <mc:Fallback>
                        <p:oleObj r:id="rId35" imgW="127000" imgH="164465" progId="Equation.3">
                          <p:embed/>
                          <p:pic>
                            <p:nvPicPr>
                              <p:cNvPr id="0" name="图片 3499"/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30" y="3745"/>
                                <a:ext cx="143" cy="20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0426" name="Object 40"/>
                  <p:cNvGraphicFramePr/>
                  <p:nvPr/>
                </p:nvGraphicFramePr>
                <p:xfrm>
                  <a:off x="823" y="3693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554" r:id="rId37" imgW="165100" imgH="203200" progId="Equation.3">
                          <p:embed/>
                        </p:oleObj>
                      </mc:Choice>
                      <mc:Fallback>
                        <p:oleObj r:id="rId37" imgW="165100" imgH="203200" progId="Equation.3">
                          <p:embed/>
                          <p:pic>
                            <p:nvPicPr>
                              <p:cNvPr id="0" name="图片 3500"/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3" y="3693"/>
                                <a:ext cx="206" cy="28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0454" name="Rectangle 41"/>
                <p:cNvSpPr/>
                <p:nvPr/>
              </p:nvSpPr>
              <p:spPr>
                <a:xfrm>
                  <a:off x="3544" y="2201"/>
                  <a:ext cx="1827" cy="1394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447" name="Group 42"/>
              <p:cNvGrpSpPr/>
              <p:nvPr/>
            </p:nvGrpSpPr>
            <p:grpSpPr>
              <a:xfrm>
                <a:off x="3694" y="2311"/>
                <a:ext cx="1531" cy="1152"/>
                <a:chOff x="3694" y="2311"/>
                <a:chExt cx="1531" cy="1152"/>
              </a:xfrm>
            </p:grpSpPr>
            <p:sp>
              <p:nvSpPr>
                <p:cNvPr id="60448" name="Line 43"/>
                <p:cNvSpPr/>
                <p:nvPr/>
              </p:nvSpPr>
              <p:spPr>
                <a:xfrm flipH="1" flipV="1">
                  <a:off x="3966" y="2457"/>
                  <a:ext cx="0" cy="8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49" name="Line 44"/>
                <p:cNvSpPr/>
                <p:nvPr/>
              </p:nvSpPr>
              <p:spPr>
                <a:xfrm flipV="1">
                  <a:off x="3694" y="3263"/>
                  <a:ext cx="1343" cy="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50" name="Line 45"/>
                <p:cNvSpPr/>
                <p:nvPr/>
              </p:nvSpPr>
              <p:spPr>
                <a:xfrm flipV="1">
                  <a:off x="4482" y="2369"/>
                  <a:ext cx="0" cy="899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0451" name="Line 46"/>
                <p:cNvSpPr/>
                <p:nvPr/>
              </p:nvSpPr>
              <p:spPr>
                <a:xfrm flipV="1">
                  <a:off x="3967" y="2551"/>
                  <a:ext cx="525" cy="71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0452" name="Freeform 47"/>
                <p:cNvSpPr/>
                <p:nvPr/>
              </p:nvSpPr>
              <p:spPr>
                <a:xfrm>
                  <a:off x="4492" y="2562"/>
                  <a:ext cx="403" cy="642"/>
                </a:xfrm>
                <a:custGeom>
                  <a:avLst/>
                  <a:gdLst>
                    <a:gd name="txL" fmla="*/ 0 w 413"/>
                    <a:gd name="txT" fmla="*/ 0 h 621"/>
                    <a:gd name="txR" fmla="*/ 413 w 413"/>
                    <a:gd name="txB" fmla="*/ 621 h 621"/>
                  </a:gdLst>
                  <a:ahLst/>
                  <a:cxnLst>
                    <a:cxn ang="0">
                      <a:pos x="0" y="0"/>
                    </a:cxn>
                    <a:cxn ang="0">
                      <a:pos x="47" y="272"/>
                    </a:cxn>
                    <a:cxn ang="0">
                      <a:pos x="95" y="437"/>
                    </a:cxn>
                    <a:cxn ang="0">
                      <a:pos x="207" y="590"/>
                    </a:cxn>
                    <a:cxn ang="0">
                      <a:pos x="374" y="709"/>
                    </a:cxn>
                  </a:cxnLst>
                  <a:rect l="txL" t="txT" r="txR" b="txB"/>
                  <a:pathLst>
                    <a:path w="413" h="621">
                      <a:moveTo>
                        <a:pt x="0" y="0"/>
                      </a:moveTo>
                      <a:cubicBezTo>
                        <a:pt x="17" y="87"/>
                        <a:pt x="34" y="174"/>
                        <a:pt x="51" y="238"/>
                      </a:cubicBezTo>
                      <a:cubicBezTo>
                        <a:pt x="68" y="302"/>
                        <a:pt x="74" y="336"/>
                        <a:pt x="103" y="383"/>
                      </a:cubicBezTo>
                      <a:cubicBezTo>
                        <a:pt x="132" y="430"/>
                        <a:pt x="175" y="477"/>
                        <a:pt x="227" y="517"/>
                      </a:cubicBezTo>
                      <a:cubicBezTo>
                        <a:pt x="279" y="557"/>
                        <a:pt x="382" y="604"/>
                        <a:pt x="413" y="62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0419" name="Object 48"/>
                <p:cNvGraphicFramePr/>
                <p:nvPr/>
              </p:nvGraphicFramePr>
              <p:xfrm>
                <a:off x="3766" y="2311"/>
                <a:ext cx="163" cy="1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55" r:id="rId39" imgW="139700" imgH="139700" progId="Equation.3">
                        <p:embed/>
                      </p:oleObj>
                    </mc:Choice>
                    <mc:Fallback>
                      <p:oleObj r:id="rId39" imgW="139700" imgH="139700" progId="Equation.3">
                        <p:embed/>
                        <p:pic>
                          <p:nvPicPr>
                            <p:cNvPr id="0" name="图片 3502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66" y="2311"/>
                              <a:ext cx="163" cy="18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0" name="Object 49"/>
                <p:cNvGraphicFramePr/>
                <p:nvPr/>
              </p:nvGraphicFramePr>
              <p:xfrm>
                <a:off x="3891" y="3291"/>
                <a:ext cx="140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56" r:id="rId41" imgW="114300" imgH="127000" progId="Equation.3">
                        <p:embed/>
                      </p:oleObj>
                    </mc:Choice>
                    <mc:Fallback>
                      <p:oleObj r:id="rId41" imgW="114300" imgH="127000" progId="Equation.3">
                        <p:embed/>
                        <p:pic>
                          <p:nvPicPr>
                            <p:cNvPr id="0" name="图片 3503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91" y="3291"/>
                              <a:ext cx="140" cy="1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1" name="Object 50"/>
                <p:cNvGraphicFramePr/>
                <p:nvPr/>
              </p:nvGraphicFramePr>
              <p:xfrm>
                <a:off x="4429" y="3291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57" r:id="rId43" imgW="139700" imgH="139700" progId="Equation.3">
                        <p:embed/>
                      </p:oleObj>
                    </mc:Choice>
                    <mc:Fallback>
                      <p:oleObj r:id="rId43" imgW="139700" imgH="139700" progId="Equation.3">
                        <p:embed/>
                        <p:pic>
                          <p:nvPicPr>
                            <p:cNvPr id="0" name="图片 3504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9" y="3291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2" name="Object 51"/>
                <p:cNvGraphicFramePr/>
                <p:nvPr/>
              </p:nvGraphicFramePr>
              <p:xfrm>
                <a:off x="5074" y="3208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58" r:id="rId45" imgW="114300" imgH="114300" progId="Equation.3">
                        <p:embed/>
                      </p:oleObj>
                    </mc:Choice>
                    <mc:Fallback>
                      <p:oleObj r:id="rId45" imgW="114300" imgH="114300" progId="Equation.3">
                        <p:embed/>
                        <p:pic>
                          <p:nvPicPr>
                            <p:cNvPr id="0" name="图片 3505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74" y="3208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3" name="Object 52"/>
                <p:cNvGraphicFramePr/>
                <p:nvPr/>
              </p:nvGraphicFramePr>
              <p:xfrm>
                <a:off x="4641" y="2648"/>
                <a:ext cx="396" cy="4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59" r:id="rId47" imgW="279400" imgH="405765" progId="Equation.3">
                        <p:embed/>
                      </p:oleObj>
                    </mc:Choice>
                    <mc:Fallback>
                      <p:oleObj r:id="rId47" imgW="279400" imgH="405765" progId="Equation.3">
                        <p:embed/>
                        <p:pic>
                          <p:nvPicPr>
                            <p:cNvPr id="0" name="图片 3506"/>
                            <p:cNvPicPr/>
                            <p:nvPr/>
                          </p:nvPicPr>
                          <p:blipFill>
                            <a:blip r:embed="rId4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41" y="2648"/>
                              <a:ext cx="396" cy="4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4" name="Object 53"/>
                <p:cNvGraphicFramePr/>
                <p:nvPr/>
              </p:nvGraphicFramePr>
              <p:xfrm>
                <a:off x="3978" y="2679"/>
                <a:ext cx="332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560" r:id="rId49" imgW="253365" imgH="127000" progId="Equation.3">
                        <p:embed/>
                      </p:oleObj>
                    </mc:Choice>
                    <mc:Fallback>
                      <p:oleObj r:id="rId49" imgW="253365" imgH="127000" progId="Equation.3">
                        <p:embed/>
                        <p:pic>
                          <p:nvPicPr>
                            <p:cNvPr id="0" name="图片 3507"/>
                            <p:cNvPicPr/>
                            <p:nvPr/>
                          </p:nvPicPr>
                          <p:blipFill>
                            <a:blip r:embed="rId5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78" y="2679"/>
                              <a:ext cx="332" cy="16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2" name="Group 2"/>
          <p:cNvGrpSpPr/>
          <p:nvPr/>
        </p:nvGrpSpPr>
        <p:grpSpPr>
          <a:xfrm>
            <a:off x="971550" y="685800"/>
            <a:ext cx="6127750" cy="457200"/>
            <a:chOff x="815" y="268"/>
            <a:chExt cx="3860" cy="288"/>
          </a:xfrm>
        </p:grpSpPr>
        <p:sp>
          <p:nvSpPr>
            <p:cNvPr id="61464" name="Text Box 3"/>
            <p:cNvSpPr txBox="1"/>
            <p:nvPr/>
          </p:nvSpPr>
          <p:spPr>
            <a:xfrm>
              <a:off x="815" y="268"/>
              <a:ext cx="38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思考：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无限长均匀载流直圆筒       曲线？</a:t>
              </a:r>
            </a:p>
          </p:txBody>
        </p:sp>
        <p:graphicFrame>
          <p:nvGraphicFramePr>
            <p:cNvPr id="61451" name="Object 4"/>
            <p:cNvGraphicFramePr/>
            <p:nvPr/>
          </p:nvGraphicFramePr>
          <p:xfrm>
            <a:off x="3499" y="302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9" r:id="rId3" imgW="393065" imgH="165100" progId="Equation.3">
                    <p:embed/>
                  </p:oleObj>
                </mc:Choice>
                <mc:Fallback>
                  <p:oleObj r:id="rId3" imgW="393065" imgH="165100" progId="Equation.3">
                    <p:embed/>
                    <p:pic>
                      <p:nvPicPr>
                        <p:cNvPr id="0" name="图片 35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99" y="302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>
          <a:xfrm>
            <a:off x="1716088" y="1622425"/>
            <a:ext cx="6521450" cy="3894138"/>
            <a:chOff x="1284" y="812"/>
            <a:chExt cx="4108" cy="2453"/>
          </a:xfrm>
        </p:grpSpPr>
        <p:graphicFrame>
          <p:nvGraphicFramePr>
            <p:cNvPr id="61442" name="Object 6"/>
            <p:cNvGraphicFramePr/>
            <p:nvPr/>
          </p:nvGraphicFramePr>
          <p:xfrm>
            <a:off x="3561" y="935"/>
            <a:ext cx="7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0" r:id="rId5" imgW="469900" imgH="228600" progId="Equation.3">
                    <p:embed/>
                  </p:oleObj>
                </mc:Choice>
                <mc:Fallback>
                  <p:oleObj r:id="rId5" imgW="469900" imgH="228600" progId="Equation.3">
                    <p:embed/>
                    <p:pic>
                      <p:nvPicPr>
                        <p:cNvPr id="0" name="图片 35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1" y="935"/>
                          <a:ext cx="76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3" name="Object 7"/>
            <p:cNvGraphicFramePr/>
            <p:nvPr/>
          </p:nvGraphicFramePr>
          <p:xfrm>
            <a:off x="3599" y="1413"/>
            <a:ext cx="100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1" r:id="rId7" imgW="672465" imgH="405765" progId="Equation.3">
                    <p:embed/>
                  </p:oleObj>
                </mc:Choice>
                <mc:Fallback>
                  <p:oleObj r:id="rId7" imgW="672465" imgH="405765" progId="Equation.3">
                    <p:embed/>
                    <p:pic>
                      <p:nvPicPr>
                        <p:cNvPr id="0" name="图片 35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99" y="1413"/>
                          <a:ext cx="1003" cy="4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54" name="Group 8"/>
            <p:cNvGrpSpPr/>
            <p:nvPr/>
          </p:nvGrpSpPr>
          <p:grpSpPr>
            <a:xfrm>
              <a:off x="1284" y="2561"/>
              <a:ext cx="4108" cy="704"/>
              <a:chOff x="1376" y="2635"/>
              <a:chExt cx="4108" cy="704"/>
            </a:xfrm>
          </p:grpSpPr>
          <p:sp>
            <p:nvSpPr>
              <p:cNvPr id="61462" name="Text Box 9"/>
              <p:cNvSpPr txBox="1"/>
              <p:nvPr/>
            </p:nvSpPr>
            <p:spPr>
              <a:xfrm>
                <a:off x="1658" y="2635"/>
                <a:ext cx="25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方向与   指向满足右旋关系</a:t>
                </a:r>
              </a:p>
            </p:txBody>
          </p:sp>
          <p:graphicFrame>
            <p:nvGraphicFramePr>
              <p:cNvPr id="61449" name="Object 10"/>
              <p:cNvGraphicFramePr/>
              <p:nvPr/>
            </p:nvGraphicFramePr>
            <p:xfrm>
              <a:off x="1401" y="2644"/>
              <a:ext cx="32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2" r:id="rId9" imgW="241300" imgH="254000" progId="Equation.3">
                      <p:embed/>
                    </p:oleObj>
                  </mc:Choice>
                  <mc:Fallback>
                    <p:oleObj r:id="rId9" imgW="241300" imgH="254000" progId="Equation.3">
                      <p:embed/>
                      <p:pic>
                        <p:nvPicPr>
                          <p:cNvPr id="0" name="图片 351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01" y="2644"/>
                            <a:ext cx="324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0" name="Object 11"/>
              <p:cNvGraphicFramePr/>
              <p:nvPr/>
            </p:nvGraphicFramePr>
            <p:xfrm>
              <a:off x="2398" y="2692"/>
              <a:ext cx="14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3" r:id="rId11" imgW="127000" imgH="164465" progId="Equation.3">
                      <p:embed/>
                    </p:oleObj>
                  </mc:Choice>
                  <mc:Fallback>
                    <p:oleObj r:id="rId11" imgW="127000" imgH="164465" progId="Equation.3">
                      <p:embed/>
                      <p:pic>
                        <p:nvPicPr>
                          <p:cNvPr id="0" name="图片 351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398" y="2692"/>
                            <a:ext cx="145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3" name="Text Box 12"/>
              <p:cNvSpPr txBox="1"/>
              <p:nvPr/>
            </p:nvSpPr>
            <p:spPr>
              <a:xfrm>
                <a:off x="1376" y="3051"/>
                <a:ext cx="41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等价于全部电流集中于轴线的无限长直电流</a:t>
                </a:r>
              </a:p>
            </p:txBody>
          </p:sp>
        </p:grpSp>
        <p:grpSp>
          <p:nvGrpSpPr>
            <p:cNvPr id="61455" name="Group 13"/>
            <p:cNvGrpSpPr/>
            <p:nvPr/>
          </p:nvGrpSpPr>
          <p:grpSpPr>
            <a:xfrm>
              <a:off x="1394" y="812"/>
              <a:ext cx="1827" cy="1394"/>
              <a:chOff x="1422" y="821"/>
              <a:chExt cx="1827" cy="1394"/>
            </a:xfrm>
          </p:grpSpPr>
          <p:sp>
            <p:nvSpPr>
              <p:cNvPr id="61456" name="Rectangle 14"/>
              <p:cNvSpPr/>
              <p:nvPr/>
            </p:nvSpPr>
            <p:spPr>
              <a:xfrm>
                <a:off x="1422" y="821"/>
                <a:ext cx="1827" cy="139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7" name="Line 15"/>
              <p:cNvSpPr/>
              <p:nvPr/>
            </p:nvSpPr>
            <p:spPr>
              <a:xfrm flipH="1" flipV="1">
                <a:off x="1844" y="1077"/>
                <a:ext cx="0" cy="8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8" name="Line 16"/>
              <p:cNvSpPr/>
              <p:nvPr/>
            </p:nvSpPr>
            <p:spPr>
              <a:xfrm flipV="1">
                <a:off x="1572" y="1883"/>
                <a:ext cx="134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9" name="Line 17"/>
              <p:cNvSpPr/>
              <p:nvPr/>
            </p:nvSpPr>
            <p:spPr>
              <a:xfrm flipV="1">
                <a:off x="2360" y="989"/>
                <a:ext cx="0" cy="8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60" name="Line 18"/>
              <p:cNvSpPr/>
              <p:nvPr/>
            </p:nvSpPr>
            <p:spPr>
              <a:xfrm flipV="1">
                <a:off x="1845" y="1884"/>
                <a:ext cx="507" cy="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1" name="Freeform 19"/>
              <p:cNvSpPr/>
              <p:nvPr/>
            </p:nvSpPr>
            <p:spPr>
              <a:xfrm>
                <a:off x="2370" y="1182"/>
                <a:ext cx="403" cy="642"/>
              </a:xfrm>
              <a:custGeom>
                <a:avLst/>
                <a:gdLst>
                  <a:gd name="txL" fmla="*/ 0 w 413"/>
                  <a:gd name="txT" fmla="*/ 0 h 621"/>
                  <a:gd name="txR" fmla="*/ 413 w 413"/>
                  <a:gd name="txB" fmla="*/ 621 h 621"/>
                </a:gdLst>
                <a:ahLst/>
                <a:cxnLst>
                  <a:cxn ang="0">
                    <a:pos x="0" y="0"/>
                  </a:cxn>
                  <a:cxn ang="0">
                    <a:pos x="47" y="272"/>
                  </a:cxn>
                  <a:cxn ang="0">
                    <a:pos x="95" y="437"/>
                  </a:cxn>
                  <a:cxn ang="0">
                    <a:pos x="207" y="590"/>
                  </a:cxn>
                  <a:cxn ang="0">
                    <a:pos x="374" y="709"/>
                  </a:cxn>
                </a:cxnLst>
                <a:rect l="txL" t="txT" r="txR" b="txB"/>
                <a:pathLst>
                  <a:path w="413" h="621">
                    <a:moveTo>
                      <a:pt x="0" y="0"/>
                    </a:moveTo>
                    <a:cubicBezTo>
                      <a:pt x="17" y="87"/>
                      <a:pt x="34" y="174"/>
                      <a:pt x="51" y="238"/>
                    </a:cubicBezTo>
                    <a:cubicBezTo>
                      <a:pt x="68" y="302"/>
                      <a:pt x="74" y="336"/>
                      <a:pt x="103" y="383"/>
                    </a:cubicBezTo>
                    <a:cubicBezTo>
                      <a:pt x="132" y="430"/>
                      <a:pt x="175" y="477"/>
                      <a:pt x="227" y="517"/>
                    </a:cubicBezTo>
                    <a:cubicBezTo>
                      <a:pt x="279" y="557"/>
                      <a:pt x="382" y="604"/>
                      <a:pt x="413" y="62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1444" name="Object 20"/>
              <p:cNvGraphicFramePr/>
              <p:nvPr/>
            </p:nvGraphicFramePr>
            <p:xfrm>
              <a:off x="1644" y="931"/>
              <a:ext cx="16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4" r:id="rId13" imgW="139700" imgH="139700" progId="Equation.3">
                      <p:embed/>
                    </p:oleObj>
                  </mc:Choice>
                  <mc:Fallback>
                    <p:oleObj r:id="rId13" imgW="139700" imgH="139700" progId="Equation.3">
                      <p:embed/>
                      <p:pic>
                        <p:nvPicPr>
                          <p:cNvPr id="0" name="图片 351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44" y="931"/>
                            <a:ext cx="163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5" name="Object 21"/>
              <p:cNvGraphicFramePr/>
              <p:nvPr/>
            </p:nvGraphicFramePr>
            <p:xfrm>
              <a:off x="1769" y="1911"/>
              <a:ext cx="14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5" r:id="rId15" imgW="114300" imgH="127000" progId="Equation.3">
                      <p:embed/>
                    </p:oleObj>
                  </mc:Choice>
                  <mc:Fallback>
                    <p:oleObj r:id="rId15" imgW="114300" imgH="127000" progId="Equation.3">
                      <p:embed/>
                      <p:pic>
                        <p:nvPicPr>
                          <p:cNvPr id="0" name="图片 351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769" y="1911"/>
                            <a:ext cx="140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6" name="Object 22"/>
              <p:cNvGraphicFramePr/>
              <p:nvPr/>
            </p:nvGraphicFramePr>
            <p:xfrm>
              <a:off x="2307" y="1911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6" r:id="rId17" imgW="139700" imgH="139700" progId="Equation.3">
                      <p:embed/>
                    </p:oleObj>
                  </mc:Choice>
                  <mc:Fallback>
                    <p:oleObj r:id="rId17" imgW="139700" imgH="139700" progId="Equation.3">
                      <p:embed/>
                      <p:pic>
                        <p:nvPicPr>
                          <p:cNvPr id="0" name="图片 351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307" y="1911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7" name="Object 23"/>
              <p:cNvGraphicFramePr/>
              <p:nvPr/>
            </p:nvGraphicFramePr>
            <p:xfrm>
              <a:off x="2952" y="1828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7" r:id="rId19" imgW="114300" imgH="114300" progId="Equation.3">
                      <p:embed/>
                    </p:oleObj>
                  </mc:Choice>
                  <mc:Fallback>
                    <p:oleObj r:id="rId19" imgW="114300" imgH="114300" progId="Equation.3">
                      <p:embed/>
                      <p:pic>
                        <p:nvPicPr>
                          <p:cNvPr id="0" name="图片 351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952" y="1828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8" name="Object 24"/>
              <p:cNvGraphicFramePr/>
              <p:nvPr/>
            </p:nvGraphicFramePr>
            <p:xfrm>
              <a:off x="2519" y="1268"/>
              <a:ext cx="396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28" r:id="rId21" imgW="279400" imgH="405765" progId="Equation.3">
                      <p:embed/>
                    </p:oleObj>
                  </mc:Choice>
                  <mc:Fallback>
                    <p:oleObj r:id="rId21" imgW="279400" imgH="405765" progId="Equation.3">
                      <p:embed/>
                      <p:pic>
                        <p:nvPicPr>
                          <p:cNvPr id="0" name="图片 351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519" y="1268"/>
                            <a:ext cx="396" cy="4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85" name="Group 2"/>
          <p:cNvGrpSpPr/>
          <p:nvPr/>
        </p:nvGrpSpPr>
        <p:grpSpPr>
          <a:xfrm>
            <a:off x="900113" y="450850"/>
            <a:ext cx="7194550" cy="925513"/>
            <a:chOff x="731" y="366"/>
            <a:chExt cx="4532" cy="583"/>
          </a:xfrm>
        </p:grpSpPr>
        <p:sp>
          <p:nvSpPr>
            <p:cNvPr id="62510" name="Rectangle 3"/>
            <p:cNvSpPr/>
            <p:nvPr/>
          </p:nvSpPr>
          <p:spPr>
            <a:xfrm>
              <a:off x="731" y="366"/>
              <a:ext cx="4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练习：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无限长均匀载流圆柱体（    ）如图，求通过</a:t>
              </a:r>
            </a:p>
          </p:txBody>
        </p:sp>
        <p:sp>
          <p:nvSpPr>
            <p:cNvPr id="62511" name="Text Box 4"/>
            <p:cNvSpPr txBox="1"/>
            <p:nvPr/>
          </p:nvSpPr>
          <p:spPr>
            <a:xfrm>
              <a:off x="1323" y="661"/>
              <a:ext cx="2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截面  （     ）的磁通量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2482" name="Object 5"/>
            <p:cNvGraphicFramePr/>
            <p:nvPr/>
          </p:nvGraphicFramePr>
          <p:xfrm>
            <a:off x="2165" y="700"/>
            <a:ext cx="45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0" r:id="rId3" imgW="418465" imgH="203200" progId="Equation.3">
                    <p:embed/>
                  </p:oleObj>
                </mc:Choice>
                <mc:Fallback>
                  <p:oleObj r:id="rId3" imgW="418465" imgH="203200" progId="Equation.3">
                    <p:embed/>
                    <p:pic>
                      <p:nvPicPr>
                        <p:cNvPr id="0" name="图片 35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5" y="700"/>
                          <a:ext cx="459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6"/>
            <p:cNvGraphicFramePr/>
            <p:nvPr/>
          </p:nvGraphicFramePr>
          <p:xfrm>
            <a:off x="1802" y="698"/>
            <a:ext cx="24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1" r:id="rId5" imgW="139700" imgH="152400" progId="Equation.3">
                    <p:embed/>
                  </p:oleObj>
                </mc:Choice>
                <mc:Fallback>
                  <p:oleObj r:id="rId5" imgW="139700" imgH="152400" progId="Equation.3">
                    <p:embed/>
                    <p:pic>
                      <p:nvPicPr>
                        <p:cNvPr id="0" name="图片 35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2" y="698"/>
                          <a:ext cx="246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4" name="Object 7"/>
            <p:cNvGraphicFramePr/>
            <p:nvPr/>
          </p:nvGraphicFramePr>
          <p:xfrm>
            <a:off x="3428" y="404"/>
            <a:ext cx="49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2" r:id="rId7" imgW="367665" imgH="203200" progId="Equation.3">
                    <p:embed/>
                  </p:oleObj>
                </mc:Choice>
                <mc:Fallback>
                  <p:oleObj r:id="rId7" imgW="367665" imgH="203200" progId="Equation.3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28" y="404"/>
                          <a:ext cx="49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6" name="Group 8"/>
          <p:cNvGrpSpPr/>
          <p:nvPr/>
        </p:nvGrpSpPr>
        <p:grpSpPr>
          <a:xfrm>
            <a:off x="1227138" y="1517650"/>
            <a:ext cx="2408237" cy="2195513"/>
            <a:chOff x="937" y="956"/>
            <a:chExt cx="1517" cy="1383"/>
          </a:xfrm>
        </p:grpSpPr>
        <p:grpSp>
          <p:nvGrpSpPr>
            <p:cNvPr id="62498" name="Group 9"/>
            <p:cNvGrpSpPr/>
            <p:nvPr/>
          </p:nvGrpSpPr>
          <p:grpSpPr>
            <a:xfrm>
              <a:off x="937" y="1048"/>
              <a:ext cx="1517" cy="1291"/>
              <a:chOff x="909" y="1102"/>
              <a:chExt cx="1517" cy="1291"/>
            </a:xfrm>
          </p:grpSpPr>
          <p:sp>
            <p:nvSpPr>
              <p:cNvPr id="62500" name="Rectangle 10"/>
              <p:cNvSpPr/>
              <p:nvPr/>
            </p:nvSpPr>
            <p:spPr>
              <a:xfrm>
                <a:off x="909" y="1102"/>
                <a:ext cx="1517" cy="1291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1" name="Rectangle 11"/>
              <p:cNvSpPr/>
              <p:nvPr/>
            </p:nvSpPr>
            <p:spPr>
              <a:xfrm>
                <a:off x="1426" y="1624"/>
                <a:ext cx="785" cy="347"/>
              </a:xfrm>
              <a:prstGeom prst="rect">
                <a:avLst/>
              </a:prstGeom>
              <a:solidFill>
                <a:srgbClr val="66CCFF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2476" name="Object 12"/>
              <p:cNvGraphicFramePr/>
              <p:nvPr/>
            </p:nvGraphicFramePr>
            <p:xfrm>
              <a:off x="1243" y="1154"/>
              <a:ext cx="119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3" r:id="rId9" imgW="241300" imgH="342900" progId="Equation.3">
                      <p:embed/>
                    </p:oleObj>
                  </mc:Choice>
                  <mc:Fallback>
                    <p:oleObj r:id="rId9" imgW="241300" imgH="342900" progId="Equation.3">
                      <p:embed/>
                      <p:pic>
                        <p:nvPicPr>
                          <p:cNvPr id="0" name="图片 352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43" y="1154"/>
                            <a:ext cx="119" cy="1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2" name="Freeform 13"/>
              <p:cNvSpPr/>
              <p:nvPr/>
            </p:nvSpPr>
            <p:spPr>
              <a:xfrm rot="325524">
                <a:off x="1019" y="1340"/>
                <a:ext cx="822" cy="142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35"/>
                  </a:cxn>
                  <a:cxn ang="0">
                    <a:pos x="15" y="26"/>
                  </a:cxn>
                  <a:cxn ang="0">
                    <a:pos x="43" y="15"/>
                  </a:cxn>
                  <a:cxn ang="0">
                    <a:pos x="80" y="15"/>
                  </a:cxn>
                  <a:cxn ang="0">
                    <a:pos x="187" y="37"/>
                  </a:cxn>
                  <a:cxn ang="0">
                    <a:pos x="272" y="19"/>
                  </a:cxn>
                  <a:cxn ang="0">
                    <a:pos x="209" y="2"/>
                  </a:cxn>
                  <a:cxn ang="0">
                    <a:pos x="140" y="30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3" name="Freeform 14"/>
              <p:cNvSpPr/>
              <p:nvPr/>
            </p:nvSpPr>
            <p:spPr>
              <a:xfrm rot="-10417170">
                <a:off x="1005" y="2078"/>
                <a:ext cx="822" cy="143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36"/>
                  </a:cxn>
                  <a:cxn ang="0">
                    <a:pos x="15" y="27"/>
                  </a:cxn>
                  <a:cxn ang="0">
                    <a:pos x="43" y="16"/>
                  </a:cxn>
                  <a:cxn ang="0">
                    <a:pos x="80" y="16"/>
                  </a:cxn>
                  <a:cxn ang="0">
                    <a:pos x="187" y="38"/>
                  </a:cxn>
                  <a:cxn ang="0">
                    <a:pos x="272" y="19"/>
                  </a:cxn>
                  <a:cxn ang="0">
                    <a:pos x="209" y="2"/>
                  </a:cxn>
                  <a:cxn ang="0">
                    <a:pos x="140" y="30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4" name="Line 15"/>
              <p:cNvSpPr/>
              <p:nvPr/>
            </p:nvSpPr>
            <p:spPr>
              <a:xfrm>
                <a:off x="1017" y="1439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5" name="Line 16"/>
              <p:cNvSpPr/>
              <p:nvPr/>
            </p:nvSpPr>
            <p:spPr>
              <a:xfrm>
                <a:off x="1831" y="1454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6" name="Line 17"/>
              <p:cNvSpPr/>
              <p:nvPr/>
            </p:nvSpPr>
            <p:spPr>
              <a:xfrm flipV="1">
                <a:off x="1429" y="1154"/>
                <a:ext cx="0" cy="11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62507" name="Line 18"/>
              <p:cNvSpPr/>
              <p:nvPr/>
            </p:nvSpPr>
            <p:spPr>
              <a:xfrm flipV="1">
                <a:off x="1426" y="1187"/>
                <a:ext cx="0" cy="24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8" name="Line 19"/>
              <p:cNvSpPr/>
              <p:nvPr/>
            </p:nvSpPr>
            <p:spPr>
              <a:xfrm flipH="1" flipV="1">
                <a:off x="1426" y="2122"/>
                <a:ext cx="0" cy="21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62477" name="Object 20"/>
              <p:cNvGraphicFramePr/>
              <p:nvPr/>
            </p:nvGraphicFramePr>
            <p:xfrm flipH="1">
              <a:off x="2246" y="1702"/>
              <a:ext cx="133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4" r:id="rId11" imgW="114300" imgH="152400" progId="Equation.3">
                      <p:embed/>
                    </p:oleObj>
                  </mc:Choice>
                  <mc:Fallback>
                    <p:oleObj r:id="rId11" imgW="114300" imgH="152400" progId="Equation.3">
                      <p:embed/>
                      <p:pic>
                        <p:nvPicPr>
                          <p:cNvPr id="0" name="图片 352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 flipH="1">
                            <a:off x="2246" y="1702"/>
                            <a:ext cx="133" cy="1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8" name="Object 21"/>
              <p:cNvGraphicFramePr/>
              <p:nvPr/>
            </p:nvGraphicFramePr>
            <p:xfrm flipH="1">
              <a:off x="1983" y="1491"/>
              <a:ext cx="159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5" r:id="rId13" imgW="165100" imgH="165100" progId="Equation.3">
                      <p:embed/>
                    </p:oleObj>
                  </mc:Choice>
                  <mc:Fallback>
                    <p:oleObj r:id="rId13" imgW="165100" imgH="165100" progId="Equation.3">
                      <p:embed/>
                      <p:pic>
                        <p:nvPicPr>
                          <p:cNvPr id="0" name="图片 352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 flipH="1">
                            <a:off x="1983" y="1491"/>
                            <a:ext cx="159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9" name="Object 22"/>
              <p:cNvGraphicFramePr/>
              <p:nvPr/>
            </p:nvGraphicFramePr>
            <p:xfrm flipH="1">
              <a:off x="1634" y="1498"/>
              <a:ext cx="15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6" r:id="rId15" imgW="165100" imgH="165100" progId="Equation.3">
                      <p:embed/>
                    </p:oleObj>
                  </mc:Choice>
                  <mc:Fallback>
                    <p:oleObj r:id="rId15" imgW="165100" imgH="165100" progId="Equation.3">
                      <p:embed/>
                      <p:pic>
                        <p:nvPicPr>
                          <p:cNvPr id="0" name="图片 35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 flipH="1">
                            <a:off x="1634" y="1498"/>
                            <a:ext cx="153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0" name="Object 23"/>
              <p:cNvGraphicFramePr/>
              <p:nvPr/>
            </p:nvGraphicFramePr>
            <p:xfrm>
              <a:off x="1881" y="1732"/>
              <a:ext cx="17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7" r:id="rId16" imgW="139700" imgH="152400" progId="Equation.3">
                      <p:embed/>
                    </p:oleObj>
                  </mc:Choice>
                  <mc:Fallback>
                    <p:oleObj r:id="rId16" imgW="139700" imgH="152400" progId="Equation.3">
                      <p:embed/>
                      <p:pic>
                        <p:nvPicPr>
                          <p:cNvPr id="0" name="图片 3525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81" y="1732"/>
                            <a:ext cx="179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1" name="Object 24"/>
              <p:cNvGraphicFramePr/>
              <p:nvPr/>
            </p:nvGraphicFramePr>
            <p:xfrm>
              <a:off x="1819" y="1153"/>
              <a:ext cx="299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8" r:id="rId18" imgW="304165" imgH="215900" progId="Equation.3">
                      <p:embed/>
                    </p:oleObj>
                  </mc:Choice>
                  <mc:Fallback>
                    <p:oleObj r:id="rId18" imgW="304165" imgH="215900" progId="Equation.3">
                      <p:embed/>
                      <p:pic>
                        <p:nvPicPr>
                          <p:cNvPr id="0" name="图片 352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819" y="1153"/>
                            <a:ext cx="299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9" name="Oval 25"/>
              <p:cNvSpPr/>
              <p:nvPr/>
            </p:nvSpPr>
            <p:spPr>
              <a:xfrm>
                <a:off x="992" y="1200"/>
                <a:ext cx="109" cy="104"/>
              </a:xfrm>
              <a:prstGeom prst="ellipse">
                <a:avLst/>
              </a:prstGeom>
              <a:noFill/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99" name="Text Box 26"/>
            <p:cNvSpPr txBox="1"/>
            <p:nvPr/>
          </p:nvSpPr>
          <p:spPr>
            <a:xfrm>
              <a:off x="946" y="956"/>
              <a:ext cx="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239838" y="2481263"/>
            <a:ext cx="6261100" cy="1863725"/>
            <a:chOff x="945" y="1563"/>
            <a:chExt cx="3944" cy="1174"/>
          </a:xfrm>
        </p:grpSpPr>
        <p:sp>
          <p:nvSpPr>
            <p:cNvPr id="62494" name="Rectangle 28"/>
            <p:cNvSpPr/>
            <p:nvPr/>
          </p:nvSpPr>
          <p:spPr>
            <a:xfrm>
              <a:off x="2078" y="1577"/>
              <a:ext cx="27" cy="354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72" name="Object 29"/>
            <p:cNvGraphicFramePr/>
            <p:nvPr/>
          </p:nvGraphicFramePr>
          <p:xfrm>
            <a:off x="1516" y="1947"/>
            <a:ext cx="28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9" r:id="rId20" imgW="227965" imgH="177800" progId="Equation.3">
                    <p:embed/>
                  </p:oleObj>
                </mc:Choice>
                <mc:Fallback>
                  <p:oleObj r:id="rId20" imgW="227965" imgH="177800" progId="Equation.3">
                    <p:embed/>
                    <p:pic>
                      <p:nvPicPr>
                        <p:cNvPr id="0" name="图片 352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516" y="1947"/>
                          <a:ext cx="289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3" name="Object 30"/>
            <p:cNvGraphicFramePr/>
            <p:nvPr/>
          </p:nvGraphicFramePr>
          <p:xfrm>
            <a:off x="1988" y="1970"/>
            <a:ext cx="26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0" r:id="rId22" imgW="227965" imgH="177800" progId="Equation.3">
                    <p:embed/>
                  </p:oleObj>
                </mc:Choice>
                <mc:Fallback>
                  <p:oleObj r:id="rId22" imgW="227965" imgH="177800" progId="Equation.3">
                    <p:embed/>
                    <p:pic>
                      <p:nvPicPr>
                        <p:cNvPr id="0" name="图片 353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88" y="1970"/>
                          <a:ext cx="264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95" name="Group 31"/>
            <p:cNvGrpSpPr/>
            <p:nvPr/>
          </p:nvGrpSpPr>
          <p:grpSpPr>
            <a:xfrm>
              <a:off x="945" y="2392"/>
              <a:ext cx="3944" cy="345"/>
              <a:chOff x="945" y="2392"/>
              <a:chExt cx="3944" cy="345"/>
            </a:xfrm>
          </p:grpSpPr>
          <p:sp>
            <p:nvSpPr>
              <p:cNvPr id="62497" name="Text Box 32"/>
              <p:cNvSpPr txBox="1"/>
              <p:nvPr/>
            </p:nvSpPr>
            <p:spPr>
              <a:xfrm>
                <a:off x="945" y="2449"/>
                <a:ext cx="14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微元分析法：取</a:t>
                </a:r>
              </a:p>
            </p:txBody>
          </p:sp>
          <p:graphicFrame>
            <p:nvGraphicFramePr>
              <p:cNvPr id="62474" name="Object 33"/>
              <p:cNvGraphicFramePr/>
              <p:nvPr/>
            </p:nvGraphicFramePr>
            <p:xfrm>
              <a:off x="2464" y="2484"/>
              <a:ext cx="7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1" r:id="rId23" imgW="621030" imgH="177800" progId="Equation.3">
                      <p:embed/>
                    </p:oleObj>
                  </mc:Choice>
                  <mc:Fallback>
                    <p:oleObj r:id="rId23" imgW="621030" imgH="177800" progId="Equation.3">
                      <p:embed/>
                      <p:pic>
                        <p:nvPicPr>
                          <p:cNvPr id="0" name="图片 352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464" y="2484"/>
                            <a:ext cx="71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5" name="Object 34"/>
              <p:cNvGraphicFramePr/>
              <p:nvPr/>
            </p:nvGraphicFramePr>
            <p:xfrm>
              <a:off x="3236" y="2392"/>
              <a:ext cx="1653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2" r:id="rId25" imgW="1002665" imgH="203200" progId="Equation.3">
                      <p:embed/>
                    </p:oleObj>
                  </mc:Choice>
                  <mc:Fallback>
                    <p:oleObj r:id="rId25" imgW="1002665" imgH="203200" progId="Equation.3">
                      <p:embed/>
                      <p:pic>
                        <p:nvPicPr>
                          <p:cNvPr id="0" name="图片 352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236" y="2392"/>
                            <a:ext cx="1653" cy="3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496" name="Rectangle 35"/>
            <p:cNvSpPr/>
            <p:nvPr/>
          </p:nvSpPr>
          <p:spPr>
            <a:xfrm>
              <a:off x="1589" y="1563"/>
              <a:ext cx="27" cy="354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3887788" y="1633538"/>
            <a:ext cx="4205287" cy="2060575"/>
            <a:chOff x="2613" y="1029"/>
            <a:chExt cx="2649" cy="1298"/>
          </a:xfrm>
        </p:grpSpPr>
        <p:graphicFrame>
          <p:nvGraphicFramePr>
            <p:cNvPr id="62470" name="Object 37"/>
            <p:cNvGraphicFramePr/>
            <p:nvPr/>
          </p:nvGraphicFramePr>
          <p:xfrm>
            <a:off x="3008" y="1407"/>
            <a:ext cx="109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3" r:id="rId27" imgW="824865" imgH="405765" progId="Equation.3">
                    <p:embed/>
                  </p:oleObj>
                </mc:Choice>
                <mc:Fallback>
                  <p:oleObj r:id="rId27" imgW="824865" imgH="405765" progId="Equation.3">
                    <p:embed/>
                    <p:pic>
                      <p:nvPicPr>
                        <p:cNvPr id="0" name="图片 353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008" y="1407"/>
                          <a:ext cx="1094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1" name="Object 38"/>
            <p:cNvGraphicFramePr/>
            <p:nvPr/>
          </p:nvGraphicFramePr>
          <p:xfrm>
            <a:off x="4305" y="1404"/>
            <a:ext cx="95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4" r:id="rId29" imgW="824865" imgH="405765" progId="Equation.3">
                    <p:embed/>
                  </p:oleObj>
                </mc:Choice>
                <mc:Fallback>
                  <p:oleObj r:id="rId29" imgW="824865" imgH="405765" progId="Equation.3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305" y="1404"/>
                          <a:ext cx="957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2" name="Text Box 39"/>
            <p:cNvSpPr txBox="1"/>
            <p:nvPr/>
          </p:nvSpPr>
          <p:spPr>
            <a:xfrm>
              <a:off x="2613" y="1029"/>
              <a:ext cx="16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解：磁场分布</a:t>
              </a:r>
            </a:p>
          </p:txBody>
        </p:sp>
        <p:sp>
          <p:nvSpPr>
            <p:cNvPr id="62493" name="Text Box 40"/>
            <p:cNvSpPr txBox="1"/>
            <p:nvPr/>
          </p:nvSpPr>
          <p:spPr>
            <a:xfrm>
              <a:off x="2998" y="2039"/>
              <a:ext cx="13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方向如图所示</a:t>
              </a: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1455738" y="4421188"/>
            <a:ext cx="6451600" cy="1782762"/>
            <a:chOff x="271" y="2665"/>
            <a:chExt cx="4573" cy="1498"/>
          </a:xfrm>
        </p:grpSpPr>
        <p:grpSp>
          <p:nvGrpSpPr>
            <p:cNvPr id="62490" name="Group 42"/>
            <p:cNvGrpSpPr/>
            <p:nvPr/>
          </p:nvGrpSpPr>
          <p:grpSpPr>
            <a:xfrm>
              <a:off x="271" y="2665"/>
              <a:ext cx="3225" cy="844"/>
              <a:chOff x="271" y="2665"/>
              <a:chExt cx="3225" cy="844"/>
            </a:xfrm>
          </p:grpSpPr>
          <p:graphicFrame>
            <p:nvGraphicFramePr>
              <p:cNvPr id="62468" name="Object 43"/>
              <p:cNvGraphicFramePr/>
              <p:nvPr/>
            </p:nvGraphicFramePr>
            <p:xfrm>
              <a:off x="271" y="2850"/>
              <a:ext cx="2173" cy="6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5" r:id="rId31" imgW="1497330" imgH="405765" progId="Equation.DSMT4">
                      <p:embed/>
                    </p:oleObj>
                  </mc:Choice>
                  <mc:Fallback>
                    <p:oleObj r:id="rId31" imgW="1497330" imgH="405765" progId="Equation.DSMT4">
                      <p:embed/>
                      <p:pic>
                        <p:nvPicPr>
                          <p:cNvPr id="0" name="图片 3533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71" y="2850"/>
                            <a:ext cx="2173" cy="6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9" name="Object 44"/>
              <p:cNvGraphicFramePr/>
              <p:nvPr/>
            </p:nvGraphicFramePr>
            <p:xfrm>
              <a:off x="2428" y="2665"/>
              <a:ext cx="1068" cy="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6" r:id="rId33" imgW="723900" imgH="508000" progId="Equation.3">
                      <p:embed/>
                    </p:oleObj>
                  </mc:Choice>
                  <mc:Fallback>
                    <p:oleObj r:id="rId33" imgW="723900" imgH="508000" progId="Equation.3">
                      <p:embed/>
                      <p:pic>
                        <p:nvPicPr>
                          <p:cNvPr id="0" name="图片 3534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428" y="2665"/>
                            <a:ext cx="1068" cy="8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91" name="Group 45"/>
            <p:cNvGrpSpPr/>
            <p:nvPr/>
          </p:nvGrpSpPr>
          <p:grpSpPr>
            <a:xfrm>
              <a:off x="554" y="3484"/>
              <a:ext cx="4290" cy="679"/>
              <a:chOff x="554" y="3484"/>
              <a:chExt cx="4290" cy="679"/>
            </a:xfrm>
          </p:grpSpPr>
          <p:graphicFrame>
            <p:nvGraphicFramePr>
              <p:cNvPr id="62466" name="Object 46"/>
              <p:cNvGraphicFramePr/>
              <p:nvPr/>
            </p:nvGraphicFramePr>
            <p:xfrm>
              <a:off x="554" y="3484"/>
              <a:ext cx="1548" cy="6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7" r:id="rId35" imgW="913765" imgH="405765" progId="Equation.3">
                      <p:embed/>
                    </p:oleObj>
                  </mc:Choice>
                  <mc:Fallback>
                    <p:oleObj r:id="rId35" imgW="913765" imgH="405765" progId="Equation.3">
                      <p:embed/>
                      <p:pic>
                        <p:nvPicPr>
                          <p:cNvPr id="0" name="图片 3536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554" y="3484"/>
                            <a:ext cx="1548" cy="6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7" name="Object 47"/>
              <p:cNvGraphicFramePr/>
              <p:nvPr/>
            </p:nvGraphicFramePr>
            <p:xfrm>
              <a:off x="2014" y="3489"/>
              <a:ext cx="2830" cy="6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88" r:id="rId37" imgW="1966595" imgH="405765" progId="Equation.3">
                      <p:embed/>
                    </p:oleObj>
                  </mc:Choice>
                  <mc:Fallback>
                    <p:oleObj r:id="rId37" imgW="1966595" imgH="405765" progId="Equation.3">
                      <p:embed/>
                      <p:pic>
                        <p:nvPicPr>
                          <p:cNvPr id="0" name="图片 353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14" y="3489"/>
                            <a:ext cx="2830" cy="6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5875" y="1357313"/>
            <a:ext cx="7315200" cy="2425700"/>
            <a:chOff x="935" y="1057"/>
            <a:chExt cx="4532" cy="1528"/>
          </a:xfrm>
        </p:grpSpPr>
        <p:sp>
          <p:nvSpPr>
            <p:cNvPr id="63562" name="Text Box 3"/>
            <p:cNvSpPr txBox="1"/>
            <p:nvPr/>
          </p:nvSpPr>
          <p:spPr>
            <a:xfrm>
              <a:off x="935" y="2297"/>
              <a:ext cx="4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模型：螺距为零，视为一系列平行圆电流紧密排列。</a:t>
              </a:r>
            </a:p>
          </p:txBody>
        </p:sp>
        <p:grpSp>
          <p:nvGrpSpPr>
            <p:cNvPr id="63563" name="Group 4"/>
            <p:cNvGrpSpPr/>
            <p:nvPr/>
          </p:nvGrpSpPr>
          <p:grpSpPr>
            <a:xfrm>
              <a:off x="3049" y="1057"/>
              <a:ext cx="1701" cy="1178"/>
              <a:chOff x="2948" y="1185"/>
              <a:chExt cx="2039" cy="1412"/>
            </a:xfrm>
          </p:grpSpPr>
          <p:sp>
            <p:nvSpPr>
              <p:cNvPr id="63565" name="Rectangle 5"/>
              <p:cNvSpPr/>
              <p:nvPr/>
            </p:nvSpPr>
            <p:spPr>
              <a:xfrm>
                <a:off x="2948" y="1185"/>
                <a:ext cx="2039" cy="141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66" name="Group 6"/>
              <p:cNvGrpSpPr/>
              <p:nvPr/>
            </p:nvGrpSpPr>
            <p:grpSpPr>
              <a:xfrm>
                <a:off x="3173" y="2079"/>
                <a:ext cx="1583" cy="156"/>
                <a:chOff x="1282" y="1311"/>
                <a:chExt cx="1484" cy="128"/>
              </a:xfrm>
            </p:grpSpPr>
            <p:graphicFrame>
              <p:nvGraphicFramePr>
                <p:cNvPr id="63529" name="Object 7"/>
                <p:cNvGraphicFramePr/>
                <p:nvPr/>
              </p:nvGraphicFramePr>
              <p:xfrm>
                <a:off x="1282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2" r:id="rId3" imgW="355600" imgH="355600" progId="Equation.3">
                        <p:embed/>
                      </p:oleObj>
                    </mc:Choice>
                    <mc:Fallback>
                      <p:oleObj r:id="rId3" imgW="355600" imgH="355600" progId="Equation.3">
                        <p:embed/>
                        <p:pic>
                          <p:nvPicPr>
                            <p:cNvPr id="0" name="图片 3541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82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3602" name="Rectangle 8"/>
                <p:cNvSpPr/>
                <p:nvPr/>
              </p:nvSpPr>
              <p:spPr>
                <a:xfrm>
                  <a:off x="1289" y="1311"/>
                  <a:ext cx="1477" cy="118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3530" name="Object 9"/>
                <p:cNvGraphicFramePr/>
                <p:nvPr/>
              </p:nvGraphicFramePr>
              <p:xfrm>
                <a:off x="1379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3" r:id="rId5" imgW="355600" imgH="355600" progId="Equation.3">
                        <p:embed/>
                      </p:oleObj>
                    </mc:Choice>
                    <mc:Fallback>
                      <p:oleObj r:id="rId5" imgW="355600" imgH="355600" progId="Equation.3">
                        <p:embed/>
                        <p:pic>
                          <p:nvPicPr>
                            <p:cNvPr id="0" name="图片 353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9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1" name="Object 10"/>
                <p:cNvGraphicFramePr/>
                <p:nvPr/>
              </p:nvGraphicFramePr>
              <p:xfrm>
                <a:off x="1476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4" r:id="rId6" imgW="355600" imgH="355600" progId="Equation.3">
                        <p:embed/>
                      </p:oleObj>
                    </mc:Choice>
                    <mc:Fallback>
                      <p:oleObj r:id="rId6" imgW="355600" imgH="355600" progId="Equation.3">
                        <p:embed/>
                        <p:pic>
                          <p:nvPicPr>
                            <p:cNvPr id="0" name="图片 353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76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2" name="Object 11"/>
                <p:cNvGraphicFramePr/>
                <p:nvPr/>
              </p:nvGraphicFramePr>
              <p:xfrm>
                <a:off x="1560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5" r:id="rId7" imgW="355600" imgH="355600" progId="Equation.3">
                        <p:embed/>
                      </p:oleObj>
                    </mc:Choice>
                    <mc:Fallback>
                      <p:oleObj r:id="rId7" imgW="355600" imgH="355600" progId="Equation.3">
                        <p:embed/>
                        <p:pic>
                          <p:nvPicPr>
                            <p:cNvPr id="0" name="图片 353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3" name="Object 12"/>
                <p:cNvGraphicFramePr/>
                <p:nvPr/>
              </p:nvGraphicFramePr>
              <p:xfrm>
                <a:off x="1653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6" r:id="rId8" imgW="355600" imgH="355600" progId="Equation.3">
                        <p:embed/>
                      </p:oleObj>
                    </mc:Choice>
                    <mc:Fallback>
                      <p:oleObj r:id="rId8" imgW="355600" imgH="355600" progId="Equation.3">
                        <p:embed/>
                        <p:pic>
                          <p:nvPicPr>
                            <p:cNvPr id="0" name="图片 3540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53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4" name="Object 13"/>
                <p:cNvGraphicFramePr/>
                <p:nvPr/>
              </p:nvGraphicFramePr>
              <p:xfrm>
                <a:off x="1821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7" r:id="rId9" imgW="355600" imgH="355600" progId="Equation.3">
                        <p:embed/>
                      </p:oleObj>
                    </mc:Choice>
                    <mc:Fallback>
                      <p:oleObj r:id="rId9" imgW="355600" imgH="355600" progId="Equation.3">
                        <p:embed/>
                        <p:pic>
                          <p:nvPicPr>
                            <p:cNvPr id="0" name="图片 354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21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5" name="Object 14"/>
                <p:cNvGraphicFramePr/>
                <p:nvPr/>
              </p:nvGraphicFramePr>
              <p:xfrm>
                <a:off x="1908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8" r:id="rId10" imgW="355600" imgH="355600" progId="Equation.3">
                        <p:embed/>
                      </p:oleObj>
                    </mc:Choice>
                    <mc:Fallback>
                      <p:oleObj r:id="rId10" imgW="355600" imgH="355600" progId="Equation.3">
                        <p:embed/>
                        <p:pic>
                          <p:nvPicPr>
                            <p:cNvPr id="0" name="图片 354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08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6" name="Object 15"/>
                <p:cNvGraphicFramePr/>
                <p:nvPr/>
              </p:nvGraphicFramePr>
              <p:xfrm>
                <a:off x="2005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09" r:id="rId11" imgW="355600" imgH="355600" progId="Equation.3">
                        <p:embed/>
                      </p:oleObj>
                    </mc:Choice>
                    <mc:Fallback>
                      <p:oleObj r:id="rId11" imgW="355600" imgH="355600" progId="Equation.3">
                        <p:embed/>
                        <p:pic>
                          <p:nvPicPr>
                            <p:cNvPr id="0" name="图片 354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05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7" name="Object 16"/>
                <p:cNvGraphicFramePr/>
                <p:nvPr/>
              </p:nvGraphicFramePr>
              <p:xfrm>
                <a:off x="2089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0" r:id="rId12" imgW="355600" imgH="355600" progId="Equation.3">
                        <p:embed/>
                      </p:oleObj>
                    </mc:Choice>
                    <mc:Fallback>
                      <p:oleObj r:id="rId12" imgW="355600" imgH="355600" progId="Equation.3">
                        <p:embed/>
                        <p:pic>
                          <p:nvPicPr>
                            <p:cNvPr id="0" name="图片 354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89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8" name="Object 17"/>
                <p:cNvGraphicFramePr/>
                <p:nvPr/>
              </p:nvGraphicFramePr>
              <p:xfrm>
                <a:off x="2186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1" r:id="rId13" imgW="355600" imgH="355600" progId="Equation.3">
                        <p:embed/>
                      </p:oleObj>
                    </mc:Choice>
                    <mc:Fallback>
                      <p:oleObj r:id="rId13" imgW="355600" imgH="355600" progId="Equation.3">
                        <p:embed/>
                        <p:pic>
                          <p:nvPicPr>
                            <p:cNvPr id="0" name="图片 3546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86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9" name="Object 18"/>
                <p:cNvGraphicFramePr/>
                <p:nvPr/>
              </p:nvGraphicFramePr>
              <p:xfrm>
                <a:off x="2284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2" r:id="rId14" imgW="355600" imgH="355600" progId="Equation.3">
                        <p:embed/>
                      </p:oleObj>
                    </mc:Choice>
                    <mc:Fallback>
                      <p:oleObj r:id="rId14" imgW="355600" imgH="355600" progId="Equation.3">
                        <p:embed/>
                        <p:pic>
                          <p:nvPicPr>
                            <p:cNvPr id="0" name="图片 354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84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0" name="Object 19"/>
                <p:cNvGraphicFramePr/>
                <p:nvPr/>
              </p:nvGraphicFramePr>
              <p:xfrm>
                <a:off x="2375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3" r:id="rId15" imgW="355600" imgH="355600" progId="Equation.3">
                        <p:embed/>
                      </p:oleObj>
                    </mc:Choice>
                    <mc:Fallback>
                      <p:oleObj r:id="rId15" imgW="355600" imgH="355600" progId="Equation.3">
                        <p:embed/>
                        <p:pic>
                          <p:nvPicPr>
                            <p:cNvPr id="0" name="图片 354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5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1" name="Object 20"/>
                <p:cNvGraphicFramePr/>
                <p:nvPr/>
              </p:nvGraphicFramePr>
              <p:xfrm>
                <a:off x="2469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4" r:id="rId16" imgW="355600" imgH="355600" progId="Equation.3">
                        <p:embed/>
                      </p:oleObj>
                    </mc:Choice>
                    <mc:Fallback>
                      <p:oleObj r:id="rId16" imgW="355600" imgH="355600" progId="Equation.3">
                        <p:embed/>
                        <p:pic>
                          <p:nvPicPr>
                            <p:cNvPr id="0" name="图片 354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69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2" name="Object 21"/>
                <p:cNvGraphicFramePr/>
                <p:nvPr/>
              </p:nvGraphicFramePr>
              <p:xfrm>
                <a:off x="2566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5" r:id="rId17" imgW="355600" imgH="355600" progId="Equation.3">
                        <p:embed/>
                      </p:oleObj>
                    </mc:Choice>
                    <mc:Fallback>
                      <p:oleObj r:id="rId17" imgW="355600" imgH="355600" progId="Equation.3">
                        <p:embed/>
                        <p:pic>
                          <p:nvPicPr>
                            <p:cNvPr id="0" name="图片 3550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66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3" name="Object 22"/>
                <p:cNvGraphicFramePr/>
                <p:nvPr/>
              </p:nvGraphicFramePr>
              <p:xfrm>
                <a:off x="2656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6" r:id="rId18" imgW="355600" imgH="355600" progId="Equation.3">
                        <p:embed/>
                      </p:oleObj>
                    </mc:Choice>
                    <mc:Fallback>
                      <p:oleObj r:id="rId18" imgW="355600" imgH="355600" progId="Equation.3">
                        <p:embed/>
                        <p:pic>
                          <p:nvPicPr>
                            <p:cNvPr id="0" name="图片 3551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6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4" name="Object 23"/>
                <p:cNvGraphicFramePr/>
                <p:nvPr/>
              </p:nvGraphicFramePr>
              <p:xfrm>
                <a:off x="1737" y="1322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717" r:id="rId19" imgW="355600" imgH="355600" progId="Equation.3">
                        <p:embed/>
                      </p:oleObj>
                    </mc:Choice>
                    <mc:Fallback>
                      <p:oleObj r:id="rId19" imgW="355600" imgH="355600" progId="Equation.3">
                        <p:embed/>
                        <p:pic>
                          <p:nvPicPr>
                            <p:cNvPr id="0" name="图片 355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37" y="1322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3567" name="Line 24"/>
              <p:cNvSpPr/>
              <p:nvPr/>
            </p:nvSpPr>
            <p:spPr>
              <a:xfrm>
                <a:off x="2962" y="1880"/>
                <a:ext cx="19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</p:sp>
          <p:graphicFrame>
            <p:nvGraphicFramePr>
              <p:cNvPr id="63496" name="Object 25"/>
              <p:cNvGraphicFramePr/>
              <p:nvPr/>
            </p:nvGraphicFramePr>
            <p:xfrm>
              <a:off x="3196" y="1305"/>
              <a:ext cx="37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18" r:id="rId20" imgW="278765" imgH="177800" progId="Equation.3">
                      <p:embed/>
                    </p:oleObj>
                  </mc:Choice>
                  <mc:Fallback>
                    <p:oleObj r:id="rId20" imgW="278765" imgH="177800" progId="Equation.3">
                      <p:embed/>
                      <p:pic>
                        <p:nvPicPr>
                          <p:cNvPr id="0" name="图片 3553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196" y="1305"/>
                            <a:ext cx="371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568" name="Group 26"/>
              <p:cNvGrpSpPr/>
              <p:nvPr/>
            </p:nvGrpSpPr>
            <p:grpSpPr>
              <a:xfrm>
                <a:off x="3181" y="1529"/>
                <a:ext cx="1631" cy="149"/>
                <a:chOff x="1194" y="2153"/>
                <a:chExt cx="1690" cy="155"/>
              </a:xfrm>
            </p:grpSpPr>
            <p:sp>
              <p:nvSpPr>
                <p:cNvPr id="63571" name="Rectangle 27"/>
                <p:cNvSpPr/>
                <p:nvPr/>
              </p:nvSpPr>
              <p:spPr>
                <a:xfrm>
                  <a:off x="1194" y="2159"/>
                  <a:ext cx="1652" cy="137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3572" name="Group 28"/>
                <p:cNvGrpSpPr/>
                <p:nvPr/>
              </p:nvGrpSpPr>
              <p:grpSpPr>
                <a:xfrm>
                  <a:off x="1199" y="2153"/>
                  <a:ext cx="881" cy="155"/>
                  <a:chOff x="1199" y="2153"/>
                  <a:chExt cx="881" cy="155"/>
                </a:xfrm>
              </p:grpSpPr>
              <p:grpSp>
                <p:nvGrpSpPr>
                  <p:cNvPr id="63588" name="Group 29"/>
                  <p:cNvGrpSpPr/>
                  <p:nvPr/>
                </p:nvGrpSpPr>
                <p:grpSpPr>
                  <a:xfrm>
                    <a:off x="1199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96" name="Group 30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600" name="Group 31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7" name="Object 32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19" r:id="rId22" imgW="190500" imgH="190500" progId="Equation.3">
                                <p:embed/>
                              </p:oleObj>
                            </mc:Choice>
                            <mc:Fallback>
                              <p:oleObj r:id="rId22" imgW="190500" imgH="190500" progId="Equation.3">
                                <p:embed/>
                                <p:pic>
                                  <p:nvPicPr>
                                    <p:cNvPr id="0" name="图片 3554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8" name="Object 33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0" r:id="rId24" imgW="101600" imgH="114300" progId="Equation.3">
                                <p:embed/>
                              </p:oleObj>
                            </mc:Choice>
                            <mc:Fallback>
                              <p:oleObj r:id="rId24" imgW="101600" imgH="114300" progId="Equation.3">
                                <p:embed/>
                                <p:pic>
                                  <p:nvPicPr>
                                    <p:cNvPr id="0" name="图片 3555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601" name="Group 34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5" name="Object 35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1" r:id="rId26" imgW="190500" imgH="190500" progId="Equation.3">
                                <p:embed/>
                              </p:oleObj>
                            </mc:Choice>
                            <mc:Fallback>
                              <p:oleObj r:id="rId26" imgW="190500" imgH="190500" progId="Equation.3">
                                <p:embed/>
                                <p:pic>
                                  <p:nvPicPr>
                                    <p:cNvPr id="0" name="图片 3556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6" name="Object 36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2" r:id="rId27" imgW="101600" imgH="114300" progId="Equation.3">
                                <p:embed/>
                              </p:oleObj>
                            </mc:Choice>
                            <mc:Fallback>
                              <p:oleObj r:id="rId27" imgW="101600" imgH="114300" progId="Equation.3">
                                <p:embed/>
                                <p:pic>
                                  <p:nvPicPr>
                                    <p:cNvPr id="0" name="图片 3557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97" name="Group 37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8" name="Group 38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3" name="Object 39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3" r:id="rId28" imgW="190500" imgH="190500" progId="Equation.3">
                                <p:embed/>
                              </p:oleObj>
                            </mc:Choice>
                            <mc:Fallback>
                              <p:oleObj r:id="rId28" imgW="190500" imgH="190500" progId="Equation.3">
                                <p:embed/>
                                <p:pic>
                                  <p:nvPicPr>
                                    <p:cNvPr id="0" name="图片 3558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4" name="Object 40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4" r:id="rId29" imgW="101600" imgH="114300" progId="Equation.3">
                                <p:embed/>
                              </p:oleObj>
                            </mc:Choice>
                            <mc:Fallback>
                              <p:oleObj r:id="rId29" imgW="101600" imgH="114300" progId="Equation.3">
                                <p:embed/>
                                <p:pic>
                                  <p:nvPicPr>
                                    <p:cNvPr id="0" name="图片 3559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9" name="Group 41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1" name="Object 42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5" r:id="rId30" imgW="190500" imgH="190500" progId="Equation.3">
                                <p:embed/>
                              </p:oleObj>
                            </mc:Choice>
                            <mc:Fallback>
                              <p:oleObj r:id="rId30" imgW="190500" imgH="190500" progId="Equation.3">
                                <p:embed/>
                                <p:pic>
                                  <p:nvPicPr>
                                    <p:cNvPr id="0" name="图片 3560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2" name="Object 43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6" r:id="rId31" imgW="101600" imgH="114300" progId="Equation.3">
                                <p:embed/>
                              </p:oleObj>
                            </mc:Choice>
                            <mc:Fallback>
                              <p:oleObj r:id="rId31" imgW="101600" imgH="114300" progId="Equation.3">
                                <p:embed/>
                                <p:pic>
                                  <p:nvPicPr>
                                    <p:cNvPr id="0" name="图片 3561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  <p:grpSp>
                <p:nvGrpSpPr>
                  <p:cNvPr id="63589" name="Group 44"/>
                  <p:cNvGrpSpPr/>
                  <p:nvPr/>
                </p:nvGrpSpPr>
                <p:grpSpPr>
                  <a:xfrm>
                    <a:off x="1607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90" name="Group 45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4" name="Group 46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9" name="Object 47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7" r:id="rId32" imgW="190500" imgH="190500" progId="Equation.3">
                                <p:embed/>
                              </p:oleObj>
                            </mc:Choice>
                            <mc:Fallback>
                              <p:oleObj r:id="rId32" imgW="190500" imgH="190500" progId="Equation.3">
                                <p:embed/>
                                <p:pic>
                                  <p:nvPicPr>
                                    <p:cNvPr id="0" name="图片 3562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0" name="Object 48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8" r:id="rId33" imgW="101600" imgH="114300" progId="Equation.3">
                                <p:embed/>
                              </p:oleObj>
                            </mc:Choice>
                            <mc:Fallback>
                              <p:oleObj r:id="rId33" imgW="101600" imgH="114300" progId="Equation.3">
                                <p:embed/>
                                <p:pic>
                                  <p:nvPicPr>
                                    <p:cNvPr id="0" name="图片 3563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5" name="Group 49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7" name="Object 50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29" r:id="rId34" imgW="190500" imgH="190500" progId="Equation.3">
                                <p:embed/>
                              </p:oleObj>
                            </mc:Choice>
                            <mc:Fallback>
                              <p:oleObj r:id="rId34" imgW="190500" imgH="190500" progId="Equation.3">
                                <p:embed/>
                                <p:pic>
                                  <p:nvPicPr>
                                    <p:cNvPr id="0" name="图片 3564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8" name="Object 51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0" r:id="rId35" imgW="101600" imgH="114300" progId="Equation.3">
                                <p:embed/>
                              </p:oleObj>
                            </mc:Choice>
                            <mc:Fallback>
                              <p:oleObj r:id="rId35" imgW="101600" imgH="114300" progId="Equation.3">
                                <p:embed/>
                                <p:pic>
                                  <p:nvPicPr>
                                    <p:cNvPr id="0" name="图片 3565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91" name="Group 52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2" name="Group 53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5" name="Object 54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1" r:id="rId36" imgW="190500" imgH="190500" progId="Equation.3">
                                <p:embed/>
                              </p:oleObj>
                            </mc:Choice>
                            <mc:Fallback>
                              <p:oleObj r:id="rId36" imgW="190500" imgH="190500" progId="Equation.3">
                                <p:embed/>
                                <p:pic>
                                  <p:nvPicPr>
                                    <p:cNvPr id="0" name="图片 3566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6" name="Object 55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2" r:id="rId37" imgW="101600" imgH="114300" progId="Equation.3">
                                <p:embed/>
                              </p:oleObj>
                            </mc:Choice>
                            <mc:Fallback>
                              <p:oleObj r:id="rId37" imgW="101600" imgH="114300" progId="Equation.3">
                                <p:embed/>
                                <p:pic>
                                  <p:nvPicPr>
                                    <p:cNvPr id="0" name="图片 3567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3" name="Group 56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3" name="Object 57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3" r:id="rId38" imgW="190500" imgH="190500" progId="Equation.3">
                                <p:embed/>
                              </p:oleObj>
                            </mc:Choice>
                            <mc:Fallback>
                              <p:oleObj r:id="rId38" imgW="190500" imgH="190500" progId="Equation.3">
                                <p:embed/>
                                <p:pic>
                                  <p:nvPicPr>
                                    <p:cNvPr id="0" name="图片 3568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4" name="Object 58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4" r:id="rId39" imgW="101600" imgH="114300" progId="Equation.3">
                                <p:embed/>
                              </p:oleObj>
                            </mc:Choice>
                            <mc:Fallback>
                              <p:oleObj r:id="rId39" imgW="101600" imgH="114300" progId="Equation.3">
                                <p:embed/>
                                <p:pic>
                                  <p:nvPicPr>
                                    <p:cNvPr id="0" name="图片 3569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</p:grpSp>
            <p:grpSp>
              <p:nvGrpSpPr>
                <p:cNvPr id="63573" name="Group 59"/>
                <p:cNvGrpSpPr/>
                <p:nvPr/>
              </p:nvGrpSpPr>
              <p:grpSpPr>
                <a:xfrm>
                  <a:off x="2003" y="2153"/>
                  <a:ext cx="881" cy="155"/>
                  <a:chOff x="1199" y="2153"/>
                  <a:chExt cx="881" cy="155"/>
                </a:xfrm>
              </p:grpSpPr>
              <p:grpSp>
                <p:nvGrpSpPr>
                  <p:cNvPr id="63574" name="Group 60"/>
                  <p:cNvGrpSpPr/>
                  <p:nvPr/>
                </p:nvGrpSpPr>
                <p:grpSpPr>
                  <a:xfrm>
                    <a:off x="1199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82" name="Group 61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6" name="Group 62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1" name="Object 63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5" r:id="rId40" imgW="190500" imgH="190500" progId="Equation.3">
                                <p:embed/>
                              </p:oleObj>
                            </mc:Choice>
                            <mc:Fallback>
                              <p:oleObj r:id="rId40" imgW="190500" imgH="190500" progId="Equation.3">
                                <p:embed/>
                                <p:pic>
                                  <p:nvPicPr>
                                    <p:cNvPr id="0" name="图片 3570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2" name="Object 64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6" r:id="rId41" imgW="101600" imgH="114300" progId="Equation.3">
                                <p:embed/>
                              </p:oleObj>
                            </mc:Choice>
                            <mc:Fallback>
                              <p:oleObj r:id="rId41" imgW="101600" imgH="114300" progId="Equation.3">
                                <p:embed/>
                                <p:pic>
                                  <p:nvPicPr>
                                    <p:cNvPr id="0" name="图片 3571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7" name="Group 65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9" name="Object 66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7" r:id="rId42" imgW="190500" imgH="190500" progId="Equation.3">
                                <p:embed/>
                              </p:oleObj>
                            </mc:Choice>
                            <mc:Fallback>
                              <p:oleObj r:id="rId42" imgW="190500" imgH="190500" progId="Equation.3">
                                <p:embed/>
                                <p:pic>
                                  <p:nvPicPr>
                                    <p:cNvPr id="0" name="图片 3572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0" name="Object 67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8" r:id="rId43" imgW="101600" imgH="114300" progId="Equation.3">
                                <p:embed/>
                              </p:oleObj>
                            </mc:Choice>
                            <mc:Fallback>
                              <p:oleObj r:id="rId43" imgW="101600" imgH="114300" progId="Equation.3">
                                <p:embed/>
                                <p:pic>
                                  <p:nvPicPr>
                                    <p:cNvPr id="0" name="图片 3573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83" name="Group 68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4" name="Group 69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7" name="Object 70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39" r:id="rId44" imgW="190500" imgH="190500" progId="Equation.3">
                                <p:embed/>
                              </p:oleObj>
                            </mc:Choice>
                            <mc:Fallback>
                              <p:oleObj r:id="rId44" imgW="190500" imgH="190500" progId="Equation.3">
                                <p:embed/>
                                <p:pic>
                                  <p:nvPicPr>
                                    <p:cNvPr id="0" name="图片 3574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8" name="Object 71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0" r:id="rId45" imgW="101600" imgH="114300" progId="Equation.3">
                                <p:embed/>
                              </p:oleObj>
                            </mc:Choice>
                            <mc:Fallback>
                              <p:oleObj r:id="rId45" imgW="101600" imgH="114300" progId="Equation.3">
                                <p:embed/>
                                <p:pic>
                                  <p:nvPicPr>
                                    <p:cNvPr id="0" name="图片 3575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5" name="Group 72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5" name="Object 73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1" r:id="rId46" imgW="190500" imgH="190500" progId="Equation.3">
                                <p:embed/>
                              </p:oleObj>
                            </mc:Choice>
                            <mc:Fallback>
                              <p:oleObj r:id="rId46" imgW="190500" imgH="190500" progId="Equation.3">
                                <p:embed/>
                                <p:pic>
                                  <p:nvPicPr>
                                    <p:cNvPr id="0" name="图片 3576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6" name="Object 74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2" r:id="rId47" imgW="101600" imgH="114300" progId="Equation.3">
                                <p:embed/>
                              </p:oleObj>
                            </mc:Choice>
                            <mc:Fallback>
                              <p:oleObj r:id="rId47" imgW="101600" imgH="114300" progId="Equation.3">
                                <p:embed/>
                                <p:pic>
                                  <p:nvPicPr>
                                    <p:cNvPr id="0" name="图片 3577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  <p:grpSp>
                <p:nvGrpSpPr>
                  <p:cNvPr id="63575" name="Group 75"/>
                  <p:cNvGrpSpPr/>
                  <p:nvPr/>
                </p:nvGrpSpPr>
                <p:grpSpPr>
                  <a:xfrm>
                    <a:off x="1607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76" name="Group 76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0" name="Group 77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3" name="Object 78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3" r:id="rId48" imgW="190500" imgH="190500" progId="Equation.3">
                                <p:embed/>
                              </p:oleObj>
                            </mc:Choice>
                            <mc:Fallback>
                              <p:oleObj r:id="rId48" imgW="190500" imgH="190500" progId="Equation.3">
                                <p:embed/>
                                <p:pic>
                                  <p:nvPicPr>
                                    <p:cNvPr id="0" name="图片 3578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4" name="Object 79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4" r:id="rId49" imgW="101600" imgH="114300" progId="Equation.3">
                                <p:embed/>
                              </p:oleObj>
                            </mc:Choice>
                            <mc:Fallback>
                              <p:oleObj r:id="rId49" imgW="101600" imgH="114300" progId="Equation.3">
                                <p:embed/>
                                <p:pic>
                                  <p:nvPicPr>
                                    <p:cNvPr id="0" name="图片 3579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1" name="Group 80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1" name="Object 81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5" r:id="rId50" imgW="190500" imgH="190500" progId="Equation.3">
                                <p:embed/>
                              </p:oleObj>
                            </mc:Choice>
                            <mc:Fallback>
                              <p:oleObj r:id="rId50" imgW="190500" imgH="190500" progId="Equation.3">
                                <p:embed/>
                                <p:pic>
                                  <p:nvPicPr>
                                    <p:cNvPr id="0" name="图片 3580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2" name="Object 82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6" r:id="rId51" imgW="101600" imgH="114300" progId="Equation.3">
                                <p:embed/>
                              </p:oleObj>
                            </mc:Choice>
                            <mc:Fallback>
                              <p:oleObj r:id="rId51" imgW="101600" imgH="114300" progId="Equation.3">
                                <p:embed/>
                                <p:pic>
                                  <p:nvPicPr>
                                    <p:cNvPr id="0" name="图片 3581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77" name="Group 83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78" name="Group 84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499" name="Object 85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7" r:id="rId52" imgW="190500" imgH="190500" progId="Equation.3">
                                <p:embed/>
                              </p:oleObj>
                            </mc:Choice>
                            <mc:Fallback>
                              <p:oleObj r:id="rId52" imgW="190500" imgH="190500" progId="Equation.3">
                                <p:embed/>
                                <p:pic>
                                  <p:nvPicPr>
                                    <p:cNvPr id="0" name="图片 3582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0" name="Object 86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8" r:id="rId53" imgW="101600" imgH="114300" progId="Equation.3">
                                <p:embed/>
                              </p:oleObj>
                            </mc:Choice>
                            <mc:Fallback>
                              <p:oleObj r:id="rId53" imgW="101600" imgH="114300" progId="Equation.3">
                                <p:embed/>
                                <p:pic>
                                  <p:nvPicPr>
                                    <p:cNvPr id="0" name="图片 3583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79" name="Group 87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497" name="Object 88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49" r:id="rId54" imgW="190500" imgH="190500" progId="Equation.3">
                                <p:embed/>
                              </p:oleObj>
                            </mc:Choice>
                            <mc:Fallback>
                              <p:oleObj r:id="rId54" imgW="190500" imgH="190500" progId="Equation.3">
                                <p:embed/>
                                <p:pic>
                                  <p:nvPicPr>
                                    <p:cNvPr id="0" name="图片 3584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498" name="Object 89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65750" r:id="rId55" imgW="101600" imgH="114300" progId="Equation.3">
                                <p:embed/>
                              </p:oleObj>
                            </mc:Choice>
                            <mc:Fallback>
                              <p:oleObj r:id="rId55" imgW="101600" imgH="114300" progId="Equation.3">
                                <p:embed/>
                                <p:pic>
                                  <p:nvPicPr>
                                    <p:cNvPr id="0" name="图片 3585"/>
                                    <p:cNvPicPr/>
                                    <p:nvPr/>
                                  </p:nvPicPr>
                                  <p:blipFill>
                                    <a:blip r:embed="rId2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</p:grpSp>
          </p:grpSp>
          <p:sp>
            <p:nvSpPr>
              <p:cNvPr id="63569" name="Freeform 90"/>
              <p:cNvSpPr/>
              <p:nvPr/>
            </p:nvSpPr>
            <p:spPr>
              <a:xfrm>
                <a:off x="3076" y="1560"/>
                <a:ext cx="147" cy="673"/>
              </a:xfrm>
              <a:custGeom>
                <a:avLst/>
                <a:gdLst>
                  <a:gd name="txL" fmla="*/ 0 w 116"/>
                  <a:gd name="txT" fmla="*/ 0 h 869"/>
                  <a:gd name="txR" fmla="*/ 116 w 116"/>
                  <a:gd name="txB" fmla="*/ 869 h 869"/>
                </a:gdLst>
                <a:ahLst/>
                <a:cxnLst>
                  <a:cxn ang="0">
                    <a:pos x="608" y="0"/>
                  </a:cxn>
                  <a:cxn ang="0">
                    <a:pos x="174" y="17"/>
                  </a:cxn>
                  <a:cxn ang="0">
                    <a:pos x="498" y="34"/>
                  </a:cxn>
                  <a:cxn ang="0">
                    <a:pos x="13" y="74"/>
                  </a:cxn>
                  <a:cxn ang="0">
                    <a:pos x="551" y="106"/>
                  </a:cxn>
                  <a:cxn ang="0">
                    <a:pos x="13" y="118"/>
                  </a:cxn>
                  <a:cxn ang="0">
                    <a:pos x="608" y="145"/>
                  </a:cxn>
                </a:cxnLst>
                <a:rect l="txL" t="txT" r="txR" b="txB"/>
                <a:pathLst>
                  <a:path w="116" h="869">
                    <a:moveTo>
                      <a:pt x="116" y="0"/>
                    </a:moveTo>
                    <a:cubicBezTo>
                      <a:pt x="76" y="35"/>
                      <a:pt x="36" y="70"/>
                      <a:pt x="33" y="104"/>
                    </a:cubicBezTo>
                    <a:cubicBezTo>
                      <a:pt x="30" y="138"/>
                      <a:pt x="100" y="150"/>
                      <a:pt x="95" y="207"/>
                    </a:cubicBezTo>
                    <a:cubicBezTo>
                      <a:pt x="90" y="264"/>
                      <a:pt x="0" y="374"/>
                      <a:pt x="2" y="445"/>
                    </a:cubicBezTo>
                    <a:cubicBezTo>
                      <a:pt x="4" y="516"/>
                      <a:pt x="105" y="586"/>
                      <a:pt x="105" y="631"/>
                    </a:cubicBezTo>
                    <a:cubicBezTo>
                      <a:pt x="105" y="676"/>
                      <a:pt x="0" y="674"/>
                      <a:pt x="2" y="714"/>
                    </a:cubicBezTo>
                    <a:cubicBezTo>
                      <a:pt x="4" y="754"/>
                      <a:pt x="60" y="811"/>
                      <a:pt x="116" y="86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70" name="Freeform 91"/>
              <p:cNvSpPr/>
              <p:nvPr/>
            </p:nvSpPr>
            <p:spPr>
              <a:xfrm flipH="1">
                <a:off x="4739" y="1550"/>
                <a:ext cx="101" cy="685"/>
              </a:xfrm>
              <a:custGeom>
                <a:avLst/>
                <a:gdLst>
                  <a:gd name="txL" fmla="*/ 0 w 116"/>
                  <a:gd name="txT" fmla="*/ 0 h 869"/>
                  <a:gd name="txR" fmla="*/ 116 w 116"/>
                  <a:gd name="txB" fmla="*/ 869 h 869"/>
                </a:gdLst>
                <a:ahLst/>
                <a:cxnLst>
                  <a:cxn ang="0">
                    <a:pos x="44" y="0"/>
                  </a:cxn>
                  <a:cxn ang="0">
                    <a:pos x="13" y="20"/>
                  </a:cxn>
                  <a:cxn ang="0">
                    <a:pos x="37" y="39"/>
                  </a:cxn>
                  <a:cxn ang="0">
                    <a:pos x="2" y="84"/>
                  </a:cxn>
                  <a:cxn ang="0">
                    <a:pos x="39" y="119"/>
                  </a:cxn>
                  <a:cxn ang="0">
                    <a:pos x="2" y="136"/>
                  </a:cxn>
                  <a:cxn ang="0">
                    <a:pos x="44" y="165"/>
                  </a:cxn>
                </a:cxnLst>
                <a:rect l="txL" t="txT" r="txR" b="txB"/>
                <a:pathLst>
                  <a:path w="116" h="869">
                    <a:moveTo>
                      <a:pt x="116" y="0"/>
                    </a:moveTo>
                    <a:cubicBezTo>
                      <a:pt x="76" y="35"/>
                      <a:pt x="36" y="70"/>
                      <a:pt x="33" y="104"/>
                    </a:cubicBezTo>
                    <a:cubicBezTo>
                      <a:pt x="30" y="138"/>
                      <a:pt x="100" y="150"/>
                      <a:pt x="95" y="207"/>
                    </a:cubicBezTo>
                    <a:cubicBezTo>
                      <a:pt x="90" y="264"/>
                      <a:pt x="0" y="374"/>
                      <a:pt x="2" y="445"/>
                    </a:cubicBezTo>
                    <a:cubicBezTo>
                      <a:pt x="4" y="516"/>
                      <a:pt x="105" y="586"/>
                      <a:pt x="105" y="631"/>
                    </a:cubicBezTo>
                    <a:cubicBezTo>
                      <a:pt x="105" y="676"/>
                      <a:pt x="0" y="674"/>
                      <a:pt x="2" y="714"/>
                    </a:cubicBezTo>
                    <a:cubicBezTo>
                      <a:pt x="4" y="754"/>
                      <a:pt x="60" y="811"/>
                      <a:pt x="116" y="86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564" name="Line 92"/>
            <p:cNvSpPr/>
            <p:nvPr/>
          </p:nvSpPr>
          <p:spPr>
            <a:xfrm>
              <a:off x="2579" y="1640"/>
              <a:ext cx="39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3546" name="Group 93"/>
          <p:cNvGrpSpPr/>
          <p:nvPr/>
        </p:nvGrpSpPr>
        <p:grpSpPr>
          <a:xfrm>
            <a:off x="1601788" y="1373188"/>
            <a:ext cx="2174875" cy="1879600"/>
            <a:chOff x="869" y="1232"/>
            <a:chExt cx="1626" cy="1405"/>
          </a:xfrm>
        </p:grpSpPr>
        <p:pic>
          <p:nvPicPr>
            <p:cNvPr id="63557" name="Picture 94" descr="msotw9_temp0"/>
            <p:cNvPicPr>
              <a:picLocks noChangeAspect="1"/>
            </p:cNvPicPr>
            <p:nvPr/>
          </p:nvPicPr>
          <p:blipFill>
            <a:blip r:embed="rId56"/>
            <a:srcRect l="6306"/>
            <a:stretch>
              <a:fillRect/>
            </a:stretch>
          </p:blipFill>
          <p:spPr>
            <a:xfrm>
              <a:off x="869" y="1232"/>
              <a:ext cx="1626" cy="1405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63558" name="Line 95"/>
            <p:cNvSpPr/>
            <p:nvPr/>
          </p:nvSpPr>
          <p:spPr>
            <a:xfrm>
              <a:off x="993" y="2114"/>
              <a:ext cx="13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3559" name="Line 96"/>
            <p:cNvSpPr/>
            <p:nvPr/>
          </p:nvSpPr>
          <p:spPr>
            <a:xfrm>
              <a:off x="2306" y="1917"/>
              <a:ext cx="0" cy="2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3560" name="Line 97"/>
            <p:cNvSpPr/>
            <p:nvPr/>
          </p:nvSpPr>
          <p:spPr>
            <a:xfrm>
              <a:off x="984" y="1917"/>
              <a:ext cx="0" cy="3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3561" name="Line 98"/>
            <p:cNvSpPr/>
            <p:nvPr/>
          </p:nvSpPr>
          <p:spPr>
            <a:xfrm>
              <a:off x="2271" y="2340"/>
              <a:ext cx="44" cy="1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63492" name="Object 99"/>
            <p:cNvGraphicFramePr/>
            <p:nvPr/>
          </p:nvGraphicFramePr>
          <p:xfrm>
            <a:off x="1666" y="1950"/>
            <a:ext cx="9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1" r:id="rId57" imgW="101600" imgH="177800" progId="Equation.3">
                    <p:embed/>
                  </p:oleObj>
                </mc:Choice>
                <mc:Fallback>
                  <p:oleObj r:id="rId57" imgW="101600" imgH="177800" progId="Equation.3">
                    <p:embed/>
                    <p:pic>
                      <p:nvPicPr>
                        <p:cNvPr id="0" name="图片 3586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1666" y="1950"/>
                          <a:ext cx="94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Object 100"/>
            <p:cNvGraphicFramePr/>
            <p:nvPr/>
          </p:nvGraphicFramePr>
          <p:xfrm>
            <a:off x="2302" y="2276"/>
            <a:ext cx="1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2" r:id="rId59" imgW="152400" imgH="152400" progId="Equation.3">
                    <p:embed/>
                  </p:oleObj>
                </mc:Choice>
                <mc:Fallback>
                  <p:oleObj r:id="rId59" imgW="152400" imgH="152400" progId="Equation.3">
                    <p:embed/>
                    <p:pic>
                      <p:nvPicPr>
                        <p:cNvPr id="0" name="图片 3587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2302" y="2276"/>
                          <a:ext cx="1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101"/>
            <p:cNvGraphicFramePr/>
            <p:nvPr/>
          </p:nvGraphicFramePr>
          <p:xfrm>
            <a:off x="2234" y="2235"/>
            <a:ext cx="84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" r:id="rId61" imgW="127000" imgH="139700" progId="Equation.3">
                    <p:embed/>
                  </p:oleObj>
                </mc:Choice>
                <mc:Fallback>
                  <p:oleObj r:id="rId61" imgW="127000" imgH="139700" progId="Equation.3">
                    <p:embed/>
                    <p:pic>
                      <p:nvPicPr>
                        <p:cNvPr id="0" name="图片 3588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2234" y="2235"/>
                          <a:ext cx="84" cy="1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102"/>
            <p:cNvGraphicFramePr/>
            <p:nvPr/>
          </p:nvGraphicFramePr>
          <p:xfrm>
            <a:off x="1177" y="1445"/>
            <a:ext cx="97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4" r:id="rId63" imgW="127000" imgH="139700" progId="Equation.3">
                    <p:embed/>
                  </p:oleObj>
                </mc:Choice>
                <mc:Fallback>
                  <p:oleObj r:id="rId63" imgW="127000" imgH="139700" progId="Equation.3">
                    <p:embed/>
                    <p:pic>
                      <p:nvPicPr>
                        <p:cNvPr id="0" name="图片 3589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1177" y="1445"/>
                          <a:ext cx="97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47" name="Group 103"/>
          <p:cNvGrpSpPr/>
          <p:nvPr/>
        </p:nvGrpSpPr>
        <p:grpSpPr>
          <a:xfrm>
            <a:off x="857250" y="374650"/>
            <a:ext cx="6842125" cy="950913"/>
            <a:chOff x="724" y="236"/>
            <a:chExt cx="4310" cy="599"/>
          </a:xfrm>
        </p:grpSpPr>
        <p:sp>
          <p:nvSpPr>
            <p:cNvPr id="63551" name="Text Box 104"/>
            <p:cNvSpPr txBox="1"/>
            <p:nvPr/>
          </p:nvSpPr>
          <p:spPr>
            <a:xfrm>
              <a:off x="724" y="236"/>
              <a:ext cx="431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无限长载流直螺线管的磁场（     线密绕）</a:t>
              </a:r>
            </a:p>
          </p:txBody>
        </p:sp>
        <p:graphicFrame>
          <p:nvGraphicFramePr>
            <p:cNvPr id="63490" name="Object 105"/>
            <p:cNvGraphicFramePr/>
            <p:nvPr/>
          </p:nvGraphicFramePr>
          <p:xfrm>
            <a:off x="3649" y="244"/>
            <a:ext cx="5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5" r:id="rId65" imgW="405765" imgH="177800" progId="Equation.3">
                    <p:embed/>
                  </p:oleObj>
                </mc:Choice>
                <mc:Fallback>
                  <p:oleObj r:id="rId65" imgW="405765" imgH="177800" progId="Equation.3">
                    <p:embed/>
                    <p:pic>
                      <p:nvPicPr>
                        <p:cNvPr id="0" name="图片 3590"/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3649" y="244"/>
                          <a:ext cx="55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52" name="Line 106"/>
            <p:cNvSpPr/>
            <p:nvPr/>
          </p:nvSpPr>
          <p:spPr>
            <a:xfrm>
              <a:off x="4009" y="468"/>
              <a:ext cx="0" cy="19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53" name="Text Box 107"/>
            <p:cNvSpPr txBox="1"/>
            <p:nvPr/>
          </p:nvSpPr>
          <p:spPr>
            <a:xfrm>
              <a:off x="3424" y="585"/>
              <a:ext cx="151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单位长度上的匝数</a:t>
              </a:r>
            </a:p>
          </p:txBody>
        </p:sp>
        <p:sp>
          <p:nvSpPr>
            <p:cNvPr id="63554" name="Line 108"/>
            <p:cNvSpPr/>
            <p:nvPr/>
          </p:nvSpPr>
          <p:spPr>
            <a:xfrm>
              <a:off x="1759" y="450"/>
              <a:ext cx="0" cy="1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3555" name="Group 109"/>
            <p:cNvGrpSpPr/>
            <p:nvPr/>
          </p:nvGrpSpPr>
          <p:grpSpPr>
            <a:xfrm>
              <a:off x="1140" y="560"/>
              <a:ext cx="1789" cy="250"/>
              <a:chOff x="1140" y="615"/>
              <a:chExt cx="1789" cy="250"/>
            </a:xfrm>
          </p:grpSpPr>
          <p:graphicFrame>
            <p:nvGraphicFramePr>
              <p:cNvPr id="63491" name="Object 110"/>
              <p:cNvGraphicFramePr/>
              <p:nvPr/>
            </p:nvGraphicFramePr>
            <p:xfrm>
              <a:off x="1140" y="626"/>
              <a:ext cx="548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56" r:id="rId67" imgW="456565" imgH="177800" progId="Equation.DSMT4">
                      <p:embed/>
                    </p:oleObj>
                  </mc:Choice>
                  <mc:Fallback>
                    <p:oleObj r:id="rId67" imgW="456565" imgH="177800" progId="Equation.DSMT4">
                      <p:embed/>
                      <p:pic>
                        <p:nvPicPr>
                          <p:cNvPr id="0" name="图片 3591"/>
                          <p:cNvPicPr/>
                          <p:nvPr/>
                        </p:nvPicPr>
                        <p:blipFill>
                          <a:blip r:embed="rId68"/>
                          <a:stretch>
                            <a:fillRect/>
                          </a:stretch>
                        </p:blipFill>
                        <p:spPr>
                          <a:xfrm>
                            <a:off x="1140" y="626"/>
                            <a:ext cx="548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56" name="Text Box 111"/>
              <p:cNvSpPr txBox="1"/>
              <p:nvPr/>
            </p:nvSpPr>
            <p:spPr>
              <a:xfrm>
                <a:off x="1633" y="615"/>
                <a:ext cx="1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，对邻近场点</a:t>
                </a:r>
              </a:p>
            </p:txBody>
          </p:sp>
        </p:grpSp>
      </p:grpSp>
      <p:pic>
        <p:nvPicPr>
          <p:cNvPr id="63548" name="Picture 5" descr="C:\My Documents\XXX7.jp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500563" y="3786188"/>
            <a:ext cx="3822700" cy="2506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549" name="Picture 6" descr="C:\My Documents\XXX66.jp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749300" y="3786188"/>
            <a:ext cx="3892550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550" name="Rectangle 7"/>
          <p:cNvSpPr/>
          <p:nvPr/>
        </p:nvSpPr>
        <p:spPr>
          <a:xfrm>
            <a:off x="749300" y="3786188"/>
            <a:ext cx="7573963" cy="25066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Rectangle 7"/>
          <p:cNvSpPr/>
          <p:nvPr/>
        </p:nvSpPr>
        <p:spPr>
          <a:xfrm>
            <a:off x="785813" y="500063"/>
            <a:ext cx="7573962" cy="25066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Rectangle 9"/>
          <p:cNvSpPr/>
          <p:nvPr/>
        </p:nvSpPr>
        <p:spPr>
          <a:xfrm>
            <a:off x="642938" y="571500"/>
            <a:ext cx="350043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1 )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对称性分析螺旋管内为均匀场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方向沿轴向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 </a:t>
            </a: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部磁感强度趋于零 ，即       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4514" name="Object 3"/>
          <p:cNvGraphicFramePr/>
          <p:nvPr>
            <p:extLst>
              <p:ext uri="{D42A27DB-BD31-4B8C-83A1-F6EECF244321}">
                <p14:modId xmlns:p14="http://schemas.microsoft.com/office/powerpoint/2010/main" val="446687990"/>
              </p:ext>
            </p:extLst>
          </p:nvPr>
        </p:nvGraphicFramePr>
        <p:xfrm>
          <a:off x="1769269" y="1771651"/>
          <a:ext cx="7858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r:id="rId3" imgW="698500" imgH="279400" progId="Equation.3">
                  <p:embed/>
                </p:oleObj>
              </mc:Choice>
              <mc:Fallback>
                <p:oleObj r:id="rId3" imgW="698500" imgH="27940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9269" y="1771651"/>
                        <a:ext cx="785812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218"/>
          <p:cNvSpPr txBox="1"/>
          <p:nvPr/>
        </p:nvSpPr>
        <p:spPr>
          <a:xfrm>
            <a:off x="642938" y="3000375"/>
            <a:ext cx="25003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2 )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选回路。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4525" name="组合 42"/>
          <p:cNvGrpSpPr/>
          <p:nvPr/>
        </p:nvGrpSpPr>
        <p:grpSpPr>
          <a:xfrm>
            <a:off x="642938" y="2066938"/>
            <a:ext cx="3234958" cy="833425"/>
            <a:chOff x="857244" y="2068516"/>
            <a:chExt cx="3234959" cy="833424"/>
          </a:xfrm>
        </p:grpSpPr>
        <p:sp>
          <p:nvSpPr>
            <p:cNvPr id="64549" name="Text Box 232"/>
            <p:cNvSpPr txBox="1"/>
            <p:nvPr/>
          </p:nvSpPr>
          <p:spPr>
            <a:xfrm>
              <a:off x="857244" y="2071678"/>
              <a:ext cx="2928938" cy="830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磁场   的方向与电流   成</a:t>
              </a:r>
              <a:r>
                <a:rPr lang="zh-CN" altLang="en-US" sz="2400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右螺旋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4520" name="Object 4"/>
            <p:cNvGraphicFramePr/>
            <p:nvPr>
              <p:extLst>
                <p:ext uri="{D42A27DB-BD31-4B8C-83A1-F6EECF244321}">
                  <p14:modId xmlns:p14="http://schemas.microsoft.com/office/powerpoint/2010/main" val="780025103"/>
                </p:ext>
              </p:extLst>
            </p:nvPr>
          </p:nvGraphicFramePr>
          <p:xfrm>
            <a:off x="1500181" y="2068516"/>
            <a:ext cx="5715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4" r:id="rId5" imgW="152400" imgH="190500" progId="Equation.DSMT4">
                    <p:embed/>
                  </p:oleObj>
                </mc:Choice>
                <mc:Fallback>
                  <p:oleObj r:id="rId5" imgW="152400" imgH="190500" progId="Equation.DSMT4">
                    <p:embed/>
                    <p:pic>
                      <p:nvPicPr>
                        <p:cNvPr id="0" name="图片 35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00181" y="2068516"/>
                          <a:ext cx="5715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5"/>
            <p:cNvGraphicFramePr/>
            <p:nvPr>
              <p:extLst>
                <p:ext uri="{D42A27DB-BD31-4B8C-83A1-F6EECF244321}">
                  <p14:modId xmlns:p14="http://schemas.microsoft.com/office/powerpoint/2010/main" val="3417149829"/>
                </p:ext>
              </p:extLst>
            </p:nvPr>
          </p:nvGraphicFramePr>
          <p:xfrm>
            <a:off x="3663578" y="2143116"/>
            <a:ext cx="42862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5" r:id="rId7" imgW="165100" imgH="228600" progId="Equation.DSMT4">
                    <p:embed/>
                  </p:oleObj>
                </mc:Choice>
                <mc:Fallback>
                  <p:oleObj r:id="rId7" imgW="165100" imgH="228600" progId="Equation.DSMT4">
                    <p:embed/>
                    <p:pic>
                      <p:nvPicPr>
                        <p:cNvPr id="0" name="图片 35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63578" y="2143116"/>
                          <a:ext cx="428625" cy="334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5" name="Object 8"/>
          <p:cNvGraphicFramePr/>
          <p:nvPr/>
        </p:nvGraphicFramePr>
        <p:xfrm>
          <a:off x="4829175" y="642938"/>
          <a:ext cx="36576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r:id="rId9" imgW="5981700" imgH="2581275" progId="Paint.Picture">
                  <p:embed/>
                </p:oleObj>
              </mc:Choice>
              <mc:Fallback>
                <p:oleObj r:id="rId9" imgW="5981700" imgH="2581275" progId="Paint.Picture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9175" y="642938"/>
                        <a:ext cx="3657600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5743575" y="1471613"/>
            <a:ext cx="2057400" cy="1371600"/>
            <a:chOff x="3984" y="1104"/>
            <a:chExt cx="1296" cy="864"/>
          </a:xfrm>
        </p:grpSpPr>
        <p:sp>
          <p:nvSpPr>
            <p:cNvPr id="64544" name="Text Box 14"/>
            <p:cNvSpPr txBox="1"/>
            <p:nvPr/>
          </p:nvSpPr>
          <p:spPr>
            <a:xfrm>
              <a:off x="3984" y="1104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64545" name="Rectangle 15"/>
            <p:cNvSpPr/>
            <p:nvPr/>
          </p:nvSpPr>
          <p:spPr>
            <a:xfrm>
              <a:off x="4176" y="1296"/>
              <a:ext cx="768" cy="5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6" name="Text Box 17"/>
            <p:cNvSpPr txBox="1"/>
            <p:nvPr/>
          </p:nvSpPr>
          <p:spPr>
            <a:xfrm>
              <a:off x="4944" y="1104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64547" name="Text Box 18"/>
            <p:cNvSpPr txBox="1"/>
            <p:nvPr/>
          </p:nvSpPr>
          <p:spPr>
            <a:xfrm>
              <a:off x="4946" y="1632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64548" name="Text Box 19"/>
            <p:cNvSpPr txBox="1"/>
            <p:nvPr/>
          </p:nvSpPr>
          <p:spPr>
            <a:xfrm>
              <a:off x="3984" y="1680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d</a:t>
              </a:r>
            </a:p>
          </p:txBody>
        </p:sp>
      </p:grpSp>
      <p:grpSp>
        <p:nvGrpSpPr>
          <p:cNvPr id="64527" name="Group 20"/>
          <p:cNvGrpSpPr/>
          <p:nvPr/>
        </p:nvGrpSpPr>
        <p:grpSpPr>
          <a:xfrm>
            <a:off x="4143375" y="938213"/>
            <a:ext cx="4724400" cy="1428750"/>
            <a:chOff x="2640" y="2217"/>
            <a:chExt cx="2976" cy="900"/>
          </a:xfrm>
        </p:grpSpPr>
        <p:sp>
          <p:nvSpPr>
            <p:cNvPr id="64537" name="Line 21"/>
            <p:cNvSpPr/>
            <p:nvPr/>
          </p:nvSpPr>
          <p:spPr>
            <a:xfrm>
              <a:off x="2784" y="2661"/>
              <a:ext cx="267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8" name="Line 22"/>
            <p:cNvSpPr/>
            <p:nvPr/>
          </p:nvSpPr>
          <p:spPr>
            <a:xfrm>
              <a:off x="3216" y="2781"/>
              <a:ext cx="182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9" name="Freeform 23"/>
            <p:cNvSpPr/>
            <p:nvPr/>
          </p:nvSpPr>
          <p:spPr>
            <a:xfrm>
              <a:off x="2640" y="2781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0" name="Freeform 24"/>
            <p:cNvSpPr/>
            <p:nvPr/>
          </p:nvSpPr>
          <p:spPr>
            <a:xfrm flipH="1">
              <a:off x="5040" y="2781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1" name="Line 25"/>
            <p:cNvSpPr/>
            <p:nvPr/>
          </p:nvSpPr>
          <p:spPr>
            <a:xfrm flipV="1">
              <a:off x="3216" y="2552"/>
              <a:ext cx="182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42" name="Freeform 26"/>
            <p:cNvSpPr/>
            <p:nvPr/>
          </p:nvSpPr>
          <p:spPr>
            <a:xfrm flipV="1">
              <a:off x="2640" y="2217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3" name="Freeform 27"/>
            <p:cNvSpPr/>
            <p:nvPr/>
          </p:nvSpPr>
          <p:spPr>
            <a:xfrm flipH="1" flipV="1">
              <a:off x="5040" y="2217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8" name="Text Box 28"/>
          <p:cNvSpPr txBox="1"/>
          <p:nvPr/>
        </p:nvSpPr>
        <p:spPr>
          <a:xfrm>
            <a:off x="4752975" y="23860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B=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</a:p>
        </p:txBody>
      </p:sp>
      <p:grpSp>
        <p:nvGrpSpPr>
          <p:cNvPr id="5" name="组合 29"/>
          <p:cNvGrpSpPr/>
          <p:nvPr/>
        </p:nvGrpSpPr>
        <p:grpSpPr>
          <a:xfrm>
            <a:off x="6059488" y="2528888"/>
            <a:ext cx="1219200" cy="457200"/>
            <a:chOff x="4173538" y="2466975"/>
            <a:chExt cx="1219200" cy="457200"/>
          </a:xfrm>
        </p:grpSpPr>
        <p:sp>
          <p:nvSpPr>
            <p:cNvPr id="64532" name="Line 10"/>
            <p:cNvSpPr/>
            <p:nvPr/>
          </p:nvSpPr>
          <p:spPr>
            <a:xfrm>
              <a:off x="4173538" y="2466975"/>
              <a:ext cx="0" cy="452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33" name="Line 11"/>
            <p:cNvSpPr/>
            <p:nvPr/>
          </p:nvSpPr>
          <p:spPr>
            <a:xfrm>
              <a:off x="5392738" y="2466975"/>
              <a:ext cx="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34" name="Line 12"/>
            <p:cNvSpPr/>
            <p:nvPr/>
          </p:nvSpPr>
          <p:spPr>
            <a:xfrm>
              <a:off x="4173538" y="2767013"/>
              <a:ext cx="457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4535" name="Text Box 13"/>
            <p:cNvSpPr txBox="1"/>
            <p:nvPr/>
          </p:nvSpPr>
          <p:spPr>
            <a:xfrm>
              <a:off x="4706938" y="2466975"/>
              <a:ext cx="530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6" name="Line 16"/>
            <p:cNvSpPr/>
            <p:nvPr/>
          </p:nvSpPr>
          <p:spPr>
            <a:xfrm>
              <a:off x="5011738" y="2771775"/>
              <a:ext cx="381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" name="Rectangle 3"/>
          <p:cNvSpPr/>
          <p:nvPr/>
        </p:nvSpPr>
        <p:spPr>
          <a:xfrm>
            <a:off x="2571750" y="3043238"/>
            <a:ext cx="2643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取矩形回路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abcda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9" name="Object 5"/>
          <p:cNvGraphicFramePr/>
          <p:nvPr/>
        </p:nvGraphicFramePr>
        <p:xfrm>
          <a:off x="1044575" y="3665538"/>
          <a:ext cx="5259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r:id="rId11" imgW="2667000" imgH="469900" progId="Equation.DSMT4">
                  <p:embed/>
                </p:oleObj>
              </mc:Choice>
              <mc:Fallback>
                <p:oleObj r:id="rId11" imgW="2667000" imgH="469900" progId="Equation.DSMT4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4575" y="3665538"/>
                        <a:ext cx="525938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/>
          <p:nvPr/>
        </p:nvGraphicFramePr>
        <p:xfrm>
          <a:off x="2268538" y="4519613"/>
          <a:ext cx="3533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r:id="rId13" imgW="1828800" imgH="469900" progId="Equation.DSMT4">
                  <p:embed/>
                </p:oleObj>
              </mc:Choice>
              <mc:Fallback>
                <p:oleObj r:id="rId13" imgW="1828800" imgH="4699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8538" y="4519613"/>
                        <a:ext cx="353377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/>
          <p:nvPr/>
        </p:nvGraphicFramePr>
        <p:xfrm>
          <a:off x="2411413" y="5330825"/>
          <a:ext cx="28559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r:id="rId15" imgW="1371600" imgH="469900" progId="Equation.DSMT4">
                  <p:embed/>
                </p:oleObj>
              </mc:Choice>
              <mc:Fallback>
                <p:oleObj r:id="rId15" imgW="1371600" imgH="469900" progId="Equation.DSMT4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11413" y="5330825"/>
                        <a:ext cx="2855912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29"/>
          <p:cNvGraphicFramePr/>
          <p:nvPr/>
        </p:nvGraphicFramePr>
        <p:xfrm>
          <a:off x="6215063" y="3857625"/>
          <a:ext cx="1079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r:id="rId17" imgW="495300" imgH="228600" progId="Equation.DSMT4">
                  <p:embed/>
                </p:oleObj>
              </mc:Choice>
              <mc:Fallback>
                <p:oleObj r:id="rId17" imgW="495300" imgH="228600" progId="Equation.DSMT4">
                  <p:embed/>
                  <p:pic>
                    <p:nvPicPr>
                      <p:cNvPr id="0" name="图片 35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5063" y="3857625"/>
                        <a:ext cx="10795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6357938" y="1771650"/>
            <a:ext cx="4286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2"/>
          <p:cNvSpPr txBox="1"/>
          <p:nvPr/>
        </p:nvSpPr>
        <p:spPr>
          <a:xfrm>
            <a:off x="1030288" y="1471613"/>
            <a:ext cx="127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比较：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071563" y="2000250"/>
            <a:ext cx="6950075" cy="1563688"/>
            <a:chOff x="834" y="592"/>
            <a:chExt cx="4378" cy="985"/>
          </a:xfrm>
        </p:grpSpPr>
        <p:sp>
          <p:nvSpPr>
            <p:cNvPr id="65547" name="Text Box 4"/>
            <p:cNvSpPr txBox="1"/>
            <p:nvPr/>
          </p:nvSpPr>
          <p:spPr>
            <a:xfrm>
              <a:off x="834" y="596"/>
              <a:ext cx="40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上节例题：无限长圆截面螺线管轴线上</a:t>
              </a:r>
            </a:p>
          </p:txBody>
        </p:sp>
        <p:graphicFrame>
          <p:nvGraphicFramePr>
            <p:cNvPr id="65539" name="Object 5"/>
            <p:cNvGraphicFramePr/>
            <p:nvPr/>
          </p:nvGraphicFramePr>
          <p:xfrm>
            <a:off x="4330" y="592"/>
            <a:ext cx="80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3" r:id="rId3" imgW="622300" imgH="228600" progId="Equation.3">
                    <p:embed/>
                  </p:oleObj>
                </mc:Choice>
                <mc:Fallback>
                  <p:oleObj r:id="rId3" imgW="622300" imgH="228600" progId="Equation.3">
                    <p:embed/>
                    <p:pic>
                      <p:nvPicPr>
                        <p:cNvPr id="0" name="图片 36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0" y="592"/>
                          <a:ext cx="80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Text Box 6"/>
            <p:cNvSpPr txBox="1"/>
            <p:nvPr/>
          </p:nvSpPr>
          <p:spPr>
            <a:xfrm>
              <a:off x="1260" y="944"/>
              <a:ext cx="395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本例：螺线管截面可以是任意异形截面，</a:t>
              </a: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无限长载流螺线管内为均匀磁场。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    </a:t>
              </a:r>
            </a:p>
          </p:txBody>
        </p:sp>
        <p:graphicFrame>
          <p:nvGraphicFramePr>
            <p:cNvPr id="65540" name="Object 7"/>
            <p:cNvGraphicFramePr/>
            <p:nvPr/>
          </p:nvGraphicFramePr>
          <p:xfrm>
            <a:off x="4250" y="1288"/>
            <a:ext cx="87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4" r:id="rId5" imgW="698500" imgH="228600" progId="Equation.3">
                    <p:embed/>
                  </p:oleObj>
                </mc:Choice>
                <mc:Fallback>
                  <p:oleObj r:id="rId5" imgW="698500" imgH="228600" progId="Equation.3">
                    <p:embed/>
                    <p:pic>
                      <p:nvPicPr>
                        <p:cNvPr id="0" name="图片 36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50" y="1288"/>
                          <a:ext cx="87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812800" y="3500438"/>
            <a:ext cx="7473950" cy="2551112"/>
            <a:chOff x="868" y="2065"/>
            <a:chExt cx="4481" cy="1607"/>
          </a:xfrm>
        </p:grpSpPr>
        <p:sp>
          <p:nvSpPr>
            <p:cNvPr id="65545" name="Text Box 9"/>
            <p:cNvSpPr txBox="1"/>
            <p:nvPr/>
          </p:nvSpPr>
          <p:spPr>
            <a:xfrm>
              <a:off x="868" y="2065"/>
              <a:ext cx="448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思考：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如果螺距不为零</a:t>
              </a:r>
              <a:r>
                <a:rPr lang="zh-CN" altLang="en-US" sz="2400" dirty="0">
                  <a:solidFill>
                    <a:srgbClr val="660033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zh-CN" altLang="en-US" sz="24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螺旋电流</a:t>
              </a:r>
              <a:r>
                <a:rPr lang="zh-CN" altLang="en-US" sz="2400" dirty="0">
                  <a:solidFill>
                    <a:srgbClr val="660033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对以上结果有无影响？</a:t>
              </a:r>
            </a:p>
          </p:txBody>
        </p:sp>
        <p:pic>
          <p:nvPicPr>
            <p:cNvPr id="65546" name="Picture 10" descr="未定标题1-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40" y="2815"/>
              <a:ext cx="2180" cy="857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65544" name="Rectangle 2"/>
          <p:cNvSpPr/>
          <p:nvPr/>
        </p:nvSpPr>
        <p:spPr>
          <a:xfrm>
            <a:off x="1071563" y="854075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5538" name="Object 4"/>
          <p:cNvGraphicFramePr/>
          <p:nvPr/>
        </p:nvGraphicFramePr>
        <p:xfrm>
          <a:off x="3071813" y="639763"/>
          <a:ext cx="2232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r:id="rId8" imgW="1154430" imgH="405765" progId="Equation.DSMT4">
                  <p:embed/>
                </p:oleObj>
              </mc:Choice>
              <mc:Fallback>
                <p:oleObj r:id="rId8" imgW="1154430" imgH="405765" progId="Equation.DSMT4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1813" y="639763"/>
                        <a:ext cx="22320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81" name="Group 2"/>
          <p:cNvGrpSpPr/>
          <p:nvPr/>
        </p:nvGrpSpPr>
        <p:grpSpPr>
          <a:xfrm>
            <a:off x="1604963" y="603250"/>
            <a:ext cx="6680200" cy="1238250"/>
            <a:chOff x="1011" y="380"/>
            <a:chExt cx="4208" cy="780"/>
          </a:xfrm>
        </p:grpSpPr>
        <p:sp>
          <p:nvSpPr>
            <p:cNvPr id="66587" name="Rectangle 3"/>
            <p:cNvSpPr/>
            <p:nvPr/>
          </p:nvSpPr>
          <p:spPr>
            <a:xfrm>
              <a:off x="1011" y="380"/>
              <a:ext cx="4208" cy="78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588" name="Group 4"/>
            <p:cNvGrpSpPr/>
            <p:nvPr/>
          </p:nvGrpSpPr>
          <p:grpSpPr>
            <a:xfrm>
              <a:off x="1125" y="570"/>
              <a:ext cx="1045" cy="370"/>
              <a:chOff x="465" y="812"/>
              <a:chExt cx="1294" cy="484"/>
            </a:xfrm>
          </p:grpSpPr>
          <p:grpSp>
            <p:nvGrpSpPr>
              <p:cNvPr id="66635" name="Group 5"/>
              <p:cNvGrpSpPr/>
              <p:nvPr/>
            </p:nvGrpSpPr>
            <p:grpSpPr>
              <a:xfrm>
                <a:off x="465" y="903"/>
                <a:ext cx="1294" cy="302"/>
                <a:chOff x="465" y="900"/>
                <a:chExt cx="1294" cy="302"/>
              </a:xfrm>
            </p:grpSpPr>
            <p:sp>
              <p:nvSpPr>
                <p:cNvPr id="66666" name="Line 6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667" name="Line 7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36" name="Group 8"/>
              <p:cNvGrpSpPr/>
              <p:nvPr/>
            </p:nvGrpSpPr>
            <p:grpSpPr>
              <a:xfrm>
                <a:off x="559" y="812"/>
                <a:ext cx="206" cy="484"/>
                <a:chOff x="559" y="812"/>
                <a:chExt cx="206" cy="484"/>
              </a:xfrm>
            </p:grpSpPr>
            <p:sp>
              <p:nvSpPr>
                <p:cNvPr id="66664" name="Freeform 9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5" name="Line 10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7" name="Group 11"/>
              <p:cNvGrpSpPr/>
              <p:nvPr/>
            </p:nvGrpSpPr>
            <p:grpSpPr>
              <a:xfrm>
                <a:off x="655" y="812"/>
                <a:ext cx="206" cy="484"/>
                <a:chOff x="559" y="812"/>
                <a:chExt cx="206" cy="484"/>
              </a:xfrm>
            </p:grpSpPr>
            <p:sp>
              <p:nvSpPr>
                <p:cNvPr id="66662" name="Freeform 12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3" name="Line 13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8" name="Group 14"/>
              <p:cNvGrpSpPr/>
              <p:nvPr/>
            </p:nvGrpSpPr>
            <p:grpSpPr>
              <a:xfrm>
                <a:off x="751" y="812"/>
                <a:ext cx="206" cy="484"/>
                <a:chOff x="559" y="812"/>
                <a:chExt cx="206" cy="484"/>
              </a:xfrm>
            </p:grpSpPr>
            <p:sp>
              <p:nvSpPr>
                <p:cNvPr id="66660" name="Freeform 15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1" name="Line 16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9" name="Group 17"/>
              <p:cNvGrpSpPr/>
              <p:nvPr/>
            </p:nvGrpSpPr>
            <p:grpSpPr>
              <a:xfrm>
                <a:off x="847" y="812"/>
                <a:ext cx="206" cy="484"/>
                <a:chOff x="559" y="812"/>
                <a:chExt cx="206" cy="484"/>
              </a:xfrm>
            </p:grpSpPr>
            <p:sp>
              <p:nvSpPr>
                <p:cNvPr id="66658" name="Freeform 18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9" name="Line 19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0" name="Group 20"/>
              <p:cNvGrpSpPr/>
              <p:nvPr/>
            </p:nvGrpSpPr>
            <p:grpSpPr>
              <a:xfrm>
                <a:off x="943" y="812"/>
                <a:ext cx="206" cy="484"/>
                <a:chOff x="559" y="812"/>
                <a:chExt cx="206" cy="484"/>
              </a:xfrm>
            </p:grpSpPr>
            <p:sp>
              <p:nvSpPr>
                <p:cNvPr id="66656" name="Freeform 21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7" name="Line 22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1" name="Group 23"/>
              <p:cNvGrpSpPr/>
              <p:nvPr/>
            </p:nvGrpSpPr>
            <p:grpSpPr>
              <a:xfrm>
                <a:off x="1039" y="812"/>
                <a:ext cx="206" cy="484"/>
                <a:chOff x="559" y="812"/>
                <a:chExt cx="206" cy="484"/>
              </a:xfrm>
            </p:grpSpPr>
            <p:sp>
              <p:nvSpPr>
                <p:cNvPr id="66654" name="Freeform 24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5" name="Line 25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2" name="Group 26"/>
              <p:cNvGrpSpPr/>
              <p:nvPr/>
            </p:nvGrpSpPr>
            <p:grpSpPr>
              <a:xfrm>
                <a:off x="1135" y="812"/>
                <a:ext cx="206" cy="484"/>
                <a:chOff x="559" y="812"/>
                <a:chExt cx="206" cy="484"/>
              </a:xfrm>
            </p:grpSpPr>
            <p:sp>
              <p:nvSpPr>
                <p:cNvPr id="66652" name="Freeform 27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3" name="Line 28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3" name="Group 29"/>
              <p:cNvGrpSpPr/>
              <p:nvPr/>
            </p:nvGrpSpPr>
            <p:grpSpPr>
              <a:xfrm>
                <a:off x="1231" y="812"/>
                <a:ext cx="206" cy="484"/>
                <a:chOff x="559" y="812"/>
                <a:chExt cx="206" cy="484"/>
              </a:xfrm>
            </p:grpSpPr>
            <p:sp>
              <p:nvSpPr>
                <p:cNvPr id="66650" name="Freeform 30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1" name="Line 31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4" name="Group 32"/>
              <p:cNvGrpSpPr/>
              <p:nvPr/>
            </p:nvGrpSpPr>
            <p:grpSpPr>
              <a:xfrm>
                <a:off x="1327" y="812"/>
                <a:ext cx="206" cy="484"/>
                <a:chOff x="559" y="812"/>
                <a:chExt cx="206" cy="484"/>
              </a:xfrm>
            </p:grpSpPr>
            <p:sp>
              <p:nvSpPr>
                <p:cNvPr id="66648" name="Freeform 33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49" name="Line 34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5" name="Group 35"/>
              <p:cNvGrpSpPr/>
              <p:nvPr/>
            </p:nvGrpSpPr>
            <p:grpSpPr>
              <a:xfrm>
                <a:off x="1423" y="812"/>
                <a:ext cx="206" cy="484"/>
                <a:chOff x="559" y="812"/>
                <a:chExt cx="206" cy="484"/>
              </a:xfrm>
            </p:grpSpPr>
            <p:sp>
              <p:nvSpPr>
                <p:cNvPr id="66646" name="Freeform 36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47" name="Line 37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66589" name="AutoShape 38"/>
            <p:cNvSpPr/>
            <p:nvPr/>
          </p:nvSpPr>
          <p:spPr>
            <a:xfrm>
              <a:off x="2231" y="719"/>
              <a:ext cx="333" cy="56"/>
            </a:xfrm>
            <a:prstGeom prst="rightArrow">
              <a:avLst>
                <a:gd name="adj1" fmla="val 50000"/>
                <a:gd name="adj2" fmla="val 148660"/>
              </a:avLst>
            </a:prstGeom>
            <a:solidFill>
              <a:srgbClr val="FF3300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590" name="Group 39"/>
            <p:cNvGrpSpPr/>
            <p:nvPr/>
          </p:nvGrpSpPr>
          <p:grpSpPr>
            <a:xfrm>
              <a:off x="2632" y="630"/>
              <a:ext cx="1045" cy="331"/>
              <a:chOff x="2330" y="890"/>
              <a:chExt cx="1294" cy="434"/>
            </a:xfrm>
          </p:grpSpPr>
          <p:grpSp>
            <p:nvGrpSpPr>
              <p:cNvPr id="66599" name="Group 40"/>
              <p:cNvGrpSpPr/>
              <p:nvPr/>
            </p:nvGrpSpPr>
            <p:grpSpPr>
              <a:xfrm>
                <a:off x="2330" y="893"/>
                <a:ext cx="1294" cy="302"/>
                <a:chOff x="465" y="900"/>
                <a:chExt cx="1294" cy="302"/>
              </a:xfrm>
            </p:grpSpPr>
            <p:sp>
              <p:nvSpPr>
                <p:cNvPr id="66633" name="Line 41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634" name="Line 42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00" name="Group 43"/>
              <p:cNvGrpSpPr/>
              <p:nvPr/>
            </p:nvGrpSpPr>
            <p:grpSpPr>
              <a:xfrm>
                <a:off x="2472" y="890"/>
                <a:ext cx="52" cy="310"/>
                <a:chOff x="2472" y="890"/>
                <a:chExt cx="52" cy="310"/>
              </a:xfrm>
            </p:grpSpPr>
            <p:sp>
              <p:nvSpPr>
                <p:cNvPr id="66631" name="Arc 44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32" name="Line 45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1" name="Group 46"/>
              <p:cNvGrpSpPr/>
              <p:nvPr/>
            </p:nvGrpSpPr>
            <p:grpSpPr>
              <a:xfrm>
                <a:off x="2568" y="890"/>
                <a:ext cx="52" cy="310"/>
                <a:chOff x="2472" y="890"/>
                <a:chExt cx="52" cy="310"/>
              </a:xfrm>
            </p:grpSpPr>
            <p:sp>
              <p:nvSpPr>
                <p:cNvPr id="66629" name="Arc 47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30" name="Line 48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2" name="Group 49"/>
              <p:cNvGrpSpPr/>
              <p:nvPr/>
            </p:nvGrpSpPr>
            <p:grpSpPr>
              <a:xfrm>
                <a:off x="2664" y="890"/>
                <a:ext cx="52" cy="310"/>
                <a:chOff x="2472" y="890"/>
                <a:chExt cx="52" cy="310"/>
              </a:xfrm>
            </p:grpSpPr>
            <p:sp>
              <p:nvSpPr>
                <p:cNvPr id="66627" name="Arc 50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8" name="Line 51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3" name="Group 52"/>
              <p:cNvGrpSpPr/>
              <p:nvPr/>
            </p:nvGrpSpPr>
            <p:grpSpPr>
              <a:xfrm>
                <a:off x="2760" y="890"/>
                <a:ext cx="52" cy="310"/>
                <a:chOff x="2472" y="890"/>
                <a:chExt cx="52" cy="310"/>
              </a:xfrm>
            </p:grpSpPr>
            <p:sp>
              <p:nvSpPr>
                <p:cNvPr id="66625" name="Arc 53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6" name="Line 54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4" name="Group 55"/>
              <p:cNvGrpSpPr/>
              <p:nvPr/>
            </p:nvGrpSpPr>
            <p:grpSpPr>
              <a:xfrm>
                <a:off x="2856" y="890"/>
                <a:ext cx="52" cy="310"/>
                <a:chOff x="2472" y="890"/>
                <a:chExt cx="52" cy="310"/>
              </a:xfrm>
            </p:grpSpPr>
            <p:sp>
              <p:nvSpPr>
                <p:cNvPr id="66623" name="Arc 56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4" name="Line 57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5" name="Group 58"/>
              <p:cNvGrpSpPr/>
              <p:nvPr/>
            </p:nvGrpSpPr>
            <p:grpSpPr>
              <a:xfrm>
                <a:off x="2952" y="890"/>
                <a:ext cx="52" cy="310"/>
                <a:chOff x="2472" y="890"/>
                <a:chExt cx="52" cy="310"/>
              </a:xfrm>
            </p:grpSpPr>
            <p:sp>
              <p:nvSpPr>
                <p:cNvPr id="66621" name="Arc 59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2" name="Line 60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6" name="Group 61"/>
              <p:cNvGrpSpPr/>
              <p:nvPr/>
            </p:nvGrpSpPr>
            <p:grpSpPr>
              <a:xfrm>
                <a:off x="3048" y="890"/>
                <a:ext cx="52" cy="310"/>
                <a:chOff x="2472" y="890"/>
                <a:chExt cx="52" cy="310"/>
              </a:xfrm>
            </p:grpSpPr>
            <p:sp>
              <p:nvSpPr>
                <p:cNvPr id="66619" name="Arc 62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0" name="Line 63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7" name="Group 64"/>
              <p:cNvGrpSpPr/>
              <p:nvPr/>
            </p:nvGrpSpPr>
            <p:grpSpPr>
              <a:xfrm>
                <a:off x="3144" y="890"/>
                <a:ext cx="52" cy="310"/>
                <a:chOff x="2472" y="890"/>
                <a:chExt cx="52" cy="310"/>
              </a:xfrm>
            </p:grpSpPr>
            <p:sp>
              <p:nvSpPr>
                <p:cNvPr id="66617" name="Arc 65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8" name="Line 66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8" name="Group 67"/>
              <p:cNvGrpSpPr/>
              <p:nvPr/>
            </p:nvGrpSpPr>
            <p:grpSpPr>
              <a:xfrm>
                <a:off x="3240" y="890"/>
                <a:ext cx="52" cy="310"/>
                <a:chOff x="2472" y="890"/>
                <a:chExt cx="52" cy="310"/>
              </a:xfrm>
            </p:grpSpPr>
            <p:sp>
              <p:nvSpPr>
                <p:cNvPr id="66615" name="Arc 68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6" name="Line 69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9" name="Group 70"/>
              <p:cNvGrpSpPr/>
              <p:nvPr/>
            </p:nvGrpSpPr>
            <p:grpSpPr>
              <a:xfrm>
                <a:off x="3336" y="890"/>
                <a:ext cx="52" cy="310"/>
                <a:chOff x="2472" y="890"/>
                <a:chExt cx="52" cy="310"/>
              </a:xfrm>
            </p:grpSpPr>
            <p:sp>
              <p:nvSpPr>
                <p:cNvPr id="66613" name="Arc 71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4" name="Line 72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10" name="Group 73"/>
              <p:cNvGrpSpPr/>
              <p:nvPr/>
            </p:nvGrpSpPr>
            <p:grpSpPr>
              <a:xfrm>
                <a:off x="2772" y="1138"/>
                <a:ext cx="393" cy="186"/>
                <a:chOff x="2772" y="1138"/>
                <a:chExt cx="393" cy="186"/>
              </a:xfrm>
            </p:grpSpPr>
            <p:sp>
              <p:nvSpPr>
                <p:cNvPr id="66611" name="Rectangle 74"/>
                <p:cNvSpPr/>
                <p:nvPr/>
              </p:nvSpPr>
              <p:spPr>
                <a:xfrm>
                  <a:off x="2772" y="1138"/>
                  <a:ext cx="393" cy="186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2" name="Line 75"/>
                <p:cNvSpPr/>
                <p:nvPr/>
              </p:nvSpPr>
              <p:spPr>
                <a:xfrm>
                  <a:off x="2876" y="1324"/>
                  <a:ext cx="145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66591" name="Group 76"/>
            <p:cNvGrpSpPr/>
            <p:nvPr/>
          </p:nvGrpSpPr>
          <p:grpSpPr>
            <a:xfrm>
              <a:off x="3962" y="632"/>
              <a:ext cx="1045" cy="323"/>
              <a:chOff x="3988" y="893"/>
              <a:chExt cx="1294" cy="423"/>
            </a:xfrm>
          </p:grpSpPr>
          <p:grpSp>
            <p:nvGrpSpPr>
              <p:cNvPr id="66592" name="Group 77"/>
              <p:cNvGrpSpPr/>
              <p:nvPr/>
            </p:nvGrpSpPr>
            <p:grpSpPr>
              <a:xfrm>
                <a:off x="3988" y="893"/>
                <a:ext cx="1294" cy="302"/>
                <a:chOff x="465" y="900"/>
                <a:chExt cx="1294" cy="302"/>
              </a:xfrm>
            </p:grpSpPr>
            <p:sp>
              <p:nvSpPr>
                <p:cNvPr id="66597" name="Line 78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598" name="Line 79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3" name="Group 80"/>
              <p:cNvGrpSpPr/>
              <p:nvPr/>
            </p:nvGrpSpPr>
            <p:grpSpPr>
              <a:xfrm>
                <a:off x="4420" y="1130"/>
                <a:ext cx="393" cy="186"/>
                <a:chOff x="2772" y="1138"/>
                <a:chExt cx="393" cy="186"/>
              </a:xfrm>
            </p:grpSpPr>
            <p:sp>
              <p:nvSpPr>
                <p:cNvPr id="66595" name="Rectangle 81"/>
                <p:cNvSpPr/>
                <p:nvPr/>
              </p:nvSpPr>
              <p:spPr>
                <a:xfrm>
                  <a:off x="2772" y="1138"/>
                  <a:ext cx="393" cy="186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596" name="Line 82"/>
                <p:cNvSpPr/>
                <p:nvPr/>
              </p:nvSpPr>
              <p:spPr>
                <a:xfrm>
                  <a:off x="2876" y="1324"/>
                  <a:ext cx="145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66594" name="Line 83"/>
              <p:cNvSpPr/>
              <p:nvPr/>
            </p:nvSpPr>
            <p:spPr>
              <a:xfrm>
                <a:off x="4055" y="1055"/>
                <a:ext cx="121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66565" name="Object 84"/>
            <p:cNvGraphicFramePr/>
            <p:nvPr/>
          </p:nvGraphicFramePr>
          <p:xfrm>
            <a:off x="4016" y="982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6" r:id="rId3" imgW="127000" imgH="127000" progId="Equation.3">
                    <p:embed/>
                  </p:oleObj>
                </mc:Choice>
                <mc:Fallback>
                  <p:oleObj r:id="rId3" imgW="127000" imgH="127000" progId="Equation.3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6" y="982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85"/>
            <p:cNvGraphicFramePr/>
            <p:nvPr/>
          </p:nvGraphicFramePr>
          <p:xfrm>
            <a:off x="4239" y="982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7" r:id="rId5" imgW="127000" imgH="127000" progId="Equation.3">
                    <p:embed/>
                  </p:oleObj>
                </mc:Choice>
                <mc:Fallback>
                  <p:oleObj r:id="rId5" imgW="127000" imgH="127000" progId="Equation.3">
                    <p:embed/>
                    <p:pic>
                      <p:nvPicPr>
                        <p:cNvPr id="0" name="图片 36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39" y="982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86"/>
            <p:cNvGraphicFramePr/>
            <p:nvPr/>
          </p:nvGraphicFramePr>
          <p:xfrm>
            <a:off x="4468" y="982"/>
            <a:ext cx="15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8" r:id="rId6" imgW="127000" imgH="127000" progId="Equation.3">
                    <p:embed/>
                  </p:oleObj>
                </mc:Choice>
                <mc:Fallback>
                  <p:oleObj r:id="rId6" imgW="127000" imgH="127000" progId="Equation.3">
                    <p:embed/>
                    <p:pic>
                      <p:nvPicPr>
                        <p:cNvPr id="0" name="图片 36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8" y="982"/>
                          <a:ext cx="152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7"/>
            <p:cNvGraphicFramePr/>
            <p:nvPr/>
          </p:nvGraphicFramePr>
          <p:xfrm>
            <a:off x="4699" y="989"/>
            <a:ext cx="135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69" r:id="rId7" imgW="127000" imgH="127000" progId="Equation.3">
                    <p:embed/>
                  </p:oleObj>
                </mc:Choice>
                <mc:Fallback>
                  <p:oleObj r:id="rId7" imgW="127000" imgH="127000" progId="Equation.3">
                    <p:embed/>
                    <p:pic>
                      <p:nvPicPr>
                        <p:cNvPr id="0" name="图片 36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99" y="989"/>
                          <a:ext cx="135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88"/>
            <p:cNvGraphicFramePr/>
            <p:nvPr/>
          </p:nvGraphicFramePr>
          <p:xfrm>
            <a:off x="4917" y="988"/>
            <a:ext cx="13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0" r:id="rId8" imgW="127000" imgH="127000" progId="Equation.3">
                    <p:embed/>
                  </p:oleObj>
                </mc:Choice>
                <mc:Fallback>
                  <p:oleObj r:id="rId8" imgW="127000" imgH="127000" progId="Equation.3">
                    <p:embed/>
                    <p:pic>
                      <p:nvPicPr>
                        <p:cNvPr id="0" name="图片 36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17" y="988"/>
                          <a:ext cx="133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89"/>
            <p:cNvGraphicFramePr/>
            <p:nvPr/>
          </p:nvGraphicFramePr>
          <p:xfrm>
            <a:off x="4028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1" r:id="rId9" imgW="101600" imgH="114300" progId="Equation.3">
                    <p:embed/>
                  </p:oleObj>
                </mc:Choice>
                <mc:Fallback>
                  <p:oleObj r:id="rId9" imgW="101600" imgH="114300" progId="Equation.3">
                    <p:embed/>
                    <p:pic>
                      <p:nvPicPr>
                        <p:cNvPr id="0" name="图片 36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28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90"/>
            <p:cNvGraphicFramePr/>
            <p:nvPr/>
          </p:nvGraphicFramePr>
          <p:xfrm>
            <a:off x="4241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2" r:id="rId11" imgW="101600" imgH="114300" progId="Equation.3">
                    <p:embed/>
                  </p:oleObj>
                </mc:Choice>
                <mc:Fallback>
                  <p:oleObj r:id="rId11" imgW="101600" imgH="114300" progId="Equation.3">
                    <p:embed/>
                    <p:pic>
                      <p:nvPicPr>
                        <p:cNvPr id="0" name="图片 36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41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91"/>
            <p:cNvGraphicFramePr/>
            <p:nvPr/>
          </p:nvGraphicFramePr>
          <p:xfrm>
            <a:off x="4464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3" r:id="rId12" imgW="101600" imgH="114300" progId="Equation.3">
                    <p:embed/>
                  </p:oleObj>
                </mc:Choice>
                <mc:Fallback>
                  <p:oleObj r:id="rId12" imgW="101600" imgH="114300" progId="Equation.3">
                    <p:embed/>
                    <p:pic>
                      <p:nvPicPr>
                        <p:cNvPr id="0" name="图片 36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64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3" name="Object 92"/>
            <p:cNvGraphicFramePr/>
            <p:nvPr/>
          </p:nvGraphicFramePr>
          <p:xfrm>
            <a:off x="4687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4" r:id="rId13" imgW="101600" imgH="114300" progId="Equation.3">
                    <p:embed/>
                  </p:oleObj>
                </mc:Choice>
                <mc:Fallback>
                  <p:oleObj r:id="rId13" imgW="101600" imgH="114300" progId="Equation.3">
                    <p:embed/>
                    <p:pic>
                      <p:nvPicPr>
                        <p:cNvPr id="0" name="图片 36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87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4" name="Object 93"/>
            <p:cNvGraphicFramePr/>
            <p:nvPr/>
          </p:nvGraphicFramePr>
          <p:xfrm>
            <a:off x="4862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5" r:id="rId14" imgW="101600" imgH="114300" progId="Equation.3">
                    <p:embed/>
                  </p:oleObj>
                </mc:Choice>
                <mc:Fallback>
                  <p:oleObj r:id="rId14" imgW="101600" imgH="114300" progId="Equation.3">
                    <p:embed/>
                    <p:pic>
                      <p:nvPicPr>
                        <p:cNvPr id="0" name="图片 36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2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Object 94"/>
            <p:cNvGraphicFramePr/>
            <p:nvPr/>
          </p:nvGraphicFramePr>
          <p:xfrm>
            <a:off x="4960" y="399"/>
            <a:ext cx="18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6" r:id="rId15" imgW="165100" imgH="203200" progId="Equation.3">
                    <p:embed/>
                  </p:oleObj>
                </mc:Choice>
                <mc:Fallback>
                  <p:oleObj r:id="rId15" imgW="165100" imgH="203200" progId="Equation.3">
                    <p:embed/>
                    <p:pic>
                      <p:nvPicPr>
                        <p:cNvPr id="0" name="图片 36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0" y="399"/>
                          <a:ext cx="18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95"/>
            <p:cNvGraphicFramePr/>
            <p:nvPr/>
          </p:nvGraphicFramePr>
          <p:xfrm>
            <a:off x="3726" y="641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7" r:id="rId17" imgW="279400" imgH="279400" progId="Equation.3">
                    <p:embed/>
                  </p:oleObj>
                </mc:Choice>
                <mc:Fallback>
                  <p:oleObj r:id="rId17" imgW="279400" imgH="279400" progId="Equation.3">
                    <p:embed/>
                    <p:pic>
                      <p:nvPicPr>
                        <p:cNvPr id="0" name="图片 361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6" y="641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96"/>
            <p:cNvGraphicFramePr/>
            <p:nvPr/>
          </p:nvGraphicFramePr>
          <p:xfrm>
            <a:off x="1086" y="661"/>
            <a:ext cx="16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8" r:id="rId19" imgW="127000" imgH="164465" progId="Equation.3">
                    <p:embed/>
                  </p:oleObj>
                </mc:Choice>
                <mc:Fallback>
                  <p:oleObj r:id="rId19" imgW="127000" imgH="164465" progId="Equation.3">
                    <p:embed/>
                    <p:pic>
                      <p:nvPicPr>
                        <p:cNvPr id="0" name="图片 36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6" y="661"/>
                          <a:ext cx="161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97"/>
            <p:cNvGraphicFramePr/>
            <p:nvPr/>
          </p:nvGraphicFramePr>
          <p:xfrm>
            <a:off x="1508" y="976"/>
            <a:ext cx="15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79" r:id="rId21" imgW="127000" imgH="139700" progId="Equation.3">
                    <p:embed/>
                  </p:oleObj>
                </mc:Choice>
                <mc:Fallback>
                  <p:oleObj r:id="rId21" imgW="127000" imgH="139700" progId="Equation.3">
                    <p:embed/>
                    <p:pic>
                      <p:nvPicPr>
                        <p:cNvPr id="0" name="图片 361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08" y="976"/>
                          <a:ext cx="158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9" name="Object 98"/>
            <p:cNvGraphicFramePr/>
            <p:nvPr/>
          </p:nvGraphicFramePr>
          <p:xfrm>
            <a:off x="4997" y="652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0" r:id="rId23" imgW="190500" imgH="228600" progId="Equation.3">
                    <p:embed/>
                  </p:oleObj>
                </mc:Choice>
                <mc:Fallback>
                  <p:oleObj r:id="rId23" imgW="190500" imgH="228600" progId="Equation.3">
                    <p:embed/>
                    <p:pic>
                      <p:nvPicPr>
                        <p:cNvPr id="0" name="图片 361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997" y="652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99"/>
            <p:cNvGraphicFramePr/>
            <p:nvPr/>
          </p:nvGraphicFramePr>
          <p:xfrm>
            <a:off x="3116" y="401"/>
            <a:ext cx="2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1" r:id="rId25" imgW="190500" imgH="215900" progId="Equation.3">
                    <p:embed/>
                  </p:oleObj>
                </mc:Choice>
                <mc:Fallback>
                  <p:oleObj r:id="rId25" imgW="190500" imgH="215900" progId="Equation.3">
                    <p:embed/>
                    <p:pic>
                      <p:nvPicPr>
                        <p:cNvPr id="0" name="图片 36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16" y="401"/>
                          <a:ext cx="211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00"/>
          <p:cNvGrpSpPr/>
          <p:nvPr/>
        </p:nvGrpSpPr>
        <p:grpSpPr>
          <a:xfrm>
            <a:off x="1698625" y="2165350"/>
            <a:ext cx="5540375" cy="1439863"/>
            <a:chOff x="1070" y="1364"/>
            <a:chExt cx="3490" cy="907"/>
          </a:xfrm>
        </p:grpSpPr>
        <p:graphicFrame>
          <p:nvGraphicFramePr>
            <p:cNvPr id="66563" name="Object 101"/>
            <p:cNvGraphicFramePr/>
            <p:nvPr/>
          </p:nvGraphicFramePr>
          <p:xfrm>
            <a:off x="1070" y="1803"/>
            <a:ext cx="1839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2" r:id="rId27" imgW="1396365" imgH="393700" progId="Equation.3">
                    <p:embed/>
                  </p:oleObj>
                </mc:Choice>
                <mc:Fallback>
                  <p:oleObj r:id="rId27" imgW="1396365" imgH="393700" progId="Equation.3">
                    <p:embed/>
                    <p:pic>
                      <p:nvPicPr>
                        <p:cNvPr id="0" name="图片 361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070" y="1803"/>
                          <a:ext cx="1839" cy="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85" name="Group 102"/>
            <p:cNvGrpSpPr/>
            <p:nvPr/>
          </p:nvGrpSpPr>
          <p:grpSpPr>
            <a:xfrm>
              <a:off x="1074" y="1364"/>
              <a:ext cx="3486" cy="288"/>
              <a:chOff x="706" y="1644"/>
              <a:chExt cx="3854" cy="364"/>
            </a:xfrm>
          </p:grpSpPr>
          <p:graphicFrame>
            <p:nvGraphicFramePr>
              <p:cNvPr id="66564" name="Object 103"/>
              <p:cNvGraphicFramePr/>
              <p:nvPr/>
            </p:nvGraphicFramePr>
            <p:xfrm>
              <a:off x="706" y="1653"/>
              <a:ext cx="139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83" r:id="rId29" imgW="749300" imgH="228600" progId="Equation.3">
                      <p:embed/>
                    </p:oleObj>
                  </mc:Choice>
                  <mc:Fallback>
                    <p:oleObj r:id="rId29" imgW="749300" imgH="228600" progId="Equation.3">
                      <p:embed/>
                      <p:pic>
                        <p:nvPicPr>
                          <p:cNvPr id="0" name="图片 3620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706" y="1653"/>
                            <a:ext cx="1398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6" name="Text Box 104"/>
              <p:cNvSpPr txBox="1"/>
              <p:nvPr/>
            </p:nvSpPr>
            <p:spPr>
              <a:xfrm>
                <a:off x="2496" y="1644"/>
                <a:ext cx="2064" cy="3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螺线管内磁场不变</a:t>
                </a:r>
              </a:p>
            </p:txBody>
          </p:sp>
        </p:grpSp>
      </p:grpSp>
      <p:grpSp>
        <p:nvGrpSpPr>
          <p:cNvPr id="68609" name="Group 105"/>
          <p:cNvGrpSpPr/>
          <p:nvPr/>
        </p:nvGrpSpPr>
        <p:grpSpPr>
          <a:xfrm>
            <a:off x="1568450" y="3786188"/>
            <a:ext cx="7175500" cy="2290762"/>
            <a:chOff x="988" y="2385"/>
            <a:chExt cx="4520" cy="1443"/>
          </a:xfrm>
        </p:grpSpPr>
        <p:graphicFrame>
          <p:nvGraphicFramePr>
            <p:cNvPr id="66562" name="Object 106"/>
            <p:cNvGraphicFramePr/>
            <p:nvPr/>
          </p:nvGraphicFramePr>
          <p:xfrm>
            <a:off x="1017" y="2385"/>
            <a:ext cx="4274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84" r:id="rId31" imgW="2957830" imgH="799465" progId="Equation.3">
                    <p:embed/>
                  </p:oleObj>
                </mc:Choice>
                <mc:Fallback>
                  <p:oleObj r:id="rId31" imgW="2957830" imgH="799465" progId="Equation.3">
                    <p:embed/>
                    <p:pic>
                      <p:nvPicPr>
                        <p:cNvPr id="0" name="图片 362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17" y="2385"/>
                          <a:ext cx="4274" cy="1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4" name="Text Box 107"/>
            <p:cNvSpPr txBox="1"/>
            <p:nvPr/>
          </p:nvSpPr>
          <p:spPr>
            <a:xfrm>
              <a:off x="988" y="3540"/>
              <a:ext cx="45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前面认为在螺线管外磁场为零</a:t>
              </a: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－－可行！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99" name="Group 2"/>
          <p:cNvGrpSpPr/>
          <p:nvPr/>
        </p:nvGrpSpPr>
        <p:grpSpPr>
          <a:xfrm>
            <a:off x="1435100" y="977900"/>
            <a:ext cx="2508250" cy="2251075"/>
            <a:chOff x="1120" y="576"/>
            <a:chExt cx="1580" cy="1450"/>
          </a:xfrm>
        </p:grpSpPr>
        <p:sp>
          <p:nvSpPr>
            <p:cNvPr id="67630" name="Rectangle 3"/>
            <p:cNvSpPr/>
            <p:nvPr/>
          </p:nvSpPr>
          <p:spPr>
            <a:xfrm>
              <a:off x="1120" y="576"/>
              <a:ext cx="1580" cy="145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7631" name="Picture 4" descr="未定标题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" y="632"/>
              <a:ext cx="1533" cy="131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67595" name="Object 5"/>
            <p:cNvGraphicFramePr/>
            <p:nvPr/>
          </p:nvGraphicFramePr>
          <p:xfrm>
            <a:off x="1754" y="1170"/>
            <a:ext cx="14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2" r:id="rId4" imgW="127000" imgH="139700" progId="Equation.3">
                    <p:embed/>
                  </p:oleObj>
                </mc:Choice>
                <mc:Fallback>
                  <p:oleObj r:id="rId4" imgW="127000" imgH="139700" progId="Equation.3">
                    <p:embed/>
                    <p:pic>
                      <p:nvPicPr>
                        <p:cNvPr id="0" name="图片 362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54" y="1170"/>
                          <a:ext cx="141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2" name="Line 6"/>
            <p:cNvSpPr/>
            <p:nvPr/>
          </p:nvSpPr>
          <p:spPr>
            <a:xfrm>
              <a:off x="1876" y="1281"/>
              <a:ext cx="39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7596" name="Object 7"/>
            <p:cNvGraphicFramePr/>
            <p:nvPr/>
          </p:nvGraphicFramePr>
          <p:xfrm>
            <a:off x="1956" y="1097"/>
            <a:ext cx="17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3" r:id="rId6" imgW="190500" imgH="215900" progId="Equation.3">
                    <p:embed/>
                  </p:oleObj>
                </mc:Choice>
                <mc:Fallback>
                  <p:oleObj r:id="rId6" imgW="190500" imgH="215900" progId="Equation.3">
                    <p:embed/>
                    <p:pic>
                      <p:nvPicPr>
                        <p:cNvPr id="0" name="图片 362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6" y="1097"/>
                          <a:ext cx="17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3" name="Line 8"/>
            <p:cNvSpPr/>
            <p:nvPr/>
          </p:nvSpPr>
          <p:spPr>
            <a:xfrm>
              <a:off x="1876" y="1281"/>
              <a:ext cx="520" cy="3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7597" name="Object 9"/>
            <p:cNvGraphicFramePr/>
            <p:nvPr/>
          </p:nvGraphicFramePr>
          <p:xfrm>
            <a:off x="1895" y="1382"/>
            <a:ext cx="18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4" r:id="rId8" imgW="203200" imgH="215900" progId="Equation.3">
                    <p:embed/>
                  </p:oleObj>
                </mc:Choice>
                <mc:Fallback>
                  <p:oleObj r:id="rId8" imgW="203200" imgH="215900" progId="Equation.3">
                    <p:embed/>
                    <p:pic>
                      <p:nvPicPr>
                        <p:cNvPr id="0" name="图片 36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95" y="1382"/>
                          <a:ext cx="18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4" name="Line 10"/>
            <p:cNvSpPr/>
            <p:nvPr/>
          </p:nvSpPr>
          <p:spPr>
            <a:xfrm flipH="1" flipV="1">
              <a:off x="1972" y="818"/>
              <a:ext cx="0" cy="1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7598" name="Object 11"/>
            <p:cNvGraphicFramePr/>
            <p:nvPr/>
          </p:nvGraphicFramePr>
          <p:xfrm>
            <a:off x="2179" y="632"/>
            <a:ext cx="25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5" r:id="rId10" imgW="330200" imgH="190500" progId="Equation.3">
                    <p:embed/>
                  </p:oleObj>
                </mc:Choice>
                <mc:Fallback>
                  <p:oleObj r:id="rId10" imgW="330200" imgH="190500" progId="Equation.3">
                    <p:embed/>
                    <p:pic>
                      <p:nvPicPr>
                        <p:cNvPr id="0" name="图片 362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9" y="632"/>
                          <a:ext cx="250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0" name="Group 12"/>
          <p:cNvGrpSpPr/>
          <p:nvPr/>
        </p:nvGrpSpPr>
        <p:grpSpPr>
          <a:xfrm>
            <a:off x="1143000" y="382588"/>
            <a:ext cx="6889750" cy="461962"/>
            <a:chOff x="720" y="241"/>
            <a:chExt cx="4340" cy="291"/>
          </a:xfrm>
        </p:grpSpPr>
        <p:sp>
          <p:nvSpPr>
            <p:cNvPr id="67629" name="Text Box 13"/>
            <p:cNvSpPr txBox="1"/>
            <p:nvPr/>
          </p:nvSpPr>
          <p:spPr>
            <a:xfrm>
              <a:off x="720" y="241"/>
              <a:ext cx="4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载流螺绕环的磁场分布（             ）</a:t>
              </a:r>
            </a:p>
          </p:txBody>
        </p:sp>
        <p:graphicFrame>
          <p:nvGraphicFramePr>
            <p:cNvPr id="67594" name="Object 14"/>
            <p:cNvGraphicFramePr/>
            <p:nvPr/>
          </p:nvGraphicFramePr>
          <p:xfrm>
            <a:off x="3695" y="280"/>
            <a:ext cx="11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6" r:id="rId12" imgW="1090930" imgH="215900" progId="Equation.3">
                    <p:embed/>
                  </p:oleObj>
                </mc:Choice>
                <mc:Fallback>
                  <p:oleObj r:id="rId12" imgW="1090930" imgH="215900" progId="Equation.3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95" y="280"/>
                          <a:ext cx="1126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1758950" y="982663"/>
            <a:ext cx="6369050" cy="4605337"/>
            <a:chOff x="1108" y="619"/>
            <a:chExt cx="4012" cy="2901"/>
          </a:xfrm>
        </p:grpSpPr>
        <p:grpSp>
          <p:nvGrpSpPr>
            <p:cNvPr id="67623" name="Group 16"/>
            <p:cNvGrpSpPr/>
            <p:nvPr/>
          </p:nvGrpSpPr>
          <p:grpSpPr>
            <a:xfrm>
              <a:off x="2766" y="619"/>
              <a:ext cx="2354" cy="1343"/>
              <a:chOff x="2798" y="675"/>
              <a:chExt cx="2354" cy="1343"/>
            </a:xfrm>
          </p:grpSpPr>
          <p:sp>
            <p:nvSpPr>
              <p:cNvPr id="67625" name="Text Box 17"/>
              <p:cNvSpPr txBox="1"/>
              <p:nvPr/>
            </p:nvSpPr>
            <p:spPr>
              <a:xfrm>
                <a:off x="2798" y="675"/>
                <a:ext cx="12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对称性分析：</a:t>
                </a:r>
              </a:p>
            </p:txBody>
          </p:sp>
          <p:sp>
            <p:nvSpPr>
              <p:cNvPr id="67626" name="Text Box 18"/>
              <p:cNvSpPr txBox="1"/>
              <p:nvPr/>
            </p:nvSpPr>
            <p:spPr>
              <a:xfrm>
                <a:off x="2826" y="1730"/>
                <a:ext cx="2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环上各点  方向：切向</a:t>
                </a:r>
              </a:p>
            </p:txBody>
          </p:sp>
          <p:graphicFrame>
            <p:nvGraphicFramePr>
              <p:cNvPr id="67592" name="Object 19"/>
              <p:cNvGraphicFramePr/>
              <p:nvPr/>
            </p:nvGraphicFramePr>
            <p:xfrm>
              <a:off x="3688" y="1741"/>
              <a:ext cx="18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77" r:id="rId14" imgW="139700" imgH="177800" progId="Equation.3">
                      <p:embed/>
                    </p:oleObj>
                  </mc:Choice>
                  <mc:Fallback>
                    <p:oleObj r:id="rId14" imgW="139700" imgH="177800" progId="Equation.3">
                      <p:embed/>
                      <p:pic>
                        <p:nvPicPr>
                          <p:cNvPr id="0" name="图片 3628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688" y="1741"/>
                            <a:ext cx="184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27" name="Text Box 20"/>
              <p:cNvSpPr txBox="1"/>
              <p:nvPr/>
            </p:nvSpPr>
            <p:spPr>
              <a:xfrm>
                <a:off x="3196" y="1399"/>
                <a:ext cx="8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同心圆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环</a:t>
                </a:r>
              </a:p>
            </p:txBody>
          </p:sp>
          <p:sp>
            <p:nvSpPr>
              <p:cNvPr id="67628" name="Text Box 21"/>
              <p:cNvSpPr txBox="1"/>
              <p:nvPr/>
            </p:nvSpPr>
            <p:spPr>
              <a:xfrm>
                <a:off x="3106" y="1057"/>
                <a:ext cx="20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大小相等的点的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集合：</a:t>
                </a:r>
              </a:p>
            </p:txBody>
          </p:sp>
          <p:graphicFrame>
            <p:nvGraphicFramePr>
              <p:cNvPr id="67593" name="Object 22"/>
              <p:cNvGraphicFramePr/>
              <p:nvPr/>
            </p:nvGraphicFramePr>
            <p:xfrm>
              <a:off x="2875" y="1065"/>
              <a:ext cx="19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78" r:id="rId16" imgW="139700" imgH="177800" progId="Equation.3">
                      <p:embed/>
                    </p:oleObj>
                  </mc:Choice>
                  <mc:Fallback>
                    <p:oleObj r:id="rId16" imgW="139700" imgH="177800" progId="Equation.3">
                      <p:embed/>
                      <p:pic>
                        <p:nvPicPr>
                          <p:cNvPr id="0" name="图片 362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875" y="1065"/>
                            <a:ext cx="195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7624" name="Picture 23" descr="msotw9_temp0"/>
            <p:cNvPicPr>
              <a:picLocks noChangeAspect="1"/>
            </p:cNvPicPr>
            <p:nvPr/>
          </p:nvPicPr>
          <p:blipFill>
            <a:blip r:embed="rId18">
              <a:lum bright="-23999" contrast="84000"/>
            </a:blip>
            <a:stretch>
              <a:fillRect/>
            </a:stretch>
          </p:blipFill>
          <p:spPr>
            <a:xfrm>
              <a:off x="1108" y="2136"/>
              <a:ext cx="1306" cy="1384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grpSp>
        <p:nvGrpSpPr>
          <p:cNvPr id="6" name="Group 24"/>
          <p:cNvGrpSpPr/>
          <p:nvPr/>
        </p:nvGrpSpPr>
        <p:grpSpPr>
          <a:xfrm>
            <a:off x="1716088" y="3416300"/>
            <a:ext cx="5386387" cy="2892425"/>
            <a:chOff x="1081" y="2152"/>
            <a:chExt cx="3347" cy="1822"/>
          </a:xfrm>
        </p:grpSpPr>
        <p:grpSp>
          <p:nvGrpSpPr>
            <p:cNvPr id="67603" name="Group 25"/>
            <p:cNvGrpSpPr/>
            <p:nvPr/>
          </p:nvGrpSpPr>
          <p:grpSpPr>
            <a:xfrm>
              <a:off x="1081" y="3680"/>
              <a:ext cx="3347" cy="294"/>
              <a:chOff x="1025" y="2256"/>
              <a:chExt cx="3347" cy="294"/>
            </a:xfrm>
          </p:grpSpPr>
          <p:sp>
            <p:nvSpPr>
              <p:cNvPr id="67619" name="Text Box 26"/>
              <p:cNvSpPr txBox="1"/>
              <p:nvPr/>
            </p:nvSpPr>
            <p:spPr>
              <a:xfrm>
                <a:off x="1025" y="2262"/>
                <a:ext cx="29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以中心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半径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的圆环为安培环路</a:t>
                </a:r>
              </a:p>
            </p:txBody>
          </p:sp>
          <p:grpSp>
            <p:nvGrpSpPr>
              <p:cNvPr id="67620" name="Group 27"/>
              <p:cNvGrpSpPr/>
              <p:nvPr/>
            </p:nvGrpSpPr>
            <p:grpSpPr>
              <a:xfrm>
                <a:off x="4060" y="2256"/>
                <a:ext cx="312" cy="288"/>
                <a:chOff x="4332" y="3600"/>
                <a:chExt cx="312" cy="288"/>
              </a:xfrm>
            </p:grpSpPr>
            <p:sp>
              <p:nvSpPr>
                <p:cNvPr id="67621" name="Arc 28"/>
                <p:cNvSpPr/>
                <p:nvPr/>
              </p:nvSpPr>
              <p:spPr>
                <a:xfrm flipH="1">
                  <a:off x="4380" y="3634"/>
                  <a:ext cx="181" cy="176"/>
                </a:xfrm>
                <a:custGeom>
                  <a:avLst/>
                  <a:gdLst>
                    <a:gd name="txL" fmla="*/ 0 w 42141"/>
                    <a:gd name="txT" fmla="*/ 0 h 21600"/>
                    <a:gd name="txR" fmla="*/ 42141 w 42141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2141" h="21600" fill="none">
                      <a:moveTo>
                        <a:pt x="-1" y="14919"/>
                      </a:moveTo>
                      <a:cubicBezTo>
                        <a:pt x="2893" y="6022"/>
                        <a:pt x="11185" y="-1"/>
                        <a:pt x="20541" y="0"/>
                      </a:cubicBezTo>
                      <a:cubicBezTo>
                        <a:pt x="32470" y="0"/>
                        <a:pt x="42141" y="9670"/>
                        <a:pt x="42141" y="21600"/>
                      </a:cubicBezTo>
                    </a:path>
                    <a:path w="42141" h="21600" stroke="0">
                      <a:moveTo>
                        <a:pt x="-1" y="14919"/>
                      </a:moveTo>
                      <a:cubicBezTo>
                        <a:pt x="2893" y="6022"/>
                        <a:pt x="11185" y="-1"/>
                        <a:pt x="20541" y="0"/>
                      </a:cubicBezTo>
                      <a:cubicBezTo>
                        <a:pt x="32470" y="0"/>
                        <a:pt x="42141" y="9670"/>
                        <a:pt x="42141" y="21600"/>
                      </a:cubicBezTo>
                      <a:lnTo>
                        <a:pt x="20541" y="2160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22" name="Text Box 29"/>
                <p:cNvSpPr txBox="1"/>
                <p:nvPr/>
              </p:nvSpPr>
              <p:spPr>
                <a:xfrm>
                  <a:off x="4332" y="3600"/>
                  <a:ext cx="3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ctr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FF3300"/>
                      </a:solidFill>
                      <a:latin typeface="楷体_GB2312" pitchFamily="49" charset="-122"/>
                      <a:ea typeface="楷体_GB2312" pitchFamily="49" charset="-122"/>
                    </a:rPr>
                    <a:t>+</a:t>
                  </a:r>
                </a:p>
              </p:txBody>
            </p:sp>
          </p:grpSp>
        </p:grpSp>
        <p:grpSp>
          <p:nvGrpSpPr>
            <p:cNvPr id="67604" name="Group 30"/>
            <p:cNvGrpSpPr/>
            <p:nvPr/>
          </p:nvGrpSpPr>
          <p:grpSpPr>
            <a:xfrm>
              <a:off x="2912" y="2152"/>
              <a:ext cx="1468" cy="1331"/>
              <a:chOff x="2912" y="2152"/>
              <a:chExt cx="1468" cy="1331"/>
            </a:xfrm>
          </p:grpSpPr>
          <p:sp>
            <p:nvSpPr>
              <p:cNvPr id="67605" name="Rectangle 31"/>
              <p:cNvSpPr/>
              <p:nvPr/>
            </p:nvSpPr>
            <p:spPr>
              <a:xfrm>
                <a:off x="2912" y="2152"/>
                <a:ext cx="1468" cy="1331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67606" name="Picture 32" descr="未定标题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8" y="2203"/>
                <a:ext cx="1424" cy="121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67586" name="Object 33"/>
              <p:cNvGraphicFramePr/>
              <p:nvPr/>
            </p:nvGraphicFramePr>
            <p:xfrm>
              <a:off x="3501" y="2697"/>
              <a:ext cx="131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79" r:id="rId19" imgW="127000" imgH="139700" progId="Equation.3">
                      <p:embed/>
                    </p:oleObj>
                  </mc:Choice>
                  <mc:Fallback>
                    <p:oleObj r:id="rId19" imgW="127000" imgH="139700" progId="Equation.3">
                      <p:embed/>
                      <p:pic>
                        <p:nvPicPr>
                          <p:cNvPr id="0" name="图片 362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501" y="2697"/>
                            <a:ext cx="131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7" name="Line 34"/>
              <p:cNvSpPr/>
              <p:nvPr/>
            </p:nvSpPr>
            <p:spPr>
              <a:xfrm>
                <a:off x="3614" y="2799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</p:sp>
          <p:graphicFrame>
            <p:nvGraphicFramePr>
              <p:cNvPr id="67587" name="Object 35"/>
              <p:cNvGraphicFramePr/>
              <p:nvPr/>
            </p:nvGraphicFramePr>
            <p:xfrm>
              <a:off x="3689" y="2630"/>
              <a:ext cx="160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0" r:id="rId20" imgW="190500" imgH="215900" progId="Equation.3">
                      <p:embed/>
                    </p:oleObj>
                  </mc:Choice>
                  <mc:Fallback>
                    <p:oleObj r:id="rId20" imgW="190500" imgH="215900" progId="Equation.3">
                      <p:embed/>
                      <p:pic>
                        <p:nvPicPr>
                          <p:cNvPr id="0" name="图片 363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689" y="2630"/>
                            <a:ext cx="160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8" name="Line 36"/>
              <p:cNvSpPr/>
              <p:nvPr/>
            </p:nvSpPr>
            <p:spPr>
              <a:xfrm>
                <a:off x="3614" y="2799"/>
                <a:ext cx="484" cy="33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</p:sp>
          <p:graphicFrame>
            <p:nvGraphicFramePr>
              <p:cNvPr id="67588" name="Object 37"/>
              <p:cNvGraphicFramePr/>
              <p:nvPr/>
            </p:nvGraphicFramePr>
            <p:xfrm>
              <a:off x="3632" y="2892"/>
              <a:ext cx="17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1" r:id="rId21" imgW="203200" imgH="215900" progId="Equation.3">
                      <p:embed/>
                    </p:oleObj>
                  </mc:Choice>
                  <mc:Fallback>
                    <p:oleObj r:id="rId21" imgW="203200" imgH="215900" progId="Equation.3">
                      <p:embed/>
                      <p:pic>
                        <p:nvPicPr>
                          <p:cNvPr id="0" name="图片 3631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632" y="2892"/>
                            <a:ext cx="172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9" name="Line 38"/>
              <p:cNvSpPr/>
              <p:nvPr/>
            </p:nvSpPr>
            <p:spPr>
              <a:xfrm flipH="1" flipV="1">
                <a:off x="3704" y="2374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7589" name="Object 39"/>
              <p:cNvGraphicFramePr/>
              <p:nvPr/>
            </p:nvGraphicFramePr>
            <p:xfrm>
              <a:off x="3896" y="2203"/>
              <a:ext cx="23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2" r:id="rId22" imgW="330200" imgH="190500" progId="Equation.3">
                      <p:embed/>
                    </p:oleObj>
                  </mc:Choice>
                  <mc:Fallback>
                    <p:oleObj r:id="rId22" imgW="330200" imgH="190500" progId="Equation.3">
                      <p:embed/>
                      <p:pic>
                        <p:nvPicPr>
                          <p:cNvPr id="0" name="图片 3632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96" y="2203"/>
                            <a:ext cx="232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0" name="Line 40"/>
              <p:cNvSpPr/>
              <p:nvPr/>
            </p:nvSpPr>
            <p:spPr>
              <a:xfrm flipH="1">
                <a:off x="3571" y="2796"/>
                <a:ext cx="92" cy="432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67611" name="Oval 41"/>
              <p:cNvSpPr/>
              <p:nvPr/>
            </p:nvSpPr>
            <p:spPr>
              <a:xfrm>
                <a:off x="3195" y="2390"/>
                <a:ext cx="878" cy="844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2" name="Oval 42"/>
              <p:cNvSpPr/>
              <p:nvPr/>
            </p:nvSpPr>
            <p:spPr>
              <a:xfrm>
                <a:off x="3030" y="2210"/>
                <a:ext cx="1249" cy="1198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3" name="Line 43"/>
              <p:cNvSpPr/>
              <p:nvPr/>
            </p:nvSpPr>
            <p:spPr>
              <a:xfrm flipV="1">
                <a:off x="4262" y="2709"/>
                <a:ext cx="1" cy="10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4" name="Line 44"/>
              <p:cNvSpPr/>
              <p:nvPr/>
            </p:nvSpPr>
            <p:spPr>
              <a:xfrm flipH="1">
                <a:off x="3080" y="2806"/>
                <a:ext cx="571" cy="27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5" name="Oval 45"/>
              <p:cNvSpPr/>
              <p:nvPr/>
            </p:nvSpPr>
            <p:spPr>
              <a:xfrm>
                <a:off x="3458" y="2607"/>
                <a:ext cx="404" cy="399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6" name="Line 46"/>
              <p:cNvSpPr/>
              <p:nvPr/>
            </p:nvSpPr>
            <p:spPr>
              <a:xfrm flipV="1">
                <a:off x="4060" y="2744"/>
                <a:ext cx="1" cy="102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7" name="Line 47"/>
              <p:cNvSpPr/>
              <p:nvPr/>
            </p:nvSpPr>
            <p:spPr>
              <a:xfrm flipV="1">
                <a:off x="3850" y="2805"/>
                <a:ext cx="1" cy="101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7590" name="Object 48"/>
              <p:cNvGraphicFramePr/>
              <p:nvPr/>
            </p:nvGraphicFramePr>
            <p:xfrm>
              <a:off x="3107" y="3251"/>
              <a:ext cx="9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3" r:id="rId23" imgW="292100" imgH="342900" progId="Equation.3">
                      <p:embed/>
                    </p:oleObj>
                  </mc:Choice>
                  <mc:Fallback>
                    <p:oleObj r:id="rId23" imgW="292100" imgH="342900" progId="Equation.3">
                      <p:embed/>
                      <p:pic>
                        <p:nvPicPr>
                          <p:cNvPr id="0" name="图片 3633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07" y="3251"/>
                            <a:ext cx="99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1" name="Object 49"/>
              <p:cNvGraphicFramePr/>
              <p:nvPr/>
            </p:nvGraphicFramePr>
            <p:xfrm flipH="1">
              <a:off x="3313" y="2785"/>
              <a:ext cx="129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4" r:id="rId25" imgW="114300" imgH="127000" progId="Equation.3">
                      <p:embed/>
                    </p:oleObj>
                  </mc:Choice>
                  <mc:Fallback>
                    <p:oleObj r:id="rId25" imgW="114300" imgH="127000" progId="Equation.3">
                      <p:embed/>
                      <p:pic>
                        <p:nvPicPr>
                          <p:cNvPr id="0" name="图片 363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 flipH="1">
                            <a:off x="3313" y="2785"/>
                            <a:ext cx="129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8" name="Line 50"/>
              <p:cNvSpPr/>
              <p:nvPr/>
            </p:nvSpPr>
            <p:spPr>
              <a:xfrm flipH="1">
                <a:off x="3528" y="2816"/>
                <a:ext cx="104" cy="152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stealth" w="sm" len="med"/>
              </a:ln>
            </p:spPr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24"/>
          <p:cNvSpPr txBox="1"/>
          <p:nvPr/>
        </p:nvSpPr>
        <p:spPr>
          <a:xfrm>
            <a:off x="755650" y="620713"/>
            <a:ext cx="6994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导线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8.5×10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28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/m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 6A/mm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时，</a:t>
            </a:r>
          </a:p>
        </p:txBody>
      </p:sp>
      <p:graphicFrame>
        <p:nvGraphicFramePr>
          <p:cNvPr id="457753" name="Object 25"/>
          <p:cNvGraphicFramePr/>
          <p:nvPr/>
        </p:nvGraphicFramePr>
        <p:xfrm>
          <a:off x="1417638" y="1111250"/>
          <a:ext cx="6511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3" imgW="3148330" imgH="431800" progId="Equation.DSMT4">
                  <p:embed/>
                </p:oleObj>
              </mc:Choice>
              <mc:Fallback>
                <p:oleObj r:id="rId3" imgW="314833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7638" y="1111250"/>
                        <a:ext cx="651192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900113" y="2132013"/>
            <a:ext cx="5978525" cy="482600"/>
            <a:chOff x="584" y="3414"/>
            <a:chExt cx="3640" cy="304"/>
          </a:xfrm>
        </p:grpSpPr>
        <p:sp>
          <p:nvSpPr>
            <p:cNvPr id="6183" name="Text Box 27"/>
            <p:cNvSpPr txBox="1"/>
            <p:nvPr/>
          </p:nvSpPr>
          <p:spPr>
            <a:xfrm>
              <a:off x="584" y="3414"/>
              <a:ext cx="3011" cy="288"/>
            </a:xfrm>
            <a:prstGeom prst="rect">
              <a:avLst/>
            </a:prstGeom>
            <a:noFill/>
            <a:ln w="4127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电流的传播速度是电场的传播速度</a:t>
              </a:r>
            </a:p>
          </p:txBody>
        </p:sp>
        <p:sp>
          <p:nvSpPr>
            <p:cNvPr id="6184" name="Text Box 28"/>
            <p:cNvSpPr txBox="1"/>
            <p:nvPr/>
          </p:nvSpPr>
          <p:spPr>
            <a:xfrm>
              <a:off x="3470" y="3430"/>
              <a:ext cx="754" cy="288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为光速</a:t>
              </a:r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57757" name="Object 29"/>
          <p:cNvGraphicFramePr/>
          <p:nvPr/>
        </p:nvGraphicFramePr>
        <p:xfrm>
          <a:off x="2735263" y="2730500"/>
          <a:ext cx="974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5" imgW="431800" imgH="139700" progId="Equation.DSMT4">
                  <p:embed/>
                </p:oleObj>
              </mc:Choice>
              <mc:Fallback>
                <p:oleObj r:id="rId5" imgW="431800" imgH="1397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5263" y="2730500"/>
                        <a:ext cx="9747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8" name="Rectangle 30"/>
          <p:cNvSpPr/>
          <p:nvPr/>
        </p:nvSpPr>
        <p:spPr>
          <a:xfrm>
            <a:off x="900113" y="2636838"/>
            <a:ext cx="203200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漂移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速度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042988" y="3932238"/>
            <a:ext cx="6842125" cy="2305050"/>
            <a:chOff x="1066" y="2341"/>
            <a:chExt cx="4037" cy="1452"/>
          </a:xfrm>
        </p:grpSpPr>
        <p:grpSp>
          <p:nvGrpSpPr>
            <p:cNvPr id="6158" name="Group 32"/>
            <p:cNvGrpSpPr/>
            <p:nvPr/>
          </p:nvGrpSpPr>
          <p:grpSpPr>
            <a:xfrm>
              <a:off x="1066" y="2341"/>
              <a:ext cx="4037" cy="1452"/>
              <a:chOff x="1066" y="2341"/>
              <a:chExt cx="3960" cy="1452"/>
            </a:xfrm>
          </p:grpSpPr>
          <p:grpSp>
            <p:nvGrpSpPr>
              <p:cNvPr id="6161" name="Group 33"/>
              <p:cNvGrpSpPr/>
              <p:nvPr/>
            </p:nvGrpSpPr>
            <p:grpSpPr>
              <a:xfrm>
                <a:off x="1066" y="2432"/>
                <a:ext cx="1748" cy="1267"/>
                <a:chOff x="2925" y="1752"/>
                <a:chExt cx="1748" cy="1267"/>
              </a:xfrm>
            </p:grpSpPr>
            <p:sp>
              <p:nvSpPr>
                <p:cNvPr id="6179" name="Text Box 34"/>
                <p:cNvSpPr txBox="1"/>
                <p:nvPr/>
              </p:nvSpPr>
              <p:spPr>
                <a:xfrm>
                  <a:off x="2971" y="1752"/>
                  <a:ext cx="125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eaLnBrk="1" hangingPunct="1"/>
                  <a:r>
                    <a:rPr lang="zh-CN" altLang="en-US" sz="2400" dirty="0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分布：</a:t>
                  </a:r>
                  <a:r>
                    <a:rPr lang="zh-CN" altLang="en-US" sz="2400" dirty="0">
                      <a:latin typeface="楷体_GB2312" pitchFamily="49" charset="-122"/>
                      <a:ea typeface="楷体_GB2312" pitchFamily="49" charset="-122"/>
                    </a:rPr>
                    <a:t>电流线</a:t>
                  </a:r>
                </a:p>
              </p:txBody>
            </p:sp>
            <p:grpSp>
              <p:nvGrpSpPr>
                <p:cNvPr id="6180" name="Group 35"/>
                <p:cNvGrpSpPr/>
                <p:nvPr/>
              </p:nvGrpSpPr>
              <p:grpSpPr>
                <a:xfrm>
                  <a:off x="2925" y="2251"/>
                  <a:ext cx="1748" cy="768"/>
                  <a:chOff x="3016" y="2468"/>
                  <a:chExt cx="1748" cy="768"/>
                </a:xfrm>
              </p:grpSpPr>
              <p:sp>
                <p:nvSpPr>
                  <p:cNvPr id="6181" name="AutoShape 36"/>
                  <p:cNvSpPr/>
                  <p:nvPr/>
                </p:nvSpPr>
                <p:spPr>
                  <a:xfrm>
                    <a:off x="3016" y="2568"/>
                    <a:ext cx="181" cy="582"/>
                  </a:xfrm>
                  <a:prstGeom prst="leftBrace">
                    <a:avLst>
                      <a:gd name="adj1" fmla="val 26795"/>
                      <a:gd name="adj2" fmla="val 50000"/>
                    </a:avLst>
                  </a:pr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82" name="Text Box 37"/>
                  <p:cNvSpPr txBox="1"/>
                  <p:nvPr/>
                </p:nvSpPr>
                <p:spPr>
                  <a:xfrm>
                    <a:off x="3198" y="2468"/>
                    <a:ext cx="1566" cy="7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其切向即   方向</a:t>
                    </a:r>
                  </a:p>
                  <a:p>
                    <a:pPr lvl="0" eaLnBrk="1" hangingPunct="1"/>
                    <a:endParaRPr lang="zh-CN" altLang="en-US" sz="2400" dirty="0">
                      <a:latin typeface="楷体_GB2312" pitchFamily="49" charset="-122"/>
                      <a:ea typeface="楷体_GB2312" pitchFamily="49" charset="-122"/>
                    </a:endParaRPr>
                  </a:p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其疏密     大小</a:t>
                    </a:r>
                  </a:p>
                </p:txBody>
              </p:sp>
              <p:graphicFrame>
                <p:nvGraphicFramePr>
                  <p:cNvPr id="6150" name="Object 38"/>
                  <p:cNvGraphicFramePr/>
                  <p:nvPr/>
                </p:nvGraphicFramePr>
                <p:xfrm>
                  <a:off x="3878" y="2886"/>
                  <a:ext cx="408" cy="3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37" r:id="rId7" imgW="279400" imgH="241300" progId="Equation.3">
                          <p:embed/>
                        </p:oleObj>
                      </mc:Choice>
                      <mc:Fallback>
                        <p:oleObj r:id="rId7" imgW="279400" imgH="241300" progId="Equation.3">
                          <p:embed/>
                          <p:pic>
                            <p:nvPicPr>
                              <p:cNvPr id="0" name="图片 3119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78" y="2886"/>
                                <a:ext cx="408" cy="35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51" name="Object 39"/>
                  <p:cNvGraphicFramePr/>
                  <p:nvPr/>
                </p:nvGraphicFramePr>
                <p:xfrm>
                  <a:off x="4059" y="2478"/>
                  <a:ext cx="150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38" r:id="rId9" imgW="127000" imgH="240665" progId="Equation.3">
                          <p:embed/>
                        </p:oleObj>
                      </mc:Choice>
                      <mc:Fallback>
                        <p:oleObj r:id="rId9" imgW="127000" imgH="240665" progId="Equation.3">
                          <p:embed/>
                          <p:pic>
                            <p:nvPicPr>
                              <p:cNvPr id="0" name="图片 3120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9" y="2478"/>
                                <a:ext cx="150" cy="2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6162" name="Group 40"/>
              <p:cNvGrpSpPr/>
              <p:nvPr/>
            </p:nvGrpSpPr>
            <p:grpSpPr>
              <a:xfrm>
                <a:off x="3379" y="2341"/>
                <a:ext cx="1647" cy="1452"/>
                <a:chOff x="2744" y="981"/>
                <a:chExt cx="1647" cy="1452"/>
              </a:xfrm>
            </p:grpSpPr>
            <p:sp>
              <p:nvSpPr>
                <p:cNvPr id="6163" name="Rectangle 41"/>
                <p:cNvSpPr/>
                <p:nvPr/>
              </p:nvSpPr>
              <p:spPr>
                <a:xfrm>
                  <a:off x="2744" y="981"/>
                  <a:ext cx="1647" cy="1452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4" name="Rectangle 42"/>
                <p:cNvSpPr/>
                <p:nvPr/>
              </p:nvSpPr>
              <p:spPr>
                <a:xfrm>
                  <a:off x="2971" y="1207"/>
                  <a:ext cx="1088" cy="953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5" name="Line 43"/>
                <p:cNvSpPr/>
                <p:nvPr/>
              </p:nvSpPr>
              <p:spPr>
                <a:xfrm>
                  <a:off x="2789" y="1026"/>
                  <a:ext cx="1497" cy="1315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66" name="Freeform 44"/>
                <p:cNvSpPr/>
                <p:nvPr/>
              </p:nvSpPr>
              <p:spPr>
                <a:xfrm>
                  <a:off x="2971" y="1207"/>
                  <a:ext cx="1088" cy="955"/>
                </a:xfrm>
                <a:custGeom>
                  <a:avLst/>
                  <a:gdLst>
                    <a:gd name="txL" fmla="*/ 0 w 1632"/>
                    <a:gd name="txT" fmla="*/ 0 h 1248"/>
                    <a:gd name="txR" fmla="*/ 1632 w 1632"/>
                    <a:gd name="txB" fmla="*/ 1248 h 1248"/>
                  </a:gdLst>
                  <a:ahLst/>
                  <a:cxnLst>
                    <a:cxn ang="0">
                      <a:pos x="0" y="0"/>
                    </a:cxn>
                    <a:cxn ang="0">
                      <a:pos x="31" y="12"/>
                    </a:cxn>
                    <a:cxn ang="0">
                      <a:pos x="63" y="25"/>
                    </a:cxn>
                    <a:cxn ang="0">
                      <a:pos x="114" y="64"/>
                    </a:cxn>
                    <a:cxn ang="0">
                      <a:pos x="145" y="101"/>
                    </a:cxn>
                    <a:cxn ang="0">
                      <a:pos x="171" y="151"/>
                    </a:cxn>
                    <a:cxn ang="0">
                      <a:pos x="196" y="227"/>
                    </a:cxn>
                    <a:cxn ang="0">
                      <a:pos x="215" y="328"/>
                    </a:cxn>
                  </a:cxnLst>
                  <a:rect l="txL" t="txT" r="txR" b="txB"/>
                  <a:pathLst>
                    <a:path w="1632" h="1248">
                      <a:moveTo>
                        <a:pt x="0" y="0"/>
                      </a:moveTo>
                      <a:cubicBezTo>
                        <a:pt x="80" y="16"/>
                        <a:pt x="160" y="32"/>
                        <a:pt x="240" y="48"/>
                      </a:cubicBezTo>
                      <a:cubicBezTo>
                        <a:pt x="320" y="64"/>
                        <a:pt x="376" y="64"/>
                        <a:pt x="480" y="96"/>
                      </a:cubicBezTo>
                      <a:cubicBezTo>
                        <a:pt x="584" y="128"/>
                        <a:pt x="760" y="192"/>
                        <a:pt x="864" y="240"/>
                      </a:cubicBezTo>
                      <a:cubicBezTo>
                        <a:pt x="968" y="288"/>
                        <a:pt x="1032" y="328"/>
                        <a:pt x="1104" y="384"/>
                      </a:cubicBezTo>
                      <a:cubicBezTo>
                        <a:pt x="1176" y="440"/>
                        <a:pt x="1232" y="496"/>
                        <a:pt x="1296" y="576"/>
                      </a:cubicBezTo>
                      <a:cubicBezTo>
                        <a:pt x="1360" y="656"/>
                        <a:pt x="1432" y="752"/>
                        <a:pt x="1488" y="864"/>
                      </a:cubicBezTo>
                      <a:cubicBezTo>
                        <a:pt x="1544" y="976"/>
                        <a:pt x="1588" y="1112"/>
                        <a:pt x="1632" y="1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7" name="Freeform 45"/>
                <p:cNvSpPr/>
                <p:nvPr/>
              </p:nvSpPr>
              <p:spPr>
                <a:xfrm rot="10774908">
                  <a:off x="2971" y="1162"/>
                  <a:ext cx="1111" cy="998"/>
                </a:xfrm>
                <a:custGeom>
                  <a:avLst/>
                  <a:gdLst>
                    <a:gd name="txL" fmla="*/ 0 w 1632"/>
                    <a:gd name="txT" fmla="*/ 0 h 1248"/>
                    <a:gd name="txR" fmla="*/ 1632 w 1632"/>
                    <a:gd name="txB" fmla="*/ 1248 h 1248"/>
                  </a:gdLst>
                  <a:ahLst/>
                  <a:cxnLst>
                    <a:cxn ang="0">
                      <a:pos x="0" y="0"/>
                    </a:cxn>
                    <a:cxn ang="0">
                      <a:pos x="35" y="15"/>
                    </a:cxn>
                    <a:cxn ang="0">
                      <a:pos x="70" y="32"/>
                    </a:cxn>
                    <a:cxn ang="0">
                      <a:pos x="126" y="78"/>
                    </a:cxn>
                    <a:cxn ang="0">
                      <a:pos x="162" y="126"/>
                    </a:cxn>
                    <a:cxn ang="0">
                      <a:pos x="189" y="189"/>
                    </a:cxn>
                    <a:cxn ang="0">
                      <a:pos x="218" y="282"/>
                    </a:cxn>
                    <a:cxn ang="0">
                      <a:pos x="239" y="408"/>
                    </a:cxn>
                  </a:cxnLst>
                  <a:rect l="txL" t="txT" r="txR" b="txB"/>
                  <a:pathLst>
                    <a:path w="1632" h="1248">
                      <a:moveTo>
                        <a:pt x="0" y="0"/>
                      </a:moveTo>
                      <a:cubicBezTo>
                        <a:pt x="80" y="16"/>
                        <a:pt x="160" y="32"/>
                        <a:pt x="240" y="48"/>
                      </a:cubicBezTo>
                      <a:cubicBezTo>
                        <a:pt x="320" y="64"/>
                        <a:pt x="376" y="64"/>
                        <a:pt x="480" y="96"/>
                      </a:cubicBezTo>
                      <a:cubicBezTo>
                        <a:pt x="584" y="128"/>
                        <a:pt x="760" y="192"/>
                        <a:pt x="864" y="240"/>
                      </a:cubicBezTo>
                      <a:cubicBezTo>
                        <a:pt x="968" y="288"/>
                        <a:pt x="1032" y="328"/>
                        <a:pt x="1104" y="384"/>
                      </a:cubicBezTo>
                      <a:cubicBezTo>
                        <a:pt x="1176" y="440"/>
                        <a:pt x="1232" y="496"/>
                        <a:pt x="1296" y="576"/>
                      </a:cubicBezTo>
                      <a:cubicBezTo>
                        <a:pt x="1360" y="656"/>
                        <a:pt x="1432" y="752"/>
                        <a:pt x="1488" y="864"/>
                      </a:cubicBezTo>
                      <a:cubicBezTo>
                        <a:pt x="1544" y="976"/>
                        <a:pt x="1588" y="1112"/>
                        <a:pt x="1632" y="1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8" name="Freeform 46"/>
                <p:cNvSpPr/>
                <p:nvPr/>
              </p:nvSpPr>
              <p:spPr>
                <a:xfrm>
                  <a:off x="3016" y="1207"/>
                  <a:ext cx="1043" cy="922"/>
                </a:xfrm>
                <a:custGeom>
                  <a:avLst/>
                  <a:gdLst>
                    <a:gd name="txL" fmla="*/ 0 w 1680"/>
                    <a:gd name="txT" fmla="*/ 0 h 1200"/>
                    <a:gd name="txR" fmla="*/ 1680 w 1680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49" y="13"/>
                    </a:cxn>
                    <a:cxn ang="0">
                      <a:pos x="89" y="26"/>
                    </a:cxn>
                    <a:cxn ang="0">
                      <a:pos x="124" y="64"/>
                    </a:cxn>
                    <a:cxn ang="0">
                      <a:pos x="146" y="180"/>
                    </a:cxn>
                    <a:cxn ang="0">
                      <a:pos x="155" y="321"/>
                    </a:cxn>
                  </a:cxnLst>
                  <a:rect l="txL" t="txT" r="txR" b="txB"/>
                  <a:pathLst>
                    <a:path w="1680" h="1200">
                      <a:moveTo>
                        <a:pt x="0" y="0"/>
                      </a:moveTo>
                      <a:cubicBezTo>
                        <a:pt x="184" y="16"/>
                        <a:pt x="368" y="32"/>
                        <a:pt x="528" y="48"/>
                      </a:cubicBezTo>
                      <a:cubicBezTo>
                        <a:pt x="688" y="64"/>
                        <a:pt x="824" y="64"/>
                        <a:pt x="960" y="96"/>
                      </a:cubicBezTo>
                      <a:cubicBezTo>
                        <a:pt x="1096" y="128"/>
                        <a:pt x="1240" y="144"/>
                        <a:pt x="1344" y="240"/>
                      </a:cubicBezTo>
                      <a:cubicBezTo>
                        <a:pt x="1448" y="336"/>
                        <a:pt x="1528" y="512"/>
                        <a:pt x="1584" y="672"/>
                      </a:cubicBezTo>
                      <a:cubicBezTo>
                        <a:pt x="1640" y="832"/>
                        <a:pt x="1660" y="1016"/>
                        <a:pt x="1680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9" name="Line 47"/>
                <p:cNvSpPr/>
                <p:nvPr/>
              </p:nvSpPr>
              <p:spPr>
                <a:xfrm>
                  <a:off x="3403" y="1570"/>
                  <a:ext cx="159" cy="147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0" name="Line 48"/>
                <p:cNvSpPr/>
                <p:nvPr/>
              </p:nvSpPr>
              <p:spPr>
                <a:xfrm>
                  <a:off x="3809" y="1344"/>
                  <a:ext cx="136" cy="91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1" name="Line 49"/>
                <p:cNvSpPr/>
                <p:nvPr/>
              </p:nvSpPr>
              <p:spPr>
                <a:xfrm>
                  <a:off x="3510" y="1525"/>
                  <a:ext cx="149" cy="136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2" name="Line 50"/>
                <p:cNvSpPr/>
                <p:nvPr/>
              </p:nvSpPr>
              <p:spPr>
                <a:xfrm>
                  <a:off x="3635" y="1434"/>
                  <a:ext cx="158" cy="112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6149" name="Object 51"/>
                <p:cNvGraphicFramePr/>
                <p:nvPr/>
              </p:nvGraphicFramePr>
              <p:xfrm>
                <a:off x="3878" y="1207"/>
                <a:ext cx="189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39" r:id="rId11" imgW="127000" imgH="240665" progId="Equation.3">
                        <p:embed/>
                      </p:oleObj>
                    </mc:Choice>
                    <mc:Fallback>
                      <p:oleObj r:id="rId11" imgW="127000" imgH="240665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8" y="1207"/>
                              <a:ext cx="189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73" name="Freeform 52"/>
                <p:cNvSpPr/>
                <p:nvPr/>
              </p:nvSpPr>
              <p:spPr>
                <a:xfrm>
                  <a:off x="2987" y="1207"/>
                  <a:ext cx="1088" cy="953"/>
                </a:xfrm>
                <a:custGeom>
                  <a:avLst/>
                  <a:gdLst>
                    <a:gd name="txL" fmla="*/ 0 w 1248"/>
                    <a:gd name="txT" fmla="*/ 0 h 1200"/>
                    <a:gd name="txR" fmla="*/ 1248 w 1248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290" y="228"/>
                    </a:cxn>
                    <a:cxn ang="0">
                      <a:pos x="629" y="379"/>
                    </a:cxn>
                  </a:cxnLst>
                  <a:rect l="txL" t="txT" r="txR" b="txB"/>
                  <a:pathLst>
                    <a:path w="1248" h="1200">
                      <a:moveTo>
                        <a:pt x="0" y="0"/>
                      </a:moveTo>
                      <a:cubicBezTo>
                        <a:pt x="184" y="260"/>
                        <a:pt x="368" y="520"/>
                        <a:pt x="576" y="720"/>
                      </a:cubicBezTo>
                      <a:cubicBezTo>
                        <a:pt x="784" y="920"/>
                        <a:pt x="1016" y="1060"/>
                        <a:pt x="1248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4" name="Line 53"/>
                <p:cNvSpPr/>
                <p:nvPr/>
              </p:nvSpPr>
              <p:spPr>
                <a:xfrm>
                  <a:off x="3198" y="1706"/>
                  <a:ext cx="91" cy="136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5" name="Freeform 54"/>
                <p:cNvSpPr/>
                <p:nvPr/>
              </p:nvSpPr>
              <p:spPr>
                <a:xfrm>
                  <a:off x="3016" y="1207"/>
                  <a:ext cx="1059" cy="953"/>
                </a:xfrm>
                <a:custGeom>
                  <a:avLst/>
                  <a:gdLst>
                    <a:gd name="txL" fmla="*/ 0 w 1296"/>
                    <a:gd name="txT" fmla="*/ 0 h 1200"/>
                    <a:gd name="txR" fmla="*/ 1296 w 1296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245" y="152"/>
                    </a:cxn>
                    <a:cxn ang="0">
                      <a:pos x="472" y="379"/>
                    </a:cxn>
                  </a:cxnLst>
                  <a:rect l="txL" t="txT" r="txR" b="txB"/>
                  <a:pathLst>
                    <a:path w="1296" h="1200">
                      <a:moveTo>
                        <a:pt x="0" y="0"/>
                      </a:moveTo>
                      <a:cubicBezTo>
                        <a:pt x="228" y="140"/>
                        <a:pt x="456" y="280"/>
                        <a:pt x="672" y="480"/>
                      </a:cubicBezTo>
                      <a:cubicBezTo>
                        <a:pt x="888" y="680"/>
                        <a:pt x="1092" y="940"/>
                        <a:pt x="1296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6" name="Freeform 55"/>
                <p:cNvSpPr/>
                <p:nvPr/>
              </p:nvSpPr>
              <p:spPr>
                <a:xfrm>
                  <a:off x="2971" y="1207"/>
                  <a:ext cx="1071" cy="943"/>
                </a:xfrm>
                <a:custGeom>
                  <a:avLst/>
                  <a:gdLst>
                    <a:gd name="txL" fmla="*/ 0 w 1248"/>
                    <a:gd name="txT" fmla="*/ 0 h 1184"/>
                    <a:gd name="txR" fmla="*/ 1248 w 1248"/>
                    <a:gd name="txB" fmla="*/ 1184 h 1184"/>
                  </a:gdLst>
                  <a:ahLst/>
                  <a:cxnLst>
                    <a:cxn ang="0">
                      <a:pos x="0" y="0"/>
                    </a:cxn>
                    <a:cxn ang="0">
                      <a:pos x="67" y="307"/>
                    </a:cxn>
                    <a:cxn ang="0">
                      <a:pos x="313" y="370"/>
                    </a:cxn>
                    <a:cxn ang="0">
                      <a:pos x="581" y="370"/>
                    </a:cxn>
                  </a:cxnLst>
                  <a:rect l="txL" t="txT" r="txR" b="txB"/>
                  <a:pathLst>
                    <a:path w="1248" h="1184">
                      <a:moveTo>
                        <a:pt x="0" y="0"/>
                      </a:moveTo>
                      <a:cubicBezTo>
                        <a:pt x="16" y="384"/>
                        <a:pt x="32" y="768"/>
                        <a:pt x="144" y="960"/>
                      </a:cubicBezTo>
                      <a:cubicBezTo>
                        <a:pt x="256" y="1152"/>
                        <a:pt x="488" y="1120"/>
                        <a:pt x="672" y="1152"/>
                      </a:cubicBezTo>
                      <a:cubicBezTo>
                        <a:pt x="856" y="1184"/>
                        <a:pt x="1152" y="1152"/>
                        <a:pt x="1248" y="115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7" name="Line 56"/>
                <p:cNvSpPr/>
                <p:nvPr/>
              </p:nvSpPr>
              <p:spPr>
                <a:xfrm rot="1745710">
                  <a:off x="3061" y="1976"/>
                  <a:ext cx="95" cy="74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8" name="Line 57"/>
                <p:cNvSpPr/>
                <p:nvPr/>
              </p:nvSpPr>
              <p:spPr>
                <a:xfrm>
                  <a:off x="3326" y="1616"/>
                  <a:ext cx="91" cy="136"/>
                </a:xfrm>
                <a:prstGeom prst="line">
                  <a:avLst/>
                </a:prstGeom>
                <a:ln w="9525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6159" name="Text Box 58"/>
            <p:cNvSpPr txBox="1"/>
            <p:nvPr/>
          </p:nvSpPr>
          <p:spPr>
            <a:xfrm>
              <a:off x="3470" y="2478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6160" name="Text Box 59"/>
            <p:cNvSpPr txBox="1"/>
            <p:nvPr/>
          </p:nvSpPr>
          <p:spPr>
            <a:xfrm>
              <a:off x="4830" y="3294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828675" y="3284538"/>
            <a:ext cx="3167063" cy="566737"/>
            <a:chOff x="144" y="1728"/>
            <a:chExt cx="1832" cy="357"/>
          </a:xfrm>
        </p:grpSpPr>
        <p:sp>
          <p:nvSpPr>
            <p:cNvPr id="6157" name="Text Box 61"/>
            <p:cNvSpPr txBox="1"/>
            <p:nvPr/>
          </p:nvSpPr>
          <p:spPr>
            <a:xfrm>
              <a:off x="144" y="1743"/>
              <a:ext cx="1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3.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与     的关系：</a:t>
              </a:r>
            </a:p>
          </p:txBody>
        </p:sp>
        <p:graphicFrame>
          <p:nvGraphicFramePr>
            <p:cNvPr id="6148" name="Object 62"/>
            <p:cNvGraphicFramePr/>
            <p:nvPr/>
          </p:nvGraphicFramePr>
          <p:xfrm>
            <a:off x="745" y="1728"/>
            <a:ext cx="18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r:id="rId12" imgW="127000" imgH="240665" progId="Equation.3">
                    <p:embed/>
                  </p:oleObj>
                </mc:Choice>
                <mc:Fallback>
                  <p:oleObj r:id="rId12" imgW="127000" imgH="2406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45" y="1728"/>
                          <a:ext cx="187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5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/>
          <p:nvPr/>
        </p:nvGraphicFramePr>
        <p:xfrm>
          <a:off x="4425950" y="596900"/>
          <a:ext cx="35274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4" r:id="rId3" imgW="1828165" imgH="381000" progId="Equation.3">
                  <p:embed/>
                </p:oleObj>
              </mc:Choice>
              <mc:Fallback>
                <p:oleObj r:id="rId3" imgW="1828165" imgH="381000" progId="Equation.3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5950" y="596900"/>
                        <a:ext cx="352742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4464050" y="1401763"/>
            <a:ext cx="2940050" cy="1392237"/>
            <a:chOff x="2520" y="1127"/>
            <a:chExt cx="2260" cy="1101"/>
          </a:xfrm>
        </p:grpSpPr>
        <p:graphicFrame>
          <p:nvGraphicFramePr>
            <p:cNvPr id="68626" name="Object 4"/>
            <p:cNvGraphicFramePr/>
            <p:nvPr/>
          </p:nvGraphicFramePr>
          <p:xfrm>
            <a:off x="3900" y="1758"/>
            <a:ext cx="88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5" r:id="rId5" imgW="482600" imgH="228600" progId="Equation.3">
                    <p:embed/>
                  </p:oleObj>
                </mc:Choice>
                <mc:Fallback>
                  <p:oleObj r:id="rId5" imgW="482600" imgH="228600" progId="Equation.3">
                    <p:embed/>
                    <p:pic>
                      <p:nvPicPr>
                        <p:cNvPr id="0" name="图片 36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00" y="1758"/>
                          <a:ext cx="880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7" name="Object 5"/>
            <p:cNvGraphicFramePr/>
            <p:nvPr/>
          </p:nvGraphicFramePr>
          <p:xfrm>
            <a:off x="2520" y="1127"/>
            <a:ext cx="160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6" r:id="rId7" imgW="1027430" imgH="215900" progId="Equation.3">
                    <p:embed/>
                  </p:oleObj>
                </mc:Choice>
                <mc:Fallback>
                  <p:oleObj r:id="rId7" imgW="1027430" imgH="215900" progId="Equation.3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20" y="1127"/>
                          <a:ext cx="160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8" name="Object 6"/>
            <p:cNvGraphicFramePr/>
            <p:nvPr/>
          </p:nvGraphicFramePr>
          <p:xfrm>
            <a:off x="2542" y="1727"/>
            <a:ext cx="957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7" r:id="rId9" imgW="621665" imgH="355600" progId="Equation.3">
                    <p:embed/>
                  </p:oleObj>
                </mc:Choice>
                <mc:Fallback>
                  <p:oleObj r:id="rId9" imgW="621665" imgH="355600" progId="Equation.3">
                    <p:embed/>
                    <p:pic>
                      <p:nvPicPr>
                        <p:cNvPr id="0" name="图片 36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42" y="1727"/>
                          <a:ext cx="957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2057400" y="3390900"/>
            <a:ext cx="5721350" cy="2292350"/>
            <a:chOff x="1296" y="2136"/>
            <a:chExt cx="3604" cy="1444"/>
          </a:xfrm>
        </p:grpSpPr>
        <p:grpSp>
          <p:nvGrpSpPr>
            <p:cNvPr id="68646" name="Group 8"/>
            <p:cNvGrpSpPr/>
            <p:nvPr/>
          </p:nvGrpSpPr>
          <p:grpSpPr>
            <a:xfrm>
              <a:off x="1296" y="2188"/>
              <a:ext cx="1172" cy="1227"/>
              <a:chOff x="624" y="2316"/>
              <a:chExt cx="1420" cy="1683"/>
            </a:xfrm>
          </p:grpSpPr>
          <p:graphicFrame>
            <p:nvGraphicFramePr>
              <p:cNvPr id="68623" name="Object 9"/>
              <p:cNvGraphicFramePr/>
              <p:nvPr/>
            </p:nvGraphicFramePr>
            <p:xfrm>
              <a:off x="624" y="2316"/>
              <a:ext cx="1420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8" r:id="rId11" imgW="824230" imgH="215900" progId="Equation.3">
                      <p:embed/>
                    </p:oleObj>
                  </mc:Choice>
                  <mc:Fallback>
                    <p:oleObj r:id="rId11" imgW="824230" imgH="215900" progId="Equation.3">
                      <p:embed/>
                      <p:pic>
                        <p:nvPicPr>
                          <p:cNvPr id="0" name="图片 363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624" y="2316"/>
                            <a:ext cx="1420" cy="3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4" name="Object 10"/>
              <p:cNvGraphicFramePr/>
              <p:nvPr/>
            </p:nvGraphicFramePr>
            <p:xfrm>
              <a:off x="725" y="3317"/>
              <a:ext cx="1303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9" r:id="rId13" imgW="774065" imgH="405765" progId="Equation.3">
                      <p:embed/>
                    </p:oleObj>
                  </mc:Choice>
                  <mc:Fallback>
                    <p:oleObj r:id="rId13" imgW="774065" imgH="405765" progId="Equation.3">
                      <p:embed/>
                      <p:pic>
                        <p:nvPicPr>
                          <p:cNvPr id="0" name="图片 363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25" y="3317"/>
                            <a:ext cx="1303" cy="6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5" name="Object 11"/>
              <p:cNvGraphicFramePr/>
              <p:nvPr/>
            </p:nvGraphicFramePr>
            <p:xfrm>
              <a:off x="753" y="2838"/>
              <a:ext cx="1107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0" r:id="rId15" imgW="748665" imgH="355600" progId="Equation.3">
                      <p:embed/>
                    </p:oleObj>
                  </mc:Choice>
                  <mc:Fallback>
                    <p:oleObj r:id="rId15" imgW="748665" imgH="355600" progId="Equation.3">
                      <p:embed/>
                      <p:pic>
                        <p:nvPicPr>
                          <p:cNvPr id="0" name="图片 364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53" y="2838"/>
                            <a:ext cx="1107" cy="5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47" name="Group 12"/>
            <p:cNvGrpSpPr/>
            <p:nvPr/>
          </p:nvGrpSpPr>
          <p:grpSpPr>
            <a:xfrm>
              <a:off x="2988" y="2136"/>
              <a:ext cx="1912" cy="1444"/>
              <a:chOff x="3028" y="2192"/>
              <a:chExt cx="1912" cy="1444"/>
            </a:xfrm>
          </p:grpSpPr>
          <p:sp>
            <p:nvSpPr>
              <p:cNvPr id="68648" name="Rectangle 13"/>
              <p:cNvSpPr/>
              <p:nvPr/>
            </p:nvSpPr>
            <p:spPr>
              <a:xfrm>
                <a:off x="3028" y="2192"/>
                <a:ext cx="1912" cy="144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9" name="Line 14"/>
              <p:cNvSpPr/>
              <p:nvPr/>
            </p:nvSpPr>
            <p:spPr>
              <a:xfrm>
                <a:off x="3635" y="2536"/>
                <a:ext cx="12" cy="84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8650" name="Line 15"/>
              <p:cNvSpPr/>
              <p:nvPr/>
            </p:nvSpPr>
            <p:spPr>
              <a:xfrm>
                <a:off x="4025" y="2819"/>
                <a:ext cx="0" cy="56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8651" name="Line 16"/>
              <p:cNvSpPr/>
              <p:nvPr/>
            </p:nvSpPr>
            <p:spPr>
              <a:xfrm>
                <a:off x="3162" y="3377"/>
                <a:ext cx="16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52" name="Line 17"/>
              <p:cNvSpPr/>
              <p:nvPr/>
            </p:nvSpPr>
            <p:spPr>
              <a:xfrm flipV="1">
                <a:off x="3279" y="2278"/>
                <a:ext cx="0" cy="11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53" name="Line 18"/>
              <p:cNvSpPr/>
              <p:nvPr/>
            </p:nvSpPr>
            <p:spPr>
              <a:xfrm flipV="1">
                <a:off x="3279" y="3378"/>
                <a:ext cx="38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4" name="Line 19"/>
              <p:cNvSpPr/>
              <p:nvPr/>
            </p:nvSpPr>
            <p:spPr>
              <a:xfrm flipV="1">
                <a:off x="4044" y="3381"/>
                <a:ext cx="38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5" name="Arc 20"/>
              <p:cNvSpPr/>
              <p:nvPr/>
            </p:nvSpPr>
            <p:spPr>
              <a:xfrm flipH="1" flipV="1">
                <a:off x="3644" y="2548"/>
                <a:ext cx="385" cy="307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8617" name="Object 21"/>
              <p:cNvGraphicFramePr/>
              <p:nvPr/>
            </p:nvGraphicFramePr>
            <p:xfrm>
              <a:off x="3726" y="2368"/>
              <a:ext cx="305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1" r:id="rId17" imgW="279400" imgH="405765" progId="Equation.3">
                      <p:embed/>
                    </p:oleObj>
                  </mc:Choice>
                  <mc:Fallback>
                    <p:oleObj r:id="rId17" imgW="279400" imgH="405765" progId="Equation.3">
                      <p:embed/>
                      <p:pic>
                        <p:nvPicPr>
                          <p:cNvPr id="0" name="图片 364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726" y="2368"/>
                            <a:ext cx="305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8" name="Object 22"/>
              <p:cNvGraphicFramePr/>
              <p:nvPr/>
            </p:nvGraphicFramePr>
            <p:xfrm>
              <a:off x="4723" y="3451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2" r:id="rId19" imgW="114300" imgH="114300" progId="Equation.3">
                      <p:embed/>
                    </p:oleObj>
                  </mc:Choice>
                  <mc:Fallback>
                    <p:oleObj r:id="rId19" imgW="114300" imgH="114300" progId="Equation.3">
                      <p:embed/>
                      <p:pic>
                        <p:nvPicPr>
                          <p:cNvPr id="0" name="图片 364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723" y="3451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9" name="Object 23"/>
              <p:cNvGraphicFramePr/>
              <p:nvPr/>
            </p:nvGraphicFramePr>
            <p:xfrm>
              <a:off x="3584" y="3410"/>
              <a:ext cx="18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3" r:id="rId21" imgW="190500" imgH="215900" progId="Equation.3">
                      <p:embed/>
                    </p:oleObj>
                  </mc:Choice>
                  <mc:Fallback>
                    <p:oleObj r:id="rId21" imgW="190500" imgH="215900" progId="Equation.3">
                      <p:embed/>
                      <p:pic>
                        <p:nvPicPr>
                          <p:cNvPr id="0" name="图片 364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584" y="3410"/>
                            <a:ext cx="182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0" name="Object 24"/>
              <p:cNvGraphicFramePr/>
              <p:nvPr/>
            </p:nvGraphicFramePr>
            <p:xfrm>
              <a:off x="3177" y="3418"/>
              <a:ext cx="153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4" r:id="rId23" imgW="114300" imgH="127000" progId="Equation.3">
                      <p:embed/>
                    </p:oleObj>
                  </mc:Choice>
                  <mc:Fallback>
                    <p:oleObj r:id="rId23" imgW="114300" imgH="127000" progId="Equation.3">
                      <p:embed/>
                      <p:pic>
                        <p:nvPicPr>
                          <p:cNvPr id="0" name="图片 364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177" y="3418"/>
                            <a:ext cx="153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1" name="Object 25"/>
              <p:cNvGraphicFramePr/>
              <p:nvPr/>
            </p:nvGraphicFramePr>
            <p:xfrm>
              <a:off x="3068" y="2242"/>
              <a:ext cx="23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5" r:id="rId25" imgW="165100" imgH="165100" progId="Equation.3">
                      <p:embed/>
                    </p:oleObj>
                  </mc:Choice>
                  <mc:Fallback>
                    <p:oleObj r:id="rId25" imgW="165100" imgH="165100" progId="Equation.3">
                      <p:embed/>
                      <p:pic>
                        <p:nvPicPr>
                          <p:cNvPr id="0" name="图片 36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068" y="2242"/>
                            <a:ext cx="233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2" name="Object 26"/>
              <p:cNvGraphicFramePr/>
              <p:nvPr/>
            </p:nvGraphicFramePr>
            <p:xfrm>
              <a:off x="3943" y="3372"/>
              <a:ext cx="22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26" r:id="rId27" imgW="203200" imgH="215900" progId="Equation.3">
                      <p:embed/>
                    </p:oleObj>
                  </mc:Choice>
                  <mc:Fallback>
                    <p:oleObj r:id="rId27" imgW="203200" imgH="215900" progId="Equation.3">
                      <p:embed/>
                      <p:pic>
                        <p:nvPicPr>
                          <p:cNvPr id="0" name="图片 36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943" y="3372"/>
                            <a:ext cx="227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631" name="Group 27"/>
          <p:cNvGrpSpPr/>
          <p:nvPr/>
        </p:nvGrpSpPr>
        <p:grpSpPr>
          <a:xfrm>
            <a:off x="1562100" y="609600"/>
            <a:ext cx="2330450" cy="2112963"/>
            <a:chOff x="984" y="384"/>
            <a:chExt cx="1468" cy="1331"/>
          </a:xfrm>
        </p:grpSpPr>
        <p:sp>
          <p:nvSpPr>
            <p:cNvPr id="68632" name="Rectangle 28"/>
            <p:cNvSpPr/>
            <p:nvPr/>
          </p:nvSpPr>
          <p:spPr>
            <a:xfrm>
              <a:off x="984" y="384"/>
              <a:ext cx="1468" cy="133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8633" name="Picture 29" descr="未定标题2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010" y="435"/>
              <a:ext cx="1424" cy="1211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68611" name="Object 30"/>
            <p:cNvGraphicFramePr/>
            <p:nvPr/>
          </p:nvGraphicFramePr>
          <p:xfrm>
            <a:off x="1573" y="929"/>
            <a:ext cx="13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7" r:id="rId30" imgW="127000" imgH="139700" progId="Equation.3">
                    <p:embed/>
                  </p:oleObj>
                </mc:Choice>
                <mc:Fallback>
                  <p:oleObj r:id="rId30" imgW="127000" imgH="139700" progId="Equation.3">
                    <p:embed/>
                    <p:pic>
                      <p:nvPicPr>
                        <p:cNvPr id="0" name="图片 364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573" y="929"/>
                          <a:ext cx="131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4" name="Line 31"/>
            <p:cNvSpPr/>
            <p:nvPr/>
          </p:nvSpPr>
          <p:spPr>
            <a:xfrm>
              <a:off x="1686" y="1031"/>
              <a:ext cx="36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8612" name="Object 32"/>
            <p:cNvGraphicFramePr/>
            <p:nvPr/>
          </p:nvGraphicFramePr>
          <p:xfrm>
            <a:off x="1761" y="862"/>
            <a:ext cx="16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8" r:id="rId32" imgW="190500" imgH="215900" progId="Equation.3">
                    <p:embed/>
                  </p:oleObj>
                </mc:Choice>
                <mc:Fallback>
                  <p:oleObj r:id="rId32" imgW="190500" imgH="215900" progId="Equation.3">
                    <p:embed/>
                    <p:pic>
                      <p:nvPicPr>
                        <p:cNvPr id="0" name="图片 364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61" y="862"/>
                          <a:ext cx="160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5" name="Line 33"/>
            <p:cNvSpPr/>
            <p:nvPr/>
          </p:nvSpPr>
          <p:spPr>
            <a:xfrm>
              <a:off x="1686" y="1031"/>
              <a:ext cx="484" cy="33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8613" name="Object 34"/>
            <p:cNvGraphicFramePr/>
            <p:nvPr/>
          </p:nvGraphicFramePr>
          <p:xfrm>
            <a:off x="1704" y="1124"/>
            <a:ext cx="17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9" r:id="rId33" imgW="203200" imgH="215900" progId="Equation.3">
                    <p:embed/>
                  </p:oleObj>
                </mc:Choice>
                <mc:Fallback>
                  <p:oleObj r:id="rId33" imgW="203200" imgH="215900" progId="Equation.3">
                    <p:embed/>
                    <p:pic>
                      <p:nvPicPr>
                        <p:cNvPr id="0" name="图片 365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704" y="1124"/>
                          <a:ext cx="172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6" name="Line 35"/>
            <p:cNvSpPr/>
            <p:nvPr/>
          </p:nvSpPr>
          <p:spPr>
            <a:xfrm flipH="1" flipV="1">
              <a:off x="1776" y="60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8614" name="Object 36"/>
            <p:cNvGraphicFramePr/>
            <p:nvPr/>
          </p:nvGraphicFramePr>
          <p:xfrm>
            <a:off x="1968" y="435"/>
            <a:ext cx="2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0" r:id="rId34" imgW="330200" imgH="190500" progId="Equation.3">
                    <p:embed/>
                  </p:oleObj>
                </mc:Choice>
                <mc:Fallback>
                  <p:oleObj r:id="rId34" imgW="330200" imgH="190500" progId="Equation.3">
                    <p:embed/>
                    <p:pic>
                      <p:nvPicPr>
                        <p:cNvPr id="0" name="图片 3651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435"/>
                          <a:ext cx="23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7" name="Line 37"/>
            <p:cNvSpPr/>
            <p:nvPr/>
          </p:nvSpPr>
          <p:spPr>
            <a:xfrm flipH="1">
              <a:off x="1643" y="1028"/>
              <a:ext cx="92" cy="432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8638" name="Oval 38"/>
            <p:cNvSpPr/>
            <p:nvPr/>
          </p:nvSpPr>
          <p:spPr>
            <a:xfrm>
              <a:off x="1267" y="622"/>
              <a:ext cx="878" cy="844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9" name="Oval 39"/>
            <p:cNvSpPr/>
            <p:nvPr/>
          </p:nvSpPr>
          <p:spPr>
            <a:xfrm>
              <a:off x="1102" y="442"/>
              <a:ext cx="1249" cy="11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Line 40"/>
            <p:cNvSpPr/>
            <p:nvPr/>
          </p:nvSpPr>
          <p:spPr>
            <a:xfrm flipV="1">
              <a:off x="2334" y="941"/>
              <a:ext cx="1" cy="10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1" name="Line 41"/>
            <p:cNvSpPr/>
            <p:nvPr/>
          </p:nvSpPr>
          <p:spPr>
            <a:xfrm flipH="1">
              <a:off x="1152" y="1038"/>
              <a:ext cx="571" cy="27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2" name="Oval 42"/>
            <p:cNvSpPr/>
            <p:nvPr/>
          </p:nvSpPr>
          <p:spPr>
            <a:xfrm>
              <a:off x="1530" y="839"/>
              <a:ext cx="404" cy="399"/>
            </a:xfrm>
            <a:prstGeom prst="ellipse">
              <a:avLst/>
            </a:prstGeom>
            <a:noFill/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Line 43"/>
            <p:cNvSpPr/>
            <p:nvPr/>
          </p:nvSpPr>
          <p:spPr>
            <a:xfrm flipV="1">
              <a:off x="2132" y="976"/>
              <a:ext cx="1" cy="10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4" name="Line 44"/>
            <p:cNvSpPr/>
            <p:nvPr/>
          </p:nvSpPr>
          <p:spPr>
            <a:xfrm flipV="1">
              <a:off x="1922" y="1037"/>
              <a:ext cx="1" cy="10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8615" name="Object 45"/>
            <p:cNvGraphicFramePr/>
            <p:nvPr/>
          </p:nvGraphicFramePr>
          <p:xfrm>
            <a:off x="1179" y="1483"/>
            <a:ext cx="9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1" r:id="rId36" imgW="292100" imgH="342900" progId="Equation.3">
                    <p:embed/>
                  </p:oleObj>
                </mc:Choice>
                <mc:Fallback>
                  <p:oleObj r:id="rId36" imgW="292100" imgH="342900" progId="Equation.3">
                    <p:embed/>
                    <p:pic>
                      <p:nvPicPr>
                        <p:cNvPr id="0" name="图片 3652"/>
                        <p:cNvPicPr/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9" y="1483"/>
                          <a:ext cx="99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5" name="Line 46"/>
            <p:cNvSpPr/>
            <p:nvPr/>
          </p:nvSpPr>
          <p:spPr>
            <a:xfrm flipH="1">
              <a:off x="1600" y="1048"/>
              <a:ext cx="104" cy="152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8616" name="Object 47"/>
            <p:cNvGraphicFramePr/>
            <p:nvPr/>
          </p:nvGraphicFramePr>
          <p:xfrm>
            <a:off x="1380" y="1026"/>
            <a:ext cx="1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2" r:id="rId38" imgW="114300" imgH="127000" progId="Equation.3">
                    <p:embed/>
                  </p:oleObj>
                </mc:Choice>
                <mc:Fallback>
                  <p:oleObj r:id="rId38" imgW="114300" imgH="127000" progId="Equation.3">
                    <p:embed/>
                    <p:pic>
                      <p:nvPicPr>
                        <p:cNvPr id="0" name="图片 3653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380" y="1026"/>
                          <a:ext cx="148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3" name="Text Box 2"/>
          <p:cNvSpPr txBox="1"/>
          <p:nvPr/>
        </p:nvSpPr>
        <p:spPr>
          <a:xfrm>
            <a:off x="1143000" y="606425"/>
            <a:ext cx="75390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若螺绕环截面为正方形，求通过螺绕环截面的磁通量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5002213" y="1752600"/>
            <a:ext cx="3351212" cy="2062163"/>
            <a:chOff x="3175" y="936"/>
            <a:chExt cx="2111" cy="1299"/>
          </a:xfrm>
        </p:grpSpPr>
        <p:graphicFrame>
          <p:nvGraphicFramePr>
            <p:cNvPr id="69641" name="Object 4"/>
            <p:cNvGraphicFramePr/>
            <p:nvPr/>
          </p:nvGraphicFramePr>
          <p:xfrm>
            <a:off x="3175" y="936"/>
            <a:ext cx="183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8" r:id="rId3" imgW="1509395" imgH="215900" progId="Equation.3">
                    <p:embed/>
                  </p:oleObj>
                </mc:Choice>
                <mc:Fallback>
                  <p:oleObj r:id="rId3" imgW="1509395" imgH="215900" progId="Equation.3">
                    <p:embed/>
                    <p:pic>
                      <p:nvPicPr>
                        <p:cNvPr id="0" name="图片 36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75" y="936"/>
                          <a:ext cx="183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5"/>
            <p:cNvGraphicFramePr/>
            <p:nvPr/>
          </p:nvGraphicFramePr>
          <p:xfrm>
            <a:off x="3236" y="1331"/>
            <a:ext cx="2050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9" r:id="rId5" imgW="1434465" imgH="660400" progId="Equation.DSMT4">
                    <p:embed/>
                  </p:oleObj>
                </mc:Choice>
                <mc:Fallback>
                  <p:oleObj r:id="rId5" imgW="1434465" imgH="660400" progId="Equation.DSMT4">
                    <p:embed/>
                    <p:pic>
                      <p:nvPicPr>
                        <p:cNvPr id="0" name="图片 36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36" y="1331"/>
                          <a:ext cx="2050" cy="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1619250" y="4268788"/>
            <a:ext cx="5146675" cy="1806575"/>
            <a:chOff x="243" y="2436"/>
            <a:chExt cx="4044" cy="1599"/>
          </a:xfrm>
        </p:grpSpPr>
        <p:graphicFrame>
          <p:nvGraphicFramePr>
            <p:cNvPr id="69639" name="Object 7"/>
            <p:cNvGraphicFramePr/>
            <p:nvPr/>
          </p:nvGraphicFramePr>
          <p:xfrm>
            <a:off x="243" y="2436"/>
            <a:ext cx="4044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0" r:id="rId7" imgW="2158365" imgH="393700" progId="Equation.DSMT4">
                    <p:embed/>
                  </p:oleObj>
                </mc:Choice>
                <mc:Fallback>
                  <p:oleObj r:id="rId7" imgW="2158365" imgH="393700" progId="Equation.DSMT4">
                    <p:embed/>
                    <p:pic>
                      <p:nvPicPr>
                        <p:cNvPr id="0" name="图片 36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3" y="2436"/>
                          <a:ext cx="4044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/>
            <p:cNvGraphicFramePr/>
            <p:nvPr/>
          </p:nvGraphicFramePr>
          <p:xfrm>
            <a:off x="1450" y="3294"/>
            <a:ext cx="2689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1" r:id="rId9" imgW="1510665" imgH="444500" progId="Equation.3">
                    <p:embed/>
                  </p:oleObj>
                </mc:Choice>
                <mc:Fallback>
                  <p:oleObj r:id="rId9" imgW="1510665" imgH="444500" progId="Equation.3">
                    <p:embed/>
                    <p:pic>
                      <p:nvPicPr>
                        <p:cNvPr id="0" name="图片 36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50" y="3294"/>
                          <a:ext cx="2689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6" name="Group 9"/>
          <p:cNvGrpSpPr/>
          <p:nvPr/>
        </p:nvGrpSpPr>
        <p:grpSpPr>
          <a:xfrm>
            <a:off x="1447800" y="1866900"/>
            <a:ext cx="3263900" cy="1809750"/>
            <a:chOff x="888" y="912"/>
            <a:chExt cx="2056" cy="1140"/>
          </a:xfrm>
        </p:grpSpPr>
        <p:sp>
          <p:nvSpPr>
            <p:cNvPr id="69647" name="Rectangle 10"/>
            <p:cNvSpPr/>
            <p:nvPr/>
          </p:nvSpPr>
          <p:spPr>
            <a:xfrm>
              <a:off x="888" y="912"/>
              <a:ext cx="2056" cy="114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Rectangle 11"/>
            <p:cNvSpPr/>
            <p:nvPr/>
          </p:nvSpPr>
          <p:spPr>
            <a:xfrm>
              <a:off x="1080" y="1214"/>
              <a:ext cx="432" cy="38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Rectangle 12"/>
            <p:cNvSpPr/>
            <p:nvPr/>
          </p:nvSpPr>
          <p:spPr>
            <a:xfrm>
              <a:off x="2332" y="1214"/>
              <a:ext cx="432" cy="38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0" name="Line 13"/>
            <p:cNvSpPr/>
            <p:nvPr/>
          </p:nvSpPr>
          <p:spPr>
            <a:xfrm>
              <a:off x="1512" y="1214"/>
              <a:ext cx="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51" name="Line 14"/>
            <p:cNvSpPr/>
            <p:nvPr/>
          </p:nvSpPr>
          <p:spPr>
            <a:xfrm>
              <a:off x="1533" y="1603"/>
              <a:ext cx="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52" name="Line 15"/>
            <p:cNvSpPr/>
            <p:nvPr/>
          </p:nvSpPr>
          <p:spPr>
            <a:xfrm>
              <a:off x="1925" y="930"/>
              <a:ext cx="10" cy="111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9653" name="Line 16"/>
            <p:cNvSpPr/>
            <p:nvPr/>
          </p:nvSpPr>
          <p:spPr>
            <a:xfrm>
              <a:off x="2330" y="1600"/>
              <a:ext cx="0" cy="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4" name="Line 17"/>
            <p:cNvSpPr/>
            <p:nvPr/>
          </p:nvSpPr>
          <p:spPr>
            <a:xfrm>
              <a:off x="1080" y="1601"/>
              <a:ext cx="0" cy="2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5" name="Rectangle 18"/>
            <p:cNvSpPr/>
            <p:nvPr/>
          </p:nvSpPr>
          <p:spPr>
            <a:xfrm>
              <a:off x="2495" y="1214"/>
              <a:ext cx="45" cy="386"/>
            </a:xfrm>
            <a:prstGeom prst="rect">
              <a:avLst/>
            </a:prstGeom>
            <a:solidFill>
              <a:srgbClr val="FF00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Line 19"/>
            <p:cNvSpPr/>
            <p:nvPr/>
          </p:nvSpPr>
          <p:spPr>
            <a:xfrm flipH="1">
              <a:off x="1935" y="1729"/>
              <a:ext cx="1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7" name="Line 20"/>
            <p:cNvSpPr/>
            <p:nvPr/>
          </p:nvSpPr>
          <p:spPr>
            <a:xfrm>
              <a:off x="2221" y="1729"/>
              <a:ext cx="1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8" name="Line 21"/>
            <p:cNvSpPr/>
            <p:nvPr/>
          </p:nvSpPr>
          <p:spPr>
            <a:xfrm>
              <a:off x="1724" y="1732"/>
              <a:ext cx="1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9" name="Line 22"/>
            <p:cNvSpPr/>
            <p:nvPr/>
          </p:nvSpPr>
          <p:spPr>
            <a:xfrm flipH="1">
              <a:off x="1074" y="1732"/>
              <a:ext cx="1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9634" name="Object 23"/>
            <p:cNvGraphicFramePr/>
            <p:nvPr/>
          </p:nvGraphicFramePr>
          <p:xfrm>
            <a:off x="2400" y="954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2" r:id="rId11" imgW="227965" imgH="177800" progId="Equation.3">
                    <p:embed/>
                  </p:oleObj>
                </mc:Choice>
                <mc:Fallback>
                  <p:oleObj r:id="rId11" imgW="227965" imgH="177800" progId="Equation.3">
                    <p:embed/>
                    <p:pic>
                      <p:nvPicPr>
                        <p:cNvPr id="0" name="图片 365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954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5" name="Object 24"/>
            <p:cNvGraphicFramePr/>
            <p:nvPr/>
          </p:nvGraphicFramePr>
          <p:xfrm>
            <a:off x="1554" y="1296"/>
            <a:ext cx="7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3" r:id="rId13" imgW="735330" imgH="215900" progId="Equation.3">
                    <p:embed/>
                  </p:oleObj>
                </mc:Choice>
                <mc:Fallback>
                  <p:oleObj r:id="rId13" imgW="735330" imgH="215900" progId="Equation.3">
                    <p:embed/>
                    <p:pic>
                      <p:nvPicPr>
                        <p:cNvPr id="0" name="图片 365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54" y="1296"/>
                          <a:ext cx="76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25"/>
            <p:cNvGraphicFramePr/>
            <p:nvPr/>
          </p:nvGraphicFramePr>
          <p:xfrm>
            <a:off x="2025" y="1628"/>
            <a:ext cx="22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4" r:id="rId15" imgW="190500" imgH="215900" progId="Equation.3">
                    <p:embed/>
                  </p:oleObj>
                </mc:Choice>
                <mc:Fallback>
                  <p:oleObj r:id="rId15" imgW="190500" imgH="215900" progId="Equation.3">
                    <p:embed/>
                    <p:pic>
                      <p:nvPicPr>
                        <p:cNvPr id="0" name="图片 366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25" y="1628"/>
                          <a:ext cx="223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26"/>
            <p:cNvGraphicFramePr/>
            <p:nvPr/>
          </p:nvGraphicFramePr>
          <p:xfrm>
            <a:off x="1394" y="1626"/>
            <a:ext cx="23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5" r:id="rId17" imgW="203200" imgH="215900" progId="Equation.3">
                    <p:embed/>
                  </p:oleObj>
                </mc:Choice>
                <mc:Fallback>
                  <p:oleObj r:id="rId17" imgW="203200" imgH="215900" progId="Equation.3">
                    <p:embed/>
                    <p:pic>
                      <p:nvPicPr>
                        <p:cNvPr id="0" name="图片 366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94" y="1626"/>
                          <a:ext cx="234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0" name="Line 27"/>
            <p:cNvSpPr/>
            <p:nvPr/>
          </p:nvSpPr>
          <p:spPr>
            <a:xfrm flipV="1">
              <a:off x="1676" y="1210"/>
              <a:ext cx="0" cy="14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1" name="Line 28"/>
            <p:cNvSpPr/>
            <p:nvPr/>
          </p:nvSpPr>
          <p:spPr>
            <a:xfrm>
              <a:off x="1666" y="1477"/>
              <a:ext cx="0" cy="12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9638" name="Object 29"/>
            <p:cNvGraphicFramePr/>
            <p:nvPr/>
          </p:nvGraphicFramePr>
          <p:xfrm>
            <a:off x="1083" y="979"/>
            <a:ext cx="36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6" r:id="rId19" imgW="330200" imgH="190500" progId="Equation.3">
                    <p:embed/>
                  </p:oleObj>
                </mc:Choice>
                <mc:Fallback>
                  <p:oleObj r:id="rId19" imgW="330200" imgH="190500" progId="Equation.3">
                    <p:embed/>
                    <p:pic>
                      <p:nvPicPr>
                        <p:cNvPr id="0" name="图片 36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3" y="979"/>
                          <a:ext cx="36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/>
          <p:nvPr/>
        </p:nvSpPr>
        <p:spPr>
          <a:xfrm>
            <a:off x="466725" y="1243013"/>
            <a:ext cx="3960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电流线密度均匀，大小为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23" name="Object 3"/>
          <p:cNvGraphicFramePr/>
          <p:nvPr/>
        </p:nvGraphicFramePr>
        <p:xfrm>
          <a:off x="292100" y="2132013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r:id="rId3" imgW="2286000" imgH="368300" progId="Equation.3">
                  <p:embed/>
                </p:oleObj>
              </mc:Choice>
              <mc:Fallback>
                <p:oleObj r:id="rId3" imgW="2286000" imgH="368300" progId="Equation.3">
                  <p:embed/>
                  <p:pic>
                    <p:nvPicPr>
                      <p:cNvPr id="0" name="图片 36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100" y="2132013"/>
                        <a:ext cx="449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4" name="Object 4"/>
          <p:cNvGraphicFramePr/>
          <p:nvPr/>
        </p:nvGraphicFramePr>
        <p:xfrm>
          <a:off x="1239838" y="2851150"/>
          <a:ext cx="3044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r:id="rId5" imgW="1394460" imgH="177800" progId="Equation.3">
                  <p:embed/>
                </p:oleObj>
              </mc:Choice>
              <mc:Fallback>
                <p:oleObj r:id="rId5" imgW="1394460" imgH="177800" progId="Equation.3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9838" y="2851150"/>
                        <a:ext cx="30448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5" name="Object 5"/>
          <p:cNvGraphicFramePr/>
          <p:nvPr/>
        </p:nvGraphicFramePr>
        <p:xfrm>
          <a:off x="752475" y="4256088"/>
          <a:ext cx="2057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r:id="rId7" imgW="889000" imgH="228600" progId="Equation.3">
                  <p:embed/>
                </p:oleObj>
              </mc:Choice>
              <mc:Fallback>
                <p:oleObj r:id="rId7" imgW="889000" imgH="228600" progId="Equation.3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475" y="4256088"/>
                        <a:ext cx="205740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6" name="Object 6"/>
          <p:cNvGraphicFramePr/>
          <p:nvPr/>
        </p:nvGraphicFramePr>
        <p:xfrm>
          <a:off x="3200400" y="4111625"/>
          <a:ext cx="1371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9" r:id="rId9" imgW="533400" imgH="393700" progId="Equation.DSMT4">
                  <p:embed/>
                </p:oleObj>
              </mc:Choice>
              <mc:Fallback>
                <p:oleObj r:id="rId9" imgW="533400" imgH="393700" progId="Equation.DSMT4">
                  <p:embed/>
                  <p:pic>
                    <p:nvPicPr>
                      <p:cNvPr id="0" name="图片 36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4111625"/>
                        <a:ext cx="13716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Rectangle 7"/>
          <p:cNvSpPr/>
          <p:nvPr/>
        </p:nvSpPr>
        <p:spPr>
          <a:xfrm>
            <a:off x="538163" y="1676400"/>
            <a:ext cx="3240087" cy="457200"/>
          </a:xfrm>
          <a:prstGeom prst="rect">
            <a:avLst/>
          </a:prstGeom>
          <a:noFill/>
          <a:ln w="4127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选取矩形回路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abcd</a:t>
            </a:r>
          </a:p>
        </p:txBody>
      </p:sp>
      <p:graphicFrame>
        <p:nvGraphicFramePr>
          <p:cNvPr id="593928" name="Object 8"/>
          <p:cNvGraphicFramePr/>
          <p:nvPr/>
        </p:nvGraphicFramePr>
        <p:xfrm>
          <a:off x="1285875" y="3282950"/>
          <a:ext cx="838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r:id="rId11" imgW="405765" imgH="228600" progId="Equation.3">
                  <p:embed/>
                </p:oleObj>
              </mc:Choice>
              <mc:Fallback>
                <p:oleObj r:id="rId11" imgW="405765" imgH="228600" progId="Equation.3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875" y="3282950"/>
                        <a:ext cx="8382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9"/>
          <p:cNvGraphicFramePr/>
          <p:nvPr/>
        </p:nvGraphicFramePr>
        <p:xfrm>
          <a:off x="1319213" y="3716338"/>
          <a:ext cx="106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r:id="rId13" imgW="520700" imgH="228600" progId="Equation.DSMT4">
                  <p:embed/>
                </p:oleObj>
              </mc:Choice>
              <mc:Fallback>
                <p:oleObj r:id="rId13" imgW="520700" imgH="228600" progId="Equation.DSMT4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9213" y="3716338"/>
                        <a:ext cx="1066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Rectangle 10"/>
          <p:cNvSpPr/>
          <p:nvPr/>
        </p:nvSpPr>
        <p:spPr>
          <a:xfrm>
            <a:off x="420688" y="668338"/>
            <a:ext cx="422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例 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无限大均匀载流平面的磁场</a:t>
            </a:r>
            <a:endParaRPr lang="zh-CN" altLang="zh-CN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31" name="Rectangle 11"/>
          <p:cNvSpPr/>
          <p:nvPr/>
        </p:nvSpPr>
        <p:spPr>
          <a:xfrm>
            <a:off x="4951413" y="4337050"/>
            <a:ext cx="4032250" cy="1971675"/>
          </a:xfrm>
          <a:prstGeom prst="rect">
            <a:avLst/>
          </a:prstGeom>
          <a:solidFill>
            <a:srgbClr val="336699"/>
          </a:solidFill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32" name="Rectangle 12"/>
          <p:cNvSpPr/>
          <p:nvPr/>
        </p:nvSpPr>
        <p:spPr>
          <a:xfrm>
            <a:off x="4859338" y="2058988"/>
            <a:ext cx="4105275" cy="2160587"/>
          </a:xfrm>
          <a:prstGeom prst="rect">
            <a:avLst/>
          </a:prstGeom>
          <a:solidFill>
            <a:srgbClr val="336699"/>
          </a:solidFill>
          <a:ln w="25400">
            <a:noFill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930775" y="3089275"/>
            <a:ext cx="3657600" cy="228600"/>
            <a:chOff x="2880" y="1344"/>
            <a:chExt cx="2208" cy="144"/>
          </a:xfrm>
        </p:grpSpPr>
        <p:sp>
          <p:nvSpPr>
            <p:cNvPr id="70730" name="Rectangle 14"/>
            <p:cNvSpPr/>
            <p:nvPr/>
          </p:nvSpPr>
          <p:spPr>
            <a:xfrm>
              <a:off x="2880" y="1344"/>
              <a:ext cx="2208" cy="14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1" name="Oval 15"/>
            <p:cNvSpPr/>
            <p:nvPr/>
          </p:nvSpPr>
          <p:spPr>
            <a:xfrm>
              <a:off x="29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2" name="Oval 16"/>
            <p:cNvSpPr/>
            <p:nvPr/>
          </p:nvSpPr>
          <p:spPr>
            <a:xfrm>
              <a:off x="31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3" name="Oval 17"/>
            <p:cNvSpPr/>
            <p:nvPr/>
          </p:nvSpPr>
          <p:spPr>
            <a:xfrm>
              <a:off x="398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4" name="Oval 18"/>
            <p:cNvSpPr/>
            <p:nvPr/>
          </p:nvSpPr>
          <p:spPr>
            <a:xfrm>
              <a:off x="41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Oval 19"/>
            <p:cNvSpPr/>
            <p:nvPr/>
          </p:nvSpPr>
          <p:spPr>
            <a:xfrm>
              <a:off x="43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6" name="Oval 20"/>
            <p:cNvSpPr/>
            <p:nvPr/>
          </p:nvSpPr>
          <p:spPr>
            <a:xfrm>
              <a:off x="456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7" name="Oval 21"/>
            <p:cNvSpPr/>
            <p:nvPr/>
          </p:nvSpPr>
          <p:spPr>
            <a:xfrm>
              <a:off x="475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8" name="Oval 22"/>
            <p:cNvSpPr/>
            <p:nvPr/>
          </p:nvSpPr>
          <p:spPr>
            <a:xfrm>
              <a:off x="494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9" name="Oval 23"/>
            <p:cNvSpPr/>
            <p:nvPr/>
          </p:nvSpPr>
          <p:spPr>
            <a:xfrm>
              <a:off x="340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40" name="Oval 24"/>
            <p:cNvSpPr/>
            <p:nvPr/>
          </p:nvSpPr>
          <p:spPr>
            <a:xfrm>
              <a:off x="360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41" name="Oval 25"/>
            <p:cNvSpPr/>
            <p:nvPr/>
          </p:nvSpPr>
          <p:spPr>
            <a:xfrm>
              <a:off x="379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3946" name="Line 26"/>
          <p:cNvSpPr/>
          <p:nvPr/>
        </p:nvSpPr>
        <p:spPr>
          <a:xfrm>
            <a:off x="5006975" y="35464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7" name="Line 27"/>
          <p:cNvSpPr/>
          <p:nvPr/>
        </p:nvSpPr>
        <p:spPr>
          <a:xfrm>
            <a:off x="5006975" y="37750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8" name="Line 28"/>
          <p:cNvSpPr/>
          <p:nvPr/>
        </p:nvSpPr>
        <p:spPr>
          <a:xfrm>
            <a:off x="5006975" y="40036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9" name="Line 29"/>
          <p:cNvSpPr/>
          <p:nvPr/>
        </p:nvSpPr>
        <p:spPr>
          <a:xfrm flipH="1" flipV="1">
            <a:off x="4930775" y="24034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0" name="Line 30"/>
          <p:cNvSpPr/>
          <p:nvPr/>
        </p:nvSpPr>
        <p:spPr>
          <a:xfrm flipH="1" flipV="1">
            <a:off x="4930775" y="28606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1" name="Line 31"/>
          <p:cNvSpPr/>
          <p:nvPr/>
        </p:nvSpPr>
        <p:spPr>
          <a:xfrm flipH="1" flipV="1">
            <a:off x="4930775" y="26320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93952" name="Object 32"/>
          <p:cNvGraphicFramePr/>
          <p:nvPr/>
        </p:nvGraphicFramePr>
        <p:xfrm>
          <a:off x="5957888" y="2041525"/>
          <a:ext cx="2587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r:id="rId15" imgW="241300" imgH="304800" progId="Equation.3">
                  <p:embed/>
                </p:oleObj>
              </mc:Choice>
              <mc:Fallback>
                <p:oleObj r:id="rId15" imgW="241300" imgH="304800" progId="Equation.3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57888" y="2041525"/>
                        <a:ext cx="2587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3" name="Object 33"/>
          <p:cNvGraphicFramePr/>
          <p:nvPr/>
        </p:nvGraphicFramePr>
        <p:xfrm>
          <a:off x="8623300" y="3592513"/>
          <a:ext cx="2587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r:id="rId17" imgW="241300" imgH="304800" progId="Equation.3">
                  <p:embed/>
                </p:oleObj>
              </mc:Choice>
              <mc:Fallback>
                <p:oleObj r:id="rId17" imgW="241300" imgH="304800" progId="Equation.3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23300" y="3592513"/>
                        <a:ext cx="258763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4" name="Oval 34"/>
          <p:cNvSpPr/>
          <p:nvPr/>
        </p:nvSpPr>
        <p:spPr>
          <a:xfrm>
            <a:off x="6683375" y="2555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55" name="Object 35"/>
          <p:cNvGraphicFramePr/>
          <p:nvPr/>
        </p:nvGraphicFramePr>
        <p:xfrm>
          <a:off x="6743700" y="2282825"/>
          <a:ext cx="2428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r:id="rId19" imgW="241300" imgH="266065" progId="Equation.3">
                  <p:embed/>
                </p:oleObj>
              </mc:Choice>
              <mc:Fallback>
                <p:oleObj r:id="rId19" imgW="241300" imgH="266065" progId="Equation.3">
                  <p:embed/>
                  <p:pic>
                    <p:nvPicPr>
                      <p:cNvPr id="0" name="图片 367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3700" y="2282825"/>
                        <a:ext cx="242888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6" name="Line 36"/>
          <p:cNvSpPr/>
          <p:nvPr/>
        </p:nvSpPr>
        <p:spPr>
          <a:xfrm flipV="1">
            <a:off x="5464175" y="2632075"/>
            <a:ext cx="1295400" cy="5334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7" name="Line 37"/>
          <p:cNvSpPr/>
          <p:nvPr/>
        </p:nvSpPr>
        <p:spPr>
          <a:xfrm flipH="1" flipV="1">
            <a:off x="6759575" y="2632075"/>
            <a:ext cx="1295400" cy="5334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8" name="Line 38"/>
          <p:cNvSpPr/>
          <p:nvPr/>
        </p:nvSpPr>
        <p:spPr>
          <a:xfrm flipH="1" flipV="1">
            <a:off x="6454775" y="2174875"/>
            <a:ext cx="3048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9" name="Line 39"/>
          <p:cNvSpPr/>
          <p:nvPr/>
        </p:nvSpPr>
        <p:spPr>
          <a:xfrm flipH="1">
            <a:off x="6454775" y="2632075"/>
            <a:ext cx="3048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60" name="Rectangle 40"/>
          <p:cNvSpPr/>
          <p:nvPr/>
        </p:nvSpPr>
        <p:spPr>
          <a:xfrm>
            <a:off x="5768975" y="2632075"/>
            <a:ext cx="1828800" cy="1143000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61" name="Object 41"/>
          <p:cNvGraphicFramePr/>
          <p:nvPr/>
        </p:nvGraphicFramePr>
        <p:xfrm>
          <a:off x="7651750" y="24018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r:id="rId21" imgW="228600" imgH="228600" progId="Equation.3">
                  <p:embed/>
                </p:oleObj>
              </mc:Choice>
              <mc:Fallback>
                <p:oleObj r:id="rId21" imgW="228600" imgH="22860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51750" y="2401888"/>
                        <a:ext cx="230188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2" name="Object 42"/>
          <p:cNvGraphicFramePr/>
          <p:nvPr/>
        </p:nvGraphicFramePr>
        <p:xfrm>
          <a:off x="5483225" y="2365375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6" r:id="rId23" imgW="203200" imgH="317500" progId="Equation.3">
                  <p:embed/>
                </p:oleObj>
              </mc:Choice>
              <mc:Fallback>
                <p:oleObj r:id="rId23" imgW="203200" imgH="317500" progId="Equation.3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3225" y="2365375"/>
                        <a:ext cx="2016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3" name="Object 43"/>
          <p:cNvGraphicFramePr/>
          <p:nvPr/>
        </p:nvGraphicFramePr>
        <p:xfrm>
          <a:off x="5562600" y="3765550"/>
          <a:ext cx="190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7" r:id="rId25" imgW="190500" imgH="228600" progId="Equation.3">
                  <p:embed/>
                </p:oleObj>
              </mc:Choice>
              <mc:Fallback>
                <p:oleObj r:id="rId25" imgW="190500" imgH="228600" progId="Equation.3">
                  <p:embed/>
                  <p:pic>
                    <p:nvPicPr>
                      <p:cNvPr id="0" name="图片 367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3765550"/>
                        <a:ext cx="190500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4" name="Object 44"/>
          <p:cNvGraphicFramePr/>
          <p:nvPr/>
        </p:nvGraphicFramePr>
        <p:xfrm>
          <a:off x="7599363" y="368141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r:id="rId27" imgW="254000" imgH="317500" progId="Equation.3">
                  <p:embed/>
                </p:oleObj>
              </mc:Choice>
              <mc:Fallback>
                <p:oleObj r:id="rId27" imgW="254000" imgH="31750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99363" y="3681413"/>
                        <a:ext cx="2555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5" name="Rectangle 45"/>
          <p:cNvSpPr/>
          <p:nvPr/>
        </p:nvSpPr>
        <p:spPr>
          <a:xfrm>
            <a:off x="5516563" y="5235575"/>
            <a:ext cx="3160712" cy="6159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46"/>
          <p:cNvGrpSpPr/>
          <p:nvPr/>
        </p:nvGrpSpPr>
        <p:grpSpPr>
          <a:xfrm flipV="1">
            <a:off x="5573713" y="5540375"/>
            <a:ext cx="3078162" cy="74613"/>
            <a:chOff x="3316" y="3712"/>
            <a:chExt cx="2104" cy="208"/>
          </a:xfrm>
        </p:grpSpPr>
        <p:sp>
          <p:nvSpPr>
            <p:cNvPr id="70719" name="Oval 47"/>
            <p:cNvSpPr/>
            <p:nvPr/>
          </p:nvSpPr>
          <p:spPr>
            <a:xfrm>
              <a:off x="3316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0" name="Oval 48"/>
            <p:cNvSpPr/>
            <p:nvPr/>
          </p:nvSpPr>
          <p:spPr>
            <a:xfrm>
              <a:off x="351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1" name="Oval 49"/>
            <p:cNvSpPr/>
            <p:nvPr/>
          </p:nvSpPr>
          <p:spPr>
            <a:xfrm>
              <a:off x="43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2" name="Oval 50"/>
            <p:cNvSpPr/>
            <p:nvPr/>
          </p:nvSpPr>
          <p:spPr>
            <a:xfrm>
              <a:off x="45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Oval 51"/>
            <p:cNvSpPr/>
            <p:nvPr/>
          </p:nvSpPr>
          <p:spPr>
            <a:xfrm>
              <a:off x="47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4" name="Oval 52"/>
            <p:cNvSpPr/>
            <p:nvPr/>
          </p:nvSpPr>
          <p:spPr>
            <a:xfrm>
              <a:off x="49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Oval 53"/>
            <p:cNvSpPr/>
            <p:nvPr/>
          </p:nvSpPr>
          <p:spPr>
            <a:xfrm>
              <a:off x="51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6" name="Oval 54"/>
            <p:cNvSpPr/>
            <p:nvPr/>
          </p:nvSpPr>
          <p:spPr>
            <a:xfrm>
              <a:off x="5370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Oval 55"/>
            <p:cNvSpPr/>
            <p:nvPr/>
          </p:nvSpPr>
          <p:spPr>
            <a:xfrm>
              <a:off x="37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Oval 56"/>
            <p:cNvSpPr/>
            <p:nvPr/>
          </p:nvSpPr>
          <p:spPr>
            <a:xfrm>
              <a:off x="39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Oval 57"/>
            <p:cNvSpPr/>
            <p:nvPr/>
          </p:nvSpPr>
          <p:spPr>
            <a:xfrm>
              <a:off x="41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93978" name="Object 58"/>
          <p:cNvGraphicFramePr/>
          <p:nvPr/>
        </p:nvGraphicFramePr>
        <p:xfrm>
          <a:off x="5649913" y="5387975"/>
          <a:ext cx="198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r:id="rId29" imgW="215900" imgH="367665" progId="Equation.3">
                  <p:embed/>
                </p:oleObj>
              </mc:Choice>
              <mc:Fallback>
                <p:oleObj r:id="rId29" imgW="215900" imgH="367665" progId="Equation.3">
                  <p:embed/>
                  <p:pic>
                    <p:nvPicPr>
                      <p:cNvPr id="0" name="图片 367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9913" y="5387975"/>
                        <a:ext cx="198437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9" name="Line 59"/>
          <p:cNvSpPr/>
          <p:nvPr/>
        </p:nvSpPr>
        <p:spPr>
          <a:xfrm>
            <a:off x="5116513" y="5235575"/>
            <a:ext cx="3651250" cy="15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0" name="Line 60"/>
          <p:cNvSpPr/>
          <p:nvPr/>
        </p:nvSpPr>
        <p:spPr>
          <a:xfrm>
            <a:off x="5192713" y="5864225"/>
            <a:ext cx="353695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1" name="Line 61"/>
          <p:cNvSpPr/>
          <p:nvPr/>
        </p:nvSpPr>
        <p:spPr>
          <a:xfrm>
            <a:off x="5268913" y="5235575"/>
            <a:ext cx="1587" cy="6159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</p:sp>
      <p:graphicFrame>
        <p:nvGraphicFramePr>
          <p:cNvPr id="593982" name="Object 62"/>
          <p:cNvGraphicFramePr/>
          <p:nvPr/>
        </p:nvGraphicFramePr>
        <p:xfrm>
          <a:off x="4932363" y="5576888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r:id="rId31" imgW="254000" imgH="317500" progId="Equation.3">
                  <p:embed/>
                </p:oleObj>
              </mc:Choice>
              <mc:Fallback>
                <p:oleObj r:id="rId31" imgW="254000" imgH="3175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5576888"/>
                        <a:ext cx="234950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3" name="Rectangle 63"/>
          <p:cNvSpPr/>
          <p:nvPr/>
        </p:nvSpPr>
        <p:spPr>
          <a:xfrm>
            <a:off x="6107113" y="4930775"/>
            <a:ext cx="2317750" cy="116205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4" name="Rectangle 64"/>
          <p:cNvSpPr/>
          <p:nvPr/>
        </p:nvSpPr>
        <p:spPr>
          <a:xfrm>
            <a:off x="6335713" y="5387975"/>
            <a:ext cx="1616075" cy="341313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6992938" y="4221163"/>
            <a:ext cx="336550" cy="1212850"/>
            <a:chOff x="4032" y="288"/>
            <a:chExt cx="229" cy="852"/>
          </a:xfrm>
        </p:grpSpPr>
        <p:sp>
          <p:nvSpPr>
            <p:cNvPr id="70717" name="Line 66"/>
            <p:cNvSpPr/>
            <p:nvPr/>
          </p:nvSpPr>
          <p:spPr>
            <a:xfrm flipV="1">
              <a:off x="4140" y="564"/>
              <a:ext cx="0" cy="57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718" name="Text Box 67"/>
            <p:cNvSpPr txBox="1"/>
            <p:nvPr/>
          </p:nvSpPr>
          <p:spPr>
            <a:xfrm>
              <a:off x="4032" y="288"/>
              <a:ext cx="229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</a:p>
          </p:txBody>
        </p:sp>
      </p:grpSp>
      <p:sp>
        <p:nvSpPr>
          <p:cNvPr id="593988" name="Line 68"/>
          <p:cNvSpPr/>
          <p:nvPr/>
        </p:nvSpPr>
        <p:spPr>
          <a:xfrm>
            <a:off x="6270625" y="5576888"/>
            <a:ext cx="1728788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69"/>
          <p:cNvGrpSpPr/>
          <p:nvPr/>
        </p:nvGrpSpPr>
        <p:grpSpPr>
          <a:xfrm>
            <a:off x="4921250" y="884238"/>
            <a:ext cx="3898900" cy="960437"/>
            <a:chOff x="3100" y="739"/>
            <a:chExt cx="2592" cy="605"/>
          </a:xfrm>
        </p:grpSpPr>
        <p:sp>
          <p:nvSpPr>
            <p:cNvPr id="70706" name="AutoShape 70"/>
            <p:cNvSpPr/>
            <p:nvPr/>
          </p:nvSpPr>
          <p:spPr>
            <a:xfrm>
              <a:off x="3100" y="768"/>
              <a:ext cx="2592" cy="576"/>
            </a:xfrm>
            <a:prstGeom prst="cube">
              <a:avLst>
                <a:gd name="adj" fmla="val 87329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707" name="Group 71"/>
            <p:cNvGrpSpPr/>
            <p:nvPr/>
          </p:nvGrpSpPr>
          <p:grpSpPr>
            <a:xfrm>
              <a:off x="3364" y="864"/>
              <a:ext cx="2121" cy="288"/>
              <a:chOff x="3264" y="336"/>
              <a:chExt cx="1920" cy="288"/>
            </a:xfrm>
          </p:grpSpPr>
          <p:sp>
            <p:nvSpPr>
              <p:cNvPr id="70709" name="Line 72"/>
              <p:cNvSpPr/>
              <p:nvPr/>
            </p:nvSpPr>
            <p:spPr>
              <a:xfrm flipH="1">
                <a:off x="398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0" name="Line 73"/>
              <p:cNvSpPr/>
              <p:nvPr/>
            </p:nvSpPr>
            <p:spPr>
              <a:xfrm flipH="1">
                <a:off x="326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1" name="Line 74"/>
              <p:cNvSpPr/>
              <p:nvPr/>
            </p:nvSpPr>
            <p:spPr>
              <a:xfrm flipH="1">
                <a:off x="350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2" name="Line 75"/>
              <p:cNvSpPr/>
              <p:nvPr/>
            </p:nvSpPr>
            <p:spPr>
              <a:xfrm flipH="1">
                <a:off x="374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3" name="Line 76"/>
              <p:cNvSpPr/>
              <p:nvPr/>
            </p:nvSpPr>
            <p:spPr>
              <a:xfrm flipH="1">
                <a:off x="422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4" name="Line 77"/>
              <p:cNvSpPr/>
              <p:nvPr/>
            </p:nvSpPr>
            <p:spPr>
              <a:xfrm flipH="1">
                <a:off x="446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5" name="Line 78"/>
              <p:cNvSpPr/>
              <p:nvPr/>
            </p:nvSpPr>
            <p:spPr>
              <a:xfrm flipH="1">
                <a:off x="470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6" name="Line 79"/>
              <p:cNvSpPr/>
              <p:nvPr/>
            </p:nvSpPr>
            <p:spPr>
              <a:xfrm flipH="1">
                <a:off x="494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0708" name="Rectangle 80"/>
            <p:cNvSpPr/>
            <p:nvPr/>
          </p:nvSpPr>
          <p:spPr>
            <a:xfrm>
              <a:off x="4190" y="739"/>
              <a:ext cx="17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594001" name="Text Box 81"/>
          <p:cNvSpPr txBox="1"/>
          <p:nvPr/>
        </p:nvSpPr>
        <p:spPr>
          <a:xfrm>
            <a:off x="395288" y="4916488"/>
            <a:ext cx="460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推广：有厚度的无限大载流导体 </a:t>
            </a:r>
          </a:p>
        </p:txBody>
      </p:sp>
      <p:graphicFrame>
        <p:nvGraphicFramePr>
          <p:cNvPr id="594002" name="Object 82"/>
          <p:cNvGraphicFramePr/>
          <p:nvPr/>
        </p:nvGraphicFramePr>
        <p:xfrm>
          <a:off x="2352675" y="543718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r:id="rId33" imgW="1497965" imgH="381000" progId="Equation.3">
                  <p:embed/>
                </p:oleObj>
              </mc:Choice>
              <mc:Fallback>
                <p:oleObj r:id="rId33" imgW="1497965" imgH="381000" progId="Equation.3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52675" y="5437188"/>
                        <a:ext cx="1498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3" name="Object 83"/>
          <p:cNvGraphicFramePr/>
          <p:nvPr/>
        </p:nvGraphicFramePr>
        <p:xfrm>
          <a:off x="2352675" y="5988050"/>
          <a:ext cx="1128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r:id="rId35" imgW="1129665" imgH="381000" progId="Equation.DSMT4">
                  <p:embed/>
                </p:oleObj>
              </mc:Choice>
              <mc:Fallback>
                <p:oleObj r:id="rId35" imgW="1129665" imgH="381000" progId="Equation.DSMT4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352675" y="5988050"/>
                        <a:ext cx="11287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4" name="Text Box 84"/>
          <p:cNvSpPr txBox="1"/>
          <p:nvPr/>
        </p:nvSpPr>
        <p:spPr>
          <a:xfrm>
            <a:off x="708025" y="5389563"/>
            <a:ext cx="13636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在外部</a:t>
            </a:r>
          </a:p>
        </p:txBody>
      </p:sp>
      <p:sp>
        <p:nvSpPr>
          <p:cNvPr id="594005" name="Text Box 85"/>
          <p:cNvSpPr txBox="1"/>
          <p:nvPr/>
        </p:nvSpPr>
        <p:spPr>
          <a:xfrm>
            <a:off x="709613" y="5924550"/>
            <a:ext cx="1517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在内部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9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9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/>
      <p:bldP spid="593927" grpId="0"/>
      <p:bldP spid="593931" grpId="0" animBg="1"/>
      <p:bldP spid="593932" grpId="0" animBg="1"/>
      <p:bldP spid="593954" grpId="0" animBg="1"/>
      <p:bldP spid="593960" grpId="0" animBg="1"/>
      <p:bldP spid="593965" grpId="0" animBg="1"/>
      <p:bldP spid="593983" grpId="0" animBg="1"/>
      <p:bldP spid="593984" grpId="0" animBg="1"/>
      <p:bldP spid="594001" grpId="0"/>
      <p:bldP spid="594004" grpId="0"/>
      <p:bldP spid="59400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3"/>
          <p:cNvSpPr txBox="1"/>
          <p:nvPr/>
        </p:nvSpPr>
        <p:spPr>
          <a:xfrm>
            <a:off x="1258888" y="620713"/>
            <a:ext cx="24765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小结：</a:t>
            </a:r>
            <a:endParaRPr lang="zh-CN" altLang="en-US" sz="24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5" name="Text Box 4"/>
          <p:cNvSpPr txBox="1"/>
          <p:nvPr/>
        </p:nvSpPr>
        <p:spPr>
          <a:xfrm>
            <a:off x="1804988" y="1730375"/>
            <a:ext cx="2622550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运动点电荷，    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无限长直电流，  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圆电流轴线上，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长直载流螺线管，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螺绕环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...</a:t>
            </a:r>
          </a:p>
        </p:txBody>
      </p:sp>
      <p:grpSp>
        <p:nvGrpSpPr>
          <p:cNvPr id="71686" name="Group 5"/>
          <p:cNvGrpSpPr/>
          <p:nvPr/>
        </p:nvGrpSpPr>
        <p:grpSpPr>
          <a:xfrm>
            <a:off x="1370331" y="3637416"/>
            <a:ext cx="6280150" cy="2112963"/>
            <a:chOff x="862" y="2373"/>
            <a:chExt cx="3956" cy="1331"/>
          </a:xfrm>
        </p:grpSpPr>
        <p:sp>
          <p:nvSpPr>
            <p:cNvPr id="71689" name="Text Box 6"/>
            <p:cNvSpPr txBox="1"/>
            <p:nvPr/>
          </p:nvSpPr>
          <p:spPr>
            <a:xfrm>
              <a:off x="862" y="2373"/>
              <a:ext cx="39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总结出用安培环路定理求解磁场分布的思路</a:t>
              </a:r>
            </a:p>
          </p:txBody>
        </p:sp>
        <p:grpSp>
          <p:nvGrpSpPr>
            <p:cNvPr id="71690" name="Group 7"/>
            <p:cNvGrpSpPr/>
            <p:nvPr/>
          </p:nvGrpSpPr>
          <p:grpSpPr>
            <a:xfrm>
              <a:off x="1146" y="2811"/>
              <a:ext cx="3433" cy="893"/>
              <a:chOff x="1034" y="2399"/>
              <a:chExt cx="3433" cy="893"/>
            </a:xfrm>
          </p:grpSpPr>
          <p:sp>
            <p:nvSpPr>
              <p:cNvPr id="71691" name="Text Box 8"/>
              <p:cNvSpPr txBox="1"/>
              <p:nvPr/>
            </p:nvSpPr>
            <p:spPr>
              <a:xfrm>
                <a:off x="1081" y="2856"/>
                <a:ext cx="338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algn="ctr" eaLnBrk="1" hangingPunct="1"/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由                                   求   分布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71682" name="Object 9"/>
              <p:cNvGraphicFramePr/>
              <p:nvPr>
                <p:extLst>
                  <p:ext uri="{D42A27DB-BD31-4B8C-83A1-F6EECF244321}">
                    <p14:modId xmlns:p14="http://schemas.microsoft.com/office/powerpoint/2010/main" val="887728212"/>
                  </p:ext>
                </p:extLst>
              </p:nvPr>
            </p:nvGraphicFramePr>
            <p:xfrm>
              <a:off x="1660" y="2837"/>
              <a:ext cx="1680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7" r:id="rId3" imgW="1256665" imgH="381000" progId="Equation.3">
                      <p:embed/>
                    </p:oleObj>
                  </mc:Choice>
                  <mc:Fallback>
                    <p:oleObj r:id="rId3" imgW="1256665" imgH="381000" progId="Equation.3">
                      <p:embed/>
                      <p:pic>
                        <p:nvPicPr>
                          <p:cNvPr id="0" name="图片 36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60" y="2837"/>
                            <a:ext cx="1680" cy="4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683" name="Object 10"/>
              <p:cNvGraphicFramePr/>
              <p:nvPr>
                <p:extLst>
                  <p:ext uri="{D42A27DB-BD31-4B8C-83A1-F6EECF244321}">
                    <p14:modId xmlns:p14="http://schemas.microsoft.com/office/powerpoint/2010/main" val="898523700"/>
                  </p:ext>
                </p:extLst>
              </p:nvPr>
            </p:nvGraphicFramePr>
            <p:xfrm>
              <a:off x="3765" y="2856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38" r:id="rId5" imgW="165100" imgH="203200" progId="Equation.3">
                      <p:embed/>
                    </p:oleObj>
                  </mc:Choice>
                  <mc:Fallback>
                    <p:oleObj r:id="rId5" imgW="165100" imgH="203200" progId="Equation.3">
                      <p:embed/>
                      <p:pic>
                        <p:nvPicPr>
                          <p:cNvPr id="0" name="图片 36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65" y="2856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692" name="Text Box 11"/>
              <p:cNvSpPr txBox="1"/>
              <p:nvPr/>
            </p:nvSpPr>
            <p:spPr>
              <a:xfrm>
                <a:off x="1034" y="2399"/>
                <a:ext cx="33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对称性分析 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选环路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并规定绕向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</p:grpSp>
      </p:grpSp>
      <p:sp>
        <p:nvSpPr>
          <p:cNvPr id="71687" name="Text Box 12"/>
          <p:cNvSpPr txBox="1"/>
          <p:nvPr/>
        </p:nvSpPr>
        <p:spPr>
          <a:xfrm>
            <a:off x="1331913" y="1243013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熟悉典型问题结果</a:t>
            </a:r>
          </a:p>
        </p:txBody>
      </p:sp>
      <p:sp>
        <p:nvSpPr>
          <p:cNvPr id="71688" name="Text Box 13"/>
          <p:cNvSpPr txBox="1"/>
          <p:nvPr/>
        </p:nvSpPr>
        <p:spPr>
          <a:xfrm>
            <a:off x="2339975" y="5734050"/>
            <a:ext cx="6481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与用高斯定理计算场强的条件和方法作比较！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AutoShape 4"/>
          <p:cNvSpPr/>
          <p:nvPr/>
        </p:nvSpPr>
        <p:spPr>
          <a:xfrm rot="5381275">
            <a:off x="4552950" y="-873125"/>
            <a:ext cx="361950" cy="5799138"/>
          </a:xfrm>
          <a:prstGeom prst="leftBrace">
            <a:avLst>
              <a:gd name="adj1" fmla="val 133516"/>
              <a:gd name="adj2" fmla="val 50000"/>
            </a:avLst>
          </a:prstGeom>
          <a:noFill/>
          <a:ln w="38100" cap="flat" cmpd="sng">
            <a:solidFill>
              <a:srgbClr val="A50021"/>
            </a:solidFill>
            <a:prstDash val="solid"/>
            <a:headEnd type="stealth" w="med" len="med"/>
            <a:tailEnd type="stealth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Text Box 2"/>
          <p:cNvSpPr txBox="1"/>
          <p:nvPr/>
        </p:nvSpPr>
        <p:spPr>
          <a:xfrm>
            <a:off x="2987675" y="955675"/>
            <a:ext cx="3133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实验规律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（静电场）</a:t>
            </a:r>
          </a:p>
        </p:txBody>
      </p:sp>
      <p:sp>
        <p:nvSpPr>
          <p:cNvPr id="72714" name="Text Box 7"/>
          <p:cNvSpPr txBox="1"/>
          <p:nvPr/>
        </p:nvSpPr>
        <p:spPr>
          <a:xfrm>
            <a:off x="749300" y="2324100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静电场的通量</a:t>
            </a:r>
          </a:p>
        </p:txBody>
      </p:sp>
      <p:sp>
        <p:nvSpPr>
          <p:cNvPr id="72715" name="Text Box 8"/>
          <p:cNvSpPr txBox="1"/>
          <p:nvPr/>
        </p:nvSpPr>
        <p:spPr>
          <a:xfrm>
            <a:off x="4167188" y="2249488"/>
            <a:ext cx="1484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电荷元</a:t>
            </a:r>
          </a:p>
        </p:txBody>
      </p:sp>
      <p:graphicFrame>
        <p:nvGraphicFramePr>
          <p:cNvPr id="72706" name="Object 9"/>
          <p:cNvGraphicFramePr/>
          <p:nvPr/>
        </p:nvGraphicFramePr>
        <p:xfrm>
          <a:off x="3746500" y="2925763"/>
          <a:ext cx="21542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r:id="rId3" imgW="850265" imgH="444500" progId="Equation.3">
                  <p:embed/>
                </p:oleObj>
              </mc:Choice>
              <mc:Fallback>
                <p:oleObj r:id="rId3" imgW="850265" imgH="444500" progId="Equation.3">
                  <p:embed/>
                  <p:pic>
                    <p:nvPicPr>
                      <p:cNvPr id="0" name="图片 36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0" y="2925763"/>
                        <a:ext cx="2154238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0"/>
          <p:cNvSpPr txBox="1"/>
          <p:nvPr/>
        </p:nvSpPr>
        <p:spPr>
          <a:xfrm>
            <a:off x="6372225" y="2205038"/>
            <a:ext cx="2124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静电场的环量</a:t>
            </a:r>
          </a:p>
        </p:txBody>
      </p:sp>
      <p:sp>
        <p:nvSpPr>
          <p:cNvPr id="72717" name="Text Box 11"/>
          <p:cNvSpPr txBox="1"/>
          <p:nvPr/>
        </p:nvSpPr>
        <p:spPr>
          <a:xfrm>
            <a:off x="1033463" y="3865563"/>
            <a:ext cx="1882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高斯定理</a:t>
            </a:r>
          </a:p>
        </p:txBody>
      </p:sp>
      <p:graphicFrame>
        <p:nvGraphicFramePr>
          <p:cNvPr id="72707" name="Object 12"/>
          <p:cNvGraphicFramePr/>
          <p:nvPr/>
        </p:nvGraphicFramePr>
        <p:xfrm>
          <a:off x="684213" y="5013325"/>
          <a:ext cx="21034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r:id="rId5" imgW="1054100" imgH="558800" progId="Equation.3">
                  <p:embed/>
                </p:oleObj>
              </mc:Choice>
              <mc:Fallback>
                <p:oleObj r:id="rId5" imgW="1054100" imgH="558800" progId="Equation.3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5013325"/>
                        <a:ext cx="2103437" cy="1160463"/>
                      </a:xfrm>
                      <a:prstGeom prst="rect">
                        <a:avLst/>
                      </a:prstGeom>
                      <a:noFill/>
                      <a:ln w="762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3"/>
          <p:cNvSpPr txBox="1"/>
          <p:nvPr/>
        </p:nvSpPr>
        <p:spPr>
          <a:xfrm>
            <a:off x="6516688" y="4389438"/>
            <a:ext cx="1739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环路定理</a:t>
            </a:r>
          </a:p>
        </p:txBody>
      </p:sp>
      <p:graphicFrame>
        <p:nvGraphicFramePr>
          <p:cNvPr id="72708" name="Object 14"/>
          <p:cNvGraphicFramePr/>
          <p:nvPr/>
        </p:nvGraphicFramePr>
        <p:xfrm>
          <a:off x="6300788" y="5516563"/>
          <a:ext cx="1811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r:id="rId7" imgW="735965" imgH="304800" progId="Equation.3">
                  <p:embed/>
                </p:oleObj>
              </mc:Choice>
              <mc:Fallback>
                <p:oleObj r:id="rId7" imgW="735965" imgH="30480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788" y="5516563"/>
                        <a:ext cx="1811337" cy="650875"/>
                      </a:xfrm>
                      <a:prstGeom prst="rect">
                        <a:avLst/>
                      </a:prstGeom>
                      <a:noFill/>
                      <a:ln w="762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/>
          <p:nvPr/>
        </p:nvSpPr>
        <p:spPr>
          <a:xfrm>
            <a:off x="3900488" y="4619625"/>
            <a:ext cx="19685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连续带电体叠加原理</a:t>
            </a:r>
          </a:p>
        </p:txBody>
      </p:sp>
      <p:graphicFrame>
        <p:nvGraphicFramePr>
          <p:cNvPr id="72709" name="Object 16"/>
          <p:cNvGraphicFramePr/>
          <p:nvPr/>
        </p:nvGraphicFramePr>
        <p:xfrm>
          <a:off x="4068763" y="5514975"/>
          <a:ext cx="1606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r:id="rId9" imgW="622300" imgH="292100" progId="Equation.3">
                  <p:embed/>
                </p:oleObj>
              </mc:Choice>
              <mc:Fallback>
                <p:oleObj r:id="rId9" imgW="622300" imgH="292100" progId="Equation.3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8763" y="5514975"/>
                        <a:ext cx="160655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Line 17"/>
          <p:cNvSpPr/>
          <p:nvPr/>
        </p:nvSpPr>
        <p:spPr>
          <a:xfrm>
            <a:off x="1739900" y="3484563"/>
            <a:ext cx="0" cy="3810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1" name="Line 18"/>
          <p:cNvSpPr/>
          <p:nvPr/>
        </p:nvSpPr>
        <p:spPr>
          <a:xfrm>
            <a:off x="1739900" y="4322763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2" name="Line 19"/>
          <p:cNvSpPr/>
          <p:nvPr/>
        </p:nvSpPr>
        <p:spPr>
          <a:xfrm>
            <a:off x="4778375" y="2698750"/>
            <a:ext cx="0" cy="3810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3" name="Line 20"/>
          <p:cNvSpPr/>
          <p:nvPr/>
        </p:nvSpPr>
        <p:spPr>
          <a:xfrm>
            <a:off x="4784725" y="3917950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4" name="Line 21"/>
          <p:cNvSpPr/>
          <p:nvPr/>
        </p:nvSpPr>
        <p:spPr>
          <a:xfrm>
            <a:off x="7199313" y="3360738"/>
            <a:ext cx="0" cy="10668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5" name="Line 22"/>
          <p:cNvSpPr/>
          <p:nvPr/>
        </p:nvSpPr>
        <p:spPr>
          <a:xfrm>
            <a:off x="7199313" y="3817938"/>
            <a:ext cx="762000" cy="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6" name="Text Box 23"/>
          <p:cNvSpPr txBox="1"/>
          <p:nvPr/>
        </p:nvSpPr>
        <p:spPr>
          <a:xfrm>
            <a:off x="7800975" y="35972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电势</a:t>
            </a:r>
          </a:p>
        </p:txBody>
      </p:sp>
      <p:graphicFrame>
        <p:nvGraphicFramePr>
          <p:cNvPr id="72710" name="Object 24"/>
          <p:cNvGraphicFramePr/>
          <p:nvPr/>
        </p:nvGraphicFramePr>
        <p:xfrm>
          <a:off x="862013" y="2722563"/>
          <a:ext cx="1968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r:id="rId11" imgW="812165" imgH="279400" progId="Equation.DSMT4">
                  <p:embed/>
                </p:oleObj>
              </mc:Choice>
              <mc:Fallback>
                <p:oleObj r:id="rId11" imgW="812165" imgH="279400" progId="Equation.DSMT4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2013" y="2722563"/>
                        <a:ext cx="19685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Line 25"/>
          <p:cNvSpPr/>
          <p:nvPr/>
        </p:nvSpPr>
        <p:spPr>
          <a:xfrm>
            <a:off x="7199313" y="4846638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2711" name="Object 26"/>
          <p:cNvGraphicFramePr/>
          <p:nvPr/>
        </p:nvGraphicFramePr>
        <p:xfrm>
          <a:off x="6456363" y="2589213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r:id="rId13" imgW="494665" imgH="304800" progId="Equation.3">
                  <p:embed/>
                </p:oleObj>
              </mc:Choice>
              <mc:Fallback>
                <p:oleObj r:id="rId13" imgW="494665" imgH="304800" progId="Equation.3">
                  <p:embed/>
                  <p:pic>
                    <p:nvPicPr>
                      <p:cNvPr id="0" name="图片 36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6363" y="2589213"/>
                        <a:ext cx="1803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Text Box 27"/>
          <p:cNvSpPr txBox="1"/>
          <p:nvPr/>
        </p:nvSpPr>
        <p:spPr>
          <a:xfrm>
            <a:off x="1692275" y="1339850"/>
            <a:ext cx="5759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静电场线：</a:t>
            </a: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起始于正电荷终止于负电荷                                </a:t>
            </a:r>
          </a:p>
        </p:txBody>
      </p:sp>
      <p:sp>
        <p:nvSpPr>
          <p:cNvPr id="72729" name="Rectangle 28"/>
          <p:cNvSpPr/>
          <p:nvPr/>
        </p:nvSpPr>
        <p:spPr>
          <a:xfrm>
            <a:off x="2843213" y="404813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电场和磁场的对比 </a:t>
            </a:r>
          </a:p>
        </p:txBody>
      </p:sp>
    </p:spTree>
  </p:cSld>
  <p:clrMapOvr>
    <a:masterClrMapping/>
  </p:clrMapOvr>
  <p:transition>
    <p:strips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Text Box 2"/>
          <p:cNvSpPr txBox="1"/>
          <p:nvPr/>
        </p:nvSpPr>
        <p:spPr>
          <a:xfrm>
            <a:off x="2700338" y="714375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稳恒电流的磁场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静磁场）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3737" name="Group 3"/>
          <p:cNvGrpSpPr/>
          <p:nvPr/>
        </p:nvGrpSpPr>
        <p:grpSpPr>
          <a:xfrm>
            <a:off x="1330325" y="1674813"/>
            <a:ext cx="6337300" cy="682625"/>
            <a:chOff x="672" y="1008"/>
            <a:chExt cx="4416" cy="432"/>
          </a:xfrm>
        </p:grpSpPr>
        <p:sp>
          <p:nvSpPr>
            <p:cNvPr id="73752" name="AutoShape 4"/>
            <p:cNvSpPr/>
            <p:nvPr/>
          </p:nvSpPr>
          <p:spPr>
            <a:xfrm rot="5400000">
              <a:off x="2736" y="-1056"/>
              <a:ext cx="288" cy="4416"/>
            </a:xfrm>
            <a:prstGeom prst="leftBrace">
              <a:avLst>
                <a:gd name="adj1" fmla="val 127777"/>
                <a:gd name="adj2" fmla="val 50000"/>
              </a:avLst>
            </a:prstGeom>
            <a:noFill/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3" name="Line 5"/>
            <p:cNvSpPr/>
            <p:nvPr/>
          </p:nvSpPr>
          <p:spPr>
            <a:xfrm>
              <a:off x="2880" y="1056"/>
              <a:ext cx="0" cy="240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4" name="Line 6"/>
            <p:cNvSpPr/>
            <p:nvPr/>
          </p:nvSpPr>
          <p:spPr>
            <a:xfrm>
              <a:off x="5088" y="1296"/>
              <a:ext cx="0" cy="14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5" name="Line 7"/>
            <p:cNvSpPr/>
            <p:nvPr/>
          </p:nvSpPr>
          <p:spPr>
            <a:xfrm>
              <a:off x="672" y="1296"/>
              <a:ext cx="0" cy="14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3738" name="Text Box 8"/>
          <p:cNvSpPr txBox="1"/>
          <p:nvPr/>
        </p:nvSpPr>
        <p:spPr>
          <a:xfrm>
            <a:off x="376238" y="2290763"/>
            <a:ext cx="1905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稳恒磁场的通量</a:t>
            </a:r>
          </a:p>
        </p:txBody>
      </p:sp>
      <p:graphicFrame>
        <p:nvGraphicFramePr>
          <p:cNvPr id="73730" name="Object 9"/>
          <p:cNvGraphicFramePr/>
          <p:nvPr/>
        </p:nvGraphicFramePr>
        <p:xfrm>
          <a:off x="488950" y="3176588"/>
          <a:ext cx="1778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r:id="rId3" imgW="850265" imgH="381000" progId="Equation.DSMT4">
                  <p:embed/>
                </p:oleObj>
              </mc:Choice>
              <mc:Fallback>
                <p:oleObj r:id="rId3" imgW="850265" imgH="381000" progId="Equation.DSMT4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3176588"/>
                        <a:ext cx="17780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Line 10"/>
          <p:cNvSpPr/>
          <p:nvPr/>
        </p:nvSpPr>
        <p:spPr>
          <a:xfrm>
            <a:off x="1247775" y="4035425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0" name="Text Box 11"/>
          <p:cNvSpPr txBox="1"/>
          <p:nvPr/>
        </p:nvSpPr>
        <p:spPr>
          <a:xfrm>
            <a:off x="576263" y="4605338"/>
            <a:ext cx="1855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高斯定理</a:t>
            </a:r>
          </a:p>
        </p:txBody>
      </p:sp>
      <p:graphicFrame>
        <p:nvGraphicFramePr>
          <p:cNvPr id="73731" name="Object 12"/>
          <p:cNvGraphicFramePr/>
          <p:nvPr/>
        </p:nvGraphicFramePr>
        <p:xfrm>
          <a:off x="366713" y="5026025"/>
          <a:ext cx="21891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r:id="rId5" imgW="799465" imgH="381000" progId="Equation.3">
                  <p:embed/>
                </p:oleObj>
              </mc:Choice>
              <mc:Fallback>
                <p:oleObj r:id="rId5" imgW="799465" imgH="381000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713" y="5026025"/>
                        <a:ext cx="2189162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1" name="Group 13"/>
          <p:cNvGrpSpPr/>
          <p:nvPr/>
        </p:nvGrpSpPr>
        <p:grpSpPr>
          <a:xfrm>
            <a:off x="3765550" y="2128838"/>
            <a:ext cx="1814513" cy="465137"/>
            <a:chOff x="2112" y="873"/>
            <a:chExt cx="1017" cy="259"/>
          </a:xfrm>
        </p:grpSpPr>
        <p:sp>
          <p:nvSpPr>
            <p:cNvPr id="73751" name="Text Box 14"/>
            <p:cNvSpPr txBox="1">
              <a:spLocks noChangeAspect="1"/>
            </p:cNvSpPr>
            <p:nvPr/>
          </p:nvSpPr>
          <p:spPr>
            <a:xfrm>
              <a:off x="2112" y="873"/>
              <a:ext cx="930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电流元</a:t>
              </a:r>
            </a:p>
          </p:txBody>
        </p:sp>
        <p:graphicFrame>
          <p:nvGraphicFramePr>
            <p:cNvPr id="73735" name="Object 15"/>
            <p:cNvGraphicFramePr>
              <a:graphicFrameLocks noChangeAspect="1"/>
            </p:cNvGraphicFramePr>
            <p:nvPr/>
          </p:nvGraphicFramePr>
          <p:xfrm>
            <a:off x="2697" y="890"/>
            <a:ext cx="4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7" r:id="rId7" imgW="253365" imgH="215900" progId="Equation.3">
                    <p:embed/>
                  </p:oleObj>
                </mc:Choice>
                <mc:Fallback>
                  <p:oleObj r:id="rId7" imgW="253365" imgH="215900" progId="Equation.3">
                    <p:embed/>
                    <p:pic>
                      <p:nvPicPr>
                        <p:cNvPr id="0" name="图片 36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97" y="890"/>
                          <a:ext cx="432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2" name="Text Box 16"/>
          <p:cNvSpPr txBox="1"/>
          <p:nvPr/>
        </p:nvSpPr>
        <p:spPr>
          <a:xfrm>
            <a:off x="3276600" y="41100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毕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拉定律</a:t>
            </a:r>
          </a:p>
        </p:txBody>
      </p:sp>
      <p:graphicFrame>
        <p:nvGraphicFramePr>
          <p:cNvPr id="73732" name="Object 17"/>
          <p:cNvGraphicFramePr/>
          <p:nvPr/>
        </p:nvGraphicFramePr>
        <p:xfrm>
          <a:off x="3048000" y="3195638"/>
          <a:ext cx="27574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r:id="rId9" imgW="1066165" imgH="431800" progId="Equation.3">
                  <p:embed/>
                </p:oleObj>
              </mc:Choice>
              <mc:Fallback>
                <p:oleObj r:id="rId9" imgW="1066165" imgH="4318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3195638"/>
                        <a:ext cx="2757488" cy="9763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Line 18"/>
          <p:cNvSpPr/>
          <p:nvPr/>
        </p:nvSpPr>
        <p:spPr>
          <a:xfrm>
            <a:off x="4572000" y="4545013"/>
            <a:ext cx="1588" cy="3810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4" name="Text Box 19"/>
          <p:cNvSpPr txBox="1"/>
          <p:nvPr/>
        </p:nvSpPr>
        <p:spPr>
          <a:xfrm>
            <a:off x="3200400" y="48720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一段电流的磁场</a:t>
            </a:r>
          </a:p>
        </p:txBody>
      </p:sp>
      <p:graphicFrame>
        <p:nvGraphicFramePr>
          <p:cNvPr id="73733" name="Object 20"/>
          <p:cNvGraphicFramePr/>
          <p:nvPr/>
        </p:nvGraphicFramePr>
        <p:xfrm>
          <a:off x="3744913" y="5259388"/>
          <a:ext cx="16017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r:id="rId11" imgW="596900" imgH="292100" progId="Equation.DSMT4">
                  <p:embed/>
                </p:oleObj>
              </mc:Choice>
              <mc:Fallback>
                <p:oleObj r:id="rId11" imgW="596900" imgH="292100" progId="Equation.DSMT4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4913" y="5259388"/>
                        <a:ext cx="1601787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21"/>
          <p:cNvSpPr txBox="1"/>
          <p:nvPr/>
        </p:nvSpPr>
        <p:spPr>
          <a:xfrm>
            <a:off x="6788150" y="2303463"/>
            <a:ext cx="193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稳恒磁场的环流</a:t>
            </a:r>
          </a:p>
        </p:txBody>
      </p:sp>
      <p:sp>
        <p:nvSpPr>
          <p:cNvPr id="73746" name="Text Box 22"/>
          <p:cNvSpPr txBox="1"/>
          <p:nvPr/>
        </p:nvSpPr>
        <p:spPr>
          <a:xfrm>
            <a:off x="6461125" y="3659188"/>
            <a:ext cx="2182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安培环流定理</a:t>
            </a:r>
          </a:p>
        </p:txBody>
      </p:sp>
      <p:graphicFrame>
        <p:nvGraphicFramePr>
          <p:cNvPr id="73734" name="Object 23"/>
          <p:cNvGraphicFramePr/>
          <p:nvPr/>
        </p:nvGraphicFramePr>
        <p:xfrm>
          <a:off x="6300788" y="4116388"/>
          <a:ext cx="23701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r:id="rId13" imgW="1193165" imgH="381000" progId="Equation.3">
                  <p:embed/>
                </p:oleObj>
              </mc:Choice>
              <mc:Fallback>
                <p:oleObj r:id="rId13" imgW="1193165" imgH="381000" progId="Equation.3">
                  <p:embed/>
                  <p:pic>
                    <p:nvPicPr>
                      <p:cNvPr id="0" name="图片 36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4116388"/>
                        <a:ext cx="2370137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Line 24"/>
          <p:cNvSpPr/>
          <p:nvPr/>
        </p:nvSpPr>
        <p:spPr>
          <a:xfrm>
            <a:off x="7756525" y="3125788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8" name="Text Box 25"/>
          <p:cNvSpPr txBox="1"/>
          <p:nvPr/>
        </p:nvSpPr>
        <p:spPr>
          <a:xfrm>
            <a:off x="6084888" y="5564188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学会类比方法！！</a:t>
            </a:r>
          </a:p>
        </p:txBody>
      </p:sp>
      <p:sp>
        <p:nvSpPr>
          <p:cNvPr id="73749" name="Line 26"/>
          <p:cNvSpPr/>
          <p:nvPr/>
        </p:nvSpPr>
        <p:spPr>
          <a:xfrm>
            <a:off x="4572000" y="2655888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50" name="Text Box 27"/>
          <p:cNvSpPr txBox="1"/>
          <p:nvPr/>
        </p:nvSpPr>
        <p:spPr>
          <a:xfrm>
            <a:off x="2195513" y="1192213"/>
            <a:ext cx="4897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静磁场线：</a:t>
            </a:r>
            <a:r>
              <a:rPr lang="zh-CN" altLang="en-US" sz="24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无头无尾的闭合曲线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                         </a:t>
            </a:r>
          </a:p>
        </p:txBody>
      </p:sp>
    </p:spTree>
  </p:cSld>
  <p:clrMapOvr>
    <a:masterClrMapping/>
  </p:clrMapOvr>
  <p:transition>
    <p:strips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2261" name="Object 101"/>
          <p:cNvGraphicFramePr/>
          <p:nvPr/>
        </p:nvGraphicFramePr>
        <p:xfrm>
          <a:off x="6804025" y="2492375"/>
          <a:ext cx="3508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r:id="rId3" imgW="127000" imgH="177165" progId="Equation.DSMT4">
                  <p:embed/>
                </p:oleObj>
              </mc:Choice>
              <mc:Fallback>
                <p:oleObj r:id="rId3" imgW="127000" imgH="177165" progId="Equation.DSMT4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2492375"/>
                        <a:ext cx="35083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36" name="Text Box 76"/>
          <p:cNvSpPr txBox="1"/>
          <p:nvPr/>
        </p:nvSpPr>
        <p:spPr>
          <a:xfrm>
            <a:off x="1354138" y="30686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大小：</a:t>
            </a:r>
          </a:p>
        </p:txBody>
      </p:sp>
      <p:sp>
        <p:nvSpPr>
          <p:cNvPr id="732237" name="Text Box 77"/>
          <p:cNvSpPr txBox="1"/>
          <p:nvPr/>
        </p:nvSpPr>
        <p:spPr>
          <a:xfrm>
            <a:off x="1331913" y="3932238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方向：右手螺旋定则确定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2238" name="Object 78"/>
          <p:cNvGraphicFramePr/>
          <p:nvPr/>
        </p:nvGraphicFramePr>
        <p:xfrm>
          <a:off x="2432050" y="3165475"/>
          <a:ext cx="18526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r:id="rId5" imgW="1854200" imgH="279400" progId="Equation.3">
                  <p:embed/>
                </p:oleObj>
              </mc:Choice>
              <mc:Fallback>
                <p:oleObj r:id="rId5" imgW="1854200" imgH="279400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2050" y="3165475"/>
                        <a:ext cx="18526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39" name="Text Box 79"/>
          <p:cNvSpPr txBox="1"/>
          <p:nvPr/>
        </p:nvSpPr>
        <p:spPr>
          <a:xfrm>
            <a:off x="900113" y="4916488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任意形状载流导线在外磁场中受到的安培力</a:t>
            </a:r>
          </a:p>
        </p:txBody>
      </p:sp>
      <p:graphicFrame>
        <p:nvGraphicFramePr>
          <p:cNvPr id="732240" name="Object 80"/>
          <p:cNvGraphicFramePr/>
          <p:nvPr/>
        </p:nvGraphicFramePr>
        <p:xfrm>
          <a:off x="2339975" y="5589588"/>
          <a:ext cx="2387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r:id="rId7" imgW="2386330" imgH="533400" progId="Equation.3">
                  <p:embed/>
                </p:oleObj>
              </mc:Choice>
              <mc:Fallback>
                <p:oleObj r:id="rId7" imgW="2386330" imgH="53340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5589588"/>
                        <a:ext cx="23876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241" name="Object 81"/>
          <p:cNvGraphicFramePr/>
          <p:nvPr/>
        </p:nvGraphicFramePr>
        <p:xfrm>
          <a:off x="2555875" y="2347913"/>
          <a:ext cx="1574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r:id="rId9" imgW="1574165" imgH="330200" progId="Equation.3">
                  <p:embed/>
                </p:oleObj>
              </mc:Choice>
              <mc:Fallback>
                <p:oleObj r:id="rId9" imgW="1574165" imgH="330200" progId="Equation.3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5875" y="2347913"/>
                        <a:ext cx="15748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42" name="Rectangle 82"/>
          <p:cNvSpPr/>
          <p:nvPr/>
        </p:nvSpPr>
        <p:spPr>
          <a:xfrm>
            <a:off x="1258888" y="22764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安培力</a:t>
            </a:r>
          </a:p>
        </p:txBody>
      </p:sp>
      <p:sp>
        <p:nvSpPr>
          <p:cNvPr id="74767" name="Rectangle 103"/>
          <p:cNvSpPr/>
          <p:nvPr/>
        </p:nvSpPr>
        <p:spPr>
          <a:xfrm>
            <a:off x="395288" y="1341438"/>
            <a:ext cx="48244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一、  磁场对载流导线的作用</a:t>
            </a:r>
          </a:p>
        </p:txBody>
      </p:sp>
      <p:sp>
        <p:nvSpPr>
          <p:cNvPr id="74768" name="Text Box 107"/>
          <p:cNvSpPr txBox="1"/>
          <p:nvPr/>
        </p:nvSpPr>
        <p:spPr>
          <a:xfrm>
            <a:off x="2482850" y="649288"/>
            <a:ext cx="53292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§5 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磁场对电流的作用</a:t>
            </a:r>
          </a:p>
        </p:txBody>
      </p:sp>
      <p:grpSp>
        <p:nvGrpSpPr>
          <p:cNvPr id="74769" name="Group 85"/>
          <p:cNvGrpSpPr/>
          <p:nvPr/>
        </p:nvGrpSpPr>
        <p:grpSpPr>
          <a:xfrm>
            <a:off x="5349875" y="2306638"/>
            <a:ext cx="3038475" cy="2058987"/>
            <a:chOff x="3098" y="1444"/>
            <a:chExt cx="1884" cy="1298"/>
          </a:xfrm>
        </p:grpSpPr>
        <p:sp>
          <p:nvSpPr>
            <p:cNvPr id="74780" name="Arc 86"/>
            <p:cNvSpPr/>
            <p:nvPr/>
          </p:nvSpPr>
          <p:spPr>
            <a:xfrm rot="8705960" flipV="1">
              <a:off x="3098" y="144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1" name="Arc 87"/>
            <p:cNvSpPr/>
            <p:nvPr/>
          </p:nvSpPr>
          <p:spPr>
            <a:xfrm rot="8705960" flipV="1">
              <a:off x="3334" y="183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2" name="Arc 88"/>
            <p:cNvSpPr/>
            <p:nvPr/>
          </p:nvSpPr>
          <p:spPr>
            <a:xfrm rot="8450628" flipV="1">
              <a:off x="3510" y="215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4758" name="Object 89"/>
          <p:cNvGraphicFramePr/>
          <p:nvPr/>
        </p:nvGraphicFramePr>
        <p:xfrm>
          <a:off x="7785100" y="2286000"/>
          <a:ext cx="2444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r:id="rId11" imgW="241300" imgH="304800" progId="Equation.3">
                  <p:embed/>
                </p:oleObj>
              </mc:Choice>
              <mc:Fallback>
                <p:oleObj r:id="rId11" imgW="241300" imgH="304800" progId="Equation.3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85100" y="2286000"/>
                        <a:ext cx="244475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70" name="Group 90"/>
          <p:cNvGrpSpPr/>
          <p:nvPr/>
        </p:nvGrpSpPr>
        <p:grpSpPr>
          <a:xfrm>
            <a:off x="6478588" y="2278063"/>
            <a:ext cx="800100" cy="1430337"/>
            <a:chOff x="3787" y="1622"/>
            <a:chExt cx="496" cy="902"/>
          </a:xfrm>
        </p:grpSpPr>
        <p:sp>
          <p:nvSpPr>
            <p:cNvPr id="74778" name="Freeform 91"/>
            <p:cNvSpPr/>
            <p:nvPr/>
          </p:nvSpPr>
          <p:spPr>
            <a:xfrm>
              <a:off x="3787" y="1622"/>
              <a:ext cx="496" cy="902"/>
            </a:xfrm>
            <a:custGeom>
              <a:avLst/>
              <a:gdLst>
                <a:gd name="txL" fmla="*/ 0 w 496"/>
                <a:gd name="txT" fmla="*/ 0 h 902"/>
                <a:gd name="txR" fmla="*/ 496 w 496"/>
                <a:gd name="txB" fmla="*/ 902 h 902"/>
              </a:gdLst>
              <a:ahLst/>
              <a:cxnLst>
                <a:cxn ang="0">
                  <a:pos x="0" y="902"/>
                </a:cxn>
                <a:cxn ang="0">
                  <a:pos x="124" y="666"/>
                </a:cxn>
                <a:cxn ang="0">
                  <a:pos x="160" y="474"/>
                </a:cxn>
                <a:cxn ang="0">
                  <a:pos x="188" y="200"/>
                </a:cxn>
                <a:cxn ang="0">
                  <a:pos x="288" y="60"/>
                </a:cxn>
                <a:cxn ang="0">
                  <a:pos x="496" y="0"/>
                </a:cxn>
              </a:cxnLst>
              <a:rect l="txL" t="txT" r="txR" b="txB"/>
              <a:pathLst>
                <a:path w="496" h="902">
                  <a:moveTo>
                    <a:pt x="0" y="902"/>
                  </a:moveTo>
                  <a:cubicBezTo>
                    <a:pt x="21" y="863"/>
                    <a:pt x="97" y="737"/>
                    <a:pt x="124" y="666"/>
                  </a:cubicBezTo>
                  <a:cubicBezTo>
                    <a:pt x="151" y="595"/>
                    <a:pt x="149" y="552"/>
                    <a:pt x="160" y="474"/>
                  </a:cubicBezTo>
                  <a:cubicBezTo>
                    <a:pt x="171" y="396"/>
                    <a:pt x="167" y="269"/>
                    <a:pt x="188" y="200"/>
                  </a:cubicBezTo>
                  <a:cubicBezTo>
                    <a:pt x="209" y="131"/>
                    <a:pt x="237" y="93"/>
                    <a:pt x="288" y="60"/>
                  </a:cubicBezTo>
                  <a:cubicBezTo>
                    <a:pt x="339" y="27"/>
                    <a:pt x="453" y="12"/>
                    <a:pt x="4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9" name="Line 92"/>
            <p:cNvSpPr/>
            <p:nvPr/>
          </p:nvSpPr>
          <p:spPr>
            <a:xfrm flipV="1">
              <a:off x="3882" y="2251"/>
              <a:ext cx="46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74759" name="Object 97"/>
          <p:cNvGraphicFramePr/>
          <p:nvPr/>
        </p:nvGraphicFramePr>
        <p:xfrm>
          <a:off x="6262688" y="3476625"/>
          <a:ext cx="2317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r:id="rId13" imgW="228600" imgH="266065" progId="Equation.3">
                  <p:embed/>
                </p:oleObj>
              </mc:Choice>
              <mc:Fallback>
                <p:oleObj r:id="rId13" imgW="228600" imgH="266065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62688" y="3476625"/>
                        <a:ext cx="23177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98"/>
          <p:cNvGraphicFramePr/>
          <p:nvPr/>
        </p:nvGraphicFramePr>
        <p:xfrm>
          <a:off x="6665913" y="3278188"/>
          <a:ext cx="206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r:id="rId15" imgW="203200" imgH="292100" progId="Equation.3">
                  <p:embed/>
                </p:oleObj>
              </mc:Choice>
              <mc:Fallback>
                <p:oleObj r:id="rId15" imgW="203200" imgH="29210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5913" y="3278188"/>
                        <a:ext cx="206375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9"/>
          <p:cNvGrpSpPr/>
          <p:nvPr/>
        </p:nvGrpSpPr>
        <p:grpSpPr>
          <a:xfrm>
            <a:off x="6219825" y="2590800"/>
            <a:ext cx="554038" cy="385763"/>
            <a:chOff x="3918" y="1632"/>
            <a:chExt cx="349" cy="243"/>
          </a:xfrm>
        </p:grpSpPr>
        <p:sp>
          <p:nvSpPr>
            <p:cNvPr id="74777" name="Line 99"/>
            <p:cNvSpPr/>
            <p:nvPr/>
          </p:nvSpPr>
          <p:spPr>
            <a:xfrm flipV="1">
              <a:off x="4255" y="1632"/>
              <a:ext cx="12" cy="227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4762" name="Object 100"/>
            <p:cNvGraphicFramePr/>
            <p:nvPr/>
          </p:nvGraphicFramePr>
          <p:xfrm>
            <a:off x="3918" y="1667"/>
            <a:ext cx="2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5" r:id="rId17" imgW="457200" imgH="330200" progId="Equation.3">
                    <p:embed/>
                  </p:oleObj>
                </mc:Choice>
                <mc:Fallback>
                  <p:oleObj r:id="rId17" imgW="457200" imgH="330200" progId="Equation.3">
                    <p:embed/>
                    <p:pic>
                      <p:nvPicPr>
                        <p:cNvPr id="0" name="图片 37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18" y="1667"/>
                          <a:ext cx="29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0"/>
          <p:cNvGrpSpPr/>
          <p:nvPr/>
        </p:nvGrpSpPr>
        <p:grpSpPr>
          <a:xfrm>
            <a:off x="6646863" y="2828925"/>
            <a:ext cx="677862" cy="325438"/>
            <a:chOff x="4187" y="1782"/>
            <a:chExt cx="427" cy="205"/>
          </a:xfrm>
        </p:grpSpPr>
        <p:grpSp>
          <p:nvGrpSpPr>
            <p:cNvPr id="74773" name="Group 93"/>
            <p:cNvGrpSpPr/>
            <p:nvPr/>
          </p:nvGrpSpPr>
          <p:grpSpPr>
            <a:xfrm>
              <a:off x="4187" y="1782"/>
              <a:ext cx="138" cy="136"/>
              <a:chOff x="4068" y="1924"/>
              <a:chExt cx="136" cy="136"/>
            </a:xfrm>
          </p:grpSpPr>
          <p:sp>
            <p:nvSpPr>
              <p:cNvPr id="74774" name="Line 94"/>
              <p:cNvSpPr/>
              <p:nvPr/>
            </p:nvSpPr>
            <p:spPr>
              <a:xfrm rot="-4082430" flipH="1">
                <a:off x="4083" y="1949"/>
                <a:ext cx="106" cy="8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5" name="Line 95"/>
              <p:cNvSpPr/>
              <p:nvPr/>
            </p:nvSpPr>
            <p:spPr>
              <a:xfrm rot="2373580" flipH="1">
                <a:off x="4079" y="1954"/>
                <a:ext cx="107" cy="8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6" name="Oval 96"/>
              <p:cNvSpPr/>
              <p:nvPr/>
            </p:nvSpPr>
            <p:spPr>
              <a:xfrm rot="2373580">
                <a:off x="4068" y="1924"/>
                <a:ext cx="136" cy="136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4761" name="Object 102"/>
            <p:cNvGraphicFramePr/>
            <p:nvPr/>
          </p:nvGraphicFramePr>
          <p:xfrm>
            <a:off x="4354" y="1787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6" r:id="rId19" imgW="405765" imgH="317500" progId="Equation.3">
                    <p:embed/>
                  </p:oleObj>
                </mc:Choice>
                <mc:Fallback>
                  <p:oleObj r:id="rId19" imgW="405765" imgH="317500" progId="Equation.3">
                    <p:embed/>
                    <p:pic>
                      <p:nvPicPr>
                        <p:cNvPr id="0" name="图片 37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54" y="1787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236" grpId="0"/>
      <p:bldP spid="732237" grpId="0"/>
      <p:bldP spid="732239" grpId="0"/>
      <p:bldP spid="7322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86" name="Group 175"/>
          <p:cNvGrpSpPr/>
          <p:nvPr/>
        </p:nvGrpSpPr>
        <p:grpSpPr>
          <a:xfrm>
            <a:off x="1563688" y="1357313"/>
            <a:ext cx="3227387" cy="2039937"/>
            <a:chOff x="3379" y="663"/>
            <a:chExt cx="2033" cy="1285"/>
          </a:xfrm>
        </p:grpSpPr>
        <p:grpSp>
          <p:nvGrpSpPr>
            <p:cNvPr id="75866" name="Group 122"/>
            <p:cNvGrpSpPr/>
            <p:nvPr/>
          </p:nvGrpSpPr>
          <p:grpSpPr>
            <a:xfrm>
              <a:off x="3379" y="663"/>
              <a:ext cx="2033" cy="1285"/>
              <a:chOff x="2952" y="960"/>
              <a:chExt cx="2328" cy="1579"/>
            </a:xfrm>
          </p:grpSpPr>
          <p:sp>
            <p:nvSpPr>
              <p:cNvPr id="75867" name="Text Box 123"/>
              <p:cNvSpPr txBox="1"/>
              <p:nvPr/>
            </p:nvSpPr>
            <p:spPr>
              <a:xfrm>
                <a:off x="345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68" name="Text Box 124"/>
              <p:cNvSpPr txBox="1"/>
              <p:nvPr/>
            </p:nvSpPr>
            <p:spPr>
              <a:xfrm>
                <a:off x="3696" y="960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69" name="Text Box 125"/>
              <p:cNvSpPr txBox="1"/>
              <p:nvPr/>
            </p:nvSpPr>
            <p:spPr>
              <a:xfrm>
                <a:off x="393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0" name="Text Box 126"/>
              <p:cNvSpPr txBox="1"/>
              <p:nvPr/>
            </p:nvSpPr>
            <p:spPr>
              <a:xfrm>
                <a:off x="417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1" name="Text Box 127"/>
              <p:cNvSpPr txBox="1"/>
              <p:nvPr/>
            </p:nvSpPr>
            <p:spPr>
              <a:xfrm>
                <a:off x="345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2" name="Text Box 128"/>
              <p:cNvSpPr txBox="1"/>
              <p:nvPr/>
            </p:nvSpPr>
            <p:spPr>
              <a:xfrm>
                <a:off x="3696" y="1257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3" name="Text Box 129"/>
              <p:cNvSpPr txBox="1"/>
              <p:nvPr/>
            </p:nvSpPr>
            <p:spPr>
              <a:xfrm>
                <a:off x="393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4" name="Text Box 130"/>
              <p:cNvSpPr txBox="1"/>
              <p:nvPr/>
            </p:nvSpPr>
            <p:spPr>
              <a:xfrm>
                <a:off x="417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5" name="Text Box 131"/>
              <p:cNvSpPr txBox="1"/>
              <p:nvPr/>
            </p:nvSpPr>
            <p:spPr>
              <a:xfrm>
                <a:off x="345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6" name="Text Box 132"/>
              <p:cNvSpPr txBox="1"/>
              <p:nvPr/>
            </p:nvSpPr>
            <p:spPr>
              <a:xfrm>
                <a:off x="3696" y="1545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7" name="Text Box 133"/>
              <p:cNvSpPr txBox="1"/>
              <p:nvPr/>
            </p:nvSpPr>
            <p:spPr>
              <a:xfrm>
                <a:off x="393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8" name="Text Box 134"/>
              <p:cNvSpPr txBox="1"/>
              <p:nvPr/>
            </p:nvSpPr>
            <p:spPr>
              <a:xfrm>
                <a:off x="417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9" name="Text Box 135"/>
              <p:cNvSpPr txBox="1"/>
              <p:nvPr/>
            </p:nvSpPr>
            <p:spPr>
              <a:xfrm>
                <a:off x="345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0" name="Text Box 136"/>
              <p:cNvSpPr txBox="1"/>
              <p:nvPr/>
            </p:nvSpPr>
            <p:spPr>
              <a:xfrm>
                <a:off x="3696" y="1832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1" name="Text Box 137"/>
              <p:cNvSpPr txBox="1"/>
              <p:nvPr/>
            </p:nvSpPr>
            <p:spPr>
              <a:xfrm>
                <a:off x="393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2" name="Text Box 138"/>
              <p:cNvSpPr txBox="1"/>
              <p:nvPr/>
            </p:nvSpPr>
            <p:spPr>
              <a:xfrm>
                <a:off x="417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3" name="Text Box 139"/>
              <p:cNvSpPr txBox="1"/>
              <p:nvPr/>
            </p:nvSpPr>
            <p:spPr>
              <a:xfrm>
                <a:off x="345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4" name="Text Box 140"/>
              <p:cNvSpPr txBox="1"/>
              <p:nvPr/>
            </p:nvSpPr>
            <p:spPr>
              <a:xfrm>
                <a:off x="3696" y="2120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5" name="Text Box 141"/>
              <p:cNvSpPr txBox="1"/>
              <p:nvPr/>
            </p:nvSpPr>
            <p:spPr>
              <a:xfrm>
                <a:off x="393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6" name="Text Box 142"/>
              <p:cNvSpPr txBox="1"/>
              <p:nvPr/>
            </p:nvSpPr>
            <p:spPr>
              <a:xfrm>
                <a:off x="417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7" name="Text Box 143"/>
              <p:cNvSpPr txBox="1"/>
              <p:nvPr/>
            </p:nvSpPr>
            <p:spPr>
              <a:xfrm>
                <a:off x="4415" y="960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8" name="Text Box 144"/>
              <p:cNvSpPr txBox="1"/>
              <p:nvPr/>
            </p:nvSpPr>
            <p:spPr>
              <a:xfrm>
                <a:off x="4655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9" name="Text Box 145"/>
              <p:cNvSpPr txBox="1"/>
              <p:nvPr/>
            </p:nvSpPr>
            <p:spPr>
              <a:xfrm>
                <a:off x="489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0" name="Text Box 146"/>
              <p:cNvSpPr txBox="1"/>
              <p:nvPr/>
            </p:nvSpPr>
            <p:spPr>
              <a:xfrm>
                <a:off x="513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1" name="Text Box 147"/>
              <p:cNvSpPr txBox="1"/>
              <p:nvPr/>
            </p:nvSpPr>
            <p:spPr>
              <a:xfrm>
                <a:off x="4415" y="1257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2" name="Text Box 148"/>
              <p:cNvSpPr txBox="1"/>
              <p:nvPr/>
            </p:nvSpPr>
            <p:spPr>
              <a:xfrm>
                <a:off x="4655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3" name="Text Box 149"/>
              <p:cNvSpPr txBox="1"/>
              <p:nvPr/>
            </p:nvSpPr>
            <p:spPr>
              <a:xfrm>
                <a:off x="489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4" name="Text Box 150"/>
              <p:cNvSpPr txBox="1"/>
              <p:nvPr/>
            </p:nvSpPr>
            <p:spPr>
              <a:xfrm>
                <a:off x="513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5" name="Text Box 151"/>
              <p:cNvSpPr txBox="1"/>
              <p:nvPr/>
            </p:nvSpPr>
            <p:spPr>
              <a:xfrm>
                <a:off x="4415" y="1545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6" name="Text Box 152"/>
              <p:cNvSpPr txBox="1"/>
              <p:nvPr/>
            </p:nvSpPr>
            <p:spPr>
              <a:xfrm>
                <a:off x="4655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7" name="Text Box 153"/>
              <p:cNvSpPr txBox="1"/>
              <p:nvPr/>
            </p:nvSpPr>
            <p:spPr>
              <a:xfrm>
                <a:off x="489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8" name="Text Box 154"/>
              <p:cNvSpPr txBox="1"/>
              <p:nvPr/>
            </p:nvSpPr>
            <p:spPr>
              <a:xfrm>
                <a:off x="513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9" name="Text Box 155"/>
              <p:cNvSpPr txBox="1"/>
              <p:nvPr/>
            </p:nvSpPr>
            <p:spPr>
              <a:xfrm>
                <a:off x="4415" y="1832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0" name="Text Box 156"/>
              <p:cNvSpPr txBox="1"/>
              <p:nvPr/>
            </p:nvSpPr>
            <p:spPr>
              <a:xfrm>
                <a:off x="4655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1" name="Text Box 157"/>
              <p:cNvSpPr txBox="1"/>
              <p:nvPr/>
            </p:nvSpPr>
            <p:spPr>
              <a:xfrm>
                <a:off x="489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2" name="Text Box 158"/>
              <p:cNvSpPr txBox="1"/>
              <p:nvPr/>
            </p:nvSpPr>
            <p:spPr>
              <a:xfrm>
                <a:off x="513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3" name="Text Box 159"/>
              <p:cNvSpPr txBox="1"/>
              <p:nvPr/>
            </p:nvSpPr>
            <p:spPr>
              <a:xfrm>
                <a:off x="4415" y="2120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4" name="Text Box 160"/>
              <p:cNvSpPr txBox="1"/>
              <p:nvPr/>
            </p:nvSpPr>
            <p:spPr>
              <a:xfrm>
                <a:off x="4655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5" name="Text Box 161"/>
              <p:cNvSpPr txBox="1"/>
              <p:nvPr/>
            </p:nvSpPr>
            <p:spPr>
              <a:xfrm>
                <a:off x="489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6" name="Text Box 162"/>
              <p:cNvSpPr txBox="1"/>
              <p:nvPr/>
            </p:nvSpPr>
            <p:spPr>
              <a:xfrm>
                <a:off x="513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7" name="Text Box 163"/>
              <p:cNvSpPr txBox="1"/>
              <p:nvPr/>
            </p:nvSpPr>
            <p:spPr>
              <a:xfrm>
                <a:off x="2963" y="975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8" name="Text Box 164"/>
              <p:cNvSpPr txBox="1"/>
              <p:nvPr/>
            </p:nvSpPr>
            <p:spPr>
              <a:xfrm>
                <a:off x="3204" y="97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9" name="Text Box 165"/>
              <p:cNvSpPr txBox="1"/>
              <p:nvPr/>
            </p:nvSpPr>
            <p:spPr>
              <a:xfrm>
                <a:off x="2963" y="1272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0" name="Text Box 166"/>
              <p:cNvSpPr txBox="1"/>
              <p:nvPr/>
            </p:nvSpPr>
            <p:spPr>
              <a:xfrm>
                <a:off x="3204" y="127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1" name="Text Box 167"/>
              <p:cNvSpPr txBox="1"/>
              <p:nvPr/>
            </p:nvSpPr>
            <p:spPr>
              <a:xfrm>
                <a:off x="2963" y="1560"/>
                <a:ext cx="145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2" name="Text Box 168"/>
              <p:cNvSpPr txBox="1"/>
              <p:nvPr/>
            </p:nvSpPr>
            <p:spPr>
              <a:xfrm>
                <a:off x="3204" y="1560"/>
                <a:ext cx="144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3" name="Text Box 169"/>
              <p:cNvSpPr txBox="1"/>
              <p:nvPr/>
            </p:nvSpPr>
            <p:spPr>
              <a:xfrm>
                <a:off x="2963" y="1848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4" name="Text Box 170"/>
              <p:cNvSpPr txBox="1"/>
              <p:nvPr/>
            </p:nvSpPr>
            <p:spPr>
              <a:xfrm>
                <a:off x="3204" y="1848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5" name="Text Box 171"/>
              <p:cNvSpPr txBox="1"/>
              <p:nvPr/>
            </p:nvSpPr>
            <p:spPr>
              <a:xfrm>
                <a:off x="3204" y="2136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6" name="Text Box 172"/>
              <p:cNvSpPr txBox="1"/>
              <p:nvPr/>
            </p:nvSpPr>
            <p:spPr>
              <a:xfrm>
                <a:off x="2952" y="2138"/>
                <a:ext cx="144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aphicFrame>
          <p:nvGraphicFramePr>
            <p:cNvPr id="75785" name="Object 174"/>
            <p:cNvGraphicFramePr/>
            <p:nvPr/>
          </p:nvGraphicFramePr>
          <p:xfrm>
            <a:off x="5148" y="709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9" r:id="rId3" imgW="152400" imgH="203200" progId="Equation.DSMT4">
                    <p:embed/>
                  </p:oleObj>
                </mc:Choice>
                <mc:Fallback>
                  <p:oleObj r:id="rId3" imgW="152400" imgH="203200" progId="Equation.DSMT4">
                    <p:embed/>
                    <p:pic>
                      <p:nvPicPr>
                        <p:cNvPr id="0" name="图片 37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8" y="709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7" name="Group 177"/>
          <p:cNvGrpSpPr/>
          <p:nvPr/>
        </p:nvGrpSpPr>
        <p:grpSpPr>
          <a:xfrm>
            <a:off x="1490663" y="1862138"/>
            <a:ext cx="3082925" cy="1174750"/>
            <a:chOff x="964" y="985"/>
            <a:chExt cx="1942" cy="740"/>
          </a:xfrm>
        </p:grpSpPr>
        <p:grpSp>
          <p:nvGrpSpPr>
            <p:cNvPr id="75863" name="Group 176"/>
            <p:cNvGrpSpPr/>
            <p:nvPr/>
          </p:nvGrpSpPr>
          <p:grpSpPr>
            <a:xfrm>
              <a:off x="1170" y="985"/>
              <a:ext cx="1679" cy="695"/>
              <a:chOff x="1170" y="985"/>
              <a:chExt cx="1679" cy="695"/>
            </a:xfrm>
          </p:grpSpPr>
          <p:sp>
            <p:nvSpPr>
              <p:cNvPr id="75864" name="Freeform 111"/>
              <p:cNvSpPr/>
              <p:nvPr/>
            </p:nvSpPr>
            <p:spPr>
              <a:xfrm>
                <a:off x="1170" y="985"/>
                <a:ext cx="1679" cy="695"/>
              </a:xfrm>
              <a:custGeom>
                <a:avLst/>
                <a:gdLst>
                  <a:gd name="txL" fmla="*/ 0 w 1679"/>
                  <a:gd name="txT" fmla="*/ 0 h 695"/>
                  <a:gd name="txR" fmla="*/ 1679 w 1679"/>
                  <a:gd name="txB" fmla="*/ 695 h 695"/>
                </a:gdLst>
                <a:ahLst/>
                <a:cxnLst>
                  <a:cxn ang="0">
                    <a:pos x="0" y="695"/>
                  </a:cxn>
                  <a:cxn ang="0">
                    <a:pos x="454" y="15"/>
                  </a:cxn>
                  <a:cxn ang="0">
                    <a:pos x="1043" y="605"/>
                  </a:cxn>
                  <a:cxn ang="0">
                    <a:pos x="1679" y="242"/>
                  </a:cxn>
                </a:cxnLst>
                <a:rect l="txL" t="txT" r="txR" b="txB"/>
                <a:pathLst>
                  <a:path w="1679" h="695">
                    <a:moveTo>
                      <a:pt x="0" y="695"/>
                    </a:moveTo>
                    <a:cubicBezTo>
                      <a:pt x="140" y="362"/>
                      <a:pt x="280" y="30"/>
                      <a:pt x="454" y="15"/>
                    </a:cubicBezTo>
                    <a:cubicBezTo>
                      <a:pt x="628" y="0"/>
                      <a:pt x="839" y="567"/>
                      <a:pt x="1043" y="605"/>
                    </a:cubicBezTo>
                    <a:cubicBezTo>
                      <a:pt x="1247" y="643"/>
                      <a:pt x="1463" y="442"/>
                      <a:pt x="1679" y="242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65" name="Line 110"/>
              <p:cNvSpPr/>
              <p:nvPr/>
            </p:nvSpPr>
            <p:spPr>
              <a:xfrm>
                <a:off x="1850" y="1181"/>
                <a:ext cx="136" cy="22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75783" name="Object 114"/>
            <p:cNvGraphicFramePr/>
            <p:nvPr/>
          </p:nvGraphicFramePr>
          <p:xfrm>
            <a:off x="964" y="1499"/>
            <a:ext cx="20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0" r:id="rId5" imgW="127000" imgH="139700" progId="Equation.DSMT4">
                    <p:embed/>
                  </p:oleObj>
                </mc:Choice>
                <mc:Fallback>
                  <p:oleObj r:id="rId5" imgW="127000" imgH="139700" progId="Equation.DSMT4">
                    <p:embed/>
                    <p:pic>
                      <p:nvPicPr>
                        <p:cNvPr id="0" name="图片 37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4" y="1499"/>
                          <a:ext cx="206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115"/>
            <p:cNvGraphicFramePr/>
            <p:nvPr/>
          </p:nvGraphicFramePr>
          <p:xfrm>
            <a:off x="2712" y="1000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1" r:id="rId7" imgW="127000" imgH="177165" progId="Equation.DSMT4">
                    <p:embed/>
                  </p:oleObj>
                </mc:Choice>
                <mc:Fallback>
                  <p:oleObj r:id="rId7" imgW="127000" imgH="177165" progId="Equation.DSMT4">
                    <p:embed/>
                    <p:pic>
                      <p:nvPicPr>
                        <p:cNvPr id="0" name="图片 37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2" y="1000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9912" name="Text Box 104"/>
          <p:cNvSpPr txBox="1"/>
          <p:nvPr/>
        </p:nvSpPr>
        <p:spPr>
          <a:xfrm>
            <a:off x="1474788" y="4484688"/>
            <a:ext cx="6624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均匀磁场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中任意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导线所受的</a:t>
            </a: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磁场力等于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pSp>
        <p:nvGrpSpPr>
          <p:cNvPr id="6" name="Group 121"/>
          <p:cNvGrpSpPr/>
          <p:nvPr/>
        </p:nvGrpSpPr>
        <p:grpSpPr>
          <a:xfrm>
            <a:off x="1223963" y="781050"/>
            <a:ext cx="3867150" cy="2647950"/>
            <a:chOff x="1247" y="916"/>
            <a:chExt cx="2436" cy="1668"/>
          </a:xfrm>
        </p:grpSpPr>
        <p:grpSp>
          <p:nvGrpSpPr>
            <p:cNvPr id="75856" name="Group 120"/>
            <p:cNvGrpSpPr/>
            <p:nvPr/>
          </p:nvGrpSpPr>
          <p:grpSpPr>
            <a:xfrm>
              <a:off x="1492" y="1706"/>
              <a:ext cx="2191" cy="635"/>
              <a:chOff x="1492" y="1706"/>
              <a:chExt cx="2191" cy="635"/>
            </a:xfrm>
          </p:grpSpPr>
          <p:sp>
            <p:nvSpPr>
              <p:cNvPr id="75861" name="Line 55"/>
              <p:cNvSpPr/>
              <p:nvPr/>
            </p:nvSpPr>
            <p:spPr>
              <a:xfrm flipV="1">
                <a:off x="1492" y="1751"/>
                <a:ext cx="2165" cy="59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62" name="Text Box 56"/>
              <p:cNvSpPr txBox="1"/>
              <p:nvPr/>
            </p:nvSpPr>
            <p:spPr>
              <a:xfrm>
                <a:off x="3515" y="1706"/>
                <a:ext cx="1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57" name="Text Box 57"/>
            <p:cNvSpPr txBox="1"/>
            <p:nvPr/>
          </p:nvSpPr>
          <p:spPr>
            <a:xfrm>
              <a:off x="1365" y="2296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grpSp>
          <p:nvGrpSpPr>
            <p:cNvPr id="75858" name="Group 119"/>
            <p:cNvGrpSpPr/>
            <p:nvPr/>
          </p:nvGrpSpPr>
          <p:grpSpPr>
            <a:xfrm rot="263856">
              <a:off x="1247" y="916"/>
              <a:ext cx="499" cy="1652"/>
              <a:chOff x="2200" y="799"/>
              <a:chExt cx="499" cy="1652"/>
            </a:xfrm>
          </p:grpSpPr>
          <p:sp>
            <p:nvSpPr>
              <p:cNvPr id="75859" name="Line 58"/>
              <p:cNvSpPr/>
              <p:nvPr/>
            </p:nvSpPr>
            <p:spPr>
              <a:xfrm flipH="1" flipV="1">
                <a:off x="2200" y="1026"/>
                <a:ext cx="499" cy="142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60" name="Text Box 59"/>
              <p:cNvSpPr txBox="1"/>
              <p:nvPr/>
            </p:nvSpPr>
            <p:spPr>
              <a:xfrm>
                <a:off x="2245" y="799"/>
                <a:ext cx="16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r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Group 231"/>
          <p:cNvGrpSpPr/>
          <p:nvPr/>
        </p:nvGrpSpPr>
        <p:grpSpPr>
          <a:xfrm>
            <a:off x="901700" y="1357313"/>
            <a:ext cx="1411288" cy="1452562"/>
            <a:chOff x="68" y="620"/>
            <a:chExt cx="889" cy="915"/>
          </a:xfrm>
        </p:grpSpPr>
        <p:grpSp>
          <p:nvGrpSpPr>
            <p:cNvPr id="75852" name="Group 118"/>
            <p:cNvGrpSpPr/>
            <p:nvPr/>
          </p:nvGrpSpPr>
          <p:grpSpPr>
            <a:xfrm>
              <a:off x="626" y="620"/>
              <a:ext cx="331" cy="639"/>
              <a:chOff x="1610" y="1236"/>
              <a:chExt cx="331" cy="639"/>
            </a:xfrm>
          </p:grpSpPr>
          <p:sp>
            <p:nvSpPr>
              <p:cNvPr id="75855" name="Line 68"/>
              <p:cNvSpPr/>
              <p:nvPr/>
            </p:nvSpPr>
            <p:spPr>
              <a:xfrm flipH="1" flipV="1">
                <a:off x="1610" y="1434"/>
                <a:ext cx="181" cy="441"/>
              </a:xfrm>
              <a:prstGeom prst="line">
                <a:avLst/>
              </a:prstGeom>
              <a:ln w="38100" cap="flat" cmpd="sng">
                <a:solidFill>
                  <a:srgbClr val="F18839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5782" name="Object 69"/>
              <p:cNvGraphicFramePr/>
              <p:nvPr/>
            </p:nvGraphicFramePr>
            <p:xfrm>
              <a:off x="1610" y="1236"/>
              <a:ext cx="331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852" r:id="rId9" imgW="253365" imgH="266065" progId="Equation.3">
                      <p:embed/>
                    </p:oleObj>
                  </mc:Choice>
                  <mc:Fallback>
                    <p:oleObj r:id="rId9" imgW="253365" imgH="266065" progId="Equation.3">
                      <p:embed/>
                      <p:pic>
                        <p:nvPicPr>
                          <p:cNvPr id="0" name="图片 370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10" y="1236"/>
                            <a:ext cx="331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853" name="Group 117"/>
            <p:cNvGrpSpPr/>
            <p:nvPr/>
          </p:nvGrpSpPr>
          <p:grpSpPr>
            <a:xfrm>
              <a:off x="68" y="1183"/>
              <a:ext cx="718" cy="352"/>
              <a:chOff x="1052" y="1799"/>
              <a:chExt cx="718" cy="352"/>
            </a:xfrm>
          </p:grpSpPr>
          <p:graphicFrame>
            <p:nvGraphicFramePr>
              <p:cNvPr id="75781" name="Object 61"/>
              <p:cNvGraphicFramePr/>
              <p:nvPr/>
            </p:nvGraphicFramePr>
            <p:xfrm>
              <a:off x="1052" y="1799"/>
              <a:ext cx="377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853" r:id="rId11" imgW="254000" imgH="254000" progId="Equation.3">
                      <p:embed/>
                    </p:oleObj>
                  </mc:Choice>
                  <mc:Fallback>
                    <p:oleObj r:id="rId11" imgW="254000" imgH="254000" progId="Equation.3">
                      <p:embed/>
                      <p:pic>
                        <p:nvPicPr>
                          <p:cNvPr id="0" name="图片 370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52" y="1799"/>
                            <a:ext cx="377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54" name="Line 62"/>
              <p:cNvSpPr/>
              <p:nvPr/>
            </p:nvSpPr>
            <p:spPr>
              <a:xfrm flipV="1">
                <a:off x="1338" y="1888"/>
                <a:ext cx="432" cy="91"/>
              </a:xfrm>
              <a:prstGeom prst="line">
                <a:avLst/>
              </a:prstGeom>
              <a:ln w="38100" cap="flat" cmpd="sng">
                <a:solidFill>
                  <a:srgbClr val="F18839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12" name="Group 113"/>
          <p:cNvGrpSpPr/>
          <p:nvPr/>
        </p:nvGrpSpPr>
        <p:grpSpPr>
          <a:xfrm>
            <a:off x="900113" y="1587500"/>
            <a:ext cx="1166812" cy="796925"/>
            <a:chOff x="1066" y="1389"/>
            <a:chExt cx="735" cy="502"/>
          </a:xfrm>
        </p:grpSpPr>
        <p:sp>
          <p:nvSpPr>
            <p:cNvPr id="75851" name="Line 65"/>
            <p:cNvSpPr/>
            <p:nvPr/>
          </p:nvSpPr>
          <p:spPr>
            <a:xfrm flipH="1" flipV="1">
              <a:off x="1292" y="1570"/>
              <a:ext cx="509" cy="321"/>
            </a:xfrm>
            <a:prstGeom prst="line">
              <a:avLst/>
            </a:prstGeom>
            <a:ln w="38100" cap="flat" cmpd="sng">
              <a:solidFill>
                <a:srgbClr val="F1883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5780" name="Object 66"/>
            <p:cNvGraphicFramePr/>
            <p:nvPr/>
          </p:nvGraphicFramePr>
          <p:xfrm>
            <a:off x="1066" y="1389"/>
            <a:ext cx="3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4" r:id="rId13" imgW="228600" imgH="215900" progId="Equation.3">
                    <p:embed/>
                  </p:oleObj>
                </mc:Choice>
                <mc:Fallback>
                  <p:oleObj r:id="rId13" imgW="228600" imgH="215900" progId="Equation.3">
                    <p:embed/>
                    <p:pic>
                      <p:nvPicPr>
                        <p:cNvPr id="0" name="图片 37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6" y="1389"/>
                          <a:ext cx="30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9913" name="Text Box 105"/>
          <p:cNvSpPr txBox="1"/>
          <p:nvPr/>
        </p:nvSpPr>
        <p:spPr>
          <a:xfrm>
            <a:off x="1474788" y="5132388"/>
            <a:ext cx="7056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非均匀磁场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中任意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导线所受的</a:t>
            </a: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磁场力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不等于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！</a:t>
            </a:r>
          </a:p>
        </p:txBody>
      </p:sp>
      <p:sp>
        <p:nvSpPr>
          <p:cNvPr id="759914" name="Text Box 106"/>
          <p:cNvSpPr txBox="1"/>
          <p:nvPr/>
        </p:nvSpPr>
        <p:spPr>
          <a:xfrm>
            <a:off x="1042988" y="3908425"/>
            <a:ext cx="11525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</a:p>
        </p:txBody>
      </p:sp>
      <p:grpSp>
        <p:nvGrpSpPr>
          <p:cNvPr id="13" name="Group 112"/>
          <p:cNvGrpSpPr/>
          <p:nvPr/>
        </p:nvGrpSpPr>
        <p:grpSpPr>
          <a:xfrm>
            <a:off x="2024063" y="2078038"/>
            <a:ext cx="692150" cy="481012"/>
            <a:chOff x="1755" y="1706"/>
            <a:chExt cx="436" cy="303"/>
          </a:xfrm>
        </p:grpSpPr>
        <p:graphicFrame>
          <p:nvGraphicFramePr>
            <p:cNvPr id="75779" name="Object 74"/>
            <p:cNvGraphicFramePr/>
            <p:nvPr/>
          </p:nvGraphicFramePr>
          <p:xfrm>
            <a:off x="1791" y="1706"/>
            <a:ext cx="40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5" r:id="rId15" imgW="278765" imgH="215900" progId="Equation.3">
                    <p:embed/>
                  </p:oleObj>
                </mc:Choice>
                <mc:Fallback>
                  <p:oleObj r:id="rId15" imgW="278765" imgH="215900" progId="Equation.3">
                    <p:embed/>
                    <p:pic>
                      <p:nvPicPr>
                        <p:cNvPr id="0" name="图片 370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A50021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1706"/>
                          <a:ext cx="400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50" name="Line 75"/>
            <p:cNvSpPr/>
            <p:nvPr/>
          </p:nvSpPr>
          <p:spPr>
            <a:xfrm flipV="1">
              <a:off x="1755" y="1788"/>
              <a:ext cx="91" cy="182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234"/>
          <p:cNvGrpSpPr/>
          <p:nvPr/>
        </p:nvGrpSpPr>
        <p:grpSpPr>
          <a:xfrm>
            <a:off x="5364163" y="1389063"/>
            <a:ext cx="3227387" cy="2039937"/>
            <a:chOff x="3379" y="875"/>
            <a:chExt cx="2033" cy="1285"/>
          </a:xfrm>
        </p:grpSpPr>
        <p:grpSp>
          <p:nvGrpSpPr>
            <p:cNvPr id="75796" name="Group 178"/>
            <p:cNvGrpSpPr/>
            <p:nvPr/>
          </p:nvGrpSpPr>
          <p:grpSpPr>
            <a:xfrm>
              <a:off x="3379" y="875"/>
              <a:ext cx="2033" cy="1285"/>
              <a:chOff x="3379" y="663"/>
              <a:chExt cx="2033" cy="1285"/>
            </a:xfrm>
          </p:grpSpPr>
          <p:grpSp>
            <p:nvGrpSpPr>
              <p:cNvPr id="75799" name="Group 179"/>
              <p:cNvGrpSpPr/>
              <p:nvPr/>
            </p:nvGrpSpPr>
            <p:grpSpPr>
              <a:xfrm>
                <a:off x="3379" y="663"/>
                <a:ext cx="2033" cy="1285"/>
                <a:chOff x="2952" y="960"/>
                <a:chExt cx="2328" cy="1579"/>
              </a:xfrm>
            </p:grpSpPr>
            <p:sp>
              <p:nvSpPr>
                <p:cNvPr id="75800" name="Text Box 180"/>
                <p:cNvSpPr txBox="1"/>
                <p:nvPr/>
              </p:nvSpPr>
              <p:spPr>
                <a:xfrm>
                  <a:off x="345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1" name="Text Box 181"/>
                <p:cNvSpPr txBox="1"/>
                <p:nvPr/>
              </p:nvSpPr>
              <p:spPr>
                <a:xfrm>
                  <a:off x="3696" y="960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2" name="Text Box 182"/>
                <p:cNvSpPr txBox="1"/>
                <p:nvPr/>
              </p:nvSpPr>
              <p:spPr>
                <a:xfrm>
                  <a:off x="393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3" name="Text Box 183"/>
                <p:cNvSpPr txBox="1"/>
                <p:nvPr/>
              </p:nvSpPr>
              <p:spPr>
                <a:xfrm>
                  <a:off x="417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4" name="Text Box 184"/>
                <p:cNvSpPr txBox="1"/>
                <p:nvPr/>
              </p:nvSpPr>
              <p:spPr>
                <a:xfrm>
                  <a:off x="345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5" name="Text Box 185"/>
                <p:cNvSpPr txBox="1"/>
                <p:nvPr/>
              </p:nvSpPr>
              <p:spPr>
                <a:xfrm>
                  <a:off x="3696" y="1257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6" name="Text Box 186"/>
                <p:cNvSpPr txBox="1"/>
                <p:nvPr/>
              </p:nvSpPr>
              <p:spPr>
                <a:xfrm>
                  <a:off x="393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7" name="Text Box 187"/>
                <p:cNvSpPr txBox="1"/>
                <p:nvPr/>
              </p:nvSpPr>
              <p:spPr>
                <a:xfrm>
                  <a:off x="417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8" name="Text Box 188"/>
                <p:cNvSpPr txBox="1"/>
                <p:nvPr/>
              </p:nvSpPr>
              <p:spPr>
                <a:xfrm>
                  <a:off x="345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9" name="Text Box 189"/>
                <p:cNvSpPr txBox="1"/>
                <p:nvPr/>
              </p:nvSpPr>
              <p:spPr>
                <a:xfrm>
                  <a:off x="3696" y="1545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0" name="Text Box 190"/>
                <p:cNvSpPr txBox="1"/>
                <p:nvPr/>
              </p:nvSpPr>
              <p:spPr>
                <a:xfrm>
                  <a:off x="393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1" name="Text Box 191"/>
                <p:cNvSpPr txBox="1"/>
                <p:nvPr/>
              </p:nvSpPr>
              <p:spPr>
                <a:xfrm>
                  <a:off x="417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2" name="Text Box 192"/>
                <p:cNvSpPr txBox="1"/>
                <p:nvPr/>
              </p:nvSpPr>
              <p:spPr>
                <a:xfrm>
                  <a:off x="345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3" name="Text Box 193"/>
                <p:cNvSpPr txBox="1"/>
                <p:nvPr/>
              </p:nvSpPr>
              <p:spPr>
                <a:xfrm>
                  <a:off x="3696" y="1832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4" name="Text Box 194"/>
                <p:cNvSpPr txBox="1"/>
                <p:nvPr/>
              </p:nvSpPr>
              <p:spPr>
                <a:xfrm>
                  <a:off x="393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5" name="Text Box 195"/>
                <p:cNvSpPr txBox="1"/>
                <p:nvPr/>
              </p:nvSpPr>
              <p:spPr>
                <a:xfrm>
                  <a:off x="417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6" name="Text Box 196"/>
                <p:cNvSpPr txBox="1"/>
                <p:nvPr/>
              </p:nvSpPr>
              <p:spPr>
                <a:xfrm>
                  <a:off x="345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7" name="Text Box 197"/>
                <p:cNvSpPr txBox="1"/>
                <p:nvPr/>
              </p:nvSpPr>
              <p:spPr>
                <a:xfrm>
                  <a:off x="3696" y="2120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8" name="Text Box 198"/>
                <p:cNvSpPr txBox="1"/>
                <p:nvPr/>
              </p:nvSpPr>
              <p:spPr>
                <a:xfrm>
                  <a:off x="393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9" name="Text Box 199"/>
                <p:cNvSpPr txBox="1"/>
                <p:nvPr/>
              </p:nvSpPr>
              <p:spPr>
                <a:xfrm>
                  <a:off x="417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0" name="Text Box 200"/>
                <p:cNvSpPr txBox="1"/>
                <p:nvPr/>
              </p:nvSpPr>
              <p:spPr>
                <a:xfrm>
                  <a:off x="4415" y="960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1" name="Text Box 201"/>
                <p:cNvSpPr txBox="1"/>
                <p:nvPr/>
              </p:nvSpPr>
              <p:spPr>
                <a:xfrm>
                  <a:off x="4655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2" name="Text Box 202"/>
                <p:cNvSpPr txBox="1"/>
                <p:nvPr/>
              </p:nvSpPr>
              <p:spPr>
                <a:xfrm>
                  <a:off x="489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3" name="Text Box 203"/>
                <p:cNvSpPr txBox="1"/>
                <p:nvPr/>
              </p:nvSpPr>
              <p:spPr>
                <a:xfrm>
                  <a:off x="513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4" name="Text Box 204"/>
                <p:cNvSpPr txBox="1"/>
                <p:nvPr/>
              </p:nvSpPr>
              <p:spPr>
                <a:xfrm>
                  <a:off x="4415" y="1257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5" name="Text Box 205"/>
                <p:cNvSpPr txBox="1"/>
                <p:nvPr/>
              </p:nvSpPr>
              <p:spPr>
                <a:xfrm>
                  <a:off x="4655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6" name="Text Box 206"/>
                <p:cNvSpPr txBox="1"/>
                <p:nvPr/>
              </p:nvSpPr>
              <p:spPr>
                <a:xfrm>
                  <a:off x="489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7" name="Text Box 207"/>
                <p:cNvSpPr txBox="1"/>
                <p:nvPr/>
              </p:nvSpPr>
              <p:spPr>
                <a:xfrm>
                  <a:off x="513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8" name="Text Box 208"/>
                <p:cNvSpPr txBox="1"/>
                <p:nvPr/>
              </p:nvSpPr>
              <p:spPr>
                <a:xfrm>
                  <a:off x="4415" y="1545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9" name="Text Box 209"/>
                <p:cNvSpPr txBox="1"/>
                <p:nvPr/>
              </p:nvSpPr>
              <p:spPr>
                <a:xfrm>
                  <a:off x="4655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0" name="Text Box 210"/>
                <p:cNvSpPr txBox="1"/>
                <p:nvPr/>
              </p:nvSpPr>
              <p:spPr>
                <a:xfrm>
                  <a:off x="489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1" name="Text Box 211"/>
                <p:cNvSpPr txBox="1"/>
                <p:nvPr/>
              </p:nvSpPr>
              <p:spPr>
                <a:xfrm>
                  <a:off x="513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2" name="Text Box 212"/>
                <p:cNvSpPr txBox="1"/>
                <p:nvPr/>
              </p:nvSpPr>
              <p:spPr>
                <a:xfrm>
                  <a:off x="4415" y="1832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3" name="Text Box 213"/>
                <p:cNvSpPr txBox="1"/>
                <p:nvPr/>
              </p:nvSpPr>
              <p:spPr>
                <a:xfrm>
                  <a:off x="4655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4" name="Text Box 214"/>
                <p:cNvSpPr txBox="1"/>
                <p:nvPr/>
              </p:nvSpPr>
              <p:spPr>
                <a:xfrm>
                  <a:off x="489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5" name="Text Box 215"/>
                <p:cNvSpPr txBox="1"/>
                <p:nvPr/>
              </p:nvSpPr>
              <p:spPr>
                <a:xfrm>
                  <a:off x="513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6" name="Text Box 216"/>
                <p:cNvSpPr txBox="1"/>
                <p:nvPr/>
              </p:nvSpPr>
              <p:spPr>
                <a:xfrm>
                  <a:off x="4415" y="2120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7" name="Text Box 217"/>
                <p:cNvSpPr txBox="1"/>
                <p:nvPr/>
              </p:nvSpPr>
              <p:spPr>
                <a:xfrm>
                  <a:off x="4655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8" name="Text Box 218"/>
                <p:cNvSpPr txBox="1"/>
                <p:nvPr/>
              </p:nvSpPr>
              <p:spPr>
                <a:xfrm>
                  <a:off x="489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9" name="Text Box 219"/>
                <p:cNvSpPr txBox="1"/>
                <p:nvPr/>
              </p:nvSpPr>
              <p:spPr>
                <a:xfrm>
                  <a:off x="513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0" name="Text Box 220"/>
                <p:cNvSpPr txBox="1"/>
                <p:nvPr/>
              </p:nvSpPr>
              <p:spPr>
                <a:xfrm>
                  <a:off x="2963" y="975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1" name="Text Box 221"/>
                <p:cNvSpPr txBox="1"/>
                <p:nvPr/>
              </p:nvSpPr>
              <p:spPr>
                <a:xfrm>
                  <a:off x="3204" y="97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2" name="Text Box 222"/>
                <p:cNvSpPr txBox="1"/>
                <p:nvPr/>
              </p:nvSpPr>
              <p:spPr>
                <a:xfrm>
                  <a:off x="2963" y="1272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3" name="Text Box 223"/>
                <p:cNvSpPr txBox="1"/>
                <p:nvPr/>
              </p:nvSpPr>
              <p:spPr>
                <a:xfrm>
                  <a:off x="3204" y="127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4" name="Text Box 224"/>
                <p:cNvSpPr txBox="1"/>
                <p:nvPr/>
              </p:nvSpPr>
              <p:spPr>
                <a:xfrm>
                  <a:off x="2963" y="1560"/>
                  <a:ext cx="145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5" name="Text Box 225"/>
                <p:cNvSpPr txBox="1"/>
                <p:nvPr/>
              </p:nvSpPr>
              <p:spPr>
                <a:xfrm>
                  <a:off x="3204" y="1560"/>
                  <a:ext cx="144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6" name="Text Box 226"/>
                <p:cNvSpPr txBox="1"/>
                <p:nvPr/>
              </p:nvSpPr>
              <p:spPr>
                <a:xfrm>
                  <a:off x="2963" y="1848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7" name="Text Box 227"/>
                <p:cNvSpPr txBox="1"/>
                <p:nvPr/>
              </p:nvSpPr>
              <p:spPr>
                <a:xfrm>
                  <a:off x="3204" y="1848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8" name="Text Box 228"/>
                <p:cNvSpPr txBox="1"/>
                <p:nvPr/>
              </p:nvSpPr>
              <p:spPr>
                <a:xfrm>
                  <a:off x="3204" y="2136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9" name="Text Box 229"/>
                <p:cNvSpPr txBox="1"/>
                <p:nvPr/>
              </p:nvSpPr>
              <p:spPr>
                <a:xfrm>
                  <a:off x="2952" y="2138"/>
                  <a:ext cx="144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aphicFrame>
            <p:nvGraphicFramePr>
              <p:cNvPr id="75778" name="Object 230"/>
              <p:cNvGraphicFramePr/>
              <p:nvPr/>
            </p:nvGraphicFramePr>
            <p:xfrm>
              <a:off x="5148" y="709"/>
              <a:ext cx="25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856" r:id="rId17" imgW="152400" imgH="203200" progId="Equation.DSMT4">
                      <p:embed/>
                    </p:oleObj>
                  </mc:Choice>
                  <mc:Fallback>
                    <p:oleObj r:id="rId17" imgW="152400" imgH="203200" progId="Equation.DSMT4">
                      <p:embed/>
                      <p:pic>
                        <p:nvPicPr>
                          <p:cNvPr id="0" name="图片 37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148" y="709"/>
                            <a:ext cx="25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797" name="Oval 232"/>
            <p:cNvSpPr/>
            <p:nvPr/>
          </p:nvSpPr>
          <p:spPr>
            <a:xfrm>
              <a:off x="3878" y="1207"/>
              <a:ext cx="1225" cy="635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98" name="Line 233"/>
            <p:cNvSpPr/>
            <p:nvPr/>
          </p:nvSpPr>
          <p:spPr>
            <a:xfrm flipV="1">
              <a:off x="4105" y="1235"/>
              <a:ext cx="136" cy="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9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9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912" grpId="0" build="p"/>
      <p:bldP spid="759913" grpId="0" build="p"/>
      <p:bldP spid="7599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Line 2"/>
          <p:cNvSpPr/>
          <p:nvPr/>
        </p:nvSpPr>
        <p:spPr>
          <a:xfrm rot="-11245" flipH="1">
            <a:off x="5949950" y="3548063"/>
            <a:ext cx="533400" cy="4572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33187" name="AutoShape 3"/>
          <p:cNvSpPr/>
          <p:nvPr/>
        </p:nvSpPr>
        <p:spPr>
          <a:xfrm rot="-7972668">
            <a:off x="7377113" y="1265238"/>
            <a:ext cx="155575" cy="2719387"/>
          </a:xfrm>
          <a:prstGeom prst="can">
            <a:avLst>
              <a:gd name="adj" fmla="val 87556"/>
            </a:avLst>
          </a:prstGeom>
          <a:gradFill rotWithShape="0">
            <a:gsLst>
              <a:gs pos="0">
                <a:srgbClr val="000000"/>
              </a:gs>
              <a:gs pos="50000">
                <a:srgbClr val="CCDBE4"/>
              </a:gs>
              <a:gs pos="100000">
                <a:srgbClr val="00000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8" name="AutoShape 4"/>
          <p:cNvSpPr/>
          <p:nvPr/>
        </p:nvSpPr>
        <p:spPr>
          <a:xfrm rot="-7972668">
            <a:off x="5640388" y="1157288"/>
            <a:ext cx="174625" cy="2630487"/>
          </a:xfrm>
          <a:prstGeom prst="can">
            <a:avLst>
              <a:gd name="adj" fmla="val 75454"/>
            </a:avLst>
          </a:prstGeom>
          <a:gradFill rotWithShape="0">
            <a:gsLst>
              <a:gs pos="0">
                <a:srgbClr val="000000"/>
              </a:gs>
              <a:gs pos="50000">
                <a:srgbClr val="CCDBE4"/>
              </a:gs>
              <a:gs pos="100000">
                <a:srgbClr val="00000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9" name="Line 5"/>
          <p:cNvSpPr/>
          <p:nvPr/>
        </p:nvSpPr>
        <p:spPr>
          <a:xfrm rot="-11245" flipH="1">
            <a:off x="4316413" y="3286125"/>
            <a:ext cx="533400" cy="4572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33190" name="Rectangle 6"/>
          <p:cNvSpPr/>
          <p:nvPr/>
        </p:nvSpPr>
        <p:spPr>
          <a:xfrm>
            <a:off x="4445000" y="352425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733191" name="Rectangle 7"/>
          <p:cNvSpPr/>
          <p:nvPr/>
        </p:nvSpPr>
        <p:spPr>
          <a:xfrm>
            <a:off x="5754688" y="343535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4284663" y="1160463"/>
            <a:ext cx="2433637" cy="2381250"/>
            <a:chOff x="2279" y="1124"/>
            <a:chExt cx="1533" cy="1500"/>
          </a:xfrm>
        </p:grpSpPr>
        <p:sp>
          <p:nvSpPr>
            <p:cNvPr id="76844" name="Text Box 9"/>
            <p:cNvSpPr txBox="1"/>
            <p:nvPr/>
          </p:nvSpPr>
          <p:spPr>
            <a:xfrm>
              <a:off x="2279" y="233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76845" name="Text Box 10"/>
            <p:cNvSpPr txBox="1"/>
            <p:nvPr/>
          </p:nvSpPr>
          <p:spPr>
            <a:xfrm>
              <a:off x="3568" y="112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407150" y="1693863"/>
            <a:ext cx="2386013" cy="2286000"/>
            <a:chOff x="3616" y="1460"/>
            <a:chExt cx="1503" cy="1440"/>
          </a:xfrm>
        </p:grpSpPr>
        <p:sp>
          <p:nvSpPr>
            <p:cNvPr id="76842" name="Text Box 12"/>
            <p:cNvSpPr txBox="1"/>
            <p:nvPr/>
          </p:nvSpPr>
          <p:spPr>
            <a:xfrm>
              <a:off x="3616" y="261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76843" name="Text Box 13"/>
            <p:cNvSpPr txBox="1"/>
            <p:nvPr/>
          </p:nvSpPr>
          <p:spPr>
            <a:xfrm>
              <a:off x="4864" y="14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743575" y="2424113"/>
            <a:ext cx="757238" cy="574675"/>
            <a:chOff x="3198" y="1920"/>
            <a:chExt cx="477" cy="362"/>
          </a:xfrm>
        </p:grpSpPr>
        <p:graphicFrame>
          <p:nvGraphicFramePr>
            <p:cNvPr id="76812" name="Object 15"/>
            <p:cNvGraphicFramePr/>
            <p:nvPr/>
          </p:nvGraphicFramePr>
          <p:xfrm>
            <a:off x="3198" y="1920"/>
            <a:ext cx="4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2" r:id="rId3" imgW="317500" imgH="241300" progId="Equation.3">
                    <p:embed/>
                  </p:oleObj>
                </mc:Choice>
                <mc:Fallback>
                  <p:oleObj r:id="rId3" imgW="317500" imgH="241300" progId="Equation.3">
                    <p:embed/>
                    <p:pic>
                      <p:nvPicPr>
                        <p:cNvPr id="0" name="图片 37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8" y="1920"/>
                          <a:ext cx="47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1" name="Line 16"/>
            <p:cNvSpPr/>
            <p:nvPr/>
          </p:nvSpPr>
          <p:spPr>
            <a:xfrm rot="10795826" flipH="1">
              <a:off x="3216" y="1976"/>
              <a:ext cx="336" cy="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7"/>
          <p:cNvGrpSpPr/>
          <p:nvPr/>
        </p:nvGrpSpPr>
        <p:grpSpPr>
          <a:xfrm>
            <a:off x="5213350" y="1319213"/>
            <a:ext cx="571500" cy="1063625"/>
            <a:chOff x="2864" y="1224"/>
            <a:chExt cx="360" cy="670"/>
          </a:xfrm>
        </p:grpSpPr>
        <p:sp>
          <p:nvSpPr>
            <p:cNvPr id="76840" name="Line 18"/>
            <p:cNvSpPr/>
            <p:nvPr/>
          </p:nvSpPr>
          <p:spPr>
            <a:xfrm rot="10795826">
              <a:off x="3168" y="1368"/>
              <a:ext cx="1" cy="526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6811" name="Object 19"/>
            <p:cNvGraphicFramePr/>
            <p:nvPr/>
          </p:nvGraphicFramePr>
          <p:xfrm>
            <a:off x="2864" y="1224"/>
            <a:ext cx="36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3" r:id="rId5" imgW="241300" imgH="241300" progId="Equation.3">
                    <p:embed/>
                  </p:oleObj>
                </mc:Choice>
                <mc:Fallback>
                  <p:oleObj r:id="rId5" imgW="241300" imgH="241300" progId="Equation.3">
                    <p:embed/>
                    <p:pic>
                      <p:nvPicPr>
                        <p:cNvPr id="0" name="图片 37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64" y="1224"/>
                          <a:ext cx="36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/>
          <p:nvPr/>
        </p:nvGrpSpPr>
        <p:grpSpPr>
          <a:xfrm>
            <a:off x="6656388" y="1966913"/>
            <a:ext cx="793750" cy="609600"/>
            <a:chOff x="3773" y="1632"/>
            <a:chExt cx="500" cy="384"/>
          </a:xfrm>
        </p:grpSpPr>
        <p:sp>
          <p:nvSpPr>
            <p:cNvPr id="76839" name="Line 21"/>
            <p:cNvSpPr/>
            <p:nvPr/>
          </p:nvSpPr>
          <p:spPr>
            <a:xfrm rot="10795826" flipV="1">
              <a:off x="3936" y="1998"/>
              <a:ext cx="337" cy="18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6810" name="Object 22"/>
            <p:cNvGraphicFramePr/>
            <p:nvPr/>
          </p:nvGraphicFramePr>
          <p:xfrm>
            <a:off x="3773" y="1632"/>
            <a:ext cx="4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4" r:id="rId7" imgW="317500" imgH="241300" progId="Equation.3">
                    <p:embed/>
                  </p:oleObj>
                </mc:Choice>
                <mc:Fallback>
                  <p:oleObj r:id="rId7" imgW="317500" imgH="241300" progId="Equation.3">
                    <p:embed/>
                    <p:pic>
                      <p:nvPicPr>
                        <p:cNvPr id="0" name="图片 37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73" y="1632"/>
                          <a:ext cx="47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/>
          <p:nvPr/>
        </p:nvGrpSpPr>
        <p:grpSpPr>
          <a:xfrm>
            <a:off x="7512050" y="2646363"/>
            <a:ext cx="573088" cy="981075"/>
            <a:chOff x="4312" y="2060"/>
            <a:chExt cx="361" cy="618"/>
          </a:xfrm>
        </p:grpSpPr>
        <p:graphicFrame>
          <p:nvGraphicFramePr>
            <p:cNvPr id="76809" name="Object 24"/>
            <p:cNvGraphicFramePr/>
            <p:nvPr/>
          </p:nvGraphicFramePr>
          <p:xfrm>
            <a:off x="4312" y="2352"/>
            <a:ext cx="36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85" r:id="rId9" imgW="241300" imgH="241300" progId="Equation.3">
                    <p:embed/>
                  </p:oleObj>
                </mc:Choice>
                <mc:Fallback>
                  <p:oleObj r:id="rId9" imgW="241300" imgH="241300" progId="Equation.3">
                    <p:embed/>
                    <p:pic>
                      <p:nvPicPr>
                        <p:cNvPr id="0" name="图片 37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2" y="2352"/>
                          <a:ext cx="361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Line 25"/>
            <p:cNvSpPr/>
            <p:nvPr/>
          </p:nvSpPr>
          <p:spPr>
            <a:xfrm rot="10795826" flipV="1">
              <a:off x="4351" y="2060"/>
              <a:ext cx="1" cy="483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26"/>
          <p:cNvGrpSpPr/>
          <p:nvPr/>
        </p:nvGrpSpPr>
        <p:grpSpPr>
          <a:xfrm>
            <a:off x="7385050" y="2500313"/>
            <a:ext cx="701675" cy="508000"/>
            <a:chOff x="4236" y="1968"/>
            <a:chExt cx="442" cy="320"/>
          </a:xfrm>
        </p:grpSpPr>
        <p:sp>
          <p:nvSpPr>
            <p:cNvPr id="76836" name="Rectangle 27"/>
            <p:cNvSpPr/>
            <p:nvPr/>
          </p:nvSpPr>
          <p:spPr>
            <a:xfrm>
              <a:off x="4338" y="200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76837" name="AutoShape 28"/>
            <p:cNvSpPr/>
            <p:nvPr/>
          </p:nvSpPr>
          <p:spPr>
            <a:xfrm rot="-7972668">
              <a:off x="4268" y="1935"/>
              <a:ext cx="96" cy="161"/>
            </a:xfrm>
            <a:prstGeom prst="can">
              <a:avLst>
                <a:gd name="adj" fmla="val 30426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9"/>
          <p:cNvGrpSpPr/>
          <p:nvPr/>
        </p:nvGrpSpPr>
        <p:grpSpPr>
          <a:xfrm>
            <a:off x="5038725" y="1955800"/>
            <a:ext cx="835025" cy="569913"/>
            <a:chOff x="2754" y="1625"/>
            <a:chExt cx="526" cy="359"/>
          </a:xfrm>
        </p:grpSpPr>
        <p:sp>
          <p:nvSpPr>
            <p:cNvPr id="76834" name="Rectangle 30"/>
            <p:cNvSpPr/>
            <p:nvPr/>
          </p:nvSpPr>
          <p:spPr>
            <a:xfrm>
              <a:off x="2754" y="1625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76835" name="AutoShape 31"/>
            <p:cNvSpPr/>
            <p:nvPr/>
          </p:nvSpPr>
          <p:spPr>
            <a:xfrm rot="-7972668">
              <a:off x="3151" y="1855"/>
              <a:ext cx="96" cy="161"/>
            </a:xfrm>
            <a:prstGeom prst="can">
              <a:avLst>
                <a:gd name="adj" fmla="val 30426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6775450" y="1103313"/>
            <a:ext cx="2000250" cy="722312"/>
            <a:chOff x="3936" y="1008"/>
            <a:chExt cx="1260" cy="455"/>
          </a:xfrm>
        </p:grpSpPr>
        <p:sp>
          <p:nvSpPr>
            <p:cNvPr id="76830" name="Rectangle 33"/>
            <p:cNvSpPr/>
            <p:nvPr/>
          </p:nvSpPr>
          <p:spPr>
            <a:xfrm rot="167861">
              <a:off x="4272" y="1161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76831" name="Line 34"/>
            <p:cNvSpPr/>
            <p:nvPr/>
          </p:nvSpPr>
          <p:spPr>
            <a:xfrm rot="1481612" flipV="1">
              <a:off x="3936" y="1008"/>
              <a:ext cx="156" cy="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2" name="Line 35"/>
            <p:cNvSpPr/>
            <p:nvPr/>
          </p:nvSpPr>
          <p:spPr>
            <a:xfrm rot="10795826">
              <a:off x="4032" y="1199"/>
              <a:ext cx="1055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6833" name="Line 36"/>
            <p:cNvSpPr/>
            <p:nvPr/>
          </p:nvSpPr>
          <p:spPr>
            <a:xfrm rot="1481612" flipV="1">
              <a:off x="5040" y="1104"/>
              <a:ext cx="156" cy="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33222" name="Object 38"/>
          <p:cNvGraphicFramePr/>
          <p:nvPr/>
        </p:nvGraphicFramePr>
        <p:xfrm>
          <a:off x="1116013" y="1341438"/>
          <a:ext cx="1511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r:id="rId10" imgW="723265" imgH="405765" progId="Equation.3">
                  <p:embed/>
                </p:oleObj>
              </mc:Choice>
              <mc:Fallback>
                <p:oleObj r:id="rId10" imgW="723265" imgH="405765" progId="Equation.3">
                  <p:embed/>
                  <p:pic>
                    <p:nvPicPr>
                      <p:cNvPr id="0" name="图片 37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6013" y="1341438"/>
                        <a:ext cx="15113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3" name="Object 39"/>
          <p:cNvGraphicFramePr/>
          <p:nvPr/>
        </p:nvGraphicFramePr>
        <p:xfrm>
          <a:off x="2916238" y="1341438"/>
          <a:ext cx="158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r:id="rId12" imgW="723265" imgH="405765" progId="Equation.3">
                  <p:embed/>
                </p:oleObj>
              </mc:Choice>
              <mc:Fallback>
                <p:oleObj r:id="rId12" imgW="723265" imgH="405765" progId="Equation.3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6238" y="1341438"/>
                        <a:ext cx="15843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4" name="Object 40"/>
          <p:cNvGraphicFramePr/>
          <p:nvPr/>
        </p:nvGraphicFramePr>
        <p:xfrm>
          <a:off x="971550" y="2349500"/>
          <a:ext cx="3509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r:id="rId14" imgW="1129030" imgH="254000" progId="Equation.DSMT4">
                  <p:embed/>
                </p:oleObj>
              </mc:Choice>
              <mc:Fallback>
                <p:oleObj r:id="rId14" imgW="1129030" imgH="254000" progId="Equation.DSMT4">
                  <p:embed/>
                  <p:pic>
                    <p:nvPicPr>
                      <p:cNvPr id="0" name="图片 37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350996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5" name="Object 41"/>
          <p:cNvGraphicFramePr/>
          <p:nvPr/>
        </p:nvGraphicFramePr>
        <p:xfrm>
          <a:off x="1331913" y="4005263"/>
          <a:ext cx="5761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r:id="rId16" imgW="1917065" imgH="393700" progId="Equation.DSMT4">
                  <p:embed/>
                </p:oleObj>
              </mc:Choice>
              <mc:Fallback>
                <p:oleObj r:id="rId16" imgW="1917065" imgH="393700" progId="Equation.DSMT4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31913" y="4005263"/>
                        <a:ext cx="5761037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26" name="Rectangle 42"/>
          <p:cNvSpPr/>
          <p:nvPr/>
        </p:nvSpPr>
        <p:spPr>
          <a:xfrm>
            <a:off x="539750" y="491648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单位长度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所受的力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33227" name="Object 43"/>
          <p:cNvGraphicFramePr/>
          <p:nvPr/>
        </p:nvGraphicFramePr>
        <p:xfrm>
          <a:off x="3132138" y="5373688"/>
          <a:ext cx="23764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r:id="rId18" imgW="951865" imgH="444500" progId="Equation.3">
                  <p:embed/>
                </p:oleObj>
              </mc:Choice>
              <mc:Fallback>
                <p:oleObj r:id="rId18" imgW="951865" imgH="444500" progId="Equation.3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5373688"/>
                        <a:ext cx="2376487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Text Box 44"/>
          <p:cNvSpPr txBox="1"/>
          <p:nvPr/>
        </p:nvSpPr>
        <p:spPr>
          <a:xfrm>
            <a:off x="323850" y="692150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例：平行载流导线间的相互作用力</a:t>
            </a:r>
          </a:p>
        </p:txBody>
      </p:sp>
      <p:graphicFrame>
        <p:nvGraphicFramePr>
          <p:cNvPr id="733253" name="Object 69"/>
          <p:cNvGraphicFramePr/>
          <p:nvPr/>
        </p:nvGraphicFramePr>
        <p:xfrm>
          <a:off x="2051050" y="3068638"/>
          <a:ext cx="18732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r:id="rId20" imgW="748665" imgH="393700" progId="Equation.DSMT4">
                  <p:embed/>
                </p:oleObj>
              </mc:Choice>
              <mc:Fallback>
                <p:oleObj r:id="rId20" imgW="748665" imgH="393700" progId="Equation.DSMT4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1050" y="3068638"/>
                        <a:ext cx="1873250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70"/>
          <p:cNvGraphicFramePr/>
          <p:nvPr/>
        </p:nvGraphicFramePr>
        <p:xfrm>
          <a:off x="7164388" y="260350"/>
          <a:ext cx="1368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2" r:id="rId22" imgW="571500" imgH="393700" progId="Equation.3">
                  <p:embed/>
                </p:oleObj>
              </mc:Choice>
              <mc:Fallback>
                <p:oleObj r:id="rId22" imgW="571500" imgH="393700" progId="Equation.3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64388" y="260350"/>
                        <a:ext cx="136842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nimBg="1"/>
      <p:bldP spid="733188" grpId="0" animBg="1"/>
      <p:bldP spid="733190" grpId="0" build="p"/>
      <p:bldP spid="733191" grpId="0" build="p"/>
      <p:bldP spid="7332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43"/>
          <p:cNvGraphicFramePr/>
          <p:nvPr/>
        </p:nvGraphicFramePr>
        <p:xfrm>
          <a:off x="6443663" y="333375"/>
          <a:ext cx="23399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r:id="rId3" imgW="951865" imgH="444500" progId="Equation.3">
                  <p:embed/>
                </p:oleObj>
              </mc:Choice>
              <mc:Fallback>
                <p:oleObj r:id="rId3" imgW="951865" imgH="444500" progId="Equation.3">
                  <p:embed/>
                  <p:pic>
                    <p:nvPicPr>
                      <p:cNvPr id="0" name="图片 37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3663" y="333375"/>
                        <a:ext cx="233997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77" name="Rectangle 45"/>
          <p:cNvSpPr/>
          <p:nvPr/>
        </p:nvSpPr>
        <p:spPr>
          <a:xfrm>
            <a:off x="395288" y="3429000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电流单位“安培”定义如下</a:t>
            </a:r>
            <a:r>
              <a:rPr lang="en-US" altLang="zh-CN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760878" name="Rectangle 46"/>
          <p:cNvSpPr/>
          <p:nvPr/>
        </p:nvSpPr>
        <p:spPr>
          <a:xfrm>
            <a:off x="395288" y="3933825"/>
            <a:ext cx="86756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真空中当两无限长圆形截面平行载流导线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相距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1m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通有相同电流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单位长度的相互作用力为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sz="2400" i="1" baseline="300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导线内电流为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安培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60879" name="Rectangle 47"/>
          <p:cNvSpPr/>
          <p:nvPr/>
        </p:nvSpPr>
        <p:spPr>
          <a:xfrm>
            <a:off x="539750" y="4797425"/>
            <a:ext cx="3529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验证如下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=1A,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124075" y="5445125"/>
            <a:ext cx="5610225" cy="835025"/>
            <a:chOff x="1203" y="3191"/>
            <a:chExt cx="3695" cy="621"/>
          </a:xfrm>
        </p:grpSpPr>
        <p:graphicFrame>
          <p:nvGraphicFramePr>
            <p:cNvPr id="77827" name="Object 49"/>
            <p:cNvGraphicFramePr/>
            <p:nvPr/>
          </p:nvGraphicFramePr>
          <p:xfrm>
            <a:off x="1203" y="3218"/>
            <a:ext cx="3695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0" r:id="rId5" imgW="2080895" imgH="405765" progId="Equation.3">
                    <p:embed/>
                  </p:oleObj>
                </mc:Choice>
                <mc:Fallback>
                  <p:oleObj r:id="rId5" imgW="2080895" imgH="405765" progId="Equation.3">
                    <p:embed/>
                    <p:pic>
                      <p:nvPicPr>
                        <p:cNvPr id="0" name="图片 37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3" y="3218"/>
                          <a:ext cx="3695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7850" name="Picture 50" descr="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" y="3191"/>
              <a:ext cx="192" cy="8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7832" name="Group 51"/>
          <p:cNvGrpSpPr/>
          <p:nvPr/>
        </p:nvGrpSpPr>
        <p:grpSpPr>
          <a:xfrm>
            <a:off x="2609850" y="620713"/>
            <a:ext cx="3762375" cy="2627312"/>
            <a:chOff x="3216" y="457"/>
            <a:chExt cx="2370" cy="1655"/>
          </a:xfrm>
        </p:grpSpPr>
        <p:sp>
          <p:nvSpPr>
            <p:cNvPr id="77834" name="Line 52"/>
            <p:cNvSpPr/>
            <p:nvPr/>
          </p:nvSpPr>
          <p:spPr>
            <a:xfrm rot="-11245" flipH="1">
              <a:off x="4098" y="1737"/>
              <a:ext cx="265" cy="24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35" name="Text Box 53"/>
            <p:cNvSpPr txBox="1"/>
            <p:nvPr/>
          </p:nvSpPr>
          <p:spPr>
            <a:xfrm>
              <a:off x="3229" y="149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77836" name="AutoShape 54"/>
            <p:cNvSpPr/>
            <p:nvPr/>
          </p:nvSpPr>
          <p:spPr>
            <a:xfrm rot="-7972668">
              <a:off x="5044" y="712"/>
              <a:ext cx="89" cy="695"/>
            </a:xfrm>
            <a:prstGeom prst="can">
              <a:avLst>
                <a:gd name="adj" fmla="val 39116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7" name="AutoShape 55"/>
            <p:cNvSpPr/>
            <p:nvPr/>
          </p:nvSpPr>
          <p:spPr>
            <a:xfrm rot="-7972668">
              <a:off x="4561" y="1147"/>
              <a:ext cx="89" cy="694"/>
            </a:xfrm>
            <a:prstGeom prst="can">
              <a:avLst>
                <a:gd name="adj" fmla="val 3906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8" name="AutoShape 56"/>
            <p:cNvSpPr/>
            <p:nvPr/>
          </p:nvSpPr>
          <p:spPr>
            <a:xfrm rot="-7972668">
              <a:off x="4168" y="618"/>
              <a:ext cx="88" cy="694"/>
            </a:xfrm>
            <a:prstGeom prst="can">
              <a:avLst>
                <a:gd name="adj" fmla="val 39505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AutoShape 57"/>
            <p:cNvSpPr/>
            <p:nvPr/>
          </p:nvSpPr>
          <p:spPr>
            <a:xfrm rot="-7972668">
              <a:off x="3683" y="1075"/>
              <a:ext cx="88" cy="694"/>
            </a:xfrm>
            <a:prstGeom prst="can">
              <a:avLst>
                <a:gd name="adj" fmla="val 39505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Line 58"/>
            <p:cNvSpPr/>
            <p:nvPr/>
          </p:nvSpPr>
          <p:spPr>
            <a:xfrm rot="-11245" flipH="1">
              <a:off x="3216" y="1665"/>
              <a:ext cx="265" cy="24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7841" name="Rectangle 59"/>
            <p:cNvSpPr/>
            <p:nvPr/>
          </p:nvSpPr>
          <p:spPr>
            <a:xfrm>
              <a:off x="3229" y="1785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77842" name="Rectangle 60"/>
            <p:cNvSpPr/>
            <p:nvPr/>
          </p:nvSpPr>
          <p:spPr>
            <a:xfrm>
              <a:off x="3936" y="1539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77843" name="Text Box 61"/>
            <p:cNvSpPr txBox="1"/>
            <p:nvPr/>
          </p:nvSpPr>
          <p:spPr>
            <a:xfrm>
              <a:off x="4288" y="457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77844" name="Text Box 62"/>
            <p:cNvSpPr txBox="1"/>
            <p:nvPr/>
          </p:nvSpPr>
          <p:spPr>
            <a:xfrm>
              <a:off x="4325" y="1697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77845" name="Text Box 63"/>
            <p:cNvSpPr txBox="1"/>
            <p:nvPr/>
          </p:nvSpPr>
          <p:spPr>
            <a:xfrm>
              <a:off x="5308" y="738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77846" name="Rectangle 64"/>
            <p:cNvSpPr/>
            <p:nvPr/>
          </p:nvSpPr>
          <p:spPr>
            <a:xfrm>
              <a:off x="4903" y="1177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77847" name="Rectangle 65"/>
            <p:cNvSpPr/>
            <p:nvPr/>
          </p:nvSpPr>
          <p:spPr>
            <a:xfrm>
              <a:off x="3600" y="816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77848" name="AutoShape 66"/>
            <p:cNvSpPr/>
            <p:nvPr/>
          </p:nvSpPr>
          <p:spPr>
            <a:xfrm rot="-7972668">
              <a:off x="3931" y="1085"/>
              <a:ext cx="104" cy="189"/>
            </a:xfrm>
            <a:prstGeom prst="can">
              <a:avLst>
                <a:gd name="adj" fmla="val 32972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9" name="AutoShape 67"/>
            <p:cNvSpPr/>
            <p:nvPr/>
          </p:nvSpPr>
          <p:spPr>
            <a:xfrm rot="-7972668">
              <a:off x="4797" y="1181"/>
              <a:ext cx="104" cy="189"/>
            </a:xfrm>
            <a:prstGeom prst="can">
              <a:avLst>
                <a:gd name="adj" fmla="val 32972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833" name="Text Box 68"/>
          <p:cNvSpPr txBox="1"/>
          <p:nvPr/>
        </p:nvSpPr>
        <p:spPr>
          <a:xfrm>
            <a:off x="539750" y="765175"/>
            <a:ext cx="122396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0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77" grpId="0"/>
      <p:bldP spid="760878" grpId="0" build="p"/>
      <p:bldP spid="7608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6" name="Object 2"/>
          <p:cNvGraphicFramePr/>
          <p:nvPr/>
        </p:nvGraphicFramePr>
        <p:xfrm>
          <a:off x="3649663" y="763588"/>
          <a:ext cx="257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3" imgW="1231265" imgH="241300" progId="Equation.DSMT4">
                  <p:embed/>
                </p:oleObj>
              </mc:Choice>
              <mc:Fallback>
                <p:oleObj r:id="rId3" imgW="123126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9663" y="763588"/>
                        <a:ext cx="25781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3"/>
          <p:cNvSpPr txBox="1"/>
          <p:nvPr/>
        </p:nvSpPr>
        <p:spPr>
          <a:xfrm>
            <a:off x="674688" y="765175"/>
            <a:ext cx="330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对任意小面元   ，</a:t>
            </a:r>
          </a:p>
        </p:txBody>
      </p:sp>
      <p:graphicFrame>
        <p:nvGraphicFramePr>
          <p:cNvPr id="7171" name="Object 4"/>
          <p:cNvGraphicFramePr/>
          <p:nvPr/>
        </p:nvGraphicFramePr>
        <p:xfrm>
          <a:off x="2824163" y="746125"/>
          <a:ext cx="428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r:id="rId5" imgW="253365" imgH="215900" progId="Equation.3">
                  <p:embed/>
                </p:oleObj>
              </mc:Choice>
              <mc:Fallback>
                <p:oleObj r:id="rId5" imgW="25336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24163" y="746125"/>
                        <a:ext cx="4286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763713" y="1811338"/>
            <a:ext cx="3078162" cy="1906587"/>
            <a:chOff x="672" y="672"/>
            <a:chExt cx="1939" cy="1201"/>
          </a:xfrm>
        </p:grpSpPr>
        <p:grpSp>
          <p:nvGrpSpPr>
            <p:cNvPr id="7210" name="Group 6"/>
            <p:cNvGrpSpPr/>
            <p:nvPr/>
          </p:nvGrpSpPr>
          <p:grpSpPr>
            <a:xfrm>
              <a:off x="1295" y="852"/>
              <a:ext cx="505" cy="1021"/>
              <a:chOff x="1103" y="3204"/>
              <a:chExt cx="505" cy="1021"/>
            </a:xfrm>
          </p:grpSpPr>
          <p:sp>
            <p:nvSpPr>
              <p:cNvPr id="7219" name="Oval 7" descr="深色上对角线"/>
              <p:cNvSpPr/>
              <p:nvPr/>
            </p:nvSpPr>
            <p:spPr>
              <a:xfrm>
                <a:off x="1236" y="3204"/>
                <a:ext cx="240" cy="720"/>
              </a:xfrm>
              <a:prstGeom prst="ellipse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Line 8"/>
              <p:cNvSpPr/>
              <p:nvPr/>
            </p:nvSpPr>
            <p:spPr>
              <a:xfrm>
                <a:off x="1320" y="3924"/>
                <a:ext cx="28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7179" name="Object 9"/>
              <p:cNvGraphicFramePr/>
              <p:nvPr/>
            </p:nvGraphicFramePr>
            <p:xfrm>
              <a:off x="1103" y="3888"/>
              <a:ext cx="495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3" r:id="rId7" imgW="316865" imgH="215900" progId="Equation.3">
                      <p:embed/>
                    </p:oleObj>
                  </mc:Choice>
                  <mc:Fallback>
                    <p:oleObj r:id="rId7" imgW="316865" imgH="2159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03" y="3888"/>
                            <a:ext cx="495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1" name="Group 10"/>
            <p:cNvGrpSpPr/>
            <p:nvPr/>
          </p:nvGrpSpPr>
          <p:grpSpPr>
            <a:xfrm>
              <a:off x="1500" y="672"/>
              <a:ext cx="744" cy="912"/>
              <a:chOff x="1308" y="3024"/>
              <a:chExt cx="744" cy="912"/>
            </a:xfrm>
          </p:grpSpPr>
          <p:sp>
            <p:nvSpPr>
              <p:cNvPr id="7217" name="Oval 11"/>
              <p:cNvSpPr/>
              <p:nvPr/>
            </p:nvSpPr>
            <p:spPr>
              <a:xfrm rot="-1200954">
                <a:off x="1308" y="3168"/>
                <a:ext cx="336" cy="768"/>
              </a:xfrm>
              <a:prstGeom prst="ellipse">
                <a:avLst/>
              </a:prstGeom>
              <a:solidFill>
                <a:srgbClr val="FFFF66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8" name="Line 12"/>
              <p:cNvSpPr/>
              <p:nvPr/>
            </p:nvSpPr>
            <p:spPr>
              <a:xfrm flipV="1">
                <a:off x="1476" y="3312"/>
                <a:ext cx="57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7178" name="Object 13"/>
              <p:cNvGraphicFramePr/>
              <p:nvPr/>
            </p:nvGraphicFramePr>
            <p:xfrm>
              <a:off x="1620" y="3024"/>
              <a:ext cx="39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4" r:id="rId9" imgW="253365" imgH="215900" progId="Equation.3">
                      <p:embed/>
                    </p:oleObj>
                  </mc:Choice>
                  <mc:Fallback>
                    <p:oleObj r:id="rId9" imgW="253365" imgH="2159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20" y="3024"/>
                            <a:ext cx="396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2" name="Group 14"/>
            <p:cNvGrpSpPr/>
            <p:nvPr/>
          </p:nvGrpSpPr>
          <p:grpSpPr>
            <a:xfrm>
              <a:off x="672" y="888"/>
              <a:ext cx="768" cy="327"/>
              <a:chOff x="480" y="3240"/>
              <a:chExt cx="768" cy="327"/>
            </a:xfrm>
          </p:grpSpPr>
          <p:sp>
            <p:nvSpPr>
              <p:cNvPr id="7215" name="Line 15"/>
              <p:cNvSpPr/>
              <p:nvPr/>
            </p:nvSpPr>
            <p:spPr>
              <a:xfrm>
                <a:off x="480" y="3564"/>
                <a:ext cx="76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216" name="Text Box 16"/>
              <p:cNvSpPr txBox="1"/>
              <p:nvPr/>
            </p:nvSpPr>
            <p:spPr>
              <a:xfrm>
                <a:off x="828" y="3240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13" name="Group 17"/>
            <p:cNvGrpSpPr/>
            <p:nvPr/>
          </p:nvGrpSpPr>
          <p:grpSpPr>
            <a:xfrm>
              <a:off x="1680" y="1054"/>
              <a:ext cx="931" cy="364"/>
              <a:chOff x="1680" y="1054"/>
              <a:chExt cx="931" cy="364"/>
            </a:xfrm>
          </p:grpSpPr>
          <p:graphicFrame>
            <p:nvGraphicFramePr>
              <p:cNvPr id="7177" name="Object 18"/>
              <p:cNvGraphicFramePr/>
              <p:nvPr/>
            </p:nvGraphicFramePr>
            <p:xfrm>
              <a:off x="2390" y="1054"/>
              <a:ext cx="221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5" r:id="rId11" imgW="139700" imgH="228600" progId="Equation.DSMT4">
                      <p:embed/>
                    </p:oleObj>
                  </mc:Choice>
                  <mc:Fallback>
                    <p:oleObj r:id="rId11" imgW="139700" imgH="228600" progId="Equation.DSMT4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90" y="1054"/>
                            <a:ext cx="221" cy="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4" name="Line 19"/>
              <p:cNvSpPr/>
              <p:nvPr/>
            </p:nvSpPr>
            <p:spPr>
              <a:xfrm>
                <a:off x="1680" y="1200"/>
                <a:ext cx="76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7" name="Group 20"/>
          <p:cNvGrpSpPr/>
          <p:nvPr/>
        </p:nvGrpSpPr>
        <p:grpSpPr>
          <a:xfrm>
            <a:off x="5292725" y="1628775"/>
            <a:ext cx="2727325" cy="2016125"/>
            <a:chOff x="975" y="2840"/>
            <a:chExt cx="1718" cy="1270"/>
          </a:xfrm>
        </p:grpSpPr>
        <p:sp>
          <p:nvSpPr>
            <p:cNvPr id="7185" name="Freeform 21"/>
            <p:cNvSpPr/>
            <p:nvPr/>
          </p:nvSpPr>
          <p:spPr>
            <a:xfrm>
              <a:off x="1194" y="3022"/>
              <a:ext cx="1278" cy="1051"/>
            </a:xfrm>
            <a:custGeom>
              <a:avLst/>
              <a:gdLst>
                <a:gd name="txL" fmla="*/ 0 w 1799"/>
                <a:gd name="txT" fmla="*/ 0 h 1437"/>
                <a:gd name="txR" fmla="*/ 1799 w 1799"/>
                <a:gd name="txB" fmla="*/ 1437 h 1437"/>
              </a:gdLst>
              <a:ahLst/>
              <a:cxnLst>
                <a:cxn ang="0">
                  <a:pos x="124" y="15"/>
                </a:cxn>
                <a:cxn ang="0">
                  <a:pos x="50" y="71"/>
                </a:cxn>
                <a:cxn ang="0">
                  <a:pos x="18" y="118"/>
                </a:cxn>
                <a:cxn ang="0">
                  <a:pos x="9" y="147"/>
                </a:cxn>
                <a:cxn ang="0">
                  <a:pos x="75" y="157"/>
                </a:cxn>
                <a:cxn ang="0">
                  <a:pos x="141" y="194"/>
                </a:cxn>
                <a:cxn ang="0">
                  <a:pos x="207" y="252"/>
                </a:cxn>
                <a:cxn ang="0">
                  <a:pos x="248" y="299"/>
                </a:cxn>
                <a:cxn ang="0">
                  <a:pos x="313" y="262"/>
                </a:cxn>
                <a:cxn ang="0">
                  <a:pos x="322" y="185"/>
                </a:cxn>
                <a:cxn ang="0">
                  <a:pos x="305" y="100"/>
                </a:cxn>
                <a:cxn ang="0">
                  <a:pos x="264" y="33"/>
                </a:cxn>
                <a:cxn ang="0">
                  <a:pos x="198" y="5"/>
                </a:cxn>
                <a:cxn ang="0">
                  <a:pos x="141" y="5"/>
                </a:cxn>
                <a:cxn ang="0">
                  <a:pos x="124" y="15"/>
                </a:cxn>
              </a:cxnLst>
              <a:rect l="txL" t="txT" r="txR" b="txB"/>
              <a:pathLst>
                <a:path w="1799" h="1437">
                  <a:moveTo>
                    <a:pt x="688" y="68"/>
                  </a:moveTo>
                  <a:cubicBezTo>
                    <a:pt x="605" y="121"/>
                    <a:pt x="378" y="257"/>
                    <a:pt x="280" y="340"/>
                  </a:cubicBezTo>
                  <a:cubicBezTo>
                    <a:pt x="182" y="423"/>
                    <a:pt x="136" y="507"/>
                    <a:pt x="98" y="567"/>
                  </a:cubicBezTo>
                  <a:cubicBezTo>
                    <a:pt x="60" y="627"/>
                    <a:pt x="0" y="673"/>
                    <a:pt x="53" y="703"/>
                  </a:cubicBezTo>
                  <a:cubicBezTo>
                    <a:pt x="106" y="733"/>
                    <a:pt x="295" y="711"/>
                    <a:pt x="416" y="749"/>
                  </a:cubicBezTo>
                  <a:cubicBezTo>
                    <a:pt x="537" y="787"/>
                    <a:pt x="658" y="855"/>
                    <a:pt x="779" y="930"/>
                  </a:cubicBezTo>
                  <a:cubicBezTo>
                    <a:pt x="900" y="1005"/>
                    <a:pt x="1044" y="1119"/>
                    <a:pt x="1142" y="1202"/>
                  </a:cubicBezTo>
                  <a:cubicBezTo>
                    <a:pt x="1240" y="1285"/>
                    <a:pt x="1270" y="1421"/>
                    <a:pt x="1368" y="1429"/>
                  </a:cubicBezTo>
                  <a:cubicBezTo>
                    <a:pt x="1466" y="1437"/>
                    <a:pt x="1663" y="1339"/>
                    <a:pt x="1731" y="1248"/>
                  </a:cubicBezTo>
                  <a:cubicBezTo>
                    <a:pt x="1799" y="1157"/>
                    <a:pt x="1784" y="1013"/>
                    <a:pt x="1777" y="885"/>
                  </a:cubicBezTo>
                  <a:cubicBezTo>
                    <a:pt x="1770" y="757"/>
                    <a:pt x="1739" y="598"/>
                    <a:pt x="1686" y="477"/>
                  </a:cubicBezTo>
                  <a:cubicBezTo>
                    <a:pt x="1633" y="356"/>
                    <a:pt x="1557" y="235"/>
                    <a:pt x="1459" y="159"/>
                  </a:cubicBezTo>
                  <a:cubicBezTo>
                    <a:pt x="1361" y="83"/>
                    <a:pt x="1209" y="46"/>
                    <a:pt x="1096" y="23"/>
                  </a:cubicBezTo>
                  <a:cubicBezTo>
                    <a:pt x="983" y="0"/>
                    <a:pt x="847" y="16"/>
                    <a:pt x="779" y="23"/>
                  </a:cubicBezTo>
                  <a:cubicBezTo>
                    <a:pt x="711" y="30"/>
                    <a:pt x="771" y="15"/>
                    <a:pt x="688" y="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6" name="Oval 22"/>
            <p:cNvSpPr/>
            <p:nvPr/>
          </p:nvSpPr>
          <p:spPr>
            <a:xfrm>
              <a:off x="1066" y="329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7" name="Oval 23"/>
            <p:cNvSpPr/>
            <p:nvPr/>
          </p:nvSpPr>
          <p:spPr>
            <a:xfrm>
              <a:off x="1474" y="320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8" name="Oval 24"/>
            <p:cNvSpPr/>
            <p:nvPr/>
          </p:nvSpPr>
          <p:spPr>
            <a:xfrm>
              <a:off x="1746" y="306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9" name="Oval 25"/>
            <p:cNvSpPr/>
            <p:nvPr/>
          </p:nvSpPr>
          <p:spPr>
            <a:xfrm>
              <a:off x="1973" y="320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0" name="Oval 26"/>
            <p:cNvSpPr/>
            <p:nvPr/>
          </p:nvSpPr>
          <p:spPr>
            <a:xfrm>
              <a:off x="2109" y="347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1" name="Oval 27"/>
            <p:cNvSpPr/>
            <p:nvPr/>
          </p:nvSpPr>
          <p:spPr>
            <a:xfrm>
              <a:off x="2336" y="3566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2" name="Oval 28"/>
            <p:cNvSpPr/>
            <p:nvPr/>
          </p:nvSpPr>
          <p:spPr>
            <a:xfrm>
              <a:off x="1111" y="3612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3" name="Oval 29"/>
            <p:cNvSpPr/>
            <p:nvPr/>
          </p:nvSpPr>
          <p:spPr>
            <a:xfrm>
              <a:off x="1247" y="374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4" name="Oval 30"/>
            <p:cNvSpPr/>
            <p:nvPr/>
          </p:nvSpPr>
          <p:spPr>
            <a:xfrm>
              <a:off x="1519" y="3929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5" name="Oval 31"/>
            <p:cNvSpPr/>
            <p:nvPr/>
          </p:nvSpPr>
          <p:spPr>
            <a:xfrm>
              <a:off x="1791" y="388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6" name="Oval 32"/>
            <p:cNvSpPr/>
            <p:nvPr/>
          </p:nvSpPr>
          <p:spPr>
            <a:xfrm>
              <a:off x="1655" y="3521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73" name="Object 33"/>
            <p:cNvGraphicFramePr/>
            <p:nvPr/>
          </p:nvGraphicFramePr>
          <p:xfrm>
            <a:off x="2138" y="3782"/>
            <a:ext cx="24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r:id="rId13" imgW="152400" imgH="177800" progId="Equation.3">
                    <p:embed/>
                  </p:oleObj>
                </mc:Choice>
                <mc:Fallback>
                  <p:oleObj r:id="rId13" imgW="152400" imgH="177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38" y="3782"/>
                          <a:ext cx="24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Freeform 34"/>
            <p:cNvSpPr/>
            <p:nvPr/>
          </p:nvSpPr>
          <p:spPr>
            <a:xfrm>
              <a:off x="1122" y="3067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8" name="Freeform 35"/>
            <p:cNvSpPr/>
            <p:nvPr/>
          </p:nvSpPr>
          <p:spPr>
            <a:xfrm>
              <a:off x="1519" y="297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9" name="Freeform 36"/>
            <p:cNvSpPr/>
            <p:nvPr/>
          </p:nvSpPr>
          <p:spPr>
            <a:xfrm>
              <a:off x="1791" y="288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0" name="Freeform 37"/>
            <p:cNvSpPr/>
            <p:nvPr/>
          </p:nvSpPr>
          <p:spPr>
            <a:xfrm>
              <a:off x="2018" y="2931"/>
              <a:ext cx="91" cy="318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1223"/>
                </a:cxn>
                <a:cxn ang="0">
                  <a:pos x="45" y="489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1" name="Freeform 38"/>
            <p:cNvSpPr/>
            <p:nvPr/>
          </p:nvSpPr>
          <p:spPr>
            <a:xfrm>
              <a:off x="2156" y="3294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2" name="Freeform 39"/>
            <p:cNvSpPr/>
            <p:nvPr/>
          </p:nvSpPr>
          <p:spPr>
            <a:xfrm>
              <a:off x="2381" y="3430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3" name="Freeform 40"/>
            <p:cNvSpPr/>
            <p:nvPr/>
          </p:nvSpPr>
          <p:spPr>
            <a:xfrm>
              <a:off x="1701" y="3294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4" name="Freeform 41"/>
            <p:cNvSpPr/>
            <p:nvPr/>
          </p:nvSpPr>
          <p:spPr>
            <a:xfrm>
              <a:off x="1156" y="3339"/>
              <a:ext cx="91" cy="318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1223"/>
                </a:cxn>
                <a:cxn ang="0">
                  <a:pos x="45" y="489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5" name="Freeform 42"/>
            <p:cNvSpPr/>
            <p:nvPr/>
          </p:nvSpPr>
          <p:spPr>
            <a:xfrm>
              <a:off x="1292" y="356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6" name="Freeform 43"/>
            <p:cNvSpPr/>
            <p:nvPr/>
          </p:nvSpPr>
          <p:spPr>
            <a:xfrm>
              <a:off x="1565" y="3748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7" name="Freeform 44"/>
            <p:cNvSpPr/>
            <p:nvPr/>
          </p:nvSpPr>
          <p:spPr>
            <a:xfrm>
              <a:off x="1837" y="3657"/>
              <a:ext cx="136" cy="272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562"/>
                </a:cxn>
                <a:cxn ang="0">
                  <a:pos x="333" y="225"/>
                </a:cxn>
                <a:cxn ang="0">
                  <a:pos x="677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8" name="Oval 45"/>
            <p:cNvSpPr/>
            <p:nvPr/>
          </p:nvSpPr>
          <p:spPr>
            <a:xfrm rot="-2116489">
              <a:off x="1951" y="3158"/>
              <a:ext cx="137" cy="182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9" name="Line 46"/>
            <p:cNvSpPr/>
            <p:nvPr/>
          </p:nvSpPr>
          <p:spPr>
            <a:xfrm flipV="1">
              <a:off x="2018" y="2931"/>
              <a:ext cx="318" cy="31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174" name="Object 47"/>
            <p:cNvGraphicFramePr/>
            <p:nvPr/>
          </p:nvGraphicFramePr>
          <p:xfrm>
            <a:off x="975" y="3793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r:id="rId15" imgW="127000" imgH="164465" progId="Equation.DSMT4">
                    <p:embed/>
                  </p:oleObj>
                </mc:Choice>
                <mc:Fallback>
                  <p:oleObj r:id="rId15" imgW="127000" imgH="164465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75" y="3793"/>
                          <a:ext cx="24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8"/>
            <p:cNvGraphicFramePr/>
            <p:nvPr/>
          </p:nvGraphicFramePr>
          <p:xfrm>
            <a:off x="2253" y="2840"/>
            <a:ext cx="4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r:id="rId17" imgW="227965" imgH="177800" progId="Equation.3">
                    <p:embed/>
                  </p:oleObj>
                </mc:Choice>
                <mc:Fallback>
                  <p:oleObj r:id="rId17" imgW="227965" imgH="177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3" y="2840"/>
                          <a:ext cx="440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49"/>
            <p:cNvGraphicFramePr/>
            <p:nvPr/>
          </p:nvGraphicFramePr>
          <p:xfrm>
            <a:off x="1791" y="3237"/>
            <a:ext cx="267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r:id="rId19" imgW="139700" imgH="228600" progId="Equation.DSMT4">
                    <p:embed/>
                  </p:oleObj>
                </mc:Choice>
                <mc:Fallback>
                  <p:oleObj r:id="rId19" imgW="139700" imgH="2286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3237"/>
                          <a:ext cx="267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6274" name="Text Box 50"/>
          <p:cNvSpPr txBox="1"/>
          <p:nvPr/>
        </p:nvSpPr>
        <p:spPr>
          <a:xfrm>
            <a:off x="827088" y="3933825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对于有限大的面积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S: </a:t>
            </a:r>
          </a:p>
        </p:txBody>
      </p:sp>
      <p:graphicFrame>
        <p:nvGraphicFramePr>
          <p:cNvPr id="436275" name="Object 51"/>
          <p:cNvGraphicFramePr/>
          <p:nvPr/>
        </p:nvGraphicFramePr>
        <p:xfrm>
          <a:off x="3132138" y="4581525"/>
          <a:ext cx="2624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21" imgW="1218565" imgH="292100" progId="Equation.DSMT4">
                  <p:embed/>
                </p:oleObj>
              </mc:Choice>
              <mc:Fallback>
                <p:oleObj r:id="rId21" imgW="1218565" imgH="292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2138" y="4581525"/>
                        <a:ext cx="26241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76" name="Text Box 52"/>
          <p:cNvSpPr txBox="1"/>
          <p:nvPr/>
        </p:nvSpPr>
        <p:spPr>
          <a:xfrm>
            <a:off x="2339975" y="5516563"/>
            <a:ext cx="4895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即电流强度等于电流密度的通量。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74" grpId="0"/>
      <p:bldP spid="43627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/>
          <p:nvPr/>
        </p:nvSpPr>
        <p:spPr>
          <a:xfrm>
            <a:off x="684213" y="1243013"/>
            <a:ext cx="5111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在均匀磁场中的刚性矩形载流线圈</a:t>
            </a:r>
          </a:p>
        </p:txBody>
      </p:sp>
      <p:graphicFrame>
        <p:nvGraphicFramePr>
          <p:cNvPr id="734211" name="Object 3"/>
          <p:cNvGraphicFramePr/>
          <p:nvPr/>
        </p:nvGraphicFramePr>
        <p:xfrm>
          <a:off x="6326188" y="154305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r:id="rId3" imgW="203200" imgH="317500" progId="Equation.3">
                  <p:embed/>
                </p:oleObj>
              </mc:Choice>
              <mc:Fallback>
                <p:oleObj r:id="rId3" imgW="203200" imgH="317500" progId="Equation.3">
                  <p:embed/>
                  <p:pic>
                    <p:nvPicPr>
                      <p:cNvPr id="0" name="图片 37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6188" y="1543050"/>
                        <a:ext cx="201612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2" name="Object 4"/>
          <p:cNvGraphicFramePr/>
          <p:nvPr/>
        </p:nvGraphicFramePr>
        <p:xfrm>
          <a:off x="7594600" y="9794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r:id="rId5" imgW="228600" imgH="228600" progId="Equation.3">
                  <p:embed/>
                </p:oleObj>
              </mc:Choice>
              <mc:Fallback>
                <p:oleObj r:id="rId5" imgW="228600" imgH="228600" progId="Equation.3">
                  <p:embed/>
                  <p:pic>
                    <p:nvPicPr>
                      <p:cNvPr id="0" name="图片 37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4600" y="979488"/>
                        <a:ext cx="230188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3" name="Object 5"/>
          <p:cNvGraphicFramePr/>
          <p:nvPr/>
        </p:nvGraphicFramePr>
        <p:xfrm>
          <a:off x="6410325" y="3284538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r:id="rId7" imgW="190500" imgH="228600" progId="Equation.3">
                  <p:embed/>
                </p:oleObj>
              </mc:Choice>
              <mc:Fallback>
                <p:oleObj r:id="rId7" imgW="190500" imgH="228600" progId="Equation.3">
                  <p:embed/>
                  <p:pic>
                    <p:nvPicPr>
                      <p:cNvPr id="0" name="图片 37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0325" y="3284538"/>
                        <a:ext cx="190500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/>
          <p:cNvGraphicFramePr/>
          <p:nvPr/>
        </p:nvGraphicFramePr>
        <p:xfrm>
          <a:off x="7612063" y="255111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r:id="rId9" imgW="254000" imgH="317500" progId="Equation.3">
                  <p:embed/>
                </p:oleObj>
              </mc:Choice>
              <mc:Fallback>
                <p:oleObj r:id="rId9" imgW="254000" imgH="317500" progId="Equation.3">
                  <p:embed/>
                  <p:pic>
                    <p:nvPicPr>
                      <p:cNvPr id="0" name="图片 37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12063" y="2551113"/>
                        <a:ext cx="2555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880100" y="1447800"/>
            <a:ext cx="2782888" cy="1603375"/>
            <a:chOff x="3560" y="669"/>
            <a:chExt cx="1753" cy="1010"/>
          </a:xfrm>
        </p:grpSpPr>
        <p:sp>
          <p:nvSpPr>
            <p:cNvPr id="78913" name="Line 8"/>
            <p:cNvSpPr/>
            <p:nvPr/>
          </p:nvSpPr>
          <p:spPr>
            <a:xfrm>
              <a:off x="3560" y="669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14" name="Line 9"/>
            <p:cNvSpPr/>
            <p:nvPr/>
          </p:nvSpPr>
          <p:spPr>
            <a:xfrm>
              <a:off x="3560" y="1176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15" name="Line 10"/>
            <p:cNvSpPr/>
            <p:nvPr/>
          </p:nvSpPr>
          <p:spPr>
            <a:xfrm>
              <a:off x="3560" y="1679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8875" name="Object 11"/>
            <p:cNvGraphicFramePr/>
            <p:nvPr/>
          </p:nvGraphicFramePr>
          <p:xfrm>
            <a:off x="5160" y="1034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9" r:id="rId11" imgW="241300" imgH="317500" progId="Equation.3">
                    <p:embed/>
                  </p:oleObj>
                </mc:Choice>
                <mc:Fallback>
                  <p:oleObj r:id="rId11" imgW="241300" imgH="317500" progId="Equation.3">
                    <p:embed/>
                    <p:pic>
                      <p:nvPicPr>
                        <p:cNvPr id="0" name="图片 37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60" y="1034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6642100" y="1133475"/>
            <a:ext cx="914400" cy="2209800"/>
            <a:chOff x="4040" y="471"/>
            <a:chExt cx="576" cy="1392"/>
          </a:xfrm>
        </p:grpSpPr>
        <p:sp>
          <p:nvSpPr>
            <p:cNvPr id="78909" name="Line 13"/>
            <p:cNvSpPr/>
            <p:nvPr/>
          </p:nvSpPr>
          <p:spPr>
            <a:xfrm>
              <a:off x="4616" y="471"/>
              <a:ext cx="0" cy="105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0" name="Line 14"/>
            <p:cNvSpPr/>
            <p:nvPr/>
          </p:nvSpPr>
          <p:spPr>
            <a:xfrm flipV="1">
              <a:off x="4040" y="1505"/>
              <a:ext cx="576" cy="33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1" name="Line 15"/>
            <p:cNvSpPr/>
            <p:nvPr/>
          </p:nvSpPr>
          <p:spPr>
            <a:xfrm flipV="1">
              <a:off x="4040" y="493"/>
              <a:ext cx="576" cy="33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2" name="Line 16"/>
            <p:cNvSpPr/>
            <p:nvPr/>
          </p:nvSpPr>
          <p:spPr>
            <a:xfrm>
              <a:off x="4040" y="807"/>
              <a:ext cx="0" cy="105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34225" name="Line 17"/>
          <p:cNvSpPr/>
          <p:nvPr/>
        </p:nvSpPr>
        <p:spPr>
          <a:xfrm>
            <a:off x="6637338" y="2047875"/>
            <a:ext cx="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8854" name="Object 18"/>
          <p:cNvGraphicFramePr/>
          <p:nvPr/>
        </p:nvGraphicFramePr>
        <p:xfrm>
          <a:off x="6273800" y="2317750"/>
          <a:ext cx="403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r:id="rId13" imgW="127000" imgH="164465" progId="Equation.3">
                  <p:embed/>
                </p:oleObj>
              </mc:Choice>
              <mc:Fallback>
                <p:oleObj r:id="rId13" imgW="127000" imgH="164465" progId="Equation.3">
                  <p:embed/>
                  <p:pic>
                    <p:nvPicPr>
                      <p:cNvPr id="0" name="图片 37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73800" y="2317750"/>
                        <a:ext cx="4032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7" name="Object 19"/>
          <p:cNvGraphicFramePr/>
          <p:nvPr/>
        </p:nvGraphicFramePr>
        <p:xfrm>
          <a:off x="755650" y="1700213"/>
          <a:ext cx="2808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1" r:id="rId15" imgW="1345565" imgH="393700" progId="Equation.DSMT4">
                  <p:embed/>
                </p:oleObj>
              </mc:Choice>
              <mc:Fallback>
                <p:oleObj r:id="rId15" imgW="1345565" imgH="393700" progId="Equation.DSMT4">
                  <p:embed/>
                  <p:pic>
                    <p:nvPicPr>
                      <p:cNvPr id="0" name="图片 37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1700213"/>
                        <a:ext cx="28082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8" name="Object 20"/>
          <p:cNvGraphicFramePr/>
          <p:nvPr/>
        </p:nvGraphicFramePr>
        <p:xfrm>
          <a:off x="755650" y="2420938"/>
          <a:ext cx="28082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2" r:id="rId17" imgW="1345565" imgH="393700" progId="Equation.DSMT4">
                  <p:embed/>
                </p:oleObj>
              </mc:Choice>
              <mc:Fallback>
                <p:oleObj r:id="rId17" imgW="1345565" imgH="393700" progId="Equation.DSMT4">
                  <p:embed/>
                  <p:pic>
                    <p:nvPicPr>
                      <p:cNvPr id="0" name="图片 37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280828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29" name="AutoShape 21"/>
          <p:cNvSpPr/>
          <p:nvPr/>
        </p:nvSpPr>
        <p:spPr>
          <a:xfrm>
            <a:off x="3663950" y="2132013"/>
            <a:ext cx="288925" cy="863600"/>
          </a:xfrm>
          <a:prstGeom prst="rightBrace">
            <a:avLst>
              <a:gd name="adj1" fmla="val 44655"/>
              <a:gd name="adj2" fmla="val 50000"/>
            </a:avLst>
          </a:prstGeom>
          <a:noFill/>
          <a:ln w="3175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30" name="Text Box 22"/>
          <p:cNvSpPr txBox="1"/>
          <p:nvPr/>
        </p:nvSpPr>
        <p:spPr>
          <a:xfrm>
            <a:off x="611188" y="4268788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载流线圈受的合力为零。</a:t>
            </a:r>
          </a:p>
        </p:txBody>
      </p:sp>
      <p:sp>
        <p:nvSpPr>
          <p:cNvPr id="734231" name="Text Box 23"/>
          <p:cNvSpPr txBox="1"/>
          <p:nvPr/>
        </p:nvSpPr>
        <p:spPr>
          <a:xfrm>
            <a:off x="3924300" y="2098675"/>
            <a:ext cx="1800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大小相等，方向相反</a:t>
            </a:r>
          </a:p>
        </p:txBody>
      </p:sp>
      <p:sp>
        <p:nvSpPr>
          <p:cNvPr id="734232" name="Line 24"/>
          <p:cNvSpPr/>
          <p:nvPr/>
        </p:nvSpPr>
        <p:spPr>
          <a:xfrm>
            <a:off x="7415213" y="4845050"/>
            <a:ext cx="525462" cy="398463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4233" name="Line 25"/>
          <p:cNvSpPr/>
          <p:nvPr/>
        </p:nvSpPr>
        <p:spPr>
          <a:xfrm flipV="1">
            <a:off x="7832725" y="3800475"/>
            <a:ext cx="15875" cy="519113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34234" name="Object 26"/>
          <p:cNvGraphicFramePr/>
          <p:nvPr/>
        </p:nvGraphicFramePr>
        <p:xfrm>
          <a:off x="1547813" y="3213100"/>
          <a:ext cx="14398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3" r:id="rId19" imgW="697865" imgH="254000" progId="Equation.DSMT4">
                  <p:embed/>
                </p:oleObj>
              </mc:Choice>
              <mc:Fallback>
                <p:oleObj r:id="rId19" imgW="697865" imgH="254000" progId="Equation.DSMT4">
                  <p:embed/>
                  <p:pic>
                    <p:nvPicPr>
                      <p:cNvPr id="0" name="图片 373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3213100"/>
                        <a:ext cx="14398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5" name="Object 27"/>
          <p:cNvGraphicFramePr/>
          <p:nvPr/>
        </p:nvGraphicFramePr>
        <p:xfrm>
          <a:off x="1547813" y="3716338"/>
          <a:ext cx="14398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4" r:id="rId21" imgW="723265" imgH="254000" progId="Equation.DSMT4">
                  <p:embed/>
                </p:oleObj>
              </mc:Choice>
              <mc:Fallback>
                <p:oleObj r:id="rId21" imgW="723265" imgH="254000" progId="Equation.DSMT4">
                  <p:embed/>
                  <p:pic>
                    <p:nvPicPr>
                      <p:cNvPr id="0" name="图片 37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47813" y="3716338"/>
                        <a:ext cx="14398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6" name="Object 28"/>
          <p:cNvGraphicFramePr/>
          <p:nvPr/>
        </p:nvGraphicFramePr>
        <p:xfrm>
          <a:off x="7707313" y="4846638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5" r:id="rId23" imgW="228600" imgH="317500" progId="Equation.DSMT4">
                  <p:embed/>
                </p:oleObj>
              </mc:Choice>
              <mc:Fallback>
                <p:oleObj r:id="rId23" imgW="228600" imgH="317500" progId="Equation.DSMT4">
                  <p:embed/>
                  <p:pic>
                    <p:nvPicPr>
                      <p:cNvPr id="0" name="图片 373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07313" y="4846638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7" name="Object 29"/>
          <p:cNvGraphicFramePr/>
          <p:nvPr/>
        </p:nvGraphicFramePr>
        <p:xfrm>
          <a:off x="1185863" y="4741863"/>
          <a:ext cx="1079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6" r:id="rId25" imgW="1078865" imgH="381000" progId="Equation.3">
                  <p:embed/>
                </p:oleObj>
              </mc:Choice>
              <mc:Fallback>
                <p:oleObj r:id="rId25" imgW="1078865" imgH="381000" progId="Equation.3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85863" y="4741863"/>
                        <a:ext cx="1079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38" name="Rectangle 30"/>
          <p:cNvSpPr/>
          <p:nvPr/>
        </p:nvSpPr>
        <p:spPr>
          <a:xfrm>
            <a:off x="2371725" y="4700588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——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形成力偶。</a:t>
            </a:r>
          </a:p>
        </p:txBody>
      </p:sp>
      <p:sp>
        <p:nvSpPr>
          <p:cNvPr id="734239" name="AutoShape 31"/>
          <p:cNvSpPr/>
          <p:nvPr/>
        </p:nvSpPr>
        <p:spPr>
          <a:xfrm>
            <a:off x="3060700" y="3444875"/>
            <a:ext cx="173038" cy="539750"/>
          </a:xfrm>
          <a:prstGeom prst="rightBrace">
            <a:avLst>
              <a:gd name="adj1" fmla="val 46601"/>
              <a:gd name="adj2" fmla="val 50000"/>
            </a:avLst>
          </a:prstGeom>
          <a:noFill/>
          <a:ln w="3175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40" name="Text Box 32"/>
          <p:cNvSpPr txBox="1"/>
          <p:nvPr/>
        </p:nvSpPr>
        <p:spPr>
          <a:xfrm>
            <a:off x="3232150" y="3265488"/>
            <a:ext cx="17716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大小相等，方向相反</a:t>
            </a:r>
          </a:p>
        </p:txBody>
      </p:sp>
      <p:sp>
        <p:nvSpPr>
          <p:cNvPr id="734241" name="Line 33"/>
          <p:cNvSpPr/>
          <p:nvPr/>
        </p:nvSpPr>
        <p:spPr>
          <a:xfrm>
            <a:off x="7102475" y="973138"/>
            <a:ext cx="0" cy="2592387"/>
          </a:xfrm>
          <a:prstGeom prst="line">
            <a:avLst/>
          </a:prstGeom>
          <a:ln w="19050" cap="flat" cmpd="sng">
            <a:solidFill>
              <a:srgbClr val="3399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34242" name="Line 34"/>
          <p:cNvSpPr/>
          <p:nvPr/>
        </p:nvSpPr>
        <p:spPr>
          <a:xfrm flipV="1">
            <a:off x="7104063" y="1028700"/>
            <a:ext cx="0" cy="395288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4243" name="Line 35"/>
          <p:cNvSpPr/>
          <p:nvPr/>
        </p:nvSpPr>
        <p:spPr>
          <a:xfrm flipV="1">
            <a:off x="7104063" y="3043238"/>
            <a:ext cx="0" cy="395287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734244" name="Object 36"/>
          <p:cNvGraphicFramePr/>
          <p:nvPr/>
        </p:nvGraphicFramePr>
        <p:xfrm>
          <a:off x="6637338" y="947738"/>
          <a:ext cx="409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7" r:id="rId27" imgW="405765" imgH="393065" progId="Equation.3">
                  <p:embed/>
                </p:oleObj>
              </mc:Choice>
              <mc:Fallback>
                <p:oleObj r:id="rId27" imgW="405765" imgH="393065" progId="Equation.3">
                  <p:embed/>
                  <p:pic>
                    <p:nvPicPr>
                      <p:cNvPr id="0" name="图片 37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37338" y="947738"/>
                        <a:ext cx="4095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45" name="Object 37"/>
          <p:cNvGraphicFramePr/>
          <p:nvPr/>
        </p:nvGraphicFramePr>
        <p:xfrm>
          <a:off x="7186613" y="3235325"/>
          <a:ext cx="409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8" r:id="rId29" imgW="405765" imgH="393065" progId="Equation.3">
                  <p:embed/>
                </p:oleObj>
              </mc:Choice>
              <mc:Fallback>
                <p:oleObj r:id="rId29" imgW="405765" imgH="393065" progId="Equation.3">
                  <p:embed/>
                  <p:pic>
                    <p:nvPicPr>
                      <p:cNvPr id="0" name="图片 374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86613" y="3235325"/>
                        <a:ext cx="4095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6" name="Line 38"/>
          <p:cNvSpPr/>
          <p:nvPr/>
        </p:nvSpPr>
        <p:spPr>
          <a:xfrm>
            <a:off x="7094538" y="2257425"/>
            <a:ext cx="369887" cy="320675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34247" name="Object 39"/>
          <p:cNvGraphicFramePr/>
          <p:nvPr/>
        </p:nvGraphicFramePr>
        <p:xfrm>
          <a:off x="7277100" y="2243138"/>
          <a:ext cx="1587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9" r:id="rId31" imgW="228600" imgH="317500" progId="Equation.3">
                  <p:embed/>
                </p:oleObj>
              </mc:Choice>
              <mc:Fallback>
                <p:oleObj r:id="rId31" imgW="228600" imgH="317500" progId="Equation.3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77100" y="2243138"/>
                        <a:ext cx="158750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48" name="Object 40"/>
          <p:cNvGraphicFramePr/>
          <p:nvPr/>
        </p:nvGraphicFramePr>
        <p:xfrm>
          <a:off x="7175500" y="2497138"/>
          <a:ext cx="2349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0" r:id="rId33" imgW="127000" imgH="177165" progId="Equation.DSMT4">
                  <p:embed/>
                </p:oleObj>
              </mc:Choice>
              <mc:Fallback>
                <p:oleObj r:id="rId33" imgW="127000" imgH="177165" progId="Equation.DSMT4">
                  <p:embed/>
                  <p:pic>
                    <p:nvPicPr>
                      <p:cNvPr id="0" name="图片 374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175500" y="2497138"/>
                        <a:ext cx="23495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9" name="Line 41"/>
          <p:cNvSpPr/>
          <p:nvPr/>
        </p:nvSpPr>
        <p:spPr>
          <a:xfrm flipV="1">
            <a:off x="6884988" y="5453063"/>
            <a:ext cx="0" cy="525462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734250" name="Object 42"/>
          <p:cNvGraphicFramePr/>
          <p:nvPr/>
        </p:nvGraphicFramePr>
        <p:xfrm>
          <a:off x="7158038" y="1485900"/>
          <a:ext cx="2555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1" r:id="rId35" imgW="254000" imgH="279400" progId="Equation.3">
                  <p:embed/>
                </p:oleObj>
              </mc:Choice>
              <mc:Fallback>
                <p:oleObj r:id="rId35" imgW="254000" imgH="279400" progId="Equation.3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58038" y="1485900"/>
                        <a:ext cx="255587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1" name="Object 43"/>
          <p:cNvGraphicFramePr/>
          <p:nvPr/>
        </p:nvGraphicFramePr>
        <p:xfrm>
          <a:off x="6740525" y="2716213"/>
          <a:ext cx="3714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2" r:id="rId37" imgW="368300" imgH="330200" progId="Equation.3">
                  <p:embed/>
                </p:oleObj>
              </mc:Choice>
              <mc:Fallback>
                <p:oleObj r:id="rId37" imgW="368300" imgH="330200" progId="Equation.3">
                  <p:embed/>
                  <p:pic>
                    <p:nvPicPr>
                      <p:cNvPr id="0" name="图片 374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740525" y="2716213"/>
                        <a:ext cx="371475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2" name="Object 44"/>
          <p:cNvGraphicFramePr/>
          <p:nvPr/>
        </p:nvGraphicFramePr>
        <p:xfrm>
          <a:off x="7167563" y="4522788"/>
          <a:ext cx="2555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3" r:id="rId39" imgW="254000" imgH="279400" progId="Equation.3">
                  <p:embed/>
                </p:oleObj>
              </mc:Choice>
              <mc:Fallback>
                <p:oleObj r:id="rId39" imgW="254000" imgH="279400" progId="Equation.3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167563" y="4522788"/>
                        <a:ext cx="255587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/>
          <p:nvPr/>
        </p:nvGrpSpPr>
        <p:grpSpPr>
          <a:xfrm>
            <a:off x="6261100" y="4100513"/>
            <a:ext cx="2774950" cy="1600200"/>
            <a:chOff x="3651" y="2612"/>
            <a:chExt cx="1748" cy="1008"/>
          </a:xfrm>
        </p:grpSpPr>
        <p:sp>
          <p:nvSpPr>
            <p:cNvPr id="78906" name="Line 46"/>
            <p:cNvSpPr/>
            <p:nvPr/>
          </p:nvSpPr>
          <p:spPr>
            <a:xfrm>
              <a:off x="3651" y="3092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7" name="Line 47"/>
            <p:cNvSpPr/>
            <p:nvPr/>
          </p:nvSpPr>
          <p:spPr>
            <a:xfrm>
              <a:off x="3651" y="3620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8" name="Line 48"/>
            <p:cNvSpPr/>
            <p:nvPr/>
          </p:nvSpPr>
          <p:spPr>
            <a:xfrm>
              <a:off x="3651" y="2612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8874" name="Object 49"/>
            <p:cNvGraphicFramePr/>
            <p:nvPr/>
          </p:nvGraphicFramePr>
          <p:xfrm>
            <a:off x="5247" y="29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94" r:id="rId41" imgW="241300" imgH="317500" progId="Equation.3">
                    <p:embed/>
                  </p:oleObj>
                </mc:Choice>
                <mc:Fallback>
                  <p:oleObj r:id="rId41" imgW="241300" imgH="317500" progId="Equation.3">
                    <p:embed/>
                    <p:pic>
                      <p:nvPicPr>
                        <p:cNvPr id="0" name="图片 373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247" y="29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4258" name="Object 50"/>
          <p:cNvGraphicFramePr/>
          <p:nvPr/>
        </p:nvGraphicFramePr>
        <p:xfrm>
          <a:off x="7988300" y="4235450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5" r:id="rId43" imgW="228600" imgH="228600" progId="Equation.3">
                  <p:embed/>
                </p:oleObj>
              </mc:Choice>
              <mc:Fallback>
                <p:oleObj r:id="rId43" imgW="228600" imgH="228600" progId="Equation.3">
                  <p:embed/>
                  <p:pic>
                    <p:nvPicPr>
                      <p:cNvPr id="0" name="图片 37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88300" y="4235450"/>
                        <a:ext cx="230188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9" name="Object 51"/>
          <p:cNvGraphicFramePr/>
          <p:nvPr/>
        </p:nvGraphicFramePr>
        <p:xfrm>
          <a:off x="6621463" y="5170488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6" r:id="rId44" imgW="203200" imgH="317500" progId="Equation.3">
                  <p:embed/>
                </p:oleObj>
              </mc:Choice>
              <mc:Fallback>
                <p:oleObj r:id="rId44" imgW="203200" imgH="317500" progId="Equation.3">
                  <p:embed/>
                  <p:pic>
                    <p:nvPicPr>
                      <p:cNvPr id="0" name="图片 37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1463" y="5170488"/>
                        <a:ext cx="201612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60" name="Object 52"/>
          <p:cNvGraphicFramePr/>
          <p:nvPr/>
        </p:nvGraphicFramePr>
        <p:xfrm>
          <a:off x="7732713" y="3395663"/>
          <a:ext cx="4079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7" r:id="rId45" imgW="405765" imgH="393065" progId="Equation.3">
                  <p:embed/>
                </p:oleObj>
              </mc:Choice>
              <mc:Fallback>
                <p:oleObj r:id="rId45" imgW="405765" imgH="393065" progId="Equation.3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732713" y="3395663"/>
                        <a:ext cx="407987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61" name="Object 53"/>
          <p:cNvGraphicFramePr/>
          <p:nvPr/>
        </p:nvGraphicFramePr>
        <p:xfrm>
          <a:off x="6737350" y="6061075"/>
          <a:ext cx="384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8" r:id="rId47" imgW="381000" imgH="393700" progId="Equation.3">
                  <p:embed/>
                </p:oleObj>
              </mc:Choice>
              <mc:Fallback>
                <p:oleObj r:id="rId47" imgW="381000" imgH="393700" progId="Equation.3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737350" y="6061075"/>
                        <a:ext cx="3841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4"/>
          <p:cNvGrpSpPr/>
          <p:nvPr/>
        </p:nvGrpSpPr>
        <p:grpSpPr>
          <a:xfrm>
            <a:off x="6824663" y="4275138"/>
            <a:ext cx="1085850" cy="1236662"/>
            <a:chOff x="4006" y="2722"/>
            <a:chExt cx="684" cy="779"/>
          </a:xfrm>
        </p:grpSpPr>
        <p:grpSp>
          <p:nvGrpSpPr>
            <p:cNvPr id="78897" name="Group 55"/>
            <p:cNvGrpSpPr/>
            <p:nvPr/>
          </p:nvGrpSpPr>
          <p:grpSpPr>
            <a:xfrm>
              <a:off x="4006" y="2756"/>
              <a:ext cx="653" cy="745"/>
              <a:chOff x="4006" y="2756"/>
              <a:chExt cx="653" cy="745"/>
            </a:xfrm>
          </p:grpSpPr>
          <p:sp>
            <p:nvSpPr>
              <p:cNvPr id="78901" name="Line 56"/>
              <p:cNvSpPr/>
              <p:nvPr/>
            </p:nvSpPr>
            <p:spPr>
              <a:xfrm flipV="1">
                <a:off x="4035" y="2756"/>
                <a:ext cx="624" cy="720"/>
              </a:xfrm>
              <a:prstGeom prst="line">
                <a:avLst/>
              </a:prstGeom>
              <a:ln w="889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8902" name="Group 57"/>
              <p:cNvGrpSpPr/>
              <p:nvPr/>
            </p:nvGrpSpPr>
            <p:grpSpPr>
              <a:xfrm>
                <a:off x="4006" y="3410"/>
                <a:ext cx="91" cy="91"/>
                <a:chOff x="2336" y="1071"/>
                <a:chExt cx="204" cy="204"/>
              </a:xfrm>
            </p:grpSpPr>
            <p:sp>
              <p:nvSpPr>
                <p:cNvPr id="78903" name="Line 58"/>
                <p:cNvSpPr/>
                <p:nvPr/>
              </p:nvSpPr>
              <p:spPr>
                <a:xfrm rot="-6456010" flipH="1">
                  <a:off x="2356" y="1117"/>
                  <a:ext cx="160" cy="12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8904" name="Line 59"/>
                <p:cNvSpPr/>
                <p:nvPr/>
              </p:nvSpPr>
              <p:spPr>
                <a:xfrm flipH="1">
                  <a:off x="2357" y="1117"/>
                  <a:ext cx="160" cy="12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8905" name="Oval 60"/>
                <p:cNvSpPr/>
                <p:nvPr/>
              </p:nvSpPr>
              <p:spPr>
                <a:xfrm>
                  <a:off x="2336" y="1071"/>
                  <a:ext cx="204" cy="204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78898" name="Group 61"/>
            <p:cNvGrpSpPr/>
            <p:nvPr/>
          </p:nvGrpSpPr>
          <p:grpSpPr>
            <a:xfrm>
              <a:off x="4599" y="2722"/>
              <a:ext cx="91" cy="91"/>
              <a:chOff x="1500" y="989"/>
              <a:chExt cx="204" cy="204"/>
            </a:xfrm>
          </p:grpSpPr>
          <p:sp>
            <p:nvSpPr>
              <p:cNvPr id="78899" name="Oval 62"/>
              <p:cNvSpPr/>
              <p:nvPr/>
            </p:nvSpPr>
            <p:spPr>
              <a:xfrm>
                <a:off x="1500" y="989"/>
                <a:ext cx="204" cy="20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00" name="Oval 63"/>
              <p:cNvSpPr/>
              <p:nvPr/>
            </p:nvSpPr>
            <p:spPr>
              <a:xfrm>
                <a:off x="1576" y="1068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734272" name="Object 64"/>
          <p:cNvGraphicFramePr/>
          <p:nvPr/>
        </p:nvGraphicFramePr>
        <p:xfrm>
          <a:off x="7699375" y="5232400"/>
          <a:ext cx="234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9" r:id="rId49" imgW="127000" imgH="177165" progId="Equation.DSMT4">
                  <p:embed/>
                </p:oleObj>
              </mc:Choice>
              <mc:Fallback>
                <p:oleObj r:id="rId49" imgW="127000" imgH="177165" progId="Equation.DSMT4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699375" y="5232400"/>
                        <a:ext cx="2349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65"/>
          <p:cNvSpPr/>
          <p:nvPr/>
        </p:nvSpPr>
        <p:spPr>
          <a:xfrm>
            <a:off x="346075" y="62071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均匀磁场对载流线圈的作用</a:t>
            </a:r>
          </a:p>
        </p:txBody>
      </p:sp>
      <p:sp>
        <p:nvSpPr>
          <p:cNvPr id="734274" name="Text Box 66"/>
          <p:cNvSpPr txBox="1"/>
          <p:nvPr/>
        </p:nvSpPr>
        <p:spPr>
          <a:xfrm>
            <a:off x="611188" y="52038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线圈所受的磁力矩</a:t>
            </a:r>
          </a:p>
        </p:txBody>
      </p:sp>
      <p:graphicFrame>
        <p:nvGraphicFramePr>
          <p:cNvPr id="734275" name="Object 67"/>
          <p:cNvGraphicFramePr/>
          <p:nvPr/>
        </p:nvGraphicFramePr>
        <p:xfrm>
          <a:off x="2674938" y="5661025"/>
          <a:ext cx="1825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0" r:id="rId50" imgW="748665" imgH="254000" progId="Equation.DSMT4">
                  <p:embed/>
                </p:oleObj>
              </mc:Choice>
              <mc:Fallback>
                <p:oleObj r:id="rId50" imgW="748665" imgH="254000" progId="Equation.DSMT4">
                  <p:embed/>
                  <p:pic>
                    <p:nvPicPr>
                      <p:cNvPr id="0" name="图片 374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674938" y="5661025"/>
                        <a:ext cx="18256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3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7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3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73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3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3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3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3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  <p:bldP spid="734229" grpId="0" animBg="1"/>
      <p:bldP spid="734230" grpId="0"/>
      <p:bldP spid="734231" grpId="0"/>
      <p:bldP spid="734238" grpId="0"/>
      <p:bldP spid="734239" grpId="0" animBg="1"/>
      <p:bldP spid="734240" grpId="0"/>
      <p:bldP spid="7342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87" name="Group 2"/>
          <p:cNvGrpSpPr/>
          <p:nvPr/>
        </p:nvGrpSpPr>
        <p:grpSpPr>
          <a:xfrm>
            <a:off x="1331913" y="476250"/>
            <a:ext cx="2901950" cy="2439988"/>
            <a:chOff x="1335" y="258"/>
            <a:chExt cx="1828" cy="1537"/>
          </a:xfrm>
        </p:grpSpPr>
        <p:grpSp>
          <p:nvGrpSpPr>
            <p:cNvPr id="79952" name="Group 3"/>
            <p:cNvGrpSpPr/>
            <p:nvPr/>
          </p:nvGrpSpPr>
          <p:grpSpPr>
            <a:xfrm>
              <a:off x="1335" y="258"/>
              <a:ext cx="1828" cy="1222"/>
              <a:chOff x="948" y="348"/>
              <a:chExt cx="3808" cy="2446"/>
            </a:xfrm>
          </p:grpSpPr>
          <p:grpSp>
            <p:nvGrpSpPr>
              <p:cNvPr id="79953" name="Group 4"/>
              <p:cNvGrpSpPr/>
              <p:nvPr/>
            </p:nvGrpSpPr>
            <p:grpSpPr>
              <a:xfrm>
                <a:off x="948" y="348"/>
                <a:ext cx="3808" cy="2446"/>
                <a:chOff x="672" y="348"/>
                <a:chExt cx="2980" cy="2218"/>
              </a:xfrm>
            </p:grpSpPr>
            <p:pic>
              <p:nvPicPr>
                <p:cNvPr id="79955" name="Picture 5" descr="磁力矩"/>
                <p:cNvPicPr>
                  <a:picLocks noChangeAspect="1"/>
                </p:cNvPicPr>
                <p:nvPr/>
              </p:nvPicPr>
              <p:blipFill>
                <a:blip r:embed="rId3">
                  <a:lum contrast="18000"/>
                </a:blip>
                <a:stretch>
                  <a:fillRect/>
                </a:stretch>
              </p:blipFill>
              <p:spPr>
                <a:xfrm>
                  <a:off x="672" y="348"/>
                  <a:ext cx="2980" cy="22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9956" name="Line 6"/>
                <p:cNvSpPr/>
                <p:nvPr/>
              </p:nvSpPr>
              <p:spPr>
                <a:xfrm>
                  <a:off x="1536" y="1416"/>
                  <a:ext cx="228" cy="19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7" name="Line 7"/>
                <p:cNvSpPr/>
                <p:nvPr/>
              </p:nvSpPr>
              <p:spPr>
                <a:xfrm flipH="1" flipV="1">
                  <a:off x="2256" y="1212"/>
                  <a:ext cx="204" cy="156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8" name="Line 8"/>
                <p:cNvSpPr/>
                <p:nvPr/>
              </p:nvSpPr>
              <p:spPr>
                <a:xfrm>
                  <a:off x="2040" y="2076"/>
                  <a:ext cx="0" cy="31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9" name="Line 9"/>
                <p:cNvSpPr/>
                <p:nvPr/>
              </p:nvSpPr>
              <p:spPr>
                <a:xfrm flipH="1" flipV="1">
                  <a:off x="2028" y="516"/>
                  <a:ext cx="12" cy="324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9954" name="Line 10"/>
              <p:cNvSpPr/>
              <p:nvPr/>
            </p:nvSpPr>
            <p:spPr>
              <a:xfrm>
                <a:off x="2700" y="1584"/>
                <a:ext cx="348" cy="348"/>
              </a:xfrm>
              <a:prstGeom prst="line">
                <a:avLst/>
              </a:prstGeom>
              <a:ln w="38100" cap="flat" cmpd="sng">
                <a:solidFill>
                  <a:srgbClr val="00FFCC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9886" name="Object 11"/>
              <p:cNvGraphicFramePr/>
              <p:nvPr/>
            </p:nvGraphicFramePr>
            <p:xfrm>
              <a:off x="2965" y="1555"/>
              <a:ext cx="348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3" r:id="rId4" imgW="215900" imgH="253365" progId="Equation.3">
                      <p:embed/>
                    </p:oleObj>
                  </mc:Choice>
                  <mc:Fallback>
                    <p:oleObj r:id="rId4" imgW="215900" imgH="253365" progId="Equation.3">
                      <p:embed/>
                      <p:pic>
                        <p:nvPicPr>
                          <p:cNvPr id="0" name="图片 3750"/>
                          <p:cNvPicPr/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000000"/>
                              </a:clrFrom>
                              <a:clrTo>
                                <a:srgbClr val="99FF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65" y="1555"/>
                            <a:ext cx="348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84" name="Object 12"/>
            <p:cNvGraphicFramePr/>
            <p:nvPr/>
          </p:nvGraphicFramePr>
          <p:xfrm>
            <a:off x="2318" y="1495"/>
            <a:ext cx="83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4" r:id="rId6" imgW="774065" imgH="254000" progId="Equation.3">
                    <p:embed/>
                  </p:oleObj>
                </mc:Choice>
                <mc:Fallback>
                  <p:oleObj r:id="rId6" imgW="774065" imgH="254000" progId="Equation.3">
                    <p:embed/>
                    <p:pic>
                      <p:nvPicPr>
                        <p:cNvPr id="0" name="图片 375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18" y="1495"/>
                          <a:ext cx="83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/>
            <p:cNvGraphicFramePr/>
            <p:nvPr/>
          </p:nvGraphicFramePr>
          <p:xfrm>
            <a:off x="1440" y="1511"/>
            <a:ext cx="6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5" r:id="rId8" imgW="583565" imgH="266065" progId="Equation.3">
                    <p:embed/>
                  </p:oleObj>
                </mc:Choice>
                <mc:Fallback>
                  <p:oleObj r:id="rId8" imgW="583565" imgH="266065" progId="Equation.3">
                    <p:embed/>
                    <p:pic>
                      <p:nvPicPr>
                        <p:cNvPr id="0" name="图片 375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1511"/>
                          <a:ext cx="62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/>
          <p:nvPr/>
        </p:nvGrpSpPr>
        <p:grpSpPr>
          <a:xfrm>
            <a:off x="900113" y="404813"/>
            <a:ext cx="7707312" cy="2947987"/>
            <a:chOff x="745" y="270"/>
            <a:chExt cx="4855" cy="1857"/>
          </a:xfrm>
        </p:grpSpPr>
        <p:grpSp>
          <p:nvGrpSpPr>
            <p:cNvPr id="79900" name="Group 15"/>
            <p:cNvGrpSpPr/>
            <p:nvPr/>
          </p:nvGrpSpPr>
          <p:grpSpPr>
            <a:xfrm>
              <a:off x="3699" y="270"/>
              <a:ext cx="1383" cy="1386"/>
              <a:chOff x="3888" y="234"/>
              <a:chExt cx="1383" cy="1386"/>
            </a:xfrm>
          </p:grpSpPr>
          <p:sp>
            <p:nvSpPr>
              <p:cNvPr id="79902" name="Rectangle 16"/>
              <p:cNvSpPr/>
              <p:nvPr/>
            </p:nvSpPr>
            <p:spPr>
              <a:xfrm>
                <a:off x="3888" y="234"/>
                <a:ext cx="1383" cy="1386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9903" name="Group 17"/>
              <p:cNvGrpSpPr/>
              <p:nvPr/>
            </p:nvGrpSpPr>
            <p:grpSpPr>
              <a:xfrm>
                <a:off x="4080" y="384"/>
                <a:ext cx="1078" cy="1156"/>
                <a:chOff x="516" y="348"/>
                <a:chExt cx="1078" cy="1156"/>
              </a:xfrm>
            </p:grpSpPr>
            <p:sp>
              <p:nvSpPr>
                <p:cNvPr id="79940" name="Freeform 18"/>
                <p:cNvSpPr/>
                <p:nvPr/>
              </p:nvSpPr>
              <p:spPr>
                <a:xfrm rot="-7217887">
                  <a:off x="506" y="357"/>
                  <a:ext cx="1097" cy="1078"/>
                </a:xfrm>
                <a:custGeom>
                  <a:avLst/>
                  <a:gdLst>
                    <a:gd name="txL" fmla="*/ 0 w 1097"/>
                    <a:gd name="txT" fmla="*/ 0 h 1078"/>
                    <a:gd name="txR" fmla="*/ 1097 w 1097"/>
                    <a:gd name="txB" fmla="*/ 1078 h 1078"/>
                  </a:gdLst>
                  <a:ahLst/>
                  <a:cxnLst>
                    <a:cxn ang="0">
                      <a:pos x="27" y="378"/>
                    </a:cxn>
                    <a:cxn ang="0">
                      <a:pos x="135" y="96"/>
                    </a:cxn>
                    <a:cxn ang="0">
                      <a:pos x="155" y="65"/>
                    </a:cxn>
                    <a:cxn ang="0">
                      <a:pos x="217" y="44"/>
                    </a:cxn>
                    <a:cxn ang="0">
                      <a:pos x="403" y="3"/>
                    </a:cxn>
                    <a:cxn ang="0">
                      <a:pos x="735" y="13"/>
                    </a:cxn>
                    <a:cxn ang="0">
                      <a:pos x="859" y="75"/>
                    </a:cxn>
                    <a:cxn ang="0">
                      <a:pos x="941" y="147"/>
                    </a:cxn>
                    <a:cxn ang="0">
                      <a:pos x="1034" y="271"/>
                    </a:cxn>
                    <a:cxn ang="0">
                      <a:pos x="1076" y="365"/>
                    </a:cxn>
                    <a:cxn ang="0">
                      <a:pos x="1097" y="427"/>
                    </a:cxn>
                    <a:cxn ang="0">
                      <a:pos x="1086" y="665"/>
                    </a:cxn>
                    <a:cxn ang="0">
                      <a:pos x="1014" y="820"/>
                    </a:cxn>
                    <a:cxn ang="0">
                      <a:pos x="1003" y="851"/>
                    </a:cxn>
                    <a:cxn ang="0">
                      <a:pos x="972" y="861"/>
                    </a:cxn>
                    <a:cxn ang="0">
                      <a:pos x="931" y="902"/>
                    </a:cxn>
                    <a:cxn ang="0">
                      <a:pos x="910" y="933"/>
                    </a:cxn>
                    <a:cxn ang="0">
                      <a:pos x="879" y="944"/>
                    </a:cxn>
                    <a:cxn ang="0">
                      <a:pos x="693" y="1037"/>
                    </a:cxn>
                    <a:cxn ang="0">
                      <a:pos x="538" y="1078"/>
                    </a:cxn>
                    <a:cxn ang="0">
                      <a:pos x="310" y="1068"/>
                    </a:cxn>
                    <a:cxn ang="0">
                      <a:pos x="248" y="1047"/>
                    </a:cxn>
                    <a:cxn ang="0">
                      <a:pos x="217" y="1037"/>
                    </a:cxn>
                    <a:cxn ang="0">
                      <a:pos x="155" y="995"/>
                    </a:cxn>
                    <a:cxn ang="0">
                      <a:pos x="124" y="975"/>
                    </a:cxn>
                    <a:cxn ang="0">
                      <a:pos x="93" y="954"/>
                    </a:cxn>
                    <a:cxn ang="0">
                      <a:pos x="41" y="861"/>
                    </a:cxn>
                    <a:cxn ang="0">
                      <a:pos x="41" y="468"/>
                    </a:cxn>
                    <a:cxn ang="0">
                      <a:pos x="31" y="396"/>
                    </a:cxn>
                    <a:cxn ang="0">
                      <a:pos x="27" y="378"/>
                    </a:cxn>
                  </a:cxnLst>
                  <a:rect l="txL" t="txT" r="txR" b="txB"/>
                  <a:pathLst>
                    <a:path w="1097" h="1078">
                      <a:moveTo>
                        <a:pt x="27" y="378"/>
                      </a:moveTo>
                      <a:cubicBezTo>
                        <a:pt x="37" y="286"/>
                        <a:pt x="27" y="131"/>
                        <a:pt x="135" y="96"/>
                      </a:cubicBezTo>
                      <a:cubicBezTo>
                        <a:pt x="142" y="86"/>
                        <a:pt x="145" y="72"/>
                        <a:pt x="155" y="65"/>
                      </a:cubicBezTo>
                      <a:cubicBezTo>
                        <a:pt x="173" y="53"/>
                        <a:pt x="217" y="44"/>
                        <a:pt x="217" y="44"/>
                      </a:cubicBezTo>
                      <a:cubicBezTo>
                        <a:pt x="281" y="0"/>
                        <a:pt x="313" y="10"/>
                        <a:pt x="403" y="3"/>
                      </a:cubicBezTo>
                      <a:cubicBezTo>
                        <a:pt x="514" y="6"/>
                        <a:pt x="624" y="7"/>
                        <a:pt x="735" y="13"/>
                      </a:cubicBezTo>
                      <a:cubicBezTo>
                        <a:pt x="781" y="16"/>
                        <a:pt x="815" y="61"/>
                        <a:pt x="859" y="75"/>
                      </a:cubicBezTo>
                      <a:cubicBezTo>
                        <a:pt x="915" y="161"/>
                        <a:pt x="824" y="30"/>
                        <a:pt x="941" y="147"/>
                      </a:cubicBezTo>
                      <a:cubicBezTo>
                        <a:pt x="978" y="184"/>
                        <a:pt x="1005" y="227"/>
                        <a:pt x="1034" y="271"/>
                      </a:cubicBezTo>
                      <a:cubicBezTo>
                        <a:pt x="1068" y="322"/>
                        <a:pt x="1050" y="287"/>
                        <a:pt x="1076" y="365"/>
                      </a:cubicBezTo>
                      <a:cubicBezTo>
                        <a:pt x="1083" y="386"/>
                        <a:pt x="1097" y="427"/>
                        <a:pt x="1097" y="427"/>
                      </a:cubicBezTo>
                      <a:cubicBezTo>
                        <a:pt x="1093" y="506"/>
                        <a:pt x="1094" y="586"/>
                        <a:pt x="1086" y="665"/>
                      </a:cubicBezTo>
                      <a:cubicBezTo>
                        <a:pt x="1080" y="724"/>
                        <a:pt x="1045" y="773"/>
                        <a:pt x="1014" y="820"/>
                      </a:cubicBezTo>
                      <a:cubicBezTo>
                        <a:pt x="1008" y="829"/>
                        <a:pt x="1011" y="843"/>
                        <a:pt x="1003" y="851"/>
                      </a:cubicBezTo>
                      <a:cubicBezTo>
                        <a:pt x="995" y="859"/>
                        <a:pt x="982" y="858"/>
                        <a:pt x="972" y="861"/>
                      </a:cubicBezTo>
                      <a:cubicBezTo>
                        <a:pt x="950" y="928"/>
                        <a:pt x="981" y="863"/>
                        <a:pt x="931" y="902"/>
                      </a:cubicBezTo>
                      <a:cubicBezTo>
                        <a:pt x="921" y="910"/>
                        <a:pt x="920" y="925"/>
                        <a:pt x="910" y="933"/>
                      </a:cubicBezTo>
                      <a:cubicBezTo>
                        <a:pt x="901" y="940"/>
                        <a:pt x="889" y="939"/>
                        <a:pt x="879" y="944"/>
                      </a:cubicBezTo>
                      <a:cubicBezTo>
                        <a:pt x="817" y="975"/>
                        <a:pt x="760" y="1015"/>
                        <a:pt x="693" y="1037"/>
                      </a:cubicBezTo>
                      <a:cubicBezTo>
                        <a:pt x="638" y="1074"/>
                        <a:pt x="611" y="1070"/>
                        <a:pt x="538" y="1078"/>
                      </a:cubicBezTo>
                      <a:cubicBezTo>
                        <a:pt x="462" y="1075"/>
                        <a:pt x="386" y="1076"/>
                        <a:pt x="310" y="1068"/>
                      </a:cubicBezTo>
                      <a:cubicBezTo>
                        <a:pt x="288" y="1066"/>
                        <a:pt x="269" y="1054"/>
                        <a:pt x="248" y="1047"/>
                      </a:cubicBezTo>
                      <a:cubicBezTo>
                        <a:pt x="238" y="1044"/>
                        <a:pt x="217" y="1037"/>
                        <a:pt x="217" y="1037"/>
                      </a:cubicBezTo>
                      <a:cubicBezTo>
                        <a:pt x="196" y="1023"/>
                        <a:pt x="176" y="1009"/>
                        <a:pt x="155" y="995"/>
                      </a:cubicBezTo>
                      <a:cubicBezTo>
                        <a:pt x="145" y="988"/>
                        <a:pt x="134" y="982"/>
                        <a:pt x="124" y="975"/>
                      </a:cubicBezTo>
                      <a:cubicBezTo>
                        <a:pt x="114" y="968"/>
                        <a:pt x="93" y="954"/>
                        <a:pt x="93" y="954"/>
                      </a:cubicBezTo>
                      <a:cubicBezTo>
                        <a:pt x="46" y="883"/>
                        <a:pt x="60" y="915"/>
                        <a:pt x="41" y="861"/>
                      </a:cubicBezTo>
                      <a:cubicBezTo>
                        <a:pt x="23" y="733"/>
                        <a:pt x="0" y="594"/>
                        <a:pt x="41" y="468"/>
                      </a:cubicBezTo>
                      <a:cubicBezTo>
                        <a:pt x="38" y="444"/>
                        <a:pt x="36" y="420"/>
                        <a:pt x="31" y="396"/>
                      </a:cubicBezTo>
                      <a:cubicBezTo>
                        <a:pt x="27" y="378"/>
                        <a:pt x="13" y="348"/>
                        <a:pt x="27" y="378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1" name="Rectangle 19"/>
                <p:cNvSpPr/>
                <p:nvPr/>
              </p:nvSpPr>
              <p:spPr>
                <a:xfrm>
                  <a:off x="533" y="736"/>
                  <a:ext cx="96" cy="33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2" name="Rectangle 20"/>
                <p:cNvSpPr/>
                <p:nvPr/>
              </p:nvSpPr>
              <p:spPr>
                <a:xfrm>
                  <a:off x="629" y="544"/>
                  <a:ext cx="96" cy="7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3" name="Rectangle 21"/>
                <p:cNvSpPr/>
                <p:nvPr/>
              </p:nvSpPr>
              <p:spPr>
                <a:xfrm>
                  <a:off x="725" y="448"/>
                  <a:ext cx="96" cy="91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4" name="Rectangle 22"/>
                <p:cNvSpPr/>
                <p:nvPr/>
              </p:nvSpPr>
              <p:spPr>
                <a:xfrm>
                  <a:off x="821" y="400"/>
                  <a:ext cx="96" cy="10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5" name="Rectangle 23"/>
                <p:cNvSpPr/>
                <p:nvPr/>
              </p:nvSpPr>
              <p:spPr>
                <a:xfrm>
                  <a:off x="917" y="352"/>
                  <a:ext cx="96" cy="115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6" name="Rectangle 24"/>
                <p:cNvSpPr/>
                <p:nvPr/>
              </p:nvSpPr>
              <p:spPr>
                <a:xfrm>
                  <a:off x="1013" y="352"/>
                  <a:ext cx="96" cy="110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7" name="Rectangle 25"/>
                <p:cNvSpPr/>
                <p:nvPr/>
              </p:nvSpPr>
              <p:spPr>
                <a:xfrm>
                  <a:off x="1109" y="352"/>
                  <a:ext cx="96" cy="1056"/>
                </a:xfrm>
                <a:prstGeom prst="rect">
                  <a:avLst/>
                </a:prstGeom>
                <a:noFill/>
                <a:ln w="12700" cap="rnd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8" name="Rectangle 26"/>
                <p:cNvSpPr/>
                <p:nvPr/>
              </p:nvSpPr>
              <p:spPr>
                <a:xfrm>
                  <a:off x="1205" y="448"/>
                  <a:ext cx="96" cy="91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9" name="Rectangle 27"/>
                <p:cNvSpPr/>
                <p:nvPr/>
              </p:nvSpPr>
              <p:spPr>
                <a:xfrm>
                  <a:off x="1301" y="496"/>
                  <a:ext cx="96" cy="81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50" name="Rectangle 28"/>
                <p:cNvSpPr/>
                <p:nvPr/>
              </p:nvSpPr>
              <p:spPr>
                <a:xfrm>
                  <a:off x="1397" y="592"/>
                  <a:ext cx="96" cy="6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51" name="Rectangle 29"/>
                <p:cNvSpPr/>
                <p:nvPr/>
              </p:nvSpPr>
              <p:spPr>
                <a:xfrm>
                  <a:off x="1493" y="688"/>
                  <a:ext cx="96" cy="48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9904" name="Line 30"/>
              <p:cNvSpPr/>
              <p:nvPr/>
            </p:nvSpPr>
            <p:spPr>
              <a:xfrm flipV="1">
                <a:off x="4289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5" name="Line 31"/>
              <p:cNvSpPr/>
              <p:nvPr/>
            </p:nvSpPr>
            <p:spPr>
              <a:xfrm flipV="1">
                <a:off x="4385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6" name="Line 32"/>
              <p:cNvSpPr/>
              <p:nvPr/>
            </p:nvSpPr>
            <p:spPr>
              <a:xfrm flipV="1">
                <a:off x="4481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7" name="Line 33"/>
              <p:cNvSpPr/>
              <p:nvPr/>
            </p:nvSpPr>
            <p:spPr>
              <a:xfrm flipV="1">
                <a:off x="4568" y="811"/>
                <a:ext cx="0" cy="228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8" name="Line 34"/>
              <p:cNvSpPr/>
              <p:nvPr/>
            </p:nvSpPr>
            <p:spPr>
              <a:xfrm flipV="1">
                <a:off x="467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9" name="Line 35"/>
              <p:cNvSpPr/>
              <p:nvPr/>
            </p:nvSpPr>
            <p:spPr>
              <a:xfrm flipV="1">
                <a:off x="4769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0" name="Line 36"/>
              <p:cNvSpPr/>
              <p:nvPr/>
            </p:nvSpPr>
            <p:spPr>
              <a:xfrm flipV="1">
                <a:off x="4865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1" name="Line 37"/>
              <p:cNvSpPr/>
              <p:nvPr/>
            </p:nvSpPr>
            <p:spPr>
              <a:xfrm flipV="1">
                <a:off x="4961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2" name="Line 38"/>
              <p:cNvSpPr/>
              <p:nvPr/>
            </p:nvSpPr>
            <p:spPr>
              <a:xfrm flipV="1">
                <a:off x="5057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3" name="Line 39"/>
              <p:cNvSpPr/>
              <p:nvPr/>
            </p:nvSpPr>
            <p:spPr>
              <a:xfrm flipV="1">
                <a:off x="515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4" name="Line 40"/>
              <p:cNvSpPr/>
              <p:nvPr/>
            </p:nvSpPr>
            <p:spPr>
              <a:xfrm flipV="1">
                <a:off x="419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5" name="Line 41"/>
              <p:cNvSpPr/>
              <p:nvPr/>
            </p:nvSpPr>
            <p:spPr>
              <a:xfrm flipV="1">
                <a:off x="4097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6" name="Line 42"/>
              <p:cNvSpPr/>
              <p:nvPr/>
            </p:nvSpPr>
            <p:spPr>
              <a:xfrm rot="-5400000" flipV="1">
                <a:off x="4128" y="720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7" name="Line 43"/>
              <p:cNvSpPr/>
              <p:nvPr/>
            </p:nvSpPr>
            <p:spPr>
              <a:xfrm rot="-5400000" flipV="1">
                <a:off x="4272" y="52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8" name="Line 44"/>
              <p:cNvSpPr/>
              <p:nvPr/>
            </p:nvSpPr>
            <p:spPr>
              <a:xfrm rot="-5400000" flipV="1">
                <a:off x="4464" y="38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9" name="Line 45"/>
              <p:cNvSpPr/>
              <p:nvPr/>
            </p:nvSpPr>
            <p:spPr>
              <a:xfrm rot="-5400000" flipV="1">
                <a:off x="4992" y="57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0" name="Line 46"/>
              <p:cNvSpPr/>
              <p:nvPr/>
            </p:nvSpPr>
            <p:spPr>
              <a:xfrm rot="-5400000" flipV="1">
                <a:off x="5079" y="66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1" name="Line 47"/>
              <p:cNvSpPr/>
              <p:nvPr/>
            </p:nvSpPr>
            <p:spPr>
              <a:xfrm rot="-5400000" flipV="1">
                <a:off x="4710" y="345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2" name="Line 48"/>
              <p:cNvSpPr/>
              <p:nvPr/>
            </p:nvSpPr>
            <p:spPr>
              <a:xfrm rot="-5400000" flipV="1">
                <a:off x="4320" y="134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3" name="Line 49"/>
              <p:cNvSpPr/>
              <p:nvPr/>
            </p:nvSpPr>
            <p:spPr>
              <a:xfrm rot="-5400000" flipV="1">
                <a:off x="4176" y="105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79883" name="Object 50"/>
              <p:cNvGraphicFramePr/>
              <p:nvPr/>
            </p:nvGraphicFramePr>
            <p:xfrm>
              <a:off x="3931" y="527"/>
              <a:ext cx="18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6" r:id="rId10" imgW="127000" imgH="164465" progId="Equation.3">
                      <p:embed/>
                    </p:oleObj>
                  </mc:Choice>
                  <mc:Fallback>
                    <p:oleObj r:id="rId10" imgW="127000" imgH="164465" progId="Equation.3">
                      <p:embed/>
                      <p:pic>
                        <p:nvPicPr>
                          <p:cNvPr id="0" name="图片 3753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1" y="527"/>
                            <a:ext cx="180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24" name="Line 51"/>
              <p:cNvSpPr/>
              <p:nvPr/>
            </p:nvSpPr>
            <p:spPr>
              <a:xfrm rot="-5400000" flipV="1">
                <a:off x="4914" y="483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5" name="Line 52"/>
              <p:cNvSpPr/>
              <p:nvPr/>
            </p:nvSpPr>
            <p:spPr>
              <a:xfrm rot="-5400000" flipV="1">
                <a:off x="4815" y="43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6" name="Line 53"/>
              <p:cNvSpPr/>
              <p:nvPr/>
            </p:nvSpPr>
            <p:spPr>
              <a:xfrm rot="-5400000" flipV="1">
                <a:off x="4842" y="135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7" name="Line 54"/>
              <p:cNvSpPr/>
              <p:nvPr/>
            </p:nvSpPr>
            <p:spPr>
              <a:xfrm rot="-5400000" flipV="1">
                <a:off x="4326" y="44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8" name="Line 55"/>
              <p:cNvSpPr/>
              <p:nvPr/>
            </p:nvSpPr>
            <p:spPr>
              <a:xfrm rot="-5400000" flipV="1">
                <a:off x="4557" y="149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9" name="Line 56"/>
              <p:cNvSpPr/>
              <p:nvPr/>
            </p:nvSpPr>
            <p:spPr>
              <a:xfrm rot="-5400000" flipV="1">
                <a:off x="4518" y="34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0" name="Line 57"/>
              <p:cNvSpPr/>
              <p:nvPr/>
            </p:nvSpPr>
            <p:spPr>
              <a:xfrm rot="-5400000" flipV="1">
                <a:off x="4632" y="318"/>
                <a:ext cx="9" cy="141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1" name="Line 58"/>
              <p:cNvSpPr/>
              <p:nvPr/>
            </p:nvSpPr>
            <p:spPr>
              <a:xfrm rot="-5400000" flipV="1">
                <a:off x="5019" y="1233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2" name="Line 59"/>
              <p:cNvSpPr/>
              <p:nvPr/>
            </p:nvSpPr>
            <p:spPr>
              <a:xfrm rot="-5400000" flipV="1">
                <a:off x="4911" y="1317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3" name="Line 60"/>
              <p:cNvSpPr/>
              <p:nvPr/>
            </p:nvSpPr>
            <p:spPr>
              <a:xfrm rot="-5400000" flipV="1">
                <a:off x="5112" y="1149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4" name="Line 61"/>
              <p:cNvSpPr/>
              <p:nvPr/>
            </p:nvSpPr>
            <p:spPr>
              <a:xfrm rot="-5400000" flipV="1">
                <a:off x="4641" y="1440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5" name="Line 62"/>
              <p:cNvSpPr/>
              <p:nvPr/>
            </p:nvSpPr>
            <p:spPr>
              <a:xfrm rot="-5400000" flipV="1">
                <a:off x="4245" y="1227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6" name="Line 63"/>
              <p:cNvSpPr/>
              <p:nvPr/>
            </p:nvSpPr>
            <p:spPr>
              <a:xfrm rot="-5400000" flipV="1">
                <a:off x="4743" y="137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7" name="Line 64"/>
              <p:cNvSpPr/>
              <p:nvPr/>
            </p:nvSpPr>
            <p:spPr>
              <a:xfrm rot="-5400000" flipV="1">
                <a:off x="4432" y="1441"/>
                <a:ext cx="0" cy="87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8" name="Line 65"/>
              <p:cNvSpPr/>
              <p:nvPr/>
            </p:nvSpPr>
            <p:spPr>
              <a:xfrm flipV="1">
                <a:off x="5220" y="945"/>
                <a:ext cx="0" cy="117"/>
              </a:xfrm>
              <a:prstGeom prst="line">
                <a:avLst/>
              </a:prstGeom>
              <a:ln w="12700" cap="flat" cmpd="sng">
                <a:solidFill>
                  <a:srgbClr val="A5002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9" name="Line 66"/>
              <p:cNvSpPr/>
              <p:nvPr/>
            </p:nvSpPr>
            <p:spPr>
              <a:xfrm flipV="1">
                <a:off x="4047" y="897"/>
                <a:ext cx="0" cy="117"/>
              </a:xfrm>
              <a:prstGeom prst="line">
                <a:avLst/>
              </a:prstGeom>
              <a:ln w="12700" cap="flat" cmpd="sng">
                <a:solidFill>
                  <a:srgbClr val="A50021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sp>
          <p:nvSpPr>
            <p:cNvPr id="79901" name="Text Box 67"/>
            <p:cNvSpPr txBox="1"/>
            <p:nvPr/>
          </p:nvSpPr>
          <p:spPr>
            <a:xfrm>
              <a:off x="745" y="1839"/>
              <a:ext cx="48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对于任意形状平面载流线圈 ～许多小矩形线圈的组合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1226499" y="3485356"/>
            <a:ext cx="6700838" cy="1590675"/>
            <a:chOff x="749" y="2160"/>
            <a:chExt cx="4221" cy="1002"/>
          </a:xfrm>
        </p:grpSpPr>
        <p:grpSp>
          <p:nvGrpSpPr>
            <p:cNvPr id="79894" name="Group 69"/>
            <p:cNvGrpSpPr/>
            <p:nvPr/>
          </p:nvGrpSpPr>
          <p:grpSpPr>
            <a:xfrm>
              <a:off x="749" y="2160"/>
              <a:ext cx="4221" cy="313"/>
              <a:chOff x="749" y="2160"/>
              <a:chExt cx="4221" cy="313"/>
            </a:xfrm>
          </p:grpSpPr>
          <p:sp>
            <p:nvSpPr>
              <p:cNvPr id="79898" name="Text Box 70"/>
              <p:cNvSpPr txBox="1"/>
              <p:nvPr/>
            </p:nvSpPr>
            <p:spPr>
              <a:xfrm>
                <a:off x="749" y="2185"/>
                <a:ext cx="281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所以平面载流线圈在均匀磁场中</a:t>
                </a:r>
              </a:p>
            </p:txBody>
          </p:sp>
          <p:graphicFrame>
            <p:nvGraphicFramePr>
              <p:cNvPr id="79882" name="Object 71"/>
              <p:cNvGraphicFramePr/>
              <p:nvPr/>
            </p:nvGraphicFramePr>
            <p:xfrm>
              <a:off x="3592" y="2198"/>
              <a:ext cx="58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7" r:id="rId12" imgW="583565" imgH="266065" progId="Equation.3">
                      <p:embed/>
                    </p:oleObj>
                  </mc:Choice>
                  <mc:Fallback>
                    <p:oleObj r:id="rId12" imgW="583565" imgH="266065" progId="Equation.3">
                      <p:embed/>
                      <p:pic>
                        <p:nvPicPr>
                          <p:cNvPr id="0" name="图片 375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592" y="2198"/>
                            <a:ext cx="587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9" name="Text Box 72"/>
              <p:cNvSpPr txBox="1"/>
              <p:nvPr/>
            </p:nvSpPr>
            <p:spPr>
              <a:xfrm>
                <a:off x="4275" y="2160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不平动</a:t>
                </a:r>
              </a:p>
            </p:txBody>
          </p:sp>
        </p:grpSp>
        <p:grpSp>
          <p:nvGrpSpPr>
            <p:cNvPr id="79895" name="Group 73"/>
            <p:cNvGrpSpPr/>
            <p:nvPr/>
          </p:nvGrpSpPr>
          <p:grpSpPr>
            <a:xfrm>
              <a:off x="812" y="2519"/>
              <a:ext cx="3868" cy="643"/>
              <a:chOff x="848" y="2528"/>
              <a:chExt cx="3868" cy="643"/>
            </a:xfrm>
          </p:grpSpPr>
          <p:sp>
            <p:nvSpPr>
              <p:cNvPr id="79896" name="Text Box 74"/>
              <p:cNvSpPr txBox="1"/>
              <p:nvPr/>
            </p:nvSpPr>
            <p:spPr>
              <a:xfrm>
                <a:off x="1895" y="2532"/>
                <a:ext cx="2821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zh-CN" altLang="en-US" sz="2000" dirty="0">
                    <a:latin typeface="楷体_GB2312" pitchFamily="49" charset="-122"/>
                    <a:ea typeface="楷体_GB2312" pitchFamily="49" charset="-122"/>
                  </a:rPr>
                  <a:t>转动到  与   同向：稳定平衡</a:t>
                </a:r>
              </a:p>
              <a:p>
                <a:pPr lvl="0" eaLnBrk="1" hangingPunct="1"/>
                <a:endParaRPr lang="zh-CN" altLang="en-US" sz="20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000" dirty="0">
                    <a:latin typeface="楷体_GB2312" pitchFamily="49" charset="-122"/>
                    <a:ea typeface="楷体_GB2312" pitchFamily="49" charset="-122"/>
                  </a:rPr>
                  <a:t>若    与   反向：不稳定平衡 </a:t>
                </a:r>
                <a:r>
                  <a:rPr lang="en-US" altLang="zh-CN" sz="20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79877" name="Object 75"/>
              <p:cNvGraphicFramePr/>
              <p:nvPr/>
            </p:nvGraphicFramePr>
            <p:xfrm>
              <a:off x="848" y="2708"/>
              <a:ext cx="90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8" r:id="rId13" imgW="774065" imgH="254000" progId="Equation.3">
                      <p:embed/>
                    </p:oleObj>
                  </mc:Choice>
                  <mc:Fallback>
                    <p:oleObj r:id="rId13" imgW="774065" imgH="254000" progId="Equation.3">
                      <p:embed/>
                      <p:pic>
                        <p:nvPicPr>
                          <p:cNvPr id="0" name="图片 375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48" y="2708"/>
                            <a:ext cx="900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7" name="AutoShape 76"/>
              <p:cNvSpPr/>
              <p:nvPr/>
            </p:nvSpPr>
            <p:spPr>
              <a:xfrm>
                <a:off x="1758" y="2637"/>
                <a:ext cx="156" cy="456"/>
              </a:xfrm>
              <a:prstGeom prst="leftBrace">
                <a:avLst>
                  <a:gd name="adj1" fmla="val 2435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9878" name="Object 77"/>
              <p:cNvGraphicFramePr/>
              <p:nvPr/>
            </p:nvGraphicFramePr>
            <p:xfrm>
              <a:off x="2425" y="2528"/>
              <a:ext cx="240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9" r:id="rId14" imgW="215900" imgH="253365" progId="Equation.3">
                      <p:embed/>
                    </p:oleObj>
                  </mc:Choice>
                  <mc:Fallback>
                    <p:oleObj r:id="rId14" imgW="215900" imgH="253365" progId="Equation.3">
                      <p:embed/>
                      <p:pic>
                        <p:nvPicPr>
                          <p:cNvPr id="0" name="图片 375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425" y="2528"/>
                            <a:ext cx="240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79" name="Object 78"/>
              <p:cNvGraphicFramePr/>
              <p:nvPr/>
            </p:nvGraphicFramePr>
            <p:xfrm>
              <a:off x="2763" y="2532"/>
              <a:ext cx="19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80" r:id="rId15" imgW="165100" imgH="203200" progId="Equation.3">
                      <p:embed/>
                    </p:oleObj>
                  </mc:Choice>
                  <mc:Fallback>
                    <p:oleObj r:id="rId15" imgW="165100" imgH="203200" progId="Equation.3">
                      <p:embed/>
                      <p:pic>
                        <p:nvPicPr>
                          <p:cNvPr id="0" name="图片 375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763" y="2532"/>
                            <a:ext cx="197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0" name="Object 79"/>
              <p:cNvGraphicFramePr/>
              <p:nvPr>
                <p:extLst>
                  <p:ext uri="{D42A27DB-BD31-4B8C-83A1-F6EECF244321}">
                    <p14:modId xmlns:p14="http://schemas.microsoft.com/office/powerpoint/2010/main" val="2382911586"/>
                  </p:ext>
                </p:extLst>
              </p:nvPr>
            </p:nvGraphicFramePr>
            <p:xfrm>
              <a:off x="2107" y="2896"/>
              <a:ext cx="23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81" r:id="rId17" imgW="215900" imgH="253365" progId="Equation.3">
                      <p:embed/>
                    </p:oleObj>
                  </mc:Choice>
                  <mc:Fallback>
                    <p:oleObj r:id="rId17" imgW="215900" imgH="253365" progId="Equation.3">
                      <p:embed/>
                      <p:pic>
                        <p:nvPicPr>
                          <p:cNvPr id="0" name="图片 375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107" y="2896"/>
                            <a:ext cx="234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1" name="Object 80"/>
              <p:cNvGraphicFramePr/>
              <p:nvPr>
                <p:extLst>
                  <p:ext uri="{D42A27DB-BD31-4B8C-83A1-F6EECF244321}">
                    <p14:modId xmlns:p14="http://schemas.microsoft.com/office/powerpoint/2010/main" val="106691479"/>
                  </p:ext>
                </p:extLst>
              </p:nvPr>
            </p:nvGraphicFramePr>
            <p:xfrm>
              <a:off x="2457" y="2922"/>
              <a:ext cx="18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82" r:id="rId18" imgW="165100" imgH="203200" progId="Equation.3">
                      <p:embed/>
                    </p:oleObj>
                  </mc:Choice>
                  <mc:Fallback>
                    <p:oleObj r:id="rId18" imgW="165100" imgH="203200" progId="Equation.3">
                      <p:embed/>
                      <p:pic>
                        <p:nvPicPr>
                          <p:cNvPr id="0" name="图片 375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457" y="2922"/>
                            <a:ext cx="181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81"/>
          <p:cNvGrpSpPr/>
          <p:nvPr/>
        </p:nvGrpSpPr>
        <p:grpSpPr>
          <a:xfrm>
            <a:off x="1270000" y="5292725"/>
            <a:ext cx="6356350" cy="989013"/>
            <a:chOff x="440" y="3046"/>
            <a:chExt cx="4004" cy="623"/>
          </a:xfrm>
        </p:grpSpPr>
        <p:sp>
          <p:nvSpPr>
            <p:cNvPr id="79891" name="Text Box 82"/>
            <p:cNvSpPr txBox="1"/>
            <p:nvPr/>
          </p:nvSpPr>
          <p:spPr>
            <a:xfrm>
              <a:off x="440" y="3046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非均匀磁场中：</a:t>
              </a:r>
            </a:p>
          </p:txBody>
        </p:sp>
        <p:graphicFrame>
          <p:nvGraphicFramePr>
            <p:cNvPr id="79874" name="Object 83"/>
            <p:cNvGraphicFramePr/>
            <p:nvPr/>
          </p:nvGraphicFramePr>
          <p:xfrm>
            <a:off x="1817" y="3057"/>
            <a:ext cx="6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3" r:id="rId19" imgW="583565" imgH="266065" progId="Equation.3">
                    <p:embed/>
                  </p:oleObj>
                </mc:Choice>
                <mc:Fallback>
                  <p:oleObj r:id="rId19" imgW="583565" imgH="266065" progId="Equation.3">
                    <p:embed/>
                    <p:pic>
                      <p:nvPicPr>
                        <p:cNvPr id="0" name="图片 376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17" y="3057"/>
                          <a:ext cx="60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5" name="Object 84"/>
            <p:cNvGraphicFramePr/>
            <p:nvPr/>
          </p:nvGraphicFramePr>
          <p:xfrm>
            <a:off x="1852" y="3434"/>
            <a:ext cx="55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4" r:id="rId21" imgW="621665" imgH="266065" progId="Equation.3">
                    <p:embed/>
                  </p:oleObj>
                </mc:Choice>
                <mc:Fallback>
                  <p:oleObj r:id="rId21" imgW="621665" imgH="266065" progId="Equation.3">
                    <p:embed/>
                    <p:pic>
                      <p:nvPicPr>
                        <p:cNvPr id="0" name="图片 376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52" y="3434"/>
                          <a:ext cx="553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AutoShape 85"/>
            <p:cNvSpPr/>
            <p:nvPr/>
          </p:nvSpPr>
          <p:spPr>
            <a:xfrm>
              <a:off x="2508" y="3171"/>
              <a:ext cx="144" cy="411"/>
            </a:xfrm>
            <a:prstGeom prst="rightBrace">
              <a:avLst>
                <a:gd name="adj1" fmla="val 23784"/>
                <a:gd name="adj2" fmla="val 50000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893" name="Text Box 86"/>
            <p:cNvSpPr txBox="1"/>
            <p:nvPr/>
          </p:nvSpPr>
          <p:spPr>
            <a:xfrm>
              <a:off x="2718" y="3108"/>
              <a:ext cx="17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不但转动，还要平动，</a:t>
              </a:r>
            </a:p>
            <a:p>
              <a:pPr lvl="0" eaLnBrk="1" hangingPunct="1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移向  较强的区域 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79876" name="Object 87"/>
            <p:cNvGraphicFramePr/>
            <p:nvPr/>
          </p:nvGraphicFramePr>
          <p:xfrm>
            <a:off x="3091" y="3321"/>
            <a:ext cx="17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5" r:id="rId23" imgW="165100" imgH="203200" progId="Equation.3">
                    <p:embed/>
                  </p:oleObj>
                </mc:Choice>
                <mc:Fallback>
                  <p:oleObj r:id="rId23" imgW="165100" imgH="203200" progId="Equation.3">
                    <p:embed/>
                    <p:pic>
                      <p:nvPicPr>
                        <p:cNvPr id="0" name="图片 37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91" y="3321"/>
                          <a:ext cx="17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/>
          <p:nvPr/>
        </p:nvSpPr>
        <p:spPr>
          <a:xfrm>
            <a:off x="611188" y="5713413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在导线移动中，磁力作的功</a:t>
            </a:r>
            <a:endParaRPr lang="en-US" altLang="zh-CN" sz="2400" i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0903" name="Rectangle 3"/>
          <p:cNvSpPr/>
          <p:nvPr/>
        </p:nvSpPr>
        <p:spPr>
          <a:xfrm>
            <a:off x="515938" y="1249363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载流导线在均匀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磁场中运动时磁力所作的功</a:t>
            </a:r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0904" name="Group 4"/>
          <p:cNvGrpSpPr/>
          <p:nvPr/>
        </p:nvGrpSpPr>
        <p:grpSpPr>
          <a:xfrm>
            <a:off x="3660775" y="1941513"/>
            <a:ext cx="2819400" cy="1676400"/>
            <a:chOff x="3792" y="1584"/>
            <a:chExt cx="1776" cy="1056"/>
          </a:xfrm>
        </p:grpSpPr>
        <p:sp>
          <p:nvSpPr>
            <p:cNvPr id="80937" name="Oval 5"/>
            <p:cNvSpPr/>
            <p:nvPr/>
          </p:nvSpPr>
          <p:spPr>
            <a:xfrm>
              <a:off x="3792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8" name="Oval 6"/>
            <p:cNvSpPr/>
            <p:nvPr/>
          </p:nvSpPr>
          <p:spPr>
            <a:xfrm>
              <a:off x="3792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9" name="Oval 7"/>
            <p:cNvSpPr/>
            <p:nvPr/>
          </p:nvSpPr>
          <p:spPr>
            <a:xfrm>
              <a:off x="379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Oval 8"/>
            <p:cNvSpPr/>
            <p:nvPr/>
          </p:nvSpPr>
          <p:spPr>
            <a:xfrm>
              <a:off x="3792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1" name="Oval 9"/>
            <p:cNvSpPr/>
            <p:nvPr/>
          </p:nvSpPr>
          <p:spPr>
            <a:xfrm>
              <a:off x="4128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2" name="Oval 10"/>
            <p:cNvSpPr/>
            <p:nvPr/>
          </p:nvSpPr>
          <p:spPr>
            <a:xfrm>
              <a:off x="4128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3" name="Oval 11"/>
            <p:cNvSpPr/>
            <p:nvPr/>
          </p:nvSpPr>
          <p:spPr>
            <a:xfrm>
              <a:off x="4128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4" name="Oval 12"/>
            <p:cNvSpPr/>
            <p:nvPr/>
          </p:nvSpPr>
          <p:spPr>
            <a:xfrm>
              <a:off x="4128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5" name="Oval 13"/>
            <p:cNvSpPr/>
            <p:nvPr/>
          </p:nvSpPr>
          <p:spPr>
            <a:xfrm>
              <a:off x="4512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6" name="Oval 14"/>
            <p:cNvSpPr/>
            <p:nvPr/>
          </p:nvSpPr>
          <p:spPr>
            <a:xfrm>
              <a:off x="4512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7" name="Oval 15"/>
            <p:cNvSpPr/>
            <p:nvPr/>
          </p:nvSpPr>
          <p:spPr>
            <a:xfrm>
              <a:off x="451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8" name="Oval 16"/>
            <p:cNvSpPr/>
            <p:nvPr/>
          </p:nvSpPr>
          <p:spPr>
            <a:xfrm>
              <a:off x="4512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9" name="Oval 17"/>
            <p:cNvSpPr/>
            <p:nvPr/>
          </p:nvSpPr>
          <p:spPr>
            <a:xfrm>
              <a:off x="4848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0" name="Oval 18"/>
            <p:cNvSpPr/>
            <p:nvPr/>
          </p:nvSpPr>
          <p:spPr>
            <a:xfrm>
              <a:off x="4848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1" name="Oval 19"/>
            <p:cNvSpPr/>
            <p:nvPr/>
          </p:nvSpPr>
          <p:spPr>
            <a:xfrm>
              <a:off x="4848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2" name="Oval 20"/>
            <p:cNvSpPr/>
            <p:nvPr/>
          </p:nvSpPr>
          <p:spPr>
            <a:xfrm>
              <a:off x="4848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3" name="Oval 21"/>
            <p:cNvSpPr/>
            <p:nvPr/>
          </p:nvSpPr>
          <p:spPr>
            <a:xfrm>
              <a:off x="5184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4" name="Oval 22"/>
            <p:cNvSpPr/>
            <p:nvPr/>
          </p:nvSpPr>
          <p:spPr>
            <a:xfrm>
              <a:off x="5184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5" name="Oval 23"/>
            <p:cNvSpPr/>
            <p:nvPr/>
          </p:nvSpPr>
          <p:spPr>
            <a:xfrm>
              <a:off x="5184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6" name="Oval 24"/>
            <p:cNvSpPr/>
            <p:nvPr/>
          </p:nvSpPr>
          <p:spPr>
            <a:xfrm>
              <a:off x="5184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7" name="Oval 25"/>
            <p:cNvSpPr/>
            <p:nvPr/>
          </p:nvSpPr>
          <p:spPr>
            <a:xfrm>
              <a:off x="5520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8" name="Oval 26"/>
            <p:cNvSpPr/>
            <p:nvPr/>
          </p:nvSpPr>
          <p:spPr>
            <a:xfrm>
              <a:off x="5520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9" name="Oval 27"/>
            <p:cNvSpPr/>
            <p:nvPr/>
          </p:nvSpPr>
          <p:spPr>
            <a:xfrm>
              <a:off x="5520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60" name="Oval 28"/>
            <p:cNvSpPr/>
            <p:nvPr/>
          </p:nvSpPr>
          <p:spPr>
            <a:xfrm>
              <a:off x="5520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0898" name="Object 29"/>
          <p:cNvGraphicFramePr/>
          <p:nvPr/>
        </p:nvGraphicFramePr>
        <p:xfrm>
          <a:off x="6115050" y="2017713"/>
          <a:ext cx="365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r:id="rId3" imgW="152400" imgH="190500" progId="Equation.3">
                  <p:embed/>
                </p:oleObj>
              </mc:Choice>
              <mc:Fallback>
                <p:oleObj r:id="rId3" imgW="152400" imgH="190500" progId="Equation.3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0" y="2017713"/>
                        <a:ext cx="365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5" name="Group 30"/>
          <p:cNvGrpSpPr/>
          <p:nvPr/>
        </p:nvGrpSpPr>
        <p:grpSpPr>
          <a:xfrm>
            <a:off x="3625850" y="1708150"/>
            <a:ext cx="2590800" cy="2016125"/>
            <a:chOff x="1152" y="272"/>
            <a:chExt cx="1632" cy="1270"/>
          </a:xfrm>
        </p:grpSpPr>
        <p:sp>
          <p:nvSpPr>
            <p:cNvPr id="80925" name="Rectangle 31"/>
            <p:cNvSpPr/>
            <p:nvPr/>
          </p:nvSpPr>
          <p:spPr>
            <a:xfrm>
              <a:off x="2509" y="787"/>
              <a:ext cx="169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6" name="Line 32"/>
            <p:cNvSpPr/>
            <p:nvPr/>
          </p:nvSpPr>
          <p:spPr>
            <a:xfrm>
              <a:off x="2526" y="544"/>
              <a:ext cx="258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7" name="Line 33"/>
            <p:cNvSpPr/>
            <p:nvPr/>
          </p:nvSpPr>
          <p:spPr>
            <a:xfrm flipV="1">
              <a:off x="2612" y="544"/>
              <a:ext cx="1" cy="274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8" name="Freeform 34"/>
            <p:cNvSpPr/>
            <p:nvPr/>
          </p:nvSpPr>
          <p:spPr>
            <a:xfrm>
              <a:off x="1199" y="537"/>
              <a:ext cx="1295" cy="373"/>
            </a:xfrm>
            <a:custGeom>
              <a:avLst/>
              <a:gdLst>
                <a:gd name="txL" fmla="*/ 0 w 1448"/>
                <a:gd name="txT" fmla="*/ 0 h 392"/>
                <a:gd name="txR" fmla="*/ 1448 w 1448"/>
                <a:gd name="txB" fmla="*/ 392 h 392"/>
              </a:gdLst>
              <a:ahLst/>
              <a:cxnLst>
                <a:cxn ang="0">
                  <a:pos x="4" y="306"/>
                </a:cxn>
                <a:cxn ang="0">
                  <a:pos x="4" y="156"/>
                </a:cxn>
                <a:cxn ang="0">
                  <a:pos x="32" y="44"/>
                </a:cxn>
                <a:cxn ang="0">
                  <a:pos x="142" y="8"/>
                </a:cxn>
                <a:cxn ang="0">
                  <a:pos x="279" y="8"/>
                </a:cxn>
                <a:cxn ang="0">
                  <a:pos x="361" y="8"/>
                </a:cxn>
                <a:cxn ang="0">
                  <a:pos x="829" y="8"/>
                </a:cxn>
              </a:cxnLst>
              <a:rect l="txL" t="txT" r="txR" b="txB"/>
              <a:pathLst>
                <a:path w="1448" h="392">
                  <a:moveTo>
                    <a:pt x="8" y="392"/>
                  </a:moveTo>
                  <a:cubicBezTo>
                    <a:pt x="4" y="324"/>
                    <a:pt x="0" y="256"/>
                    <a:pt x="8" y="200"/>
                  </a:cubicBezTo>
                  <a:cubicBezTo>
                    <a:pt x="16" y="144"/>
                    <a:pt x="16" y="88"/>
                    <a:pt x="56" y="56"/>
                  </a:cubicBezTo>
                  <a:cubicBezTo>
                    <a:pt x="96" y="24"/>
                    <a:pt x="176" y="16"/>
                    <a:pt x="248" y="8"/>
                  </a:cubicBezTo>
                  <a:cubicBezTo>
                    <a:pt x="320" y="0"/>
                    <a:pt x="424" y="8"/>
                    <a:pt x="488" y="8"/>
                  </a:cubicBezTo>
                  <a:cubicBezTo>
                    <a:pt x="552" y="8"/>
                    <a:pt x="472" y="8"/>
                    <a:pt x="632" y="8"/>
                  </a:cubicBezTo>
                  <a:cubicBezTo>
                    <a:pt x="792" y="8"/>
                    <a:pt x="1120" y="8"/>
                    <a:pt x="1448" y="8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9" name="Line 35"/>
            <p:cNvSpPr/>
            <p:nvPr/>
          </p:nvSpPr>
          <p:spPr>
            <a:xfrm flipH="1">
              <a:off x="1624" y="1275"/>
              <a:ext cx="816" cy="0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0" name="Line 36"/>
            <p:cNvSpPr/>
            <p:nvPr/>
          </p:nvSpPr>
          <p:spPr>
            <a:xfrm flipV="1">
              <a:off x="1624" y="1092"/>
              <a:ext cx="0" cy="3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1" name="Line 37"/>
            <p:cNvSpPr/>
            <p:nvPr/>
          </p:nvSpPr>
          <p:spPr>
            <a:xfrm flipV="1">
              <a:off x="1539" y="1184"/>
              <a:ext cx="0" cy="1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2" name="Freeform 38"/>
            <p:cNvSpPr/>
            <p:nvPr/>
          </p:nvSpPr>
          <p:spPr>
            <a:xfrm flipV="1">
              <a:off x="1202" y="902"/>
              <a:ext cx="337" cy="373"/>
            </a:xfrm>
            <a:custGeom>
              <a:avLst/>
              <a:gdLst>
                <a:gd name="txL" fmla="*/ 0 w 1448"/>
                <a:gd name="txT" fmla="*/ 0 h 392"/>
                <a:gd name="txR" fmla="*/ 1448 w 1448"/>
                <a:gd name="txB" fmla="*/ 392 h 392"/>
              </a:gdLst>
              <a:ahLst/>
              <a:cxnLst>
                <a:cxn ang="0">
                  <a:pos x="0" y="306"/>
                </a:cxn>
                <a:cxn ang="0">
                  <a:pos x="0" y="156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8"/>
                </a:cxn>
              </a:cxnLst>
              <a:rect l="txL" t="txT" r="txR" b="txB"/>
              <a:pathLst>
                <a:path w="1448" h="392">
                  <a:moveTo>
                    <a:pt x="8" y="392"/>
                  </a:moveTo>
                  <a:cubicBezTo>
                    <a:pt x="4" y="324"/>
                    <a:pt x="0" y="256"/>
                    <a:pt x="8" y="200"/>
                  </a:cubicBezTo>
                  <a:cubicBezTo>
                    <a:pt x="16" y="144"/>
                    <a:pt x="16" y="88"/>
                    <a:pt x="56" y="56"/>
                  </a:cubicBezTo>
                  <a:cubicBezTo>
                    <a:pt x="96" y="24"/>
                    <a:pt x="176" y="16"/>
                    <a:pt x="248" y="8"/>
                  </a:cubicBezTo>
                  <a:cubicBezTo>
                    <a:pt x="320" y="0"/>
                    <a:pt x="424" y="8"/>
                    <a:pt x="488" y="8"/>
                  </a:cubicBezTo>
                  <a:cubicBezTo>
                    <a:pt x="552" y="8"/>
                    <a:pt x="472" y="8"/>
                    <a:pt x="632" y="8"/>
                  </a:cubicBezTo>
                  <a:cubicBezTo>
                    <a:pt x="792" y="8"/>
                    <a:pt x="1120" y="8"/>
                    <a:pt x="1448" y="8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3" name="Rectangle 39"/>
            <p:cNvSpPr/>
            <p:nvPr/>
          </p:nvSpPr>
          <p:spPr>
            <a:xfrm>
              <a:off x="1152" y="125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4" name="Rectangle 40"/>
            <p:cNvSpPr/>
            <p:nvPr/>
          </p:nvSpPr>
          <p:spPr>
            <a:xfrm>
              <a:off x="1152" y="27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5" name="Line 41"/>
            <p:cNvSpPr/>
            <p:nvPr/>
          </p:nvSpPr>
          <p:spPr>
            <a:xfrm>
              <a:off x="2526" y="1275"/>
              <a:ext cx="258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6" name="Line 42"/>
            <p:cNvSpPr/>
            <p:nvPr/>
          </p:nvSpPr>
          <p:spPr>
            <a:xfrm flipV="1">
              <a:off x="2612" y="1001"/>
              <a:ext cx="1" cy="274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80906" name="Group 43"/>
          <p:cNvGrpSpPr/>
          <p:nvPr/>
        </p:nvGrpSpPr>
        <p:grpSpPr>
          <a:xfrm>
            <a:off x="4837113" y="1597025"/>
            <a:ext cx="585787" cy="2286000"/>
            <a:chOff x="2256" y="1280"/>
            <a:chExt cx="369" cy="1440"/>
          </a:xfrm>
        </p:grpSpPr>
        <p:sp>
          <p:nvSpPr>
            <p:cNvPr id="80921" name="Freeform 44"/>
            <p:cNvSpPr/>
            <p:nvPr/>
          </p:nvSpPr>
          <p:spPr>
            <a:xfrm>
              <a:off x="2256" y="1536"/>
              <a:ext cx="144" cy="488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94"/>
                </a:cxn>
                <a:cxn ang="0">
                  <a:pos x="37" y="13"/>
                </a:cxn>
                <a:cxn ang="0">
                  <a:pos x="73" y="13"/>
                </a:cxn>
                <a:cxn ang="0">
                  <a:pos x="110" y="94"/>
                </a:cxn>
                <a:cxn ang="0">
                  <a:pos x="110" y="336"/>
                </a:cxn>
                <a:cxn ang="0">
                  <a:pos x="110" y="738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2" name="Freeform 45"/>
            <p:cNvSpPr/>
            <p:nvPr/>
          </p:nvSpPr>
          <p:spPr>
            <a:xfrm flipH="1" flipV="1">
              <a:off x="2384" y="2016"/>
              <a:ext cx="152" cy="440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56"/>
                </a:cxn>
                <a:cxn ang="0">
                  <a:pos x="48" y="8"/>
                </a:cxn>
                <a:cxn ang="0">
                  <a:pos x="96" y="8"/>
                </a:cxn>
                <a:cxn ang="0">
                  <a:pos x="144" y="56"/>
                </a:cxn>
                <a:cxn ang="0">
                  <a:pos x="144" y="200"/>
                </a:cxn>
                <a:cxn ang="0">
                  <a:pos x="144" y="440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3" name="Rectangle 46"/>
            <p:cNvSpPr/>
            <p:nvPr/>
          </p:nvSpPr>
          <p:spPr>
            <a:xfrm>
              <a:off x="2296" y="128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4" name="Rectangle 47"/>
            <p:cNvSpPr/>
            <p:nvPr/>
          </p:nvSpPr>
          <p:spPr>
            <a:xfrm>
              <a:off x="2392" y="243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80907" name="Line 48"/>
          <p:cNvSpPr/>
          <p:nvPr/>
        </p:nvSpPr>
        <p:spPr>
          <a:xfrm flipV="1">
            <a:off x="5032375" y="2474913"/>
            <a:ext cx="0" cy="633412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8" name="Rectangle 49"/>
          <p:cNvSpPr/>
          <p:nvPr/>
        </p:nvSpPr>
        <p:spPr>
          <a:xfrm>
            <a:off x="3203575" y="2525713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en-US" altLang="zh-CN" sz="2400" i="1" baseline="-25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0909" name="Line 50"/>
          <p:cNvSpPr/>
          <p:nvPr/>
        </p:nvSpPr>
        <p:spPr>
          <a:xfrm flipV="1">
            <a:off x="3695700" y="2398713"/>
            <a:ext cx="1588" cy="633412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80910" name="Group 51"/>
          <p:cNvGrpSpPr/>
          <p:nvPr/>
        </p:nvGrpSpPr>
        <p:grpSpPr>
          <a:xfrm>
            <a:off x="5040313" y="2759075"/>
            <a:ext cx="533400" cy="533400"/>
            <a:chOff x="1872" y="3072"/>
            <a:chExt cx="336" cy="336"/>
          </a:xfrm>
        </p:grpSpPr>
        <p:sp>
          <p:nvSpPr>
            <p:cNvPr id="80919" name="Line 52"/>
            <p:cNvSpPr/>
            <p:nvPr/>
          </p:nvSpPr>
          <p:spPr>
            <a:xfrm>
              <a:off x="1872" y="3072"/>
              <a:ext cx="336" cy="0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0" name="Rectangle 53"/>
            <p:cNvSpPr/>
            <p:nvPr/>
          </p:nvSpPr>
          <p:spPr>
            <a:xfrm>
              <a:off x="1872" y="312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F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0911" name="Group 54"/>
          <p:cNvGrpSpPr/>
          <p:nvPr/>
        </p:nvGrpSpPr>
        <p:grpSpPr>
          <a:xfrm>
            <a:off x="5546725" y="1562100"/>
            <a:ext cx="509588" cy="2362200"/>
            <a:chOff x="2832" y="1616"/>
            <a:chExt cx="321" cy="1488"/>
          </a:xfrm>
        </p:grpSpPr>
        <p:sp>
          <p:nvSpPr>
            <p:cNvPr id="80915" name="Freeform 55"/>
            <p:cNvSpPr/>
            <p:nvPr/>
          </p:nvSpPr>
          <p:spPr>
            <a:xfrm>
              <a:off x="2832" y="1856"/>
              <a:ext cx="144" cy="488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94"/>
                </a:cxn>
                <a:cxn ang="0">
                  <a:pos x="37" y="13"/>
                </a:cxn>
                <a:cxn ang="0">
                  <a:pos x="73" y="13"/>
                </a:cxn>
                <a:cxn ang="0">
                  <a:pos x="110" y="94"/>
                </a:cxn>
                <a:cxn ang="0">
                  <a:pos x="110" y="336"/>
                </a:cxn>
                <a:cxn ang="0">
                  <a:pos x="110" y="738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6" name="Freeform 56"/>
            <p:cNvSpPr/>
            <p:nvPr/>
          </p:nvSpPr>
          <p:spPr>
            <a:xfrm flipH="1" flipV="1">
              <a:off x="2960" y="2336"/>
              <a:ext cx="152" cy="440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56"/>
                </a:cxn>
                <a:cxn ang="0">
                  <a:pos x="48" y="8"/>
                </a:cxn>
                <a:cxn ang="0">
                  <a:pos x="96" y="8"/>
                </a:cxn>
                <a:cxn ang="0">
                  <a:pos x="144" y="56"/>
                </a:cxn>
                <a:cxn ang="0">
                  <a:pos x="144" y="200"/>
                </a:cxn>
                <a:cxn ang="0">
                  <a:pos x="144" y="440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7" name="Rectangle 57"/>
            <p:cNvSpPr/>
            <p:nvPr/>
          </p:nvSpPr>
          <p:spPr>
            <a:xfrm>
              <a:off x="2879" y="1616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A'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18" name="Rectangle 58"/>
            <p:cNvSpPr/>
            <p:nvPr/>
          </p:nvSpPr>
          <p:spPr>
            <a:xfrm>
              <a:off x="2872" y="2816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B'</a:t>
              </a:r>
            </a:p>
          </p:txBody>
        </p:sp>
      </p:grpSp>
      <p:sp>
        <p:nvSpPr>
          <p:cNvPr id="80912" name="Rectangle 59"/>
          <p:cNvSpPr/>
          <p:nvPr/>
        </p:nvSpPr>
        <p:spPr>
          <a:xfrm>
            <a:off x="341313" y="627063"/>
            <a:ext cx="3582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三、磁力的功</a:t>
            </a:r>
          </a:p>
        </p:txBody>
      </p:sp>
      <p:sp>
        <p:nvSpPr>
          <p:cNvPr id="762942" name="Text Box 62"/>
          <p:cNvSpPr txBox="1"/>
          <p:nvPr/>
        </p:nvSpPr>
        <p:spPr>
          <a:xfrm>
            <a:off x="514350" y="3841750"/>
            <a:ext cx="5210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载流导线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在均匀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磁场所受的磁力：</a:t>
            </a:r>
          </a:p>
        </p:txBody>
      </p:sp>
      <p:sp>
        <p:nvSpPr>
          <p:cNvPr id="762943" name="Text Box 63"/>
          <p:cNvSpPr txBox="1"/>
          <p:nvPr/>
        </p:nvSpPr>
        <p:spPr>
          <a:xfrm>
            <a:off x="539750" y="473075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导线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磁力作用下移动到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62944" name="Object 64"/>
          <p:cNvGraphicFramePr/>
          <p:nvPr/>
        </p:nvGraphicFramePr>
        <p:xfrm>
          <a:off x="1979613" y="5091113"/>
          <a:ext cx="38877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r:id="rId5" imgW="1522730" imgH="254000" progId="Equation.DSMT4">
                  <p:embed/>
                </p:oleObj>
              </mc:Choice>
              <mc:Fallback>
                <p:oleObj r:id="rId5" imgW="1522730" imgH="254000" progId="Equation.DSMT4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5091113"/>
                        <a:ext cx="3887787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5" name="Object 65"/>
          <p:cNvGraphicFramePr/>
          <p:nvPr/>
        </p:nvGraphicFramePr>
        <p:xfrm>
          <a:off x="4498975" y="5745163"/>
          <a:ext cx="1368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r:id="rId7" imgW="635000" imgH="228600" progId="Equation.DSMT4">
                  <p:embed/>
                </p:oleObj>
              </mc:Choice>
              <mc:Fallback>
                <p:oleObj r:id="rId7" imgW="635000" imgH="228600" progId="Equation.DSMT4">
                  <p:embed/>
                  <p:pic>
                    <p:nvPicPr>
                      <p:cNvPr id="0" name="图片 37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8975" y="5745163"/>
                        <a:ext cx="13684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6" name="Object 66"/>
          <p:cNvGraphicFramePr/>
          <p:nvPr/>
        </p:nvGraphicFramePr>
        <p:xfrm>
          <a:off x="4211638" y="4298950"/>
          <a:ext cx="14398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r:id="rId9" imgW="507365" imgH="177800" progId="Equation.DSMT4">
                  <p:embed/>
                </p:oleObj>
              </mc:Choice>
              <mc:Fallback>
                <p:oleObj r:id="rId9" imgW="507365" imgH="177800" progId="Equation.DSMT4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638" y="4298950"/>
                        <a:ext cx="143986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2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2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/>
      <p:bldP spid="762942" grpId="0" build="p"/>
      <p:bldP spid="76294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9" name="Rectangle 61"/>
          <p:cNvSpPr/>
          <p:nvPr/>
        </p:nvSpPr>
        <p:spPr>
          <a:xfrm>
            <a:off x="611188" y="692150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磁场中转动时磁力所作的功</a:t>
            </a:r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6318" name="Rectangle 62"/>
          <p:cNvSpPr/>
          <p:nvPr/>
        </p:nvSpPr>
        <p:spPr>
          <a:xfrm>
            <a:off x="649288" y="5348288"/>
            <a:ext cx="685800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lstStyle/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磁场中转动时磁力所作的功</a:t>
            </a:r>
            <a:endParaRPr lang="zh-CN" altLang="en-US" sz="2400" i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81931" name="Group 63"/>
          <p:cNvGrpSpPr/>
          <p:nvPr/>
        </p:nvGrpSpPr>
        <p:grpSpPr>
          <a:xfrm>
            <a:off x="3492500" y="1981200"/>
            <a:ext cx="2209800" cy="914400"/>
            <a:chOff x="3792" y="3152"/>
            <a:chExt cx="1392" cy="576"/>
          </a:xfrm>
        </p:grpSpPr>
        <p:sp>
          <p:nvSpPr>
            <p:cNvPr id="81945" name="Line 64"/>
            <p:cNvSpPr/>
            <p:nvPr/>
          </p:nvSpPr>
          <p:spPr>
            <a:xfrm flipV="1">
              <a:off x="3792" y="3152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6" name="Line 65"/>
            <p:cNvSpPr/>
            <p:nvPr/>
          </p:nvSpPr>
          <p:spPr>
            <a:xfrm flipV="1">
              <a:off x="3792" y="3344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7" name="Line 66"/>
            <p:cNvSpPr/>
            <p:nvPr/>
          </p:nvSpPr>
          <p:spPr>
            <a:xfrm flipV="1">
              <a:off x="3792" y="3536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8" name="Line 67"/>
            <p:cNvSpPr/>
            <p:nvPr/>
          </p:nvSpPr>
          <p:spPr>
            <a:xfrm flipV="1">
              <a:off x="3792" y="3728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81922" name="Object 68"/>
          <p:cNvGraphicFramePr/>
          <p:nvPr/>
        </p:nvGraphicFramePr>
        <p:xfrm>
          <a:off x="5397500" y="1524000"/>
          <a:ext cx="365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0" r:id="rId3" imgW="152400" imgH="190500" progId="Equation.3">
                  <p:embed/>
                </p:oleObj>
              </mc:Choice>
              <mc:Fallback>
                <p:oleObj r:id="rId3" imgW="152400" imgH="190500" progId="Equation.3">
                  <p:embed/>
                  <p:pic>
                    <p:nvPicPr>
                      <p:cNvPr id="0" name="图片 37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0" y="1524000"/>
                        <a:ext cx="365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2" name="Group 69"/>
          <p:cNvGrpSpPr/>
          <p:nvPr/>
        </p:nvGrpSpPr>
        <p:grpSpPr>
          <a:xfrm>
            <a:off x="3781425" y="981075"/>
            <a:ext cx="1838325" cy="2463800"/>
            <a:chOff x="1536" y="864"/>
            <a:chExt cx="1158" cy="1552"/>
          </a:xfrm>
        </p:grpSpPr>
        <p:graphicFrame>
          <p:nvGraphicFramePr>
            <p:cNvPr id="81927" name="Object 70"/>
            <p:cNvGraphicFramePr/>
            <p:nvPr/>
          </p:nvGraphicFramePr>
          <p:xfrm>
            <a:off x="1536" y="864"/>
            <a:ext cx="24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1" r:id="rId5" imgW="165100" imgH="203200" progId="Equation.3">
                    <p:embed/>
                  </p:oleObj>
                </mc:Choice>
                <mc:Fallback>
                  <p:oleObj r:id="rId5" imgW="165100" imgH="203200" progId="Equation.3">
                    <p:embed/>
                    <p:pic>
                      <p:nvPicPr>
                        <p:cNvPr id="0" name="图片 37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36" y="864"/>
                          <a:ext cx="24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AutoShape 71"/>
            <p:cNvSpPr/>
            <p:nvPr/>
          </p:nvSpPr>
          <p:spPr>
            <a:xfrm rot="1748945">
              <a:off x="1689" y="1651"/>
              <a:ext cx="816" cy="96"/>
            </a:xfrm>
            <a:prstGeom prst="roundRect">
              <a:avLst>
                <a:gd name="adj" fmla="val 50000"/>
              </a:avLst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1" name="Oval 72"/>
            <p:cNvSpPr/>
            <p:nvPr/>
          </p:nvSpPr>
          <p:spPr>
            <a:xfrm rot="3026276">
              <a:off x="2348" y="1811"/>
              <a:ext cx="144" cy="144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</a:p>
          </p:txBody>
        </p:sp>
        <p:sp>
          <p:nvSpPr>
            <p:cNvPr id="81942" name="Oval 73"/>
            <p:cNvSpPr/>
            <p:nvPr/>
          </p:nvSpPr>
          <p:spPr>
            <a:xfrm rot="3026276">
              <a:off x="1702" y="1443"/>
              <a:ext cx="144" cy="144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lvl="0" algn="ctr" eaLnBrk="1" hangingPunct="1"/>
              <a:r>
                <a:rPr lang="en-US" altLang="zh-CN" sz="4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</a:p>
          </p:txBody>
        </p:sp>
        <p:sp>
          <p:nvSpPr>
            <p:cNvPr id="81943" name="Line 74"/>
            <p:cNvSpPr/>
            <p:nvPr/>
          </p:nvSpPr>
          <p:spPr>
            <a:xfrm flipV="1">
              <a:off x="1776" y="968"/>
              <a:ext cx="0" cy="48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4" name="Line 75"/>
            <p:cNvSpPr/>
            <p:nvPr/>
          </p:nvSpPr>
          <p:spPr>
            <a:xfrm flipV="1">
              <a:off x="2430" y="1936"/>
              <a:ext cx="0" cy="432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81928" name="Object 76"/>
            <p:cNvGraphicFramePr/>
            <p:nvPr/>
          </p:nvGraphicFramePr>
          <p:xfrm>
            <a:off x="2448" y="2112"/>
            <a:ext cx="24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2" r:id="rId7" imgW="165100" imgH="203200" progId="Equation.3">
                    <p:embed/>
                  </p:oleObj>
                </mc:Choice>
                <mc:Fallback>
                  <p:oleObj r:id="rId7" imgW="165100" imgH="203200" progId="Equation.3">
                    <p:embed/>
                    <p:pic>
                      <p:nvPicPr>
                        <p:cNvPr id="0" name="图片 37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48" y="2112"/>
                          <a:ext cx="24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33" name="Group 77"/>
          <p:cNvGrpSpPr/>
          <p:nvPr/>
        </p:nvGrpSpPr>
        <p:grpSpPr>
          <a:xfrm>
            <a:off x="4718050" y="1381125"/>
            <a:ext cx="381000" cy="927100"/>
            <a:chOff x="3792" y="568"/>
            <a:chExt cx="240" cy="584"/>
          </a:xfrm>
        </p:grpSpPr>
        <p:graphicFrame>
          <p:nvGraphicFramePr>
            <p:cNvPr id="81926" name="Object 78"/>
            <p:cNvGraphicFramePr/>
            <p:nvPr/>
          </p:nvGraphicFramePr>
          <p:xfrm>
            <a:off x="3840" y="568"/>
            <a:ext cx="14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3" r:id="rId8" imgW="127000" imgH="177165" progId="Equation.DSMT4">
                    <p:embed/>
                  </p:oleObj>
                </mc:Choice>
                <mc:Fallback>
                  <p:oleObj r:id="rId8" imgW="127000" imgH="177165" progId="Equation.DSMT4">
                    <p:embed/>
                    <p:pic>
                      <p:nvPicPr>
                        <p:cNvPr id="0" name="图片 377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40" y="568"/>
                          <a:ext cx="14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9" name="Line 79"/>
            <p:cNvSpPr/>
            <p:nvPr/>
          </p:nvSpPr>
          <p:spPr>
            <a:xfrm flipV="1">
              <a:off x="3792" y="720"/>
              <a:ext cx="240" cy="432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34" name="Group 80"/>
          <p:cNvGrpSpPr/>
          <p:nvPr/>
        </p:nvGrpSpPr>
        <p:grpSpPr>
          <a:xfrm>
            <a:off x="4864100" y="1827213"/>
            <a:ext cx="533400" cy="508000"/>
            <a:chOff x="4704" y="736"/>
            <a:chExt cx="336" cy="320"/>
          </a:xfrm>
        </p:grpSpPr>
        <p:sp>
          <p:nvSpPr>
            <p:cNvPr id="81937" name="Text Box 81"/>
            <p:cNvSpPr txBox="1"/>
            <p:nvPr/>
          </p:nvSpPr>
          <p:spPr>
            <a:xfrm>
              <a:off x="4752" y="7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</a:t>
              </a:r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938" name="Freeform 82"/>
            <p:cNvSpPr/>
            <p:nvPr/>
          </p:nvSpPr>
          <p:spPr>
            <a:xfrm flipH="1">
              <a:off x="4704" y="864"/>
              <a:ext cx="96" cy="192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831" y="0"/>
                </a:cxn>
                <a:cxn ang="0">
                  <a:pos x="120" y="9"/>
                </a:cxn>
                <a:cxn ang="0">
                  <a:pos x="120" y="21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6340" name="Text Box 84"/>
          <p:cNvSpPr txBox="1"/>
          <p:nvPr/>
        </p:nvSpPr>
        <p:spPr>
          <a:xfrm>
            <a:off x="609600" y="34290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磁场中受到的磁力矩：</a:t>
            </a:r>
          </a:p>
        </p:txBody>
      </p:sp>
      <p:sp>
        <p:nvSpPr>
          <p:cNvPr id="736341" name="Text Box 85"/>
          <p:cNvSpPr txBox="1"/>
          <p:nvPr/>
        </p:nvSpPr>
        <p:spPr>
          <a:xfrm>
            <a:off x="612775" y="4292600"/>
            <a:ext cx="7488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设载流线圈在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磁力矩作用下偏转一个微小的角度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736348" name="Object 92"/>
          <p:cNvGraphicFramePr/>
          <p:nvPr/>
        </p:nvGraphicFramePr>
        <p:xfrm>
          <a:off x="6159500" y="5300663"/>
          <a:ext cx="222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4" r:id="rId10" imgW="1117600" imgH="279400" progId="Equation.DSMT4">
                  <p:embed/>
                </p:oleObj>
              </mc:Choice>
              <mc:Fallback>
                <p:oleObj r:id="rId10" imgW="1117600" imgH="279400" progId="Equation.DSMT4">
                  <p:embed/>
                  <p:pic>
                    <p:nvPicPr>
                      <p:cNvPr id="0" name="图片 37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9500" y="5300663"/>
                        <a:ext cx="22288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350" name="Object 94"/>
          <p:cNvGraphicFramePr/>
          <p:nvPr/>
        </p:nvGraphicFramePr>
        <p:xfrm>
          <a:off x="3419475" y="3902075"/>
          <a:ext cx="2089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5" r:id="rId12" imgW="901065" imgH="203200" progId="Equation.DSMT4">
                  <p:embed/>
                </p:oleObj>
              </mc:Choice>
              <mc:Fallback>
                <p:oleObj r:id="rId12" imgW="901065" imgH="203200" progId="Equation.DSMT4">
                  <p:embed/>
                  <p:pic>
                    <p:nvPicPr>
                      <p:cNvPr id="0" name="图片 37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9475" y="3902075"/>
                        <a:ext cx="20891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351" name="Object 95"/>
          <p:cNvGraphicFramePr/>
          <p:nvPr/>
        </p:nvGraphicFramePr>
        <p:xfrm>
          <a:off x="900113" y="4868863"/>
          <a:ext cx="7775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r:id="rId14" imgW="3629025" imgH="203200" progId="Equation.DSMT4">
                  <p:embed/>
                </p:oleObj>
              </mc:Choice>
              <mc:Fallback>
                <p:oleObj r:id="rId14" imgW="3629025" imgH="203200" progId="Equation.DSMT4">
                  <p:embed/>
                  <p:pic>
                    <p:nvPicPr>
                      <p:cNvPr id="0" name="图片 377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77755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318" grpId="0"/>
      <p:bldP spid="736340" grpId="0" build="p"/>
      <p:bldP spid="73634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/>
          <p:nvPr/>
        </p:nvSpPr>
        <p:spPr>
          <a:xfrm>
            <a:off x="539750" y="1916113"/>
            <a:ext cx="41751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在磁场中运动的带电粒子受磁场力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洛仑兹力：</a:t>
            </a:r>
          </a:p>
        </p:txBody>
      </p:sp>
      <p:graphicFrame>
        <p:nvGraphicFramePr>
          <p:cNvPr id="763907" name="Object 3"/>
          <p:cNvGraphicFramePr/>
          <p:nvPr/>
        </p:nvGraphicFramePr>
        <p:xfrm>
          <a:off x="1979613" y="2781300"/>
          <a:ext cx="18716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r:id="rId3" imgW="723265" imgH="254000" progId="Equation.DSMT4">
                  <p:embed/>
                </p:oleObj>
              </mc:Choice>
              <mc:Fallback>
                <p:oleObj r:id="rId3" imgW="723265" imgH="254000" progId="Equation.DSMT4">
                  <p:embed/>
                  <p:pic>
                    <p:nvPicPr>
                      <p:cNvPr id="0" name="图片 37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2781300"/>
                        <a:ext cx="187166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4"/>
          <p:cNvSpPr txBox="1"/>
          <p:nvPr/>
        </p:nvSpPr>
        <p:spPr>
          <a:xfrm>
            <a:off x="395288" y="132556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一、  洛仑兹力</a:t>
            </a:r>
          </a:p>
        </p:txBody>
      </p:sp>
      <p:graphicFrame>
        <p:nvGraphicFramePr>
          <p:cNvPr id="82947" name="Object 33"/>
          <p:cNvGraphicFramePr/>
          <p:nvPr/>
        </p:nvGraphicFramePr>
        <p:xfrm>
          <a:off x="6207125" y="1357313"/>
          <a:ext cx="2428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r:id="rId5" imgW="241300" imgH="304800" progId="Equation.3">
                  <p:embed/>
                </p:oleObj>
              </mc:Choice>
              <mc:Fallback>
                <p:oleObj r:id="rId5" imgW="241300" imgH="304800" progId="Equation.3">
                  <p:embed/>
                  <p:pic>
                    <p:nvPicPr>
                      <p:cNvPr id="0" name="图片 37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125" y="1357313"/>
                        <a:ext cx="242888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4"/>
          <p:cNvGraphicFramePr/>
          <p:nvPr/>
        </p:nvGraphicFramePr>
        <p:xfrm>
          <a:off x="5635625" y="2555875"/>
          <a:ext cx="422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r:id="rId7" imgW="419100" imgH="279400" progId="Equation.3">
                  <p:embed/>
                </p:oleObj>
              </mc:Choice>
              <mc:Fallback>
                <p:oleObj r:id="rId7" imgW="419100" imgH="279400" progId="Equation.3">
                  <p:embed/>
                  <p:pic>
                    <p:nvPicPr>
                      <p:cNvPr id="0" name="图片 37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5625" y="2555875"/>
                        <a:ext cx="42227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4" name="Group 35"/>
          <p:cNvGrpSpPr/>
          <p:nvPr/>
        </p:nvGrpSpPr>
        <p:grpSpPr>
          <a:xfrm>
            <a:off x="5292725" y="1341438"/>
            <a:ext cx="3240088" cy="1766887"/>
            <a:chOff x="3171" y="618"/>
            <a:chExt cx="2515" cy="1385"/>
          </a:xfrm>
        </p:grpSpPr>
        <p:sp>
          <p:nvSpPr>
            <p:cNvPr id="83014" name="Arc 36"/>
            <p:cNvSpPr/>
            <p:nvPr/>
          </p:nvSpPr>
          <p:spPr>
            <a:xfrm rot="10565658" flipV="1">
              <a:off x="3171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15" name="Arc 37"/>
            <p:cNvSpPr/>
            <p:nvPr/>
          </p:nvSpPr>
          <p:spPr>
            <a:xfrm rot="10565658" flipV="1">
              <a:off x="3814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16" name="Arc 38"/>
            <p:cNvSpPr/>
            <p:nvPr/>
          </p:nvSpPr>
          <p:spPr>
            <a:xfrm rot="10565658" flipV="1">
              <a:off x="4416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975" name="Group 39"/>
          <p:cNvGrpSpPr/>
          <p:nvPr/>
        </p:nvGrpSpPr>
        <p:grpSpPr>
          <a:xfrm>
            <a:off x="5586413" y="1951038"/>
            <a:ext cx="1584325" cy="504825"/>
            <a:chOff x="3538" y="1320"/>
            <a:chExt cx="998" cy="318"/>
          </a:xfrm>
        </p:grpSpPr>
        <p:sp>
          <p:nvSpPr>
            <p:cNvPr id="763944" name="AutoShape 40"/>
            <p:cNvSpPr>
              <a:spLocks noChangeArrowheads="1"/>
            </p:cNvSpPr>
            <p:nvPr/>
          </p:nvSpPr>
          <p:spPr bwMode="auto">
            <a:xfrm rot="5400000">
              <a:off x="3878" y="980"/>
              <a:ext cx="318" cy="998"/>
            </a:xfrm>
            <a:prstGeom prst="can">
              <a:avLst>
                <a:gd name="adj" fmla="val 44649"/>
              </a:avLst>
            </a:prstGeom>
            <a:gradFill rotWithShape="1">
              <a:gsLst>
                <a:gs pos="0">
                  <a:schemeClr val="accent1">
                    <a:gamma/>
                    <a:shade val="76078"/>
                    <a:invGamma/>
                    <a:alpha val="49001"/>
                  </a:schemeClr>
                </a:gs>
                <a:gs pos="5000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76078"/>
                    <a:invGamma/>
                    <a:alpha val="49001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002" name="Group 41"/>
            <p:cNvGrpSpPr/>
            <p:nvPr/>
          </p:nvGrpSpPr>
          <p:grpSpPr>
            <a:xfrm>
              <a:off x="3610" y="1358"/>
              <a:ext cx="230" cy="77"/>
              <a:chOff x="3832" y="1448"/>
              <a:chExt cx="230" cy="77"/>
            </a:xfrm>
          </p:grpSpPr>
          <p:sp>
            <p:nvSpPr>
              <p:cNvPr id="83012" name="Oval 42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13" name="Line 43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3" name="Group 44"/>
            <p:cNvGrpSpPr/>
            <p:nvPr/>
          </p:nvGrpSpPr>
          <p:grpSpPr>
            <a:xfrm>
              <a:off x="3611" y="1539"/>
              <a:ext cx="230" cy="77"/>
              <a:chOff x="3832" y="1448"/>
              <a:chExt cx="230" cy="77"/>
            </a:xfrm>
          </p:grpSpPr>
          <p:sp>
            <p:nvSpPr>
              <p:cNvPr id="83010" name="Oval 45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11" name="Line 46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4" name="Group 47"/>
            <p:cNvGrpSpPr/>
            <p:nvPr/>
          </p:nvGrpSpPr>
          <p:grpSpPr>
            <a:xfrm>
              <a:off x="4121" y="1362"/>
              <a:ext cx="230" cy="77"/>
              <a:chOff x="3832" y="1448"/>
              <a:chExt cx="230" cy="77"/>
            </a:xfrm>
          </p:grpSpPr>
          <p:sp>
            <p:nvSpPr>
              <p:cNvPr id="83008" name="Oval 48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09" name="Line 49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5" name="Group 50"/>
            <p:cNvGrpSpPr/>
            <p:nvPr/>
          </p:nvGrpSpPr>
          <p:grpSpPr>
            <a:xfrm>
              <a:off x="4120" y="1539"/>
              <a:ext cx="230" cy="77"/>
              <a:chOff x="3832" y="1448"/>
              <a:chExt cx="230" cy="77"/>
            </a:xfrm>
          </p:grpSpPr>
          <p:sp>
            <p:nvSpPr>
              <p:cNvPr id="83006" name="Oval 51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07" name="Line 52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82976" name="Line 53"/>
          <p:cNvSpPr/>
          <p:nvPr/>
        </p:nvSpPr>
        <p:spPr>
          <a:xfrm flipV="1">
            <a:off x="6369050" y="1519238"/>
            <a:ext cx="215900" cy="576262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949" name="Object 54"/>
          <p:cNvGraphicFramePr/>
          <p:nvPr/>
        </p:nvGraphicFramePr>
        <p:xfrm>
          <a:off x="6413500" y="2492375"/>
          <a:ext cx="433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r:id="rId9" imgW="190500" imgH="165100" progId="Equation.DSMT4">
                  <p:embed/>
                </p:oleObj>
              </mc:Choice>
              <mc:Fallback>
                <p:oleObj r:id="rId9" imgW="190500" imgH="165100" progId="Equation.DSMT4">
                  <p:embed/>
                  <p:pic>
                    <p:nvPicPr>
                      <p:cNvPr id="0" name="图片 37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0" y="2492375"/>
                        <a:ext cx="433388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Line 55"/>
          <p:cNvSpPr/>
          <p:nvPr/>
        </p:nvSpPr>
        <p:spPr>
          <a:xfrm>
            <a:off x="7069138" y="2205038"/>
            <a:ext cx="5762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950" name="Object 56"/>
          <p:cNvGraphicFramePr/>
          <p:nvPr/>
        </p:nvGraphicFramePr>
        <p:xfrm>
          <a:off x="7697788" y="2043113"/>
          <a:ext cx="460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r:id="rId11" imgW="457200" imgH="330200" progId="Equation.3">
                  <p:embed/>
                </p:oleObj>
              </mc:Choice>
              <mc:Fallback>
                <p:oleObj r:id="rId11" imgW="457200" imgH="330200" progId="Equation.3">
                  <p:embed/>
                  <p:pic>
                    <p:nvPicPr>
                      <p:cNvPr id="0" name="图片 37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97788" y="2043113"/>
                        <a:ext cx="460375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8" name="Text Box 58"/>
          <p:cNvSpPr txBox="1"/>
          <p:nvPr/>
        </p:nvSpPr>
        <p:spPr>
          <a:xfrm>
            <a:off x="1763713" y="549275"/>
            <a:ext cx="6192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§6 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磁场对运动电荷的作用</a:t>
            </a:r>
          </a:p>
        </p:txBody>
      </p:sp>
      <p:grpSp>
        <p:nvGrpSpPr>
          <p:cNvPr id="8" name="Group 103"/>
          <p:cNvGrpSpPr/>
          <p:nvPr/>
        </p:nvGrpSpPr>
        <p:grpSpPr>
          <a:xfrm>
            <a:off x="903193" y="5469230"/>
            <a:ext cx="5213350" cy="822325"/>
            <a:chOff x="624" y="3545"/>
            <a:chExt cx="3284" cy="518"/>
          </a:xfrm>
        </p:grpSpPr>
        <p:sp>
          <p:nvSpPr>
            <p:cNvPr id="83000" name="Text Box 61"/>
            <p:cNvSpPr txBox="1"/>
            <p:nvPr/>
          </p:nvSpPr>
          <p:spPr>
            <a:xfrm>
              <a:off x="624" y="3545"/>
              <a:ext cx="32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特点：不改变  大小，只改变  方向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  <a:p>
              <a:pPr lvl="0" eaLnBrk="1" hangingPunct="1"/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不对  做功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82969" name="Object 62"/>
            <p:cNvGraphicFramePr/>
            <p:nvPr>
              <p:extLst>
                <p:ext uri="{D42A27DB-BD31-4B8C-83A1-F6EECF244321}">
                  <p14:modId xmlns:p14="http://schemas.microsoft.com/office/powerpoint/2010/main" val="2537815775"/>
                </p:ext>
              </p:extLst>
            </p:nvPr>
          </p:nvGraphicFramePr>
          <p:xfrm>
            <a:off x="3083" y="3566"/>
            <a:ext cx="2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2" r:id="rId13" imgW="127000" imgH="177165" progId="Equation.3">
                    <p:embed/>
                  </p:oleObj>
                </mc:Choice>
                <mc:Fallback>
                  <p:oleObj r:id="rId13" imgW="127000" imgH="177165" progId="Equation.3">
                    <p:embed/>
                    <p:pic>
                      <p:nvPicPr>
                        <p:cNvPr id="0" name="图片 37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83" y="3566"/>
                          <a:ext cx="203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0" name="Object 63"/>
            <p:cNvGraphicFramePr/>
            <p:nvPr>
              <p:extLst>
                <p:ext uri="{D42A27DB-BD31-4B8C-83A1-F6EECF244321}">
                  <p14:modId xmlns:p14="http://schemas.microsoft.com/office/powerpoint/2010/main" val="399162767"/>
                </p:ext>
              </p:extLst>
            </p:nvPr>
          </p:nvGraphicFramePr>
          <p:xfrm>
            <a:off x="1379" y="3814"/>
            <a:ext cx="18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3" r:id="rId15" imgW="127000" imgH="164465" progId="Equation.3">
                    <p:embed/>
                  </p:oleObj>
                </mc:Choice>
                <mc:Fallback>
                  <p:oleObj r:id="rId15" imgW="127000" imgH="164465" progId="Equation.3">
                    <p:embed/>
                    <p:pic>
                      <p:nvPicPr>
                        <p:cNvPr id="0" name="图片 37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79" y="3814"/>
                          <a:ext cx="18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1" name="Object 64"/>
            <p:cNvGraphicFramePr/>
            <p:nvPr>
              <p:extLst>
                <p:ext uri="{D42A27DB-BD31-4B8C-83A1-F6EECF244321}">
                  <p14:modId xmlns:p14="http://schemas.microsoft.com/office/powerpoint/2010/main" val="452537696"/>
                </p:ext>
              </p:extLst>
            </p:nvPr>
          </p:nvGraphicFramePr>
          <p:xfrm>
            <a:off x="1803" y="3572"/>
            <a:ext cx="17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4" r:id="rId17" imgW="127000" imgH="177165" progId="Equation.3">
                    <p:embed/>
                  </p:oleObj>
                </mc:Choice>
                <mc:Fallback>
                  <p:oleObj r:id="rId17" imgW="127000" imgH="177165" progId="Equation.3">
                    <p:embed/>
                    <p:pic>
                      <p:nvPicPr>
                        <p:cNvPr id="0" name="图片 37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03" y="3572"/>
                          <a:ext cx="17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0"/>
          <p:cNvGrpSpPr/>
          <p:nvPr/>
        </p:nvGrpSpPr>
        <p:grpSpPr>
          <a:xfrm>
            <a:off x="900113" y="3357563"/>
            <a:ext cx="2808287" cy="457200"/>
            <a:chOff x="612" y="2188"/>
            <a:chExt cx="1769" cy="288"/>
          </a:xfrm>
        </p:grpSpPr>
        <p:sp>
          <p:nvSpPr>
            <p:cNvPr id="82999" name="Text Box 65"/>
            <p:cNvSpPr txBox="1"/>
            <p:nvPr/>
          </p:nvSpPr>
          <p:spPr>
            <a:xfrm>
              <a:off x="612" y="2188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大小：</a:t>
              </a:r>
            </a:p>
          </p:txBody>
        </p:sp>
        <p:graphicFrame>
          <p:nvGraphicFramePr>
            <p:cNvPr id="82968" name="Object 66"/>
            <p:cNvGraphicFramePr/>
            <p:nvPr/>
          </p:nvGraphicFramePr>
          <p:xfrm>
            <a:off x="1205" y="2230"/>
            <a:ext cx="11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5" r:id="rId18" imgW="862965" imgH="203200" progId="Equation.3">
                    <p:embed/>
                  </p:oleObj>
                </mc:Choice>
                <mc:Fallback>
                  <p:oleObj r:id="rId18" imgW="862965" imgH="203200" progId="Equation.3">
                    <p:embed/>
                    <p:pic>
                      <p:nvPicPr>
                        <p:cNvPr id="0" name="图片 378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05" y="2230"/>
                          <a:ext cx="117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2"/>
          <p:cNvGrpSpPr/>
          <p:nvPr/>
        </p:nvGrpSpPr>
        <p:grpSpPr>
          <a:xfrm>
            <a:off x="900113" y="3937001"/>
            <a:ext cx="4291012" cy="465138"/>
            <a:chOff x="630" y="2546"/>
            <a:chExt cx="2612" cy="293"/>
          </a:xfrm>
        </p:grpSpPr>
        <p:sp>
          <p:nvSpPr>
            <p:cNvPr id="82998" name="Text Box 67"/>
            <p:cNvSpPr txBox="1"/>
            <p:nvPr/>
          </p:nvSpPr>
          <p:spPr>
            <a:xfrm>
              <a:off x="630" y="2546"/>
              <a:ext cx="2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方向：垂直于（      ）平面</a:t>
              </a:r>
            </a:p>
          </p:txBody>
        </p:sp>
        <p:graphicFrame>
          <p:nvGraphicFramePr>
            <p:cNvPr id="82967" name="Object 68"/>
            <p:cNvGraphicFramePr/>
            <p:nvPr>
              <p:extLst>
                <p:ext uri="{D42A27DB-BD31-4B8C-83A1-F6EECF244321}">
                  <p14:modId xmlns:p14="http://schemas.microsoft.com/office/powerpoint/2010/main" val="1713939422"/>
                </p:ext>
              </p:extLst>
            </p:nvPr>
          </p:nvGraphicFramePr>
          <p:xfrm>
            <a:off x="1898" y="2549"/>
            <a:ext cx="5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6" r:id="rId20" imgW="368300" imgH="228600" progId="Equation.3">
                    <p:embed/>
                  </p:oleObj>
                </mc:Choice>
                <mc:Fallback>
                  <p:oleObj r:id="rId20" imgW="368300" imgH="228600" progId="Equation.3">
                    <p:embed/>
                    <p:pic>
                      <p:nvPicPr>
                        <p:cNvPr id="0" name="图片 378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898" y="2549"/>
                          <a:ext cx="57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1"/>
          <p:cNvGrpSpPr/>
          <p:nvPr/>
        </p:nvGrpSpPr>
        <p:grpSpPr>
          <a:xfrm>
            <a:off x="1714500" y="4376738"/>
            <a:ext cx="2994025" cy="1039812"/>
            <a:chOff x="1125" y="2830"/>
            <a:chExt cx="1710" cy="655"/>
          </a:xfrm>
        </p:grpSpPr>
        <p:graphicFrame>
          <p:nvGraphicFramePr>
            <p:cNvPr id="82963" name="Object 69"/>
            <p:cNvGraphicFramePr/>
            <p:nvPr/>
          </p:nvGraphicFramePr>
          <p:xfrm>
            <a:off x="1273" y="2886"/>
            <a:ext cx="42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7" r:id="rId22" imgW="253365" imgH="165100" progId="Equation.3">
                    <p:embed/>
                  </p:oleObj>
                </mc:Choice>
                <mc:Fallback>
                  <p:oleObj r:id="rId22" imgW="253365" imgH="165100" progId="Equation.3">
                    <p:embed/>
                    <p:pic>
                      <p:nvPicPr>
                        <p:cNvPr id="0" name="图片 378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273" y="2886"/>
                          <a:ext cx="42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4" name="Object 70"/>
            <p:cNvGraphicFramePr/>
            <p:nvPr/>
          </p:nvGraphicFramePr>
          <p:xfrm>
            <a:off x="1262" y="3240"/>
            <a:ext cx="43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8" r:id="rId24" imgW="254000" imgH="152400" progId="Equation.3">
                    <p:embed/>
                  </p:oleObj>
                </mc:Choice>
                <mc:Fallback>
                  <p:oleObj r:id="rId24" imgW="254000" imgH="152400" progId="Equation.3">
                    <p:embed/>
                    <p:pic>
                      <p:nvPicPr>
                        <p:cNvPr id="0" name="图片 378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262" y="3240"/>
                          <a:ext cx="439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95" name="AutoShape 71"/>
            <p:cNvSpPr/>
            <p:nvPr/>
          </p:nvSpPr>
          <p:spPr>
            <a:xfrm>
              <a:off x="1125" y="2962"/>
              <a:ext cx="154" cy="408"/>
            </a:xfrm>
            <a:prstGeom prst="leftBrace">
              <a:avLst>
                <a:gd name="adj1" fmla="val 22077"/>
                <a:gd name="adj2" fmla="val 50000"/>
              </a:avLst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65" name="Object 72"/>
            <p:cNvGraphicFramePr/>
            <p:nvPr/>
          </p:nvGraphicFramePr>
          <p:xfrm>
            <a:off x="1767" y="2830"/>
            <a:ext cx="5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9" r:id="rId26" imgW="367665" imgH="215900" progId="Equation.3">
                    <p:embed/>
                  </p:oleObj>
                </mc:Choice>
                <mc:Fallback>
                  <p:oleObj r:id="rId26" imgW="367665" imgH="215900" progId="Equation.3">
                    <p:embed/>
                    <p:pic>
                      <p:nvPicPr>
                        <p:cNvPr id="0" name="图片 378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767" y="2830"/>
                          <a:ext cx="52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6" name="Object 73"/>
            <p:cNvGraphicFramePr/>
            <p:nvPr/>
          </p:nvGraphicFramePr>
          <p:xfrm>
            <a:off x="1664" y="3186"/>
            <a:ext cx="7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0" r:id="rId28" imgW="546100" imgH="241300" progId="Equation.3">
                    <p:embed/>
                  </p:oleObj>
                </mc:Choice>
                <mc:Fallback>
                  <p:oleObj r:id="rId28" imgW="546100" imgH="241300" progId="Equation.3">
                    <p:embed/>
                    <p:pic>
                      <p:nvPicPr>
                        <p:cNvPr id="0" name="图片 378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664" y="3186"/>
                          <a:ext cx="728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96" name="Rectangle 74"/>
            <p:cNvSpPr/>
            <p:nvPr/>
          </p:nvSpPr>
          <p:spPr>
            <a:xfrm>
              <a:off x="2289" y="2839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</a:t>
              </a:r>
            </a:p>
          </p:txBody>
        </p:sp>
        <p:sp>
          <p:nvSpPr>
            <p:cNvPr id="82997" name="Rectangle 75"/>
            <p:cNvSpPr/>
            <p:nvPr/>
          </p:nvSpPr>
          <p:spPr>
            <a:xfrm>
              <a:off x="2380" y="3178"/>
              <a:ext cx="4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</a:t>
              </a:r>
            </a:p>
          </p:txBody>
        </p:sp>
      </p:grpSp>
      <p:grpSp>
        <p:nvGrpSpPr>
          <p:cNvPr id="12" name="Group 76"/>
          <p:cNvGrpSpPr/>
          <p:nvPr/>
        </p:nvGrpSpPr>
        <p:grpSpPr>
          <a:xfrm>
            <a:off x="6180138" y="3286125"/>
            <a:ext cx="2376487" cy="1295400"/>
            <a:chOff x="4140" y="2148"/>
            <a:chExt cx="1620" cy="984"/>
          </a:xfrm>
        </p:grpSpPr>
        <p:sp>
          <p:nvSpPr>
            <p:cNvPr id="82991" name="Rectangle 77"/>
            <p:cNvSpPr/>
            <p:nvPr/>
          </p:nvSpPr>
          <p:spPr>
            <a:xfrm>
              <a:off x="4140" y="2148"/>
              <a:ext cx="1620" cy="98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92" name="Line 78"/>
            <p:cNvSpPr/>
            <p:nvPr/>
          </p:nvSpPr>
          <p:spPr>
            <a:xfrm>
              <a:off x="4453" y="2778"/>
              <a:ext cx="972" cy="0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93" name="Line 79"/>
            <p:cNvSpPr/>
            <p:nvPr/>
          </p:nvSpPr>
          <p:spPr>
            <a:xfrm flipV="1">
              <a:off x="4453" y="2354"/>
              <a:ext cx="636" cy="42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94" name="Line 80"/>
            <p:cNvSpPr/>
            <p:nvPr/>
          </p:nvSpPr>
          <p:spPr>
            <a:xfrm>
              <a:off x="4592" y="2687"/>
              <a:ext cx="92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957" name="Object 81"/>
            <p:cNvGraphicFramePr/>
            <p:nvPr/>
          </p:nvGraphicFramePr>
          <p:xfrm>
            <a:off x="4218" y="2377"/>
            <a:ext cx="30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1" r:id="rId30" imgW="165100" imgH="203200" progId="Equation.3">
                    <p:embed/>
                  </p:oleObj>
                </mc:Choice>
                <mc:Fallback>
                  <p:oleObj r:id="rId30" imgW="165100" imgH="203200" progId="Equation.3">
                    <p:embed/>
                    <p:pic>
                      <p:nvPicPr>
                        <p:cNvPr id="0" name="图片 378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218" y="2377"/>
                          <a:ext cx="304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8" name="Object 82"/>
            <p:cNvGraphicFramePr/>
            <p:nvPr/>
          </p:nvGraphicFramePr>
          <p:xfrm>
            <a:off x="4700" y="2542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2" r:id="rId32" imgW="139700" imgH="177800" progId="Equation.3">
                    <p:embed/>
                  </p:oleObj>
                </mc:Choice>
                <mc:Fallback>
                  <p:oleObj r:id="rId32" imgW="139700" imgH="177800" progId="Equation.3">
                    <p:embed/>
                    <p:pic>
                      <p:nvPicPr>
                        <p:cNvPr id="0" name="图片 3789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700" y="2542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9" name="Object 83"/>
            <p:cNvGraphicFramePr/>
            <p:nvPr/>
          </p:nvGraphicFramePr>
          <p:xfrm>
            <a:off x="4290" y="2685"/>
            <a:ext cx="25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3" r:id="rId34" imgW="165100" imgH="177800" progId="Equation.3">
                    <p:embed/>
                  </p:oleObj>
                </mc:Choice>
                <mc:Fallback>
                  <p:oleObj r:id="rId34" imgW="165100" imgH="177800" progId="Equation.3">
                    <p:embed/>
                    <p:pic>
                      <p:nvPicPr>
                        <p:cNvPr id="0" name="图片 3790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290" y="2685"/>
                          <a:ext cx="256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Object 84"/>
            <p:cNvGraphicFramePr/>
            <p:nvPr/>
          </p:nvGraphicFramePr>
          <p:xfrm>
            <a:off x="5407" y="2658"/>
            <a:ext cx="31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4" r:id="rId36" imgW="165100" imgH="203200" progId="Equation.3">
                    <p:embed/>
                  </p:oleObj>
                </mc:Choice>
                <mc:Fallback>
                  <p:oleObj r:id="rId36" imgW="165100" imgH="203200" progId="Equation.3">
                    <p:embed/>
                    <p:pic>
                      <p:nvPicPr>
                        <p:cNvPr id="0" name="图片 3791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407" y="2658"/>
                          <a:ext cx="318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85"/>
            <p:cNvGraphicFramePr/>
            <p:nvPr/>
          </p:nvGraphicFramePr>
          <p:xfrm>
            <a:off x="5126" y="2191"/>
            <a:ext cx="24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5" r:id="rId38" imgW="127000" imgH="177165" progId="Equation.3">
                    <p:embed/>
                  </p:oleObj>
                </mc:Choice>
                <mc:Fallback>
                  <p:oleObj r:id="rId38" imgW="127000" imgH="177165" progId="Equation.3">
                    <p:embed/>
                    <p:pic>
                      <p:nvPicPr>
                        <p:cNvPr id="0" name="图片 37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26" y="2191"/>
                          <a:ext cx="24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86"/>
            <p:cNvGraphicFramePr/>
            <p:nvPr/>
          </p:nvGraphicFramePr>
          <p:xfrm>
            <a:off x="4229" y="2891"/>
            <a:ext cx="35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6" r:id="rId39" imgW="240665" imgH="177800" progId="Equation.3">
                    <p:embed/>
                  </p:oleObj>
                </mc:Choice>
                <mc:Fallback>
                  <p:oleObj r:id="rId39" imgW="240665" imgH="177800" progId="Equation.3">
                    <p:embed/>
                    <p:pic>
                      <p:nvPicPr>
                        <p:cNvPr id="0" name="图片 3793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229" y="2891"/>
                          <a:ext cx="350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7"/>
          <p:cNvGrpSpPr/>
          <p:nvPr/>
        </p:nvGrpSpPr>
        <p:grpSpPr>
          <a:xfrm>
            <a:off x="6180138" y="4868863"/>
            <a:ext cx="2424112" cy="1371600"/>
            <a:chOff x="4140" y="3164"/>
            <a:chExt cx="1620" cy="1024"/>
          </a:xfrm>
        </p:grpSpPr>
        <p:sp>
          <p:nvSpPr>
            <p:cNvPr id="82985" name="Rectangle 88"/>
            <p:cNvSpPr/>
            <p:nvPr/>
          </p:nvSpPr>
          <p:spPr>
            <a:xfrm>
              <a:off x="4140" y="3164"/>
              <a:ext cx="1620" cy="102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6" name="Line 89"/>
            <p:cNvSpPr/>
            <p:nvPr/>
          </p:nvSpPr>
          <p:spPr>
            <a:xfrm flipV="1">
              <a:off x="4512" y="3743"/>
              <a:ext cx="1008" cy="11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87" name="Line 90"/>
            <p:cNvSpPr/>
            <p:nvPr/>
          </p:nvSpPr>
          <p:spPr>
            <a:xfrm flipV="1">
              <a:off x="4512" y="3355"/>
              <a:ext cx="770" cy="39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82951" name="Object 91"/>
            <p:cNvGraphicFramePr/>
            <p:nvPr/>
          </p:nvGraphicFramePr>
          <p:xfrm>
            <a:off x="5293" y="3176"/>
            <a:ext cx="24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7" r:id="rId41" imgW="127000" imgH="177165" progId="Equation.3">
                    <p:embed/>
                  </p:oleObj>
                </mc:Choice>
                <mc:Fallback>
                  <p:oleObj r:id="rId41" imgW="127000" imgH="177165" progId="Equation.3">
                    <p:embed/>
                    <p:pic>
                      <p:nvPicPr>
                        <p:cNvPr id="0" name="图片 37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93" y="3176"/>
                          <a:ext cx="240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2" name="Object 92"/>
            <p:cNvGraphicFramePr/>
            <p:nvPr/>
          </p:nvGraphicFramePr>
          <p:xfrm>
            <a:off x="5456" y="3626"/>
            <a:ext cx="3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8" r:id="rId42" imgW="165100" imgH="203200" progId="Equation.3">
                    <p:embed/>
                  </p:oleObj>
                </mc:Choice>
                <mc:Fallback>
                  <p:oleObj r:id="rId42" imgW="165100" imgH="203200" progId="Equation.3">
                    <p:embed/>
                    <p:pic>
                      <p:nvPicPr>
                        <p:cNvPr id="0" name="图片 3794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456" y="3626"/>
                          <a:ext cx="304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3" name="Object 93"/>
            <p:cNvGraphicFramePr/>
            <p:nvPr/>
          </p:nvGraphicFramePr>
          <p:xfrm>
            <a:off x="4305" y="3363"/>
            <a:ext cx="30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19" r:id="rId43" imgW="165100" imgH="203200" progId="Equation.3">
                    <p:embed/>
                  </p:oleObj>
                </mc:Choice>
                <mc:Fallback>
                  <p:oleObj r:id="rId43" imgW="165100" imgH="203200" progId="Equation.3">
                    <p:embed/>
                    <p:pic>
                      <p:nvPicPr>
                        <p:cNvPr id="0" name="图片 379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305" y="3363"/>
                          <a:ext cx="30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988" name="Group 94"/>
            <p:cNvGrpSpPr/>
            <p:nvPr/>
          </p:nvGrpSpPr>
          <p:grpSpPr>
            <a:xfrm>
              <a:off x="4427" y="3706"/>
              <a:ext cx="125" cy="117"/>
              <a:chOff x="3338" y="3796"/>
              <a:chExt cx="125" cy="117"/>
            </a:xfrm>
          </p:grpSpPr>
          <p:graphicFrame>
            <p:nvGraphicFramePr>
              <p:cNvPr id="82956" name="Object 95"/>
              <p:cNvGraphicFramePr/>
              <p:nvPr/>
            </p:nvGraphicFramePr>
            <p:xfrm>
              <a:off x="3382" y="3827"/>
              <a:ext cx="78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120" r:id="rId44" imgW="101600" imgH="114300" progId="Equation.3">
                      <p:embed/>
                    </p:oleObj>
                  </mc:Choice>
                  <mc:Fallback>
                    <p:oleObj r:id="rId44" imgW="101600" imgH="114300" progId="Equation.3">
                      <p:embed/>
                      <p:pic>
                        <p:nvPicPr>
                          <p:cNvPr id="0" name="图片 3796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3382" y="3827"/>
                            <a:ext cx="78" cy="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90" name="Oval 96"/>
              <p:cNvSpPr/>
              <p:nvPr/>
            </p:nvSpPr>
            <p:spPr>
              <a:xfrm>
                <a:off x="3338" y="3796"/>
                <a:ext cx="125" cy="11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82954" name="Object 97"/>
            <p:cNvGraphicFramePr/>
            <p:nvPr/>
          </p:nvGraphicFramePr>
          <p:xfrm>
            <a:off x="4285" y="3821"/>
            <a:ext cx="36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1" r:id="rId46" imgW="241300" imgH="165100" progId="Equation.3">
                    <p:embed/>
                  </p:oleObj>
                </mc:Choice>
                <mc:Fallback>
                  <p:oleObj r:id="rId46" imgW="241300" imgH="165100" progId="Equation.3">
                    <p:embed/>
                    <p:pic>
                      <p:nvPicPr>
                        <p:cNvPr id="0" name="图片 3798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285" y="3821"/>
                          <a:ext cx="36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5" name="Object 98"/>
            <p:cNvGraphicFramePr/>
            <p:nvPr/>
          </p:nvGraphicFramePr>
          <p:xfrm>
            <a:off x="4811" y="3599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22" r:id="rId48" imgW="139700" imgH="177800" progId="Equation.3">
                    <p:embed/>
                  </p:oleObj>
                </mc:Choice>
                <mc:Fallback>
                  <p:oleObj r:id="rId48" imgW="139700" imgH="177800" progId="Equation.3">
                    <p:embed/>
                    <p:pic>
                      <p:nvPicPr>
                        <p:cNvPr id="0" name="图片 3799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811" y="3599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9" name="Line 99"/>
            <p:cNvSpPr/>
            <p:nvPr/>
          </p:nvSpPr>
          <p:spPr>
            <a:xfrm>
              <a:off x="4682" y="3683"/>
              <a:ext cx="92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3"/>
          <p:cNvGraphicFramePr/>
          <p:nvPr/>
        </p:nvGraphicFramePr>
        <p:xfrm>
          <a:off x="3851275" y="836613"/>
          <a:ext cx="19446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r:id="rId3" imgW="723265" imgH="254000" progId="Equation.DSMT4">
                  <p:embed/>
                </p:oleObj>
              </mc:Choice>
              <mc:Fallback>
                <p:oleObj r:id="rId3" imgW="723265" imgH="254000" progId="Equation.DSMT4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836613"/>
                        <a:ext cx="1944688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26"/>
          <p:cNvSpPr txBox="1"/>
          <p:nvPr/>
        </p:nvSpPr>
        <p:spPr>
          <a:xfrm>
            <a:off x="900113" y="14843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讨论</a:t>
            </a:r>
          </a:p>
        </p:txBody>
      </p:sp>
      <p:sp>
        <p:nvSpPr>
          <p:cNvPr id="764958" name="Text Box 30"/>
          <p:cNvSpPr txBox="1"/>
          <p:nvPr/>
        </p:nvSpPr>
        <p:spPr>
          <a:xfrm>
            <a:off x="966788" y="2060575"/>
            <a:ext cx="6845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在一般情况下，空间中电场和磁场同时存在</a:t>
            </a:r>
          </a:p>
        </p:txBody>
      </p:sp>
      <p:graphicFrame>
        <p:nvGraphicFramePr>
          <p:cNvPr id="764959" name="Object 31"/>
          <p:cNvGraphicFramePr/>
          <p:nvPr/>
        </p:nvGraphicFramePr>
        <p:xfrm>
          <a:off x="2622550" y="2652713"/>
          <a:ext cx="23129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r:id="rId5" imgW="1078865" imgH="254000" progId="Equation.DSMT4">
                  <p:embed/>
                </p:oleObj>
              </mc:Choice>
              <mc:Fallback>
                <p:oleObj r:id="rId5" imgW="1078865" imgH="254000" progId="Equation.DSMT4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550" y="2652713"/>
                        <a:ext cx="2312988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60" name="Object 32"/>
          <p:cNvGraphicFramePr/>
          <p:nvPr/>
        </p:nvGraphicFramePr>
        <p:xfrm>
          <a:off x="4922838" y="27781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r:id="rId7" imgW="1155065" imgH="393700" progId="Equation.3">
                  <p:embed/>
                </p:oleObj>
              </mc:Choice>
              <mc:Fallback>
                <p:oleObj r:id="rId7" imgW="1155065" imgH="393700" progId="Equation.3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2838" y="2778125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85" name="Rectangle 57"/>
          <p:cNvSpPr/>
          <p:nvPr/>
        </p:nvSpPr>
        <p:spPr>
          <a:xfrm>
            <a:off x="1033463" y="3213100"/>
            <a:ext cx="63373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安培力是大量带电粒子洛仑兹力的叠加。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8" grpId="0"/>
      <p:bldP spid="76498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18" name="Group 2"/>
          <p:cNvGrpSpPr/>
          <p:nvPr/>
        </p:nvGrpSpPr>
        <p:grpSpPr>
          <a:xfrm>
            <a:off x="1200150" y="425450"/>
            <a:ext cx="6931025" cy="481013"/>
            <a:chOff x="639" y="205"/>
            <a:chExt cx="4235" cy="303"/>
          </a:xfrm>
        </p:grpSpPr>
        <p:sp>
          <p:nvSpPr>
            <p:cNvPr id="85050" name="Text Box 3"/>
            <p:cNvSpPr txBox="1"/>
            <p:nvPr/>
          </p:nvSpPr>
          <p:spPr>
            <a:xfrm>
              <a:off x="639" y="220"/>
              <a:ext cx="4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练习：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求        相互作用洛仑兹力的大小和方向</a:t>
              </a:r>
            </a:p>
          </p:txBody>
        </p:sp>
        <p:graphicFrame>
          <p:nvGraphicFramePr>
            <p:cNvPr id="85017" name="Object 4"/>
            <p:cNvGraphicFramePr/>
            <p:nvPr/>
          </p:nvGraphicFramePr>
          <p:xfrm>
            <a:off x="1625" y="205"/>
            <a:ext cx="57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3" r:id="rId3" imgW="431165" imgH="215900" progId="Equation.3">
                    <p:embed/>
                  </p:oleObj>
                </mc:Choice>
                <mc:Fallback>
                  <p:oleObj r:id="rId3" imgW="431165" imgH="215900" progId="Equation.3">
                    <p:embed/>
                    <p:pic>
                      <p:nvPicPr>
                        <p:cNvPr id="0" name="图片 38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25" y="205"/>
                          <a:ext cx="575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19" name="Group 5"/>
          <p:cNvGrpSpPr/>
          <p:nvPr/>
        </p:nvGrpSpPr>
        <p:grpSpPr>
          <a:xfrm>
            <a:off x="1357313" y="1085850"/>
            <a:ext cx="3219450" cy="2005013"/>
            <a:chOff x="855" y="684"/>
            <a:chExt cx="2028" cy="1263"/>
          </a:xfrm>
        </p:grpSpPr>
        <p:sp>
          <p:nvSpPr>
            <p:cNvPr id="85041" name="Rectangle 6"/>
            <p:cNvSpPr/>
            <p:nvPr/>
          </p:nvSpPr>
          <p:spPr>
            <a:xfrm>
              <a:off x="855" y="684"/>
              <a:ext cx="2028" cy="126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10" name="Object 7"/>
            <p:cNvGraphicFramePr/>
            <p:nvPr/>
          </p:nvGraphicFramePr>
          <p:xfrm>
            <a:off x="2517" y="1348"/>
            <a:ext cx="20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4" r:id="rId5" imgW="165100" imgH="215900" progId="Equation.3">
                    <p:embed/>
                  </p:oleObj>
                </mc:Choice>
                <mc:Fallback>
                  <p:oleObj r:id="rId5" imgW="165100" imgH="215900" progId="Equation.3">
                    <p:embed/>
                    <p:pic>
                      <p:nvPicPr>
                        <p:cNvPr id="0" name="图片 38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17" y="1348"/>
                          <a:ext cx="20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8"/>
            <p:cNvGraphicFramePr/>
            <p:nvPr/>
          </p:nvGraphicFramePr>
          <p:xfrm>
            <a:off x="997" y="1375"/>
            <a:ext cx="2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5" r:id="rId7" imgW="152400" imgH="190500" progId="Equation.3">
                    <p:embed/>
                  </p:oleObj>
                </mc:Choice>
                <mc:Fallback>
                  <p:oleObj r:id="rId7" imgW="152400" imgH="190500" progId="Equation.3">
                    <p:embed/>
                    <p:pic>
                      <p:nvPicPr>
                        <p:cNvPr id="0" name="图片 38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7" y="1375"/>
                          <a:ext cx="224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2" name="Line 9"/>
            <p:cNvSpPr/>
            <p:nvPr/>
          </p:nvSpPr>
          <p:spPr>
            <a:xfrm flipV="1">
              <a:off x="1219" y="996"/>
              <a:ext cx="576" cy="432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43" name="Line 10"/>
            <p:cNvSpPr/>
            <p:nvPr/>
          </p:nvSpPr>
          <p:spPr>
            <a:xfrm>
              <a:off x="1219" y="1428"/>
              <a:ext cx="12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5044" name="Line 11"/>
            <p:cNvSpPr/>
            <p:nvPr/>
          </p:nvSpPr>
          <p:spPr>
            <a:xfrm flipV="1">
              <a:off x="2467" y="996"/>
              <a:ext cx="0" cy="432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45" name="Oval 12"/>
            <p:cNvSpPr/>
            <p:nvPr/>
          </p:nvSpPr>
          <p:spPr>
            <a:xfrm>
              <a:off x="2437" y="1389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12" name="Object 13"/>
            <p:cNvGraphicFramePr/>
            <p:nvPr/>
          </p:nvGraphicFramePr>
          <p:xfrm>
            <a:off x="1433" y="1192"/>
            <a:ext cx="2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6" r:id="rId9" imgW="177800" imgH="215265" progId="Equation.3">
                    <p:embed/>
                  </p:oleObj>
                </mc:Choice>
                <mc:Fallback>
                  <p:oleObj r:id="rId9" imgW="177800" imgH="215265" progId="Equation.3">
                    <p:embed/>
                    <p:pic>
                      <p:nvPicPr>
                        <p:cNvPr id="0" name="图片 380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33" y="1192"/>
                          <a:ext cx="21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3" name="Object 14"/>
            <p:cNvGraphicFramePr/>
            <p:nvPr/>
          </p:nvGraphicFramePr>
          <p:xfrm>
            <a:off x="1807" y="734"/>
            <a:ext cx="26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7" r:id="rId11" imgW="152400" imgH="215900" progId="Equation.3">
                    <p:embed/>
                  </p:oleObj>
                </mc:Choice>
                <mc:Fallback>
                  <p:oleObj r:id="rId11" imgW="152400" imgH="215900" progId="Equation.3">
                    <p:embed/>
                    <p:pic>
                      <p:nvPicPr>
                        <p:cNvPr id="0" name="图片 380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07" y="734"/>
                          <a:ext cx="263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4" name="Object 15"/>
            <p:cNvGraphicFramePr/>
            <p:nvPr/>
          </p:nvGraphicFramePr>
          <p:xfrm>
            <a:off x="1747" y="147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8" r:id="rId13" imgW="228600" imgH="254000" progId="Equation.3">
                    <p:embed/>
                  </p:oleObj>
                </mc:Choice>
                <mc:Fallback>
                  <p:oleObj r:id="rId13" imgW="228600" imgH="254000" progId="Equation.3">
                    <p:embed/>
                    <p:pic>
                      <p:nvPicPr>
                        <p:cNvPr id="0" name="图片 380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47" y="147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5" name="Object 16"/>
            <p:cNvGraphicFramePr/>
            <p:nvPr/>
          </p:nvGraphicFramePr>
          <p:xfrm>
            <a:off x="2407" y="721"/>
            <a:ext cx="2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9" r:id="rId15" imgW="165100" imgH="215900" progId="Equation.3">
                    <p:embed/>
                  </p:oleObj>
                </mc:Choice>
                <mc:Fallback>
                  <p:oleObj r:id="rId15" imgW="165100" imgH="215900" progId="Equation.3">
                    <p:embed/>
                    <p:pic>
                      <p:nvPicPr>
                        <p:cNvPr id="0" name="图片 380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07" y="721"/>
                          <a:ext cx="2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6" name="Object 17"/>
            <p:cNvGraphicFramePr/>
            <p:nvPr/>
          </p:nvGraphicFramePr>
          <p:xfrm>
            <a:off x="2093" y="1153"/>
            <a:ext cx="2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0" r:id="rId17" imgW="190500" imgH="215900" progId="Equation.3">
                    <p:embed/>
                  </p:oleObj>
                </mc:Choice>
                <mc:Fallback>
                  <p:oleObj r:id="rId17" imgW="190500" imgH="215900" progId="Equation.3">
                    <p:embed/>
                    <p:pic>
                      <p:nvPicPr>
                        <p:cNvPr id="0" name="图片 381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93" y="1153"/>
                          <a:ext cx="215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6" name="Line 18"/>
            <p:cNvSpPr/>
            <p:nvPr/>
          </p:nvSpPr>
          <p:spPr>
            <a:xfrm>
              <a:off x="1315" y="1380"/>
              <a:ext cx="48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7" name="Line 19"/>
            <p:cNvSpPr/>
            <p:nvPr/>
          </p:nvSpPr>
          <p:spPr>
            <a:xfrm flipV="1">
              <a:off x="2323" y="133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8" name="Line 20"/>
            <p:cNvSpPr/>
            <p:nvPr/>
          </p:nvSpPr>
          <p:spPr>
            <a:xfrm>
              <a:off x="2323" y="133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9" name="Oval 21"/>
            <p:cNvSpPr/>
            <p:nvPr/>
          </p:nvSpPr>
          <p:spPr>
            <a:xfrm>
              <a:off x="1174" y="142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5002213" y="1201738"/>
            <a:ext cx="2524125" cy="1296987"/>
            <a:chOff x="2585" y="505"/>
            <a:chExt cx="2183" cy="1190"/>
          </a:xfrm>
        </p:grpSpPr>
        <p:graphicFrame>
          <p:nvGraphicFramePr>
            <p:cNvPr id="85008" name="Object 23"/>
            <p:cNvGraphicFramePr/>
            <p:nvPr/>
          </p:nvGraphicFramePr>
          <p:xfrm>
            <a:off x="2614" y="505"/>
            <a:ext cx="2154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1" r:id="rId19" imgW="850265" imgH="405765" progId="Equation.3">
                    <p:embed/>
                  </p:oleObj>
                </mc:Choice>
                <mc:Fallback>
                  <p:oleObj r:id="rId19" imgW="850265" imgH="405765" progId="Equation.3">
                    <p:embed/>
                    <p:pic>
                      <p:nvPicPr>
                        <p:cNvPr id="0" name="图片 381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14" y="505"/>
                          <a:ext cx="2154" cy="7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9" name="Object 24"/>
            <p:cNvGraphicFramePr/>
            <p:nvPr/>
          </p:nvGraphicFramePr>
          <p:xfrm>
            <a:off x="2585" y="1220"/>
            <a:ext cx="1781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2" r:id="rId21" imgW="748665" imgH="254000" progId="Equation.DSMT4">
                    <p:embed/>
                  </p:oleObj>
                </mc:Choice>
                <mc:Fallback>
                  <p:oleObj r:id="rId21" imgW="748665" imgH="254000" progId="Equation.DSMT4">
                    <p:embed/>
                    <p:pic>
                      <p:nvPicPr>
                        <p:cNvPr id="0" name="图片 38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85" y="1220"/>
                          <a:ext cx="1781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>
          <a:xfrm>
            <a:off x="1543050" y="2066925"/>
            <a:ext cx="3036888" cy="3533775"/>
            <a:chOff x="972" y="1302"/>
            <a:chExt cx="1913" cy="2226"/>
          </a:xfrm>
        </p:grpSpPr>
        <p:grpSp>
          <p:nvGrpSpPr>
            <p:cNvPr id="85037" name="Group 26"/>
            <p:cNvGrpSpPr/>
            <p:nvPr/>
          </p:nvGrpSpPr>
          <p:grpSpPr>
            <a:xfrm>
              <a:off x="2024" y="1302"/>
              <a:ext cx="570" cy="448"/>
              <a:chOff x="2024" y="1302"/>
              <a:chExt cx="570" cy="448"/>
            </a:xfrm>
          </p:grpSpPr>
          <p:graphicFrame>
            <p:nvGraphicFramePr>
              <p:cNvPr id="85005" name="Object 27"/>
              <p:cNvGraphicFramePr/>
              <p:nvPr/>
            </p:nvGraphicFramePr>
            <p:xfrm>
              <a:off x="2024" y="1460"/>
              <a:ext cx="29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23" r:id="rId23" imgW="279400" imgH="254000" progId="Equation.DSMT4">
                      <p:embed/>
                    </p:oleObj>
                  </mc:Choice>
                  <mc:Fallback>
                    <p:oleObj r:id="rId23" imgW="279400" imgH="254000" progId="Equation.DSMT4">
                      <p:embed/>
                      <p:pic>
                        <p:nvPicPr>
                          <p:cNvPr id="0" name="图片 3817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24" y="1460"/>
                            <a:ext cx="29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39" name="Group 28"/>
              <p:cNvGrpSpPr/>
              <p:nvPr/>
            </p:nvGrpSpPr>
            <p:grpSpPr>
              <a:xfrm>
                <a:off x="2043" y="1302"/>
                <a:ext cx="551" cy="448"/>
                <a:chOff x="2043" y="1302"/>
                <a:chExt cx="551" cy="448"/>
              </a:xfrm>
            </p:grpSpPr>
            <p:graphicFrame>
              <p:nvGraphicFramePr>
                <p:cNvPr id="85006" name="Object 29"/>
                <p:cNvGraphicFramePr/>
                <p:nvPr/>
              </p:nvGraphicFramePr>
              <p:xfrm>
                <a:off x="2370" y="1302"/>
                <a:ext cx="19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124" r:id="rId25" imgW="165100" imgH="177800" progId="Equation.3">
                        <p:embed/>
                      </p:oleObj>
                    </mc:Choice>
                    <mc:Fallback>
                      <p:oleObj r:id="rId25" imgW="165100" imgH="177800" progId="Equation.3">
                        <p:embed/>
                        <p:pic>
                          <p:nvPicPr>
                            <p:cNvPr id="0" name="图片 3816"/>
                            <p:cNvPicPr/>
                            <p:nvPr/>
                          </p:nvPicPr>
                          <p:blipFill>
                            <a:blip r:embed="rId2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0" y="1302"/>
                              <a:ext cx="198" cy="21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5040" name="Line 30"/>
                <p:cNvSpPr/>
                <p:nvPr/>
              </p:nvSpPr>
              <p:spPr>
                <a:xfrm flipH="1">
                  <a:off x="2043" y="1434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85007" name="Object 31"/>
                <p:cNvGraphicFramePr/>
                <p:nvPr/>
              </p:nvGraphicFramePr>
              <p:xfrm>
                <a:off x="2375" y="1475"/>
                <a:ext cx="219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125" r:id="rId27" imgW="190500" imgH="241300" progId="Equation.3">
                        <p:embed/>
                      </p:oleObj>
                    </mc:Choice>
                    <mc:Fallback>
                      <p:oleObj r:id="rId27" imgW="190500" imgH="241300" progId="Equation.3">
                        <p:embed/>
                        <p:pic>
                          <p:nvPicPr>
                            <p:cNvPr id="0" name="图片 3818"/>
                            <p:cNvPicPr/>
                            <p:nvPr/>
                          </p:nvPicPr>
                          <p:blipFill>
                            <a:blip r:embed="rId2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5" y="1475"/>
                              <a:ext cx="219" cy="2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85002" name="Object 32"/>
            <p:cNvGraphicFramePr/>
            <p:nvPr/>
          </p:nvGraphicFramePr>
          <p:xfrm>
            <a:off x="972" y="2041"/>
            <a:ext cx="186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6" r:id="rId29" imgW="1129030" imgH="405765" progId="Equation.3">
                    <p:embed/>
                  </p:oleObj>
                </mc:Choice>
                <mc:Fallback>
                  <p:oleObj r:id="rId29" imgW="1129030" imgH="405765" progId="Equation.3">
                    <p:embed/>
                    <p:pic>
                      <p:nvPicPr>
                        <p:cNvPr id="0" name="图片 381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972" y="2041"/>
                          <a:ext cx="1864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38" name="Group 33"/>
            <p:cNvGrpSpPr/>
            <p:nvPr/>
          </p:nvGrpSpPr>
          <p:grpSpPr>
            <a:xfrm>
              <a:off x="994" y="2600"/>
              <a:ext cx="1891" cy="928"/>
              <a:chOff x="164" y="2536"/>
              <a:chExt cx="2370" cy="1046"/>
            </a:xfrm>
          </p:grpSpPr>
          <p:graphicFrame>
            <p:nvGraphicFramePr>
              <p:cNvPr id="85003" name="Object 34"/>
              <p:cNvGraphicFramePr/>
              <p:nvPr/>
            </p:nvGraphicFramePr>
            <p:xfrm>
              <a:off x="164" y="2536"/>
              <a:ext cx="2152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27" r:id="rId31" imgW="1205865" imgH="241300" progId="Equation.DSMT4">
                      <p:embed/>
                    </p:oleObj>
                  </mc:Choice>
                  <mc:Fallback>
                    <p:oleObj r:id="rId31" imgW="1205865" imgH="241300" progId="Equation.DSMT4">
                      <p:embed/>
                      <p:pic>
                        <p:nvPicPr>
                          <p:cNvPr id="0" name="图片 381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64" y="2536"/>
                            <a:ext cx="2152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4" name="Object 35"/>
              <p:cNvGraphicFramePr/>
              <p:nvPr/>
            </p:nvGraphicFramePr>
            <p:xfrm>
              <a:off x="609" y="2994"/>
              <a:ext cx="1925" cy="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28" r:id="rId33" imgW="1179830" imgH="405765" progId="Equation.3">
                      <p:embed/>
                    </p:oleObj>
                  </mc:Choice>
                  <mc:Fallback>
                    <p:oleObj r:id="rId33" imgW="1179830" imgH="405765" progId="Equation.3">
                      <p:embed/>
                      <p:pic>
                        <p:nvPicPr>
                          <p:cNvPr id="0" name="图片 3815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609" y="2994"/>
                            <a:ext cx="1925" cy="5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6"/>
          <p:cNvGrpSpPr/>
          <p:nvPr/>
        </p:nvGrpSpPr>
        <p:grpSpPr>
          <a:xfrm>
            <a:off x="1638300" y="1841500"/>
            <a:ext cx="6638925" cy="3698875"/>
            <a:chOff x="1032" y="1160"/>
            <a:chExt cx="4182" cy="2330"/>
          </a:xfrm>
        </p:grpSpPr>
        <p:grpSp>
          <p:nvGrpSpPr>
            <p:cNvPr id="85032" name="Group 37"/>
            <p:cNvGrpSpPr/>
            <p:nvPr/>
          </p:nvGrpSpPr>
          <p:grpSpPr>
            <a:xfrm>
              <a:off x="1032" y="1160"/>
              <a:ext cx="671" cy="728"/>
              <a:chOff x="1032" y="1160"/>
              <a:chExt cx="671" cy="728"/>
            </a:xfrm>
          </p:grpSpPr>
          <p:sp>
            <p:nvSpPr>
              <p:cNvPr id="85033" name="Line 38"/>
              <p:cNvSpPr/>
              <p:nvPr/>
            </p:nvSpPr>
            <p:spPr>
              <a:xfrm>
                <a:off x="1224" y="1476"/>
                <a:ext cx="204" cy="27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5000" name="Object 39"/>
              <p:cNvGraphicFramePr/>
              <p:nvPr/>
            </p:nvGraphicFramePr>
            <p:xfrm>
              <a:off x="1032" y="1160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29" r:id="rId35" imgW="203200" imgH="241300" progId="Equation.3">
                      <p:embed/>
                    </p:oleObj>
                  </mc:Choice>
                  <mc:Fallback>
                    <p:oleObj r:id="rId35" imgW="203200" imgH="241300" progId="Equation.3">
                      <p:embed/>
                      <p:pic>
                        <p:nvPicPr>
                          <p:cNvPr id="0" name="图片 3819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32" y="1160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1" name="Object 40"/>
              <p:cNvGraphicFramePr/>
              <p:nvPr/>
            </p:nvGraphicFramePr>
            <p:xfrm>
              <a:off x="1443" y="1647"/>
              <a:ext cx="2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30" r:id="rId37" imgW="279400" imgH="254000" progId="Equation.DSMT4">
                      <p:embed/>
                    </p:oleObj>
                  </mc:Choice>
                  <mc:Fallback>
                    <p:oleObj r:id="rId37" imgW="279400" imgH="254000" progId="Equation.DSMT4">
                      <p:embed/>
                      <p:pic>
                        <p:nvPicPr>
                          <p:cNvPr id="0" name="图片 3823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43" y="1647"/>
                            <a:ext cx="2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34" name="Group 41"/>
              <p:cNvGrpSpPr/>
              <p:nvPr/>
            </p:nvGrpSpPr>
            <p:grpSpPr>
              <a:xfrm>
                <a:off x="1142" y="1382"/>
                <a:ext cx="125" cy="129"/>
                <a:chOff x="1142" y="1382"/>
                <a:chExt cx="125" cy="129"/>
              </a:xfrm>
            </p:grpSpPr>
            <p:sp>
              <p:nvSpPr>
                <p:cNvPr id="85035" name="Oval 42"/>
                <p:cNvSpPr/>
                <p:nvPr/>
              </p:nvSpPr>
              <p:spPr>
                <a:xfrm>
                  <a:off x="1142" y="1382"/>
                  <a:ext cx="125" cy="129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36" name="Oval 43"/>
                <p:cNvSpPr/>
                <p:nvPr/>
              </p:nvSpPr>
              <p:spPr>
                <a:xfrm>
                  <a:off x="1193" y="1436"/>
                  <a:ext cx="40" cy="40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aphicFrame>
          <p:nvGraphicFramePr>
            <p:cNvPr id="84997" name="Object 44"/>
            <p:cNvGraphicFramePr/>
            <p:nvPr/>
          </p:nvGraphicFramePr>
          <p:xfrm>
            <a:off x="3265" y="1943"/>
            <a:ext cx="1680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1" r:id="rId39" imgW="1154430" imgH="405765" progId="Equation.3">
                    <p:embed/>
                  </p:oleObj>
                </mc:Choice>
                <mc:Fallback>
                  <p:oleObj r:id="rId39" imgW="1154430" imgH="405765" progId="Equation.3">
                    <p:embed/>
                    <p:pic>
                      <p:nvPicPr>
                        <p:cNvPr id="0" name="图片 3820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265" y="1943"/>
                          <a:ext cx="1680" cy="5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8" name="Object 45"/>
            <p:cNvGraphicFramePr/>
            <p:nvPr/>
          </p:nvGraphicFramePr>
          <p:xfrm>
            <a:off x="3229" y="2522"/>
            <a:ext cx="186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2" r:id="rId41" imgW="1180465" imgH="241300" progId="Equation.DSMT4">
                    <p:embed/>
                  </p:oleObj>
                </mc:Choice>
                <mc:Fallback>
                  <p:oleObj r:id="rId41" imgW="1180465" imgH="241300" progId="Equation.DSMT4">
                    <p:embed/>
                    <p:pic>
                      <p:nvPicPr>
                        <p:cNvPr id="0" name="图片 382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229" y="2522"/>
                          <a:ext cx="1861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9" name="Object 46"/>
            <p:cNvGraphicFramePr/>
            <p:nvPr/>
          </p:nvGraphicFramePr>
          <p:xfrm>
            <a:off x="3629" y="2997"/>
            <a:ext cx="15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3" r:id="rId43" imgW="1192530" imgH="405765" progId="Equation.3">
                    <p:embed/>
                  </p:oleObj>
                </mc:Choice>
                <mc:Fallback>
                  <p:oleObj r:id="rId43" imgW="1192530" imgH="405765" progId="Equation.3">
                    <p:embed/>
                    <p:pic>
                      <p:nvPicPr>
                        <p:cNvPr id="0" name="图片 3822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629" y="2997"/>
                          <a:ext cx="1585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7"/>
          <p:cNvGrpSpPr/>
          <p:nvPr/>
        </p:nvGrpSpPr>
        <p:grpSpPr>
          <a:xfrm>
            <a:off x="1674813" y="5808663"/>
            <a:ext cx="4926012" cy="498475"/>
            <a:chOff x="1721" y="3722"/>
            <a:chExt cx="3103" cy="314"/>
          </a:xfrm>
        </p:grpSpPr>
        <p:graphicFrame>
          <p:nvGraphicFramePr>
            <p:cNvPr id="84994" name="Object 48"/>
            <p:cNvGraphicFramePr/>
            <p:nvPr/>
          </p:nvGraphicFramePr>
          <p:xfrm>
            <a:off x="1721" y="3722"/>
            <a:ext cx="120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4" r:id="rId45" imgW="901065" imgH="254000" progId="Equation.DSMT4">
                    <p:embed/>
                  </p:oleObj>
                </mc:Choice>
                <mc:Fallback>
                  <p:oleObj r:id="rId45" imgW="901065" imgH="254000" progId="Equation.DSMT4">
                    <p:embed/>
                    <p:pic>
                      <p:nvPicPr>
                        <p:cNvPr id="0" name="图片 3824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721" y="3722"/>
                          <a:ext cx="1202" cy="299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24" name="Group 49"/>
            <p:cNvGrpSpPr/>
            <p:nvPr/>
          </p:nvGrpSpPr>
          <p:grpSpPr>
            <a:xfrm>
              <a:off x="3048" y="3725"/>
              <a:ext cx="1776" cy="311"/>
              <a:chOff x="3048" y="3725"/>
              <a:chExt cx="1776" cy="311"/>
            </a:xfrm>
          </p:grpSpPr>
          <p:graphicFrame>
            <p:nvGraphicFramePr>
              <p:cNvPr id="84995" name="Object 50"/>
              <p:cNvGraphicFramePr/>
              <p:nvPr/>
            </p:nvGraphicFramePr>
            <p:xfrm>
              <a:off x="3048" y="3725"/>
              <a:ext cx="20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35" r:id="rId47" imgW="165100" imgH="215900" progId="Equation.3">
                      <p:embed/>
                    </p:oleObj>
                  </mc:Choice>
                  <mc:Fallback>
                    <p:oleObj r:id="rId47" imgW="165100" imgH="215900" progId="Equation.3">
                      <p:embed/>
                      <p:pic>
                        <p:nvPicPr>
                          <p:cNvPr id="0" name="图片 3825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3048" y="3725"/>
                            <a:ext cx="201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996" name="Object 51"/>
              <p:cNvGraphicFramePr/>
              <p:nvPr/>
            </p:nvGraphicFramePr>
            <p:xfrm>
              <a:off x="4637" y="3735"/>
              <a:ext cx="187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36" r:id="rId49" imgW="165100" imgH="215900" progId="Equation.3">
                      <p:embed/>
                    </p:oleObj>
                  </mc:Choice>
                  <mc:Fallback>
                    <p:oleObj r:id="rId49" imgW="165100" imgH="215900" progId="Equation.3">
                      <p:embed/>
                      <p:pic>
                        <p:nvPicPr>
                          <p:cNvPr id="0" name="图片 38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37" y="3735"/>
                            <a:ext cx="187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25" name="Group 52"/>
              <p:cNvGrpSpPr/>
              <p:nvPr/>
            </p:nvGrpSpPr>
            <p:grpSpPr>
              <a:xfrm>
                <a:off x="3300" y="3852"/>
                <a:ext cx="384" cy="96"/>
                <a:chOff x="3300" y="3852"/>
                <a:chExt cx="384" cy="96"/>
              </a:xfrm>
            </p:grpSpPr>
            <p:sp>
              <p:nvSpPr>
                <p:cNvPr id="85030" name="Line 53"/>
                <p:cNvSpPr/>
                <p:nvPr/>
              </p:nvSpPr>
              <p:spPr>
                <a:xfrm>
                  <a:off x="3300" y="3852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5031" name="Line 54"/>
                <p:cNvSpPr/>
                <p:nvPr/>
              </p:nvSpPr>
              <p:spPr>
                <a:xfrm>
                  <a:off x="3300" y="3948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</p:grpSp>
          <p:grpSp>
            <p:nvGrpSpPr>
              <p:cNvPr id="85026" name="Group 55"/>
              <p:cNvGrpSpPr/>
              <p:nvPr/>
            </p:nvGrpSpPr>
            <p:grpSpPr>
              <a:xfrm>
                <a:off x="4170" y="3855"/>
                <a:ext cx="384" cy="96"/>
                <a:chOff x="4332" y="3828"/>
                <a:chExt cx="384" cy="96"/>
              </a:xfrm>
            </p:grpSpPr>
            <p:sp>
              <p:nvSpPr>
                <p:cNvPr id="85028" name="Line 56"/>
                <p:cNvSpPr/>
                <p:nvPr/>
              </p:nvSpPr>
              <p:spPr>
                <a:xfrm>
                  <a:off x="4332" y="3828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5029" name="Line 57"/>
                <p:cNvSpPr/>
                <p:nvPr/>
              </p:nvSpPr>
              <p:spPr>
                <a:xfrm>
                  <a:off x="4332" y="3924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</p:grpSp>
          <p:sp>
            <p:nvSpPr>
              <p:cNvPr id="85027" name="Text Box 58"/>
              <p:cNvSpPr txBox="1"/>
              <p:nvPr/>
            </p:nvSpPr>
            <p:spPr>
              <a:xfrm>
                <a:off x="3720" y="3786"/>
                <a:ext cx="4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磁场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0" name="Text Box 2"/>
          <p:cNvSpPr txBox="1"/>
          <p:nvPr/>
        </p:nvSpPr>
        <p:spPr>
          <a:xfrm>
            <a:off x="684213" y="476250"/>
            <a:ext cx="4824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带电粒子在电磁场中的运动</a:t>
            </a:r>
          </a:p>
        </p:txBody>
      </p:sp>
      <p:sp>
        <p:nvSpPr>
          <p:cNvPr id="86041" name="Rectangle 5"/>
          <p:cNvSpPr/>
          <p:nvPr/>
        </p:nvSpPr>
        <p:spPr>
          <a:xfrm>
            <a:off x="1614488" y="4697413"/>
            <a:ext cx="941387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匀速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直线</a:t>
            </a: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</a:t>
            </a:r>
          </a:p>
        </p:txBody>
      </p:sp>
      <p:graphicFrame>
        <p:nvGraphicFramePr>
          <p:cNvPr id="86018" name="Object 6"/>
          <p:cNvGraphicFramePr/>
          <p:nvPr/>
        </p:nvGraphicFramePr>
        <p:xfrm>
          <a:off x="1465263" y="4065588"/>
          <a:ext cx="1139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r:id="rId3" imgW="431800" imgH="228600" progId="Equation.DSMT4">
                  <p:embed/>
                </p:oleObj>
              </mc:Choice>
              <mc:Fallback>
                <p:oleObj r:id="rId3" imgW="431800" imgH="228600" progId="Equation.DSMT4">
                  <p:embed/>
                  <p:pic>
                    <p:nvPicPr>
                      <p:cNvPr id="0" name="图片 38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5263" y="4065588"/>
                        <a:ext cx="11398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2" name="Line 10"/>
          <p:cNvSpPr/>
          <p:nvPr/>
        </p:nvSpPr>
        <p:spPr>
          <a:xfrm>
            <a:off x="684213" y="1255713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3" name="Line 11"/>
          <p:cNvSpPr/>
          <p:nvPr/>
        </p:nvSpPr>
        <p:spPr>
          <a:xfrm>
            <a:off x="684213" y="3609975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4" name="Line 12"/>
          <p:cNvSpPr/>
          <p:nvPr/>
        </p:nvSpPr>
        <p:spPr>
          <a:xfrm>
            <a:off x="684213" y="6092825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5" name="Line 13"/>
          <p:cNvSpPr/>
          <p:nvPr/>
        </p:nvSpPr>
        <p:spPr>
          <a:xfrm>
            <a:off x="68421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6" name="Line 14"/>
          <p:cNvSpPr/>
          <p:nvPr/>
        </p:nvSpPr>
        <p:spPr>
          <a:xfrm>
            <a:off x="140176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7" name="Line 15"/>
          <p:cNvSpPr/>
          <p:nvPr/>
        </p:nvSpPr>
        <p:spPr>
          <a:xfrm>
            <a:off x="865981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8" name="Line 16"/>
          <p:cNvSpPr/>
          <p:nvPr/>
        </p:nvSpPr>
        <p:spPr>
          <a:xfrm>
            <a:off x="1401763" y="4067175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9" name="Line 17"/>
          <p:cNvSpPr/>
          <p:nvPr/>
        </p:nvSpPr>
        <p:spPr>
          <a:xfrm>
            <a:off x="1401763" y="4589463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0" name="Line 18"/>
          <p:cNvSpPr/>
          <p:nvPr/>
        </p:nvSpPr>
        <p:spPr>
          <a:xfrm>
            <a:off x="1417638" y="2300288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1" name="Line 19"/>
          <p:cNvSpPr/>
          <p:nvPr/>
        </p:nvSpPr>
        <p:spPr>
          <a:xfrm>
            <a:off x="1401763" y="1712913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2" name="Line 20"/>
          <p:cNvSpPr/>
          <p:nvPr/>
        </p:nvSpPr>
        <p:spPr>
          <a:xfrm>
            <a:off x="2838450" y="2333625"/>
            <a:ext cx="0" cy="375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3" name="Line 21"/>
          <p:cNvSpPr/>
          <p:nvPr/>
        </p:nvSpPr>
        <p:spPr>
          <a:xfrm>
            <a:off x="5435600" y="2300288"/>
            <a:ext cx="0" cy="37925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4" name="Line 22"/>
          <p:cNvSpPr/>
          <p:nvPr/>
        </p:nvSpPr>
        <p:spPr>
          <a:xfrm flipV="1">
            <a:off x="2838450" y="12557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5" name="Line 23"/>
          <p:cNvSpPr/>
          <p:nvPr/>
        </p:nvSpPr>
        <p:spPr>
          <a:xfrm flipV="1">
            <a:off x="5435600" y="12557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6" name="Text Box 24"/>
          <p:cNvSpPr txBox="1"/>
          <p:nvPr/>
        </p:nvSpPr>
        <p:spPr>
          <a:xfrm>
            <a:off x="755650" y="1700213"/>
            <a:ext cx="549275" cy="13684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匀强电场</a:t>
            </a:r>
          </a:p>
        </p:txBody>
      </p:sp>
      <p:sp>
        <p:nvSpPr>
          <p:cNvPr id="86057" name="Text Box 25"/>
          <p:cNvSpPr txBox="1"/>
          <p:nvPr/>
        </p:nvSpPr>
        <p:spPr>
          <a:xfrm>
            <a:off x="692150" y="3860800"/>
            <a:ext cx="549275" cy="13017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匀强磁场</a:t>
            </a:r>
          </a:p>
        </p:txBody>
      </p:sp>
      <p:graphicFrame>
        <p:nvGraphicFramePr>
          <p:cNvPr id="86019" name="Object 26"/>
          <p:cNvGraphicFramePr/>
          <p:nvPr/>
        </p:nvGraphicFramePr>
        <p:xfrm>
          <a:off x="1689100" y="1258888"/>
          <a:ext cx="1012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r:id="rId5" imgW="469265" imgH="254000" progId="Equation.3">
                  <p:embed/>
                </p:oleObj>
              </mc:Choice>
              <mc:Fallback>
                <p:oleObj r:id="rId5" imgW="469265" imgH="254000" progId="Equation.3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100" y="1258888"/>
                        <a:ext cx="10128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27"/>
          <p:cNvGraphicFramePr/>
          <p:nvPr/>
        </p:nvGraphicFramePr>
        <p:xfrm>
          <a:off x="3603625" y="1223963"/>
          <a:ext cx="1216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r:id="rId7" imgW="545465" imgH="254000" progId="Equation.3">
                  <p:embed/>
                </p:oleObj>
              </mc:Choice>
              <mc:Fallback>
                <p:oleObj r:id="rId7" imgW="545465" imgH="254000" progId="Equation.3">
                  <p:embed/>
                  <p:pic>
                    <p:nvPicPr>
                      <p:cNvPr id="0" name="图片 38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3625" y="1223963"/>
                        <a:ext cx="12160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29"/>
          <p:cNvGraphicFramePr/>
          <p:nvPr/>
        </p:nvGraphicFramePr>
        <p:xfrm>
          <a:off x="6988175" y="1289050"/>
          <a:ext cx="3206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r:id="rId9" imgW="139700" imgH="177800" progId="Equation.3">
                  <p:embed/>
                </p:oleObj>
              </mc:Choice>
              <mc:Fallback>
                <p:oleObj r:id="rId9" imgW="139700" imgH="177800" progId="Equation.3">
                  <p:embed/>
                  <p:pic>
                    <p:nvPicPr>
                      <p:cNvPr id="0" name="图片 38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8175" y="1289050"/>
                        <a:ext cx="320675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31"/>
          <p:cNvSpPr txBox="1"/>
          <p:nvPr/>
        </p:nvSpPr>
        <p:spPr>
          <a:xfrm>
            <a:off x="5997464" y="1281906"/>
            <a:ext cx="1593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与   夹  角</a:t>
            </a:r>
          </a:p>
        </p:txBody>
      </p:sp>
      <p:graphicFrame>
        <p:nvGraphicFramePr>
          <p:cNvPr id="86022" name="Object 32"/>
          <p:cNvGraphicFramePr/>
          <p:nvPr/>
        </p:nvGraphicFramePr>
        <p:xfrm>
          <a:off x="5795963" y="1279525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r:id="rId11" imgW="152400" imgH="228600" progId="Equation.DSMT4">
                  <p:embed/>
                </p:oleObj>
              </mc:Choice>
              <mc:Fallback>
                <p:oleObj r:id="rId11" imgW="152400" imgH="228600" progId="Equation.DSMT4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5963" y="1279525"/>
                        <a:ext cx="32067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9" name="Group 33"/>
          <p:cNvGrpSpPr/>
          <p:nvPr/>
        </p:nvGrpSpPr>
        <p:grpSpPr>
          <a:xfrm>
            <a:off x="1587500" y="3556000"/>
            <a:ext cx="6502400" cy="568325"/>
            <a:chOff x="1257" y="2061"/>
            <a:chExt cx="3756" cy="315"/>
          </a:xfrm>
        </p:grpSpPr>
        <p:grpSp>
          <p:nvGrpSpPr>
            <p:cNvPr id="86076" name="Group 34"/>
            <p:cNvGrpSpPr/>
            <p:nvPr/>
          </p:nvGrpSpPr>
          <p:grpSpPr>
            <a:xfrm>
              <a:off x="3755" y="2061"/>
              <a:ext cx="1258" cy="314"/>
              <a:chOff x="3755" y="2061"/>
              <a:chExt cx="1258" cy="314"/>
            </a:xfrm>
          </p:grpSpPr>
          <p:grpSp>
            <p:nvGrpSpPr>
              <p:cNvPr id="86077" name="Group 35"/>
              <p:cNvGrpSpPr/>
              <p:nvPr/>
            </p:nvGrpSpPr>
            <p:grpSpPr>
              <a:xfrm>
                <a:off x="3755" y="2061"/>
                <a:ext cx="1258" cy="314"/>
                <a:chOff x="3755" y="2061"/>
                <a:chExt cx="1258" cy="314"/>
              </a:xfrm>
            </p:grpSpPr>
            <p:sp>
              <p:nvSpPr>
                <p:cNvPr id="86078" name="Text Box 36"/>
                <p:cNvSpPr txBox="1"/>
                <p:nvPr/>
              </p:nvSpPr>
              <p:spPr>
                <a:xfrm>
                  <a:off x="3931" y="2061"/>
                  <a:ext cx="1082" cy="2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vl="0" eaLnBrk="1" hangingPunct="1"/>
                  <a:r>
                    <a:rPr lang="zh-CN" altLang="en-US" sz="2400" dirty="0">
                      <a:latin typeface="楷体_GB2312" pitchFamily="49" charset="-122"/>
                      <a:ea typeface="楷体_GB2312" pitchFamily="49" charset="-122"/>
                    </a:rPr>
                    <a:t>与   夹  角</a:t>
                  </a:r>
                </a:p>
              </p:txBody>
            </p:sp>
            <p:graphicFrame>
              <p:nvGraphicFramePr>
                <p:cNvPr id="86039" name="Object 37"/>
                <p:cNvGraphicFramePr/>
                <p:nvPr/>
              </p:nvGraphicFramePr>
              <p:xfrm>
                <a:off x="3755" y="2086"/>
                <a:ext cx="630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8158" r:id="rId13" imgW="507365" imgH="254000" progId="Equation.3">
                        <p:embed/>
                      </p:oleObj>
                    </mc:Choice>
                    <mc:Fallback>
                      <p:oleObj r:id="rId13" imgW="507365" imgH="254000" progId="Equation.3">
                        <p:embed/>
                        <p:pic>
                          <p:nvPicPr>
                            <p:cNvPr id="0" name="图片 3832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55" y="2086"/>
                              <a:ext cx="630" cy="2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6038" name="Object 38"/>
              <p:cNvGraphicFramePr/>
              <p:nvPr/>
            </p:nvGraphicFramePr>
            <p:xfrm>
              <a:off x="4599" y="2154"/>
              <a:ext cx="1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59" r:id="rId15" imgW="279400" imgH="368300" progId="Equation.3">
                      <p:embed/>
                    </p:oleObj>
                  </mc:Choice>
                  <mc:Fallback>
                    <p:oleObj r:id="rId15" imgW="279400" imgH="368300" progId="Equation.3">
                      <p:embed/>
                      <p:pic>
                        <p:nvPicPr>
                          <p:cNvPr id="0" name="图片 383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599" y="2154"/>
                            <a:ext cx="12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036" name="Object 39"/>
            <p:cNvGraphicFramePr/>
            <p:nvPr/>
          </p:nvGraphicFramePr>
          <p:xfrm>
            <a:off x="1257" y="2064"/>
            <a:ext cx="5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0" r:id="rId17" imgW="456565" imgH="254000" progId="Equation.3">
                    <p:embed/>
                  </p:oleObj>
                </mc:Choice>
                <mc:Fallback>
                  <p:oleObj r:id="rId17" imgW="456565" imgH="254000" progId="Equation.3">
                    <p:embed/>
                    <p:pic>
                      <p:nvPicPr>
                        <p:cNvPr id="0" name="图片 383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57" y="2064"/>
                          <a:ext cx="58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7" name="Object 40"/>
            <p:cNvGraphicFramePr/>
            <p:nvPr/>
          </p:nvGraphicFramePr>
          <p:xfrm>
            <a:off x="2444" y="2069"/>
            <a:ext cx="75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1" r:id="rId19" imgW="532765" imgH="254000" progId="Equation.3">
                    <p:embed/>
                  </p:oleObj>
                </mc:Choice>
                <mc:Fallback>
                  <p:oleObj r:id="rId19" imgW="532765" imgH="254000" progId="Equation.3">
                    <p:embed/>
                    <p:pic>
                      <p:nvPicPr>
                        <p:cNvPr id="0" name="图片 383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44" y="2069"/>
                          <a:ext cx="75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3" name="Object 42"/>
          <p:cNvGraphicFramePr/>
          <p:nvPr/>
        </p:nvGraphicFramePr>
        <p:xfrm>
          <a:off x="3425825" y="4122738"/>
          <a:ext cx="1700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2" r:id="rId21" imgW="673100" imgH="228600" progId="Equation.DSMT4">
                  <p:embed/>
                </p:oleObj>
              </mc:Choice>
              <mc:Fallback>
                <p:oleObj r:id="rId21" imgW="673100" imgH="228600" progId="Equation.DSMT4">
                  <p:embed/>
                  <p:pic>
                    <p:nvPicPr>
                      <p:cNvPr id="0" name="图片 38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25825" y="4122738"/>
                        <a:ext cx="17002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0" name="Text Box 44"/>
          <p:cNvSpPr txBox="1"/>
          <p:nvPr/>
        </p:nvSpPr>
        <p:spPr>
          <a:xfrm>
            <a:off x="3035300" y="4645025"/>
            <a:ext cx="2328863" cy="455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匀速率圆周运动</a:t>
            </a:r>
          </a:p>
        </p:txBody>
      </p:sp>
      <p:graphicFrame>
        <p:nvGraphicFramePr>
          <p:cNvPr id="86024" name="Object 45"/>
          <p:cNvGraphicFramePr/>
          <p:nvPr/>
        </p:nvGraphicFramePr>
        <p:xfrm>
          <a:off x="3322638" y="5119688"/>
          <a:ext cx="1905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3" r:id="rId23" imgW="825500" imgH="228600" progId="Equation.3">
                  <p:embed/>
                </p:oleObj>
              </mc:Choice>
              <mc:Fallback>
                <p:oleObj r:id="rId23" imgW="825500" imgH="228600" progId="Equation.3">
                  <p:embed/>
                  <p:pic>
                    <p:nvPicPr>
                      <p:cNvPr id="0" name="图片 383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22638" y="5119688"/>
                        <a:ext cx="19050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46"/>
          <p:cNvGraphicFramePr/>
          <p:nvPr/>
        </p:nvGraphicFramePr>
        <p:xfrm>
          <a:off x="3282950" y="5589588"/>
          <a:ext cx="1801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r:id="rId25" imgW="875030" imgH="215900" progId="Equation.3">
                  <p:embed/>
                </p:oleObj>
              </mc:Choice>
              <mc:Fallback>
                <p:oleObj r:id="rId25" imgW="875030" imgH="215900" progId="Equation.3">
                  <p:embed/>
                  <p:pic>
                    <p:nvPicPr>
                      <p:cNvPr id="0" name="图片 383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82950" y="5589588"/>
                        <a:ext cx="180181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48"/>
          <p:cNvGraphicFramePr/>
          <p:nvPr/>
        </p:nvGraphicFramePr>
        <p:xfrm>
          <a:off x="5975350" y="4135438"/>
          <a:ext cx="23542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r:id="rId27" imgW="927100" imgH="228600" progId="Equation.DSMT4">
                  <p:embed/>
                </p:oleObj>
              </mc:Choice>
              <mc:Fallback>
                <p:oleObj r:id="rId27" imgW="927100" imgH="228600" progId="Equation.DSMT4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75350" y="4135438"/>
                        <a:ext cx="2354263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Text Box 50"/>
          <p:cNvSpPr txBox="1"/>
          <p:nvPr/>
        </p:nvSpPr>
        <p:spPr>
          <a:xfrm>
            <a:off x="5703888" y="4603750"/>
            <a:ext cx="304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等螺距螺旋线运动</a:t>
            </a:r>
          </a:p>
        </p:txBody>
      </p:sp>
      <p:graphicFrame>
        <p:nvGraphicFramePr>
          <p:cNvPr id="86027" name="Object 51"/>
          <p:cNvGraphicFramePr/>
          <p:nvPr/>
        </p:nvGraphicFramePr>
        <p:xfrm>
          <a:off x="5508625" y="5014913"/>
          <a:ext cx="300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r:id="rId29" imgW="1790700" imgH="228600" progId="Equation.3">
                  <p:embed/>
                </p:oleObj>
              </mc:Choice>
              <mc:Fallback>
                <p:oleObj r:id="rId29" imgW="1790700" imgH="228600" progId="Equation.3">
                  <p:embed/>
                  <p:pic>
                    <p:nvPicPr>
                      <p:cNvPr id="0" name="图片 384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08625" y="5014913"/>
                        <a:ext cx="300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52"/>
          <p:cNvGraphicFramePr/>
          <p:nvPr/>
        </p:nvGraphicFramePr>
        <p:xfrm>
          <a:off x="5508625" y="5327650"/>
          <a:ext cx="31051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r:id="rId31" imgW="1447165" imgH="431800" progId="Equation.3">
                  <p:embed/>
                </p:oleObj>
              </mc:Choice>
              <mc:Fallback>
                <p:oleObj r:id="rId31" imgW="1447165" imgH="431800" progId="Equation.3">
                  <p:embed/>
                  <p:pic>
                    <p:nvPicPr>
                      <p:cNvPr id="0" name="图片 384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508625" y="5327650"/>
                        <a:ext cx="310515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2" name="Rectangle 54"/>
          <p:cNvSpPr/>
          <p:nvPr/>
        </p:nvSpPr>
        <p:spPr>
          <a:xfrm>
            <a:off x="3506788" y="2389188"/>
            <a:ext cx="1755775" cy="10318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63" name="Rectangle 55"/>
          <p:cNvSpPr/>
          <p:nvPr/>
        </p:nvSpPr>
        <p:spPr>
          <a:xfrm>
            <a:off x="6464300" y="2338388"/>
            <a:ext cx="1492250" cy="11620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64" name="Text Box 57"/>
          <p:cNvSpPr txBox="1"/>
          <p:nvPr/>
        </p:nvSpPr>
        <p:spPr>
          <a:xfrm>
            <a:off x="1338263" y="2420938"/>
            <a:ext cx="157797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匀变速</a:t>
            </a:r>
          </a:p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直线运动</a:t>
            </a:r>
          </a:p>
        </p:txBody>
      </p:sp>
      <p:sp>
        <p:nvSpPr>
          <p:cNvPr id="86065" name="Text Box 58"/>
          <p:cNvSpPr txBox="1"/>
          <p:nvPr/>
        </p:nvSpPr>
        <p:spPr>
          <a:xfrm>
            <a:off x="2936875" y="2455863"/>
            <a:ext cx="549275" cy="1117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类平抛</a:t>
            </a:r>
          </a:p>
        </p:txBody>
      </p:sp>
      <p:sp>
        <p:nvSpPr>
          <p:cNvPr id="86066" name="Text Box 59"/>
          <p:cNvSpPr txBox="1"/>
          <p:nvPr/>
        </p:nvSpPr>
        <p:spPr>
          <a:xfrm>
            <a:off x="5795963" y="2416175"/>
            <a:ext cx="549275" cy="10128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类斜抛</a:t>
            </a:r>
          </a:p>
        </p:txBody>
      </p:sp>
      <p:grpSp>
        <p:nvGrpSpPr>
          <p:cNvPr id="86067" name="Group 60"/>
          <p:cNvGrpSpPr/>
          <p:nvPr/>
        </p:nvGrpSpPr>
        <p:grpSpPr>
          <a:xfrm>
            <a:off x="3667125" y="2519363"/>
            <a:ext cx="1598613" cy="787400"/>
            <a:chOff x="2495" y="1495"/>
            <a:chExt cx="923" cy="436"/>
          </a:xfrm>
        </p:grpSpPr>
        <p:sp>
          <p:nvSpPr>
            <p:cNvPr id="86073" name="Line 61"/>
            <p:cNvSpPr/>
            <p:nvPr/>
          </p:nvSpPr>
          <p:spPr>
            <a:xfrm flipV="1">
              <a:off x="2495" y="1495"/>
              <a:ext cx="729" cy="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4" name="Line 62"/>
            <p:cNvSpPr/>
            <p:nvPr/>
          </p:nvSpPr>
          <p:spPr>
            <a:xfrm>
              <a:off x="2495" y="1504"/>
              <a:ext cx="0" cy="35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5" name="Arc 63"/>
            <p:cNvSpPr/>
            <p:nvPr/>
          </p:nvSpPr>
          <p:spPr>
            <a:xfrm>
              <a:off x="2619" y="1504"/>
              <a:ext cx="664" cy="427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4" name="Object 64"/>
            <p:cNvGraphicFramePr/>
            <p:nvPr/>
          </p:nvGraphicFramePr>
          <p:xfrm>
            <a:off x="2592" y="1681"/>
            <a:ext cx="1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8" r:id="rId33" imgW="165100" imgH="203200" progId="Equation.3">
                    <p:embed/>
                  </p:oleObj>
                </mc:Choice>
                <mc:Fallback>
                  <p:oleObj r:id="rId33" imgW="165100" imgH="203200" progId="Equation.3">
                    <p:embed/>
                    <p:pic>
                      <p:nvPicPr>
                        <p:cNvPr id="0" name="图片 3842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592" y="1681"/>
                          <a:ext cx="180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5" name="Object 65"/>
            <p:cNvGraphicFramePr/>
            <p:nvPr/>
          </p:nvGraphicFramePr>
          <p:xfrm>
            <a:off x="3217" y="1570"/>
            <a:ext cx="20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69" r:id="rId35" imgW="165100" imgH="228600" progId="Equation.3">
                    <p:embed/>
                  </p:oleObj>
                </mc:Choice>
                <mc:Fallback>
                  <p:oleObj r:id="rId35" imgW="165100" imgH="228600" progId="Equation.3">
                    <p:embed/>
                    <p:pic>
                      <p:nvPicPr>
                        <p:cNvPr id="0" name="图片 384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217" y="1570"/>
                          <a:ext cx="201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68" name="Group 66"/>
          <p:cNvGrpSpPr/>
          <p:nvPr/>
        </p:nvGrpSpPr>
        <p:grpSpPr>
          <a:xfrm>
            <a:off x="6765925" y="2290763"/>
            <a:ext cx="979488" cy="1179512"/>
            <a:chOff x="4285" y="1369"/>
            <a:chExt cx="566" cy="652"/>
          </a:xfrm>
        </p:grpSpPr>
        <p:graphicFrame>
          <p:nvGraphicFramePr>
            <p:cNvPr id="86031" name="Object 67"/>
            <p:cNvGraphicFramePr/>
            <p:nvPr/>
          </p:nvGraphicFramePr>
          <p:xfrm>
            <a:off x="4599" y="1369"/>
            <a:ext cx="19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0" r:id="rId37" imgW="165100" imgH="228600" progId="Equation.3">
                    <p:embed/>
                  </p:oleObj>
                </mc:Choice>
                <mc:Fallback>
                  <p:oleObj r:id="rId37" imgW="165100" imgH="228600" progId="Equation.3">
                    <p:embed/>
                    <p:pic>
                      <p:nvPicPr>
                        <p:cNvPr id="0" name="图片 3844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599" y="1369"/>
                          <a:ext cx="198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69" name="Arc 68"/>
            <p:cNvSpPr/>
            <p:nvPr/>
          </p:nvSpPr>
          <p:spPr>
            <a:xfrm rot="-5288433">
              <a:off x="4509" y="1344"/>
              <a:ext cx="118" cy="566"/>
            </a:xfrm>
            <a:custGeom>
              <a:avLst/>
              <a:gdLst>
                <a:gd name="txL" fmla="*/ 0 w 21600"/>
                <a:gd name="txT" fmla="*/ 0 h 40691"/>
                <a:gd name="txR" fmla="*/ 21600 w 21600"/>
                <a:gd name="txB" fmla="*/ 40691 h 4069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0691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601"/>
                    <a:pt x="17176" y="36947"/>
                    <a:pt x="10104" y="40690"/>
                  </a:cubicBezTo>
                </a:path>
                <a:path w="21600" h="40691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601"/>
                    <a:pt x="17176" y="36947"/>
                    <a:pt x="10104" y="406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70" name="Line 69"/>
            <p:cNvSpPr/>
            <p:nvPr/>
          </p:nvSpPr>
          <p:spPr>
            <a:xfrm flipV="1">
              <a:off x="4285" y="1450"/>
              <a:ext cx="247" cy="20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1" name="Line 70"/>
            <p:cNvSpPr/>
            <p:nvPr/>
          </p:nvSpPr>
          <p:spPr>
            <a:xfrm>
              <a:off x="4285" y="1657"/>
              <a:ext cx="0" cy="26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2" name="Freeform 71"/>
            <p:cNvSpPr/>
            <p:nvPr/>
          </p:nvSpPr>
          <p:spPr>
            <a:xfrm>
              <a:off x="4285" y="1627"/>
              <a:ext cx="71" cy="119"/>
            </a:xfrm>
            <a:custGeom>
              <a:avLst/>
              <a:gdLst>
                <a:gd name="txL" fmla="*/ 0 w 96"/>
                <a:gd name="txT" fmla="*/ 0 h 192"/>
                <a:gd name="txR" fmla="*/ 96 w 96"/>
                <a:gd name="txB" fmla="*/ 192 h 192"/>
              </a:gdLst>
              <a:ahLst/>
              <a:cxnLst>
                <a:cxn ang="0">
                  <a:pos x="11" y="0"/>
                </a:cxn>
                <a:cxn ang="0">
                  <a:pos x="21" y="4"/>
                </a:cxn>
                <a:cxn ang="0">
                  <a:pos x="11" y="13"/>
                </a:cxn>
                <a:cxn ang="0">
                  <a:pos x="0" y="18"/>
                </a:cxn>
              </a:cxnLst>
              <a:rect l="txL" t="txT" r="txR" b="txB"/>
              <a:pathLst>
                <a:path w="96" h="192">
                  <a:moveTo>
                    <a:pt x="48" y="0"/>
                  </a:moveTo>
                  <a:cubicBezTo>
                    <a:pt x="72" y="12"/>
                    <a:pt x="96" y="24"/>
                    <a:pt x="96" y="48"/>
                  </a:cubicBezTo>
                  <a:cubicBezTo>
                    <a:pt x="96" y="72"/>
                    <a:pt x="64" y="120"/>
                    <a:pt x="48" y="144"/>
                  </a:cubicBezTo>
                  <a:cubicBezTo>
                    <a:pt x="32" y="168"/>
                    <a:pt x="16" y="180"/>
                    <a:pt x="0" y="19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2" name="Object 72"/>
            <p:cNvGraphicFramePr/>
            <p:nvPr/>
          </p:nvGraphicFramePr>
          <p:xfrm>
            <a:off x="4330" y="1827"/>
            <a:ext cx="1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1" r:id="rId38" imgW="165100" imgH="203200" progId="Equation.3">
                    <p:embed/>
                  </p:oleObj>
                </mc:Choice>
                <mc:Fallback>
                  <p:oleObj r:id="rId38" imgW="165100" imgH="203200" progId="Equation.3">
                    <p:embed/>
                    <p:pic>
                      <p:nvPicPr>
                        <p:cNvPr id="0" name="图片 3845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330" y="1827"/>
                          <a:ext cx="188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Object 73"/>
            <p:cNvGraphicFramePr/>
            <p:nvPr/>
          </p:nvGraphicFramePr>
          <p:xfrm>
            <a:off x="4393" y="1658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72" r:id="rId39" imgW="139700" imgH="177800" progId="Equation.3">
                    <p:embed/>
                  </p:oleObj>
                </mc:Choice>
                <mc:Fallback>
                  <p:oleObj r:id="rId39" imgW="139700" imgH="177800" progId="Equation.3">
                    <p:embed/>
                    <p:pic>
                      <p:nvPicPr>
                        <p:cNvPr id="0" name="图片 384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93" y="1658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9" name="Object 82"/>
          <p:cNvGraphicFramePr/>
          <p:nvPr>
            <p:extLst>
              <p:ext uri="{D42A27DB-BD31-4B8C-83A1-F6EECF244321}">
                <p14:modId xmlns:p14="http://schemas.microsoft.com/office/powerpoint/2010/main" val="34690639"/>
              </p:ext>
            </p:extLst>
          </p:nvPr>
        </p:nvGraphicFramePr>
        <p:xfrm>
          <a:off x="6327372" y="1253332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r:id="rId40" imgW="152400" imgH="203200" progId="Equation.DSMT4">
                  <p:embed/>
                </p:oleObj>
              </mc:Choice>
              <mc:Fallback>
                <p:oleObj r:id="rId40" imgW="152400" imgH="203200" progId="Equation.DSMT4">
                  <p:embed/>
                  <p:pic>
                    <p:nvPicPr>
                      <p:cNvPr id="0" name="图片 3847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327372" y="1253332"/>
                        <a:ext cx="3238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83"/>
          <p:cNvGraphicFramePr/>
          <p:nvPr/>
        </p:nvGraphicFramePr>
        <p:xfrm>
          <a:off x="4067175" y="1731963"/>
          <a:ext cx="1228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r:id="rId42" imgW="495300" imgH="241300" progId="Equation.DSMT4">
                  <p:embed/>
                </p:oleObj>
              </mc:Choice>
              <mc:Fallback>
                <p:oleObj r:id="rId42" imgW="495300" imgH="241300" progId="Equation.DSMT4">
                  <p:embed/>
                  <p:pic>
                    <p:nvPicPr>
                      <p:cNvPr id="0" name="图片 38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067175" y="1731963"/>
                        <a:ext cx="12287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62450" y="2562225"/>
            <a:ext cx="3378200" cy="3414713"/>
            <a:chOff x="3018" y="1614"/>
            <a:chExt cx="2027" cy="2151"/>
          </a:xfrm>
        </p:grpSpPr>
        <p:sp>
          <p:nvSpPr>
            <p:cNvPr id="87198" name="Rectangle 3"/>
            <p:cNvSpPr/>
            <p:nvPr/>
          </p:nvSpPr>
          <p:spPr>
            <a:xfrm>
              <a:off x="3018" y="1614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质谱分析：</a:t>
              </a:r>
            </a:p>
          </p:txBody>
        </p:sp>
        <p:graphicFrame>
          <p:nvGraphicFramePr>
            <p:cNvPr id="87165" name="Object 4"/>
            <p:cNvGraphicFramePr/>
            <p:nvPr/>
          </p:nvGraphicFramePr>
          <p:xfrm>
            <a:off x="3543" y="1908"/>
            <a:ext cx="111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64" r:id="rId3" imgW="951865" imgH="444500" progId="Equation.3">
                    <p:embed/>
                  </p:oleObj>
                </mc:Choice>
                <mc:Fallback>
                  <p:oleObj r:id="rId3" imgW="951865" imgH="444500" progId="Equation.3">
                    <p:embed/>
                    <p:pic>
                      <p:nvPicPr>
                        <p:cNvPr id="0" name="图片 38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43" y="1908"/>
                          <a:ext cx="1110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66" name="Object 5"/>
            <p:cNvGraphicFramePr/>
            <p:nvPr/>
          </p:nvGraphicFramePr>
          <p:xfrm>
            <a:off x="3569" y="2535"/>
            <a:ext cx="89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65" r:id="rId5" imgW="774065" imgH="405765" progId="Equation.3">
                    <p:embed/>
                  </p:oleObj>
                </mc:Choice>
                <mc:Fallback>
                  <p:oleObj r:id="rId5" imgW="774065" imgH="405765" progId="Equation.3">
                    <p:embed/>
                    <p:pic>
                      <p:nvPicPr>
                        <p:cNvPr id="0" name="图片 38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9" y="2535"/>
                          <a:ext cx="898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99" name="Text Box 6"/>
            <p:cNvSpPr txBox="1"/>
            <p:nvPr/>
          </p:nvSpPr>
          <p:spPr>
            <a:xfrm>
              <a:off x="3096" y="3099"/>
              <a:ext cx="19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谱线位置：同位素质量</a:t>
              </a:r>
            </a:p>
          </p:txBody>
        </p:sp>
        <p:sp>
          <p:nvSpPr>
            <p:cNvPr id="87200" name="Rectangle 7"/>
            <p:cNvSpPr/>
            <p:nvPr/>
          </p:nvSpPr>
          <p:spPr>
            <a:xfrm>
              <a:off x="3099" y="3477"/>
              <a:ext cx="17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谱线黑度：相对含量</a:t>
              </a:r>
            </a:p>
          </p:txBody>
        </p:sp>
      </p:grpSp>
      <p:sp>
        <p:nvSpPr>
          <p:cNvPr id="87168" name="Text Box 8"/>
          <p:cNvSpPr txBox="1"/>
          <p:nvPr/>
        </p:nvSpPr>
        <p:spPr>
          <a:xfrm>
            <a:off x="900113" y="37623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应用：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4357688" y="1314450"/>
            <a:ext cx="3238500" cy="1063625"/>
            <a:chOff x="3015" y="828"/>
            <a:chExt cx="1797" cy="670"/>
          </a:xfrm>
        </p:grpSpPr>
        <p:sp>
          <p:nvSpPr>
            <p:cNvPr id="87197" name="Text Box 10"/>
            <p:cNvSpPr txBox="1"/>
            <p:nvPr/>
          </p:nvSpPr>
          <p:spPr>
            <a:xfrm>
              <a:off x="3015" y="828"/>
              <a:ext cx="7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滤速器：</a:t>
              </a:r>
            </a:p>
          </p:txBody>
        </p:sp>
        <p:graphicFrame>
          <p:nvGraphicFramePr>
            <p:cNvPr id="87163" name="Object 11"/>
            <p:cNvGraphicFramePr/>
            <p:nvPr/>
          </p:nvGraphicFramePr>
          <p:xfrm>
            <a:off x="3944" y="882"/>
            <a:ext cx="86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66" r:id="rId7" imgW="634365" imgH="203200" progId="Equation.3">
                    <p:embed/>
                  </p:oleObj>
                </mc:Choice>
                <mc:Fallback>
                  <p:oleObj r:id="rId7" imgW="634365" imgH="203200" progId="Equation.3">
                    <p:embed/>
                    <p:pic>
                      <p:nvPicPr>
                        <p:cNvPr id="0" name="图片 38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44" y="882"/>
                          <a:ext cx="868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64" name="Object 12"/>
            <p:cNvGraphicFramePr/>
            <p:nvPr/>
          </p:nvGraphicFramePr>
          <p:xfrm>
            <a:off x="4025" y="1245"/>
            <a:ext cx="5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67" r:id="rId9" imgW="570865" imgH="215900" progId="Equation.3">
                    <p:embed/>
                  </p:oleObj>
                </mc:Choice>
                <mc:Fallback>
                  <p:oleObj r:id="rId9" imgW="570865" imgH="215900" progId="Equation.3">
                    <p:embed/>
                    <p:pic>
                      <p:nvPicPr>
                        <p:cNvPr id="0" name="图片 38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25" y="1245"/>
                          <a:ext cx="563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70" name="Group 13"/>
          <p:cNvGrpSpPr/>
          <p:nvPr/>
        </p:nvGrpSpPr>
        <p:grpSpPr>
          <a:xfrm>
            <a:off x="971550" y="1003300"/>
            <a:ext cx="3117850" cy="4441825"/>
            <a:chOff x="959" y="592"/>
            <a:chExt cx="1864" cy="2798"/>
          </a:xfrm>
        </p:grpSpPr>
        <p:sp>
          <p:nvSpPr>
            <p:cNvPr id="87171" name="Text Box 14"/>
            <p:cNvSpPr txBox="1"/>
            <p:nvPr/>
          </p:nvSpPr>
          <p:spPr>
            <a:xfrm>
              <a:off x="966" y="592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）质谱仪</a:t>
              </a:r>
            </a:p>
          </p:txBody>
        </p:sp>
        <p:grpSp>
          <p:nvGrpSpPr>
            <p:cNvPr id="87172" name="Group 15"/>
            <p:cNvGrpSpPr/>
            <p:nvPr/>
          </p:nvGrpSpPr>
          <p:grpSpPr>
            <a:xfrm>
              <a:off x="959" y="1032"/>
              <a:ext cx="1864" cy="2358"/>
              <a:chOff x="815" y="1059"/>
              <a:chExt cx="1864" cy="2358"/>
            </a:xfrm>
          </p:grpSpPr>
          <p:sp>
            <p:nvSpPr>
              <p:cNvPr id="87173" name="Rectangle 16"/>
              <p:cNvSpPr/>
              <p:nvPr/>
            </p:nvSpPr>
            <p:spPr>
              <a:xfrm>
                <a:off x="815" y="1059"/>
                <a:ext cx="1864" cy="235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74" name="Line 17"/>
              <p:cNvSpPr/>
              <p:nvPr/>
            </p:nvSpPr>
            <p:spPr>
              <a:xfrm>
                <a:off x="959" y="2631"/>
                <a:ext cx="14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87175" name="Group 18"/>
              <p:cNvGrpSpPr/>
              <p:nvPr/>
            </p:nvGrpSpPr>
            <p:grpSpPr>
              <a:xfrm>
                <a:off x="959" y="1961"/>
                <a:ext cx="1496" cy="1326"/>
                <a:chOff x="190" y="1839"/>
                <a:chExt cx="2399" cy="2053"/>
              </a:xfrm>
            </p:grpSpPr>
            <p:sp>
              <p:nvSpPr>
                <p:cNvPr id="87195" name="Oval 19"/>
                <p:cNvSpPr/>
                <p:nvPr/>
              </p:nvSpPr>
              <p:spPr>
                <a:xfrm>
                  <a:off x="190" y="1839"/>
                  <a:ext cx="2399" cy="2053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196" name="Oval 20"/>
                <p:cNvSpPr/>
                <p:nvPr/>
              </p:nvSpPr>
              <p:spPr>
                <a:xfrm>
                  <a:off x="790" y="2330"/>
                  <a:ext cx="1245" cy="111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7176" name="Rectangle 21"/>
              <p:cNvSpPr/>
              <p:nvPr/>
            </p:nvSpPr>
            <p:spPr>
              <a:xfrm>
                <a:off x="930" y="1931"/>
                <a:ext cx="1554" cy="6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77" name="Line 22"/>
              <p:cNvSpPr/>
              <p:nvPr/>
            </p:nvSpPr>
            <p:spPr>
              <a:xfrm flipV="1">
                <a:off x="2455" y="1701"/>
                <a:ext cx="0" cy="9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78" name="Line 23"/>
              <p:cNvSpPr/>
              <p:nvPr/>
            </p:nvSpPr>
            <p:spPr>
              <a:xfrm>
                <a:off x="2139" y="170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79" name="Line 24"/>
              <p:cNvSpPr/>
              <p:nvPr/>
            </p:nvSpPr>
            <p:spPr>
              <a:xfrm flipH="1" flipV="1">
                <a:off x="1765" y="1701"/>
                <a:ext cx="0" cy="9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0" name="Line 25"/>
              <p:cNvSpPr/>
              <p:nvPr/>
            </p:nvSpPr>
            <p:spPr>
              <a:xfrm flipH="1">
                <a:off x="1765" y="170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1" name="Line 26"/>
              <p:cNvSpPr/>
              <p:nvPr/>
            </p:nvSpPr>
            <p:spPr>
              <a:xfrm>
                <a:off x="2139" y="1557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2" name="Line 27"/>
              <p:cNvSpPr/>
              <p:nvPr/>
            </p:nvSpPr>
            <p:spPr>
              <a:xfrm>
                <a:off x="2139" y="144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3" name="Line 28"/>
              <p:cNvSpPr/>
              <p:nvPr/>
            </p:nvSpPr>
            <p:spPr>
              <a:xfrm flipH="1">
                <a:off x="1765" y="1557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4" name="Line 29"/>
              <p:cNvSpPr/>
              <p:nvPr/>
            </p:nvSpPr>
            <p:spPr>
              <a:xfrm flipH="1">
                <a:off x="1765" y="144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5" name="Line 30"/>
              <p:cNvSpPr/>
              <p:nvPr/>
            </p:nvSpPr>
            <p:spPr>
              <a:xfrm>
                <a:off x="2110" y="1297"/>
                <a:ext cx="0" cy="132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6" name="Rectangle 31"/>
              <p:cNvSpPr/>
              <p:nvPr/>
            </p:nvSpPr>
            <p:spPr>
              <a:xfrm>
                <a:off x="1909" y="1787"/>
                <a:ext cx="57" cy="75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87" name="Rectangle 32"/>
              <p:cNvSpPr/>
              <p:nvPr/>
            </p:nvSpPr>
            <p:spPr>
              <a:xfrm>
                <a:off x="2253" y="1787"/>
                <a:ext cx="58" cy="75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88" name="Line 33"/>
              <p:cNvSpPr/>
              <p:nvPr/>
            </p:nvSpPr>
            <p:spPr>
              <a:xfrm>
                <a:off x="1620" y="2162"/>
                <a:ext cx="289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9" name="Line 34"/>
              <p:cNvSpPr/>
              <p:nvPr/>
            </p:nvSpPr>
            <p:spPr>
              <a:xfrm>
                <a:off x="2311" y="2162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90" name="Rectangle 35"/>
              <p:cNvSpPr/>
              <p:nvPr/>
            </p:nvSpPr>
            <p:spPr>
              <a:xfrm rot="-5400000">
                <a:off x="1332" y="2191"/>
                <a:ext cx="58" cy="749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91" name="Line 36"/>
              <p:cNvSpPr/>
              <p:nvPr/>
            </p:nvSpPr>
            <p:spPr>
              <a:xfrm>
                <a:off x="1333" y="2537"/>
                <a:ext cx="0" cy="5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7192" name="Line 37"/>
              <p:cNvSpPr/>
              <p:nvPr/>
            </p:nvSpPr>
            <p:spPr>
              <a:xfrm>
                <a:off x="2111" y="1961"/>
                <a:ext cx="0" cy="25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87193" name="Line 38"/>
              <p:cNvSpPr/>
              <p:nvPr/>
            </p:nvSpPr>
            <p:spPr>
              <a:xfrm flipH="1" flipV="1">
                <a:off x="1477" y="2913"/>
                <a:ext cx="29" cy="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7042" name="Object 39"/>
              <p:cNvGraphicFramePr/>
              <p:nvPr/>
            </p:nvGraphicFramePr>
            <p:xfrm>
              <a:off x="1850" y="1152"/>
              <a:ext cx="18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68" r:id="rId11" imgW="152400" imgH="165100" progId="Equation.3">
                      <p:embed/>
                    </p:oleObj>
                  </mc:Choice>
                  <mc:Fallback>
                    <p:oleObj r:id="rId11" imgW="152400" imgH="165100" progId="Equation.3">
                      <p:embed/>
                      <p:pic>
                        <p:nvPicPr>
                          <p:cNvPr id="0" name="图片 385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850" y="1152"/>
                            <a:ext cx="183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3" name="Object 40"/>
              <p:cNvGraphicFramePr/>
              <p:nvPr/>
            </p:nvGraphicFramePr>
            <p:xfrm>
              <a:off x="2051" y="1217"/>
              <a:ext cx="49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69" r:id="rId13" imgW="316865" imgH="177800" progId="Equation.3">
                      <p:embed/>
                    </p:oleObj>
                  </mc:Choice>
                  <mc:Fallback>
                    <p:oleObj r:id="rId13" imgW="316865" imgH="177800" progId="Equation.3">
                      <p:embed/>
                      <p:pic>
                        <p:nvPicPr>
                          <p:cNvPr id="0" name="图片 38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051" y="1217"/>
                            <a:ext cx="495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4" name="Object 41"/>
              <p:cNvGraphicFramePr/>
              <p:nvPr/>
            </p:nvGraphicFramePr>
            <p:xfrm>
              <a:off x="1896" y="1706"/>
              <a:ext cx="22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0" r:id="rId15" imgW="228600" imgH="254000" progId="Equation.3">
                      <p:embed/>
                    </p:oleObj>
                  </mc:Choice>
                  <mc:Fallback>
                    <p:oleObj r:id="rId15" imgW="228600" imgH="254000" progId="Equation.3">
                      <p:embed/>
                      <p:pic>
                        <p:nvPicPr>
                          <p:cNvPr id="0" name="图片 385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96" y="1706"/>
                            <a:ext cx="224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5" name="Object 42"/>
              <p:cNvGraphicFramePr/>
              <p:nvPr/>
            </p:nvGraphicFramePr>
            <p:xfrm>
              <a:off x="995" y="2376"/>
              <a:ext cx="136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1" r:id="rId17" imgW="139700" imgH="139700" progId="Equation.3">
                      <p:embed/>
                    </p:oleObj>
                  </mc:Choice>
                  <mc:Fallback>
                    <p:oleObj r:id="rId17" imgW="139700" imgH="139700" progId="Equation.3">
                      <p:embed/>
                      <p:pic>
                        <p:nvPicPr>
                          <p:cNvPr id="0" name="图片 385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95" y="2376"/>
                            <a:ext cx="136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6" name="Object 43"/>
              <p:cNvGraphicFramePr/>
              <p:nvPr/>
            </p:nvGraphicFramePr>
            <p:xfrm>
              <a:off x="1548" y="1239"/>
              <a:ext cx="15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2" r:id="rId19" imgW="152400" imgH="215900" progId="Equation.3">
                      <p:embed/>
                    </p:oleObj>
                  </mc:Choice>
                  <mc:Fallback>
                    <p:oleObj r:id="rId19" imgW="152400" imgH="215900" progId="Equation.3">
                      <p:embed/>
                      <p:pic>
                        <p:nvPicPr>
                          <p:cNvPr id="0" name="图片 385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548" y="1239"/>
                            <a:ext cx="156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7" name="Object 44"/>
              <p:cNvGraphicFramePr/>
              <p:nvPr/>
            </p:nvGraphicFramePr>
            <p:xfrm>
              <a:off x="1530" y="1437"/>
              <a:ext cx="18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3" r:id="rId21" imgW="165100" imgH="215900" progId="Equation.3">
                      <p:embed/>
                    </p:oleObj>
                  </mc:Choice>
                  <mc:Fallback>
                    <p:oleObj r:id="rId21" imgW="165100" imgH="215900" progId="Equation.3">
                      <p:embed/>
                      <p:pic>
                        <p:nvPicPr>
                          <p:cNvPr id="0" name="图片 385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30" y="1437"/>
                            <a:ext cx="186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8" name="Object 45"/>
              <p:cNvGraphicFramePr/>
              <p:nvPr/>
            </p:nvGraphicFramePr>
            <p:xfrm>
              <a:off x="2114" y="1724"/>
              <a:ext cx="17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4" r:id="rId23" imgW="190500" imgH="254000" progId="Equation.3">
                      <p:embed/>
                    </p:oleObj>
                  </mc:Choice>
                  <mc:Fallback>
                    <p:oleObj r:id="rId23" imgW="190500" imgH="254000" progId="Equation.3">
                      <p:embed/>
                      <p:pic>
                        <p:nvPicPr>
                          <p:cNvPr id="0" name="图片 3859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14" y="1724"/>
                            <a:ext cx="178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9" name="Object 46"/>
              <p:cNvGraphicFramePr/>
              <p:nvPr/>
            </p:nvGraphicFramePr>
            <p:xfrm>
              <a:off x="2091" y="1964"/>
              <a:ext cx="70" cy="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5" r:id="rId25" imgW="215900" imgH="215900" progId="Equation.3">
                      <p:embed/>
                    </p:oleObj>
                  </mc:Choice>
                  <mc:Fallback>
                    <p:oleObj r:id="rId25" imgW="215900" imgH="215900" progId="Equation.3">
                      <p:embed/>
                      <p:pic>
                        <p:nvPicPr>
                          <p:cNvPr id="0" name="图片 3860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091" y="1964"/>
                            <a:ext cx="70" cy="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194" name="Line 47"/>
              <p:cNvSpPr/>
              <p:nvPr/>
            </p:nvSpPr>
            <p:spPr>
              <a:xfrm flipV="1">
                <a:off x="1971" y="1975"/>
                <a:ext cx="263" cy="8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triangle" w="sm" len="med"/>
                <a:tailEnd type="triangle" w="sm" len="med"/>
              </a:ln>
            </p:spPr>
          </p:sp>
          <p:graphicFrame>
            <p:nvGraphicFramePr>
              <p:cNvPr id="87050" name="Object 48"/>
              <p:cNvGraphicFramePr/>
              <p:nvPr/>
            </p:nvGraphicFramePr>
            <p:xfrm>
              <a:off x="1205" y="230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6" r:id="rId27" imgW="139700" imgH="139700" progId="Equation.3">
                      <p:embed/>
                    </p:oleObj>
                  </mc:Choice>
                  <mc:Fallback>
                    <p:oleObj r:id="rId27" imgW="139700" imgH="139700" progId="Equation.3">
                      <p:embed/>
                      <p:pic>
                        <p:nvPicPr>
                          <p:cNvPr id="0" name="图片 3861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205" y="230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1" name="Object 49"/>
              <p:cNvGraphicFramePr/>
              <p:nvPr/>
            </p:nvGraphicFramePr>
            <p:xfrm>
              <a:off x="1592" y="2047"/>
              <a:ext cx="101" cy="1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7" r:id="rId29" imgW="279400" imgH="279400" progId="Equation.3">
                      <p:embed/>
                    </p:oleObj>
                  </mc:Choice>
                  <mc:Fallback>
                    <p:oleObj r:id="rId29" imgW="279400" imgH="279400" progId="Equation.3">
                      <p:embed/>
                      <p:pic>
                        <p:nvPicPr>
                          <p:cNvPr id="0" name="图片 3862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592" y="2047"/>
                            <a:ext cx="101" cy="1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2" name="Object 50"/>
              <p:cNvGraphicFramePr/>
              <p:nvPr/>
            </p:nvGraphicFramePr>
            <p:xfrm>
              <a:off x="2484" y="2075"/>
              <a:ext cx="102" cy="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8" r:id="rId31" imgW="278130" imgH="88265" progId="Equation.3">
                      <p:embed/>
                    </p:oleObj>
                  </mc:Choice>
                  <mc:Fallback>
                    <p:oleObj r:id="rId31" imgW="278130" imgH="88265" progId="Equation.3">
                      <p:embed/>
                      <p:pic>
                        <p:nvPicPr>
                          <p:cNvPr id="0" name="图片 3863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484" y="2075"/>
                            <a:ext cx="102" cy="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3" name="Object 51"/>
              <p:cNvGraphicFramePr/>
              <p:nvPr/>
            </p:nvGraphicFramePr>
            <p:xfrm>
              <a:off x="2290" y="1843"/>
              <a:ext cx="17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79" r:id="rId33" imgW="165100" imgH="203200" progId="Equation.3">
                      <p:embed/>
                    </p:oleObj>
                  </mc:Choice>
                  <mc:Fallback>
                    <p:oleObj r:id="rId33" imgW="165100" imgH="203200" progId="Equation.3">
                      <p:embed/>
                      <p:pic>
                        <p:nvPicPr>
                          <p:cNvPr id="0" name="图片 3864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290" y="1843"/>
                            <a:ext cx="17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4" name="Object 52"/>
              <p:cNvGraphicFramePr/>
              <p:nvPr/>
            </p:nvGraphicFramePr>
            <p:xfrm>
              <a:off x="2128" y="2551"/>
              <a:ext cx="18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0" r:id="rId35" imgW="165100" imgH="228600" progId="Equation.3">
                      <p:embed/>
                    </p:oleObj>
                  </mc:Choice>
                  <mc:Fallback>
                    <p:oleObj r:id="rId35" imgW="165100" imgH="228600" progId="Equation.3">
                      <p:embed/>
                      <p:pic>
                        <p:nvPicPr>
                          <p:cNvPr id="0" name="图片 3865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2128" y="2551"/>
                            <a:ext cx="180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5" name="Object 53"/>
              <p:cNvGraphicFramePr/>
              <p:nvPr/>
            </p:nvGraphicFramePr>
            <p:xfrm>
              <a:off x="1100" y="2631"/>
              <a:ext cx="20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1" r:id="rId37" imgW="203200" imgH="254000" progId="Equation.3">
                      <p:embed/>
                    </p:oleObj>
                  </mc:Choice>
                  <mc:Fallback>
                    <p:oleObj r:id="rId37" imgW="203200" imgH="254000" progId="Equation.3">
                      <p:embed/>
                      <p:pic>
                        <p:nvPicPr>
                          <p:cNvPr id="0" name="图片 386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00" y="2631"/>
                            <a:ext cx="202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6" name="Object 54"/>
              <p:cNvGraphicFramePr/>
              <p:nvPr/>
            </p:nvGraphicFramePr>
            <p:xfrm>
              <a:off x="2312" y="1701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2" r:id="rId39" imgW="101600" imgH="114300" progId="Equation.3">
                      <p:embed/>
                    </p:oleObj>
                  </mc:Choice>
                  <mc:Fallback>
                    <p:oleObj r:id="rId39" imgW="101600" imgH="114300" progId="Equation.3">
                      <p:embed/>
                      <p:pic>
                        <p:nvPicPr>
                          <p:cNvPr id="0" name="图片 386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12" y="1701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7" name="Object 55"/>
              <p:cNvGraphicFramePr/>
              <p:nvPr/>
            </p:nvGraphicFramePr>
            <p:xfrm>
              <a:off x="1132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3" r:id="rId41" imgW="101600" imgH="114300" progId="Equation.3">
                      <p:embed/>
                    </p:oleObj>
                  </mc:Choice>
                  <mc:Fallback>
                    <p:oleObj r:id="rId41" imgW="101600" imgH="114300" progId="Equation.3">
                      <p:embed/>
                      <p:pic>
                        <p:nvPicPr>
                          <p:cNvPr id="0" name="图片 386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132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8" name="Object 56"/>
              <p:cNvGraphicFramePr/>
              <p:nvPr/>
            </p:nvGraphicFramePr>
            <p:xfrm>
              <a:off x="1189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4" r:id="rId42" imgW="101600" imgH="114300" progId="Equation.3">
                      <p:embed/>
                    </p:oleObj>
                  </mc:Choice>
                  <mc:Fallback>
                    <p:oleObj r:id="rId42" imgW="101600" imgH="114300" progId="Equation.3">
                      <p:embed/>
                      <p:pic>
                        <p:nvPicPr>
                          <p:cNvPr id="0" name="图片 386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189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9" name="Object 57"/>
              <p:cNvGraphicFramePr/>
              <p:nvPr/>
            </p:nvGraphicFramePr>
            <p:xfrm>
              <a:off x="1247" y="285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5" r:id="rId43" imgW="101600" imgH="114300" progId="Equation.3">
                      <p:embed/>
                    </p:oleObj>
                  </mc:Choice>
                  <mc:Fallback>
                    <p:oleObj r:id="rId43" imgW="101600" imgH="114300" progId="Equation.3">
                      <p:embed/>
                      <p:pic>
                        <p:nvPicPr>
                          <p:cNvPr id="0" name="图片 387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247" y="285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0" name="Object 58"/>
              <p:cNvGraphicFramePr/>
              <p:nvPr/>
            </p:nvGraphicFramePr>
            <p:xfrm>
              <a:off x="1305" y="2913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6" r:id="rId44" imgW="101600" imgH="114300" progId="Equation.3">
                      <p:embed/>
                    </p:oleObj>
                  </mc:Choice>
                  <mc:Fallback>
                    <p:oleObj r:id="rId44" imgW="101600" imgH="114300" progId="Equation.3">
                      <p:embed/>
                      <p:pic>
                        <p:nvPicPr>
                          <p:cNvPr id="0" name="图片 387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05" y="2913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1" name="Object 59"/>
              <p:cNvGraphicFramePr/>
              <p:nvPr/>
            </p:nvGraphicFramePr>
            <p:xfrm>
              <a:off x="1361" y="2970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7" r:id="rId45" imgW="101600" imgH="114300" progId="Equation.3">
                      <p:embed/>
                    </p:oleObj>
                  </mc:Choice>
                  <mc:Fallback>
                    <p:oleObj r:id="rId45" imgW="101600" imgH="114300" progId="Equation.3">
                      <p:embed/>
                      <p:pic>
                        <p:nvPicPr>
                          <p:cNvPr id="0" name="图片 387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61" y="2970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2" name="Object 60"/>
              <p:cNvGraphicFramePr/>
              <p:nvPr/>
            </p:nvGraphicFramePr>
            <p:xfrm>
              <a:off x="1419" y="3028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8" r:id="rId46" imgW="101600" imgH="114300" progId="Equation.3">
                      <p:embed/>
                    </p:oleObj>
                  </mc:Choice>
                  <mc:Fallback>
                    <p:oleObj r:id="rId46" imgW="101600" imgH="114300" progId="Equation.3">
                      <p:embed/>
                      <p:pic>
                        <p:nvPicPr>
                          <p:cNvPr id="0" name="图片 387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419" y="3028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3" name="Object 61"/>
              <p:cNvGraphicFramePr/>
              <p:nvPr/>
            </p:nvGraphicFramePr>
            <p:xfrm>
              <a:off x="1477" y="3085"/>
              <a:ext cx="37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89" r:id="rId47" imgW="101600" imgH="114300" progId="Equation.3">
                      <p:embed/>
                    </p:oleObj>
                  </mc:Choice>
                  <mc:Fallback>
                    <p:oleObj r:id="rId47" imgW="101600" imgH="114300" progId="Equation.3">
                      <p:embed/>
                      <p:pic>
                        <p:nvPicPr>
                          <p:cNvPr id="0" name="图片 387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477" y="3085"/>
                            <a:ext cx="37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4" name="Object 62"/>
              <p:cNvGraphicFramePr/>
              <p:nvPr/>
            </p:nvGraphicFramePr>
            <p:xfrm>
              <a:off x="1305" y="2739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0" r:id="rId48" imgW="101600" imgH="114300" progId="Equation.3">
                      <p:embed/>
                    </p:oleObj>
                  </mc:Choice>
                  <mc:Fallback>
                    <p:oleObj r:id="rId48" imgW="101600" imgH="114300" progId="Equation.3">
                      <p:embed/>
                      <p:pic>
                        <p:nvPicPr>
                          <p:cNvPr id="0" name="图片 387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05" y="2739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5" name="Object 63"/>
              <p:cNvGraphicFramePr/>
              <p:nvPr/>
            </p:nvGraphicFramePr>
            <p:xfrm>
              <a:off x="1361" y="2797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1" r:id="rId49" imgW="101600" imgH="114300" progId="Equation.3">
                      <p:embed/>
                    </p:oleObj>
                  </mc:Choice>
                  <mc:Fallback>
                    <p:oleObj r:id="rId49" imgW="101600" imgH="114300" progId="Equation.3">
                      <p:embed/>
                      <p:pic>
                        <p:nvPicPr>
                          <p:cNvPr id="0" name="图片 387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61" y="2797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6" name="Object 64"/>
              <p:cNvGraphicFramePr/>
              <p:nvPr/>
            </p:nvGraphicFramePr>
            <p:xfrm>
              <a:off x="1419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2" r:id="rId50" imgW="101600" imgH="114300" progId="Equation.3">
                      <p:embed/>
                    </p:oleObj>
                  </mc:Choice>
                  <mc:Fallback>
                    <p:oleObj r:id="rId50" imgW="101600" imgH="114300" progId="Equation.3">
                      <p:embed/>
                      <p:pic>
                        <p:nvPicPr>
                          <p:cNvPr id="0" name="图片 387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419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7" name="Object 65"/>
              <p:cNvGraphicFramePr/>
              <p:nvPr/>
            </p:nvGraphicFramePr>
            <p:xfrm>
              <a:off x="1477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3" r:id="rId51" imgW="101600" imgH="114300" progId="Equation.3">
                      <p:embed/>
                    </p:oleObj>
                  </mc:Choice>
                  <mc:Fallback>
                    <p:oleObj r:id="rId51" imgW="101600" imgH="114300" progId="Equation.3">
                      <p:embed/>
                      <p:pic>
                        <p:nvPicPr>
                          <p:cNvPr id="0" name="图片 387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477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8" name="Object 66"/>
              <p:cNvGraphicFramePr/>
              <p:nvPr/>
            </p:nvGraphicFramePr>
            <p:xfrm>
              <a:off x="1534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4" r:id="rId52" imgW="101600" imgH="114300" progId="Equation.3">
                      <p:embed/>
                    </p:oleObj>
                  </mc:Choice>
                  <mc:Fallback>
                    <p:oleObj r:id="rId52" imgW="101600" imgH="114300" progId="Equation.3">
                      <p:embed/>
                      <p:pic>
                        <p:nvPicPr>
                          <p:cNvPr id="0" name="图片 387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34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9" name="Object 67"/>
              <p:cNvGraphicFramePr/>
              <p:nvPr/>
            </p:nvGraphicFramePr>
            <p:xfrm>
              <a:off x="1592" y="3028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5" r:id="rId53" imgW="101600" imgH="114300" progId="Equation.3">
                      <p:embed/>
                    </p:oleObj>
                  </mc:Choice>
                  <mc:Fallback>
                    <p:oleObj r:id="rId53" imgW="101600" imgH="114300" progId="Equation.3">
                      <p:embed/>
                      <p:pic>
                        <p:nvPicPr>
                          <p:cNvPr id="0" name="图片 388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92" y="3028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0" name="Object 68"/>
              <p:cNvGraphicFramePr/>
              <p:nvPr/>
            </p:nvGraphicFramePr>
            <p:xfrm>
              <a:off x="1649" y="3085"/>
              <a:ext cx="38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6" r:id="rId54" imgW="101600" imgH="114300" progId="Equation.3">
                      <p:embed/>
                    </p:oleObj>
                  </mc:Choice>
                  <mc:Fallback>
                    <p:oleObj r:id="rId54" imgW="101600" imgH="114300" progId="Equation.3">
                      <p:embed/>
                      <p:pic>
                        <p:nvPicPr>
                          <p:cNvPr id="0" name="图片 388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649" y="3085"/>
                            <a:ext cx="38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1" name="Object 69"/>
              <p:cNvGraphicFramePr/>
              <p:nvPr/>
            </p:nvGraphicFramePr>
            <p:xfrm>
              <a:off x="1447" y="2681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7" r:id="rId55" imgW="101600" imgH="114300" progId="Equation.3">
                      <p:embed/>
                    </p:oleObj>
                  </mc:Choice>
                  <mc:Fallback>
                    <p:oleObj r:id="rId55" imgW="101600" imgH="114300" progId="Equation.3">
                      <p:embed/>
                      <p:pic>
                        <p:nvPicPr>
                          <p:cNvPr id="0" name="图片 388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447" y="2681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2" name="Object 70"/>
              <p:cNvGraphicFramePr/>
              <p:nvPr/>
            </p:nvGraphicFramePr>
            <p:xfrm>
              <a:off x="1506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8" r:id="rId56" imgW="101600" imgH="114300" progId="Equation.3">
                      <p:embed/>
                    </p:oleObj>
                  </mc:Choice>
                  <mc:Fallback>
                    <p:oleObj r:id="rId56" imgW="101600" imgH="114300" progId="Equation.3">
                      <p:embed/>
                      <p:pic>
                        <p:nvPicPr>
                          <p:cNvPr id="0" name="图片 388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06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3" name="Object 71"/>
              <p:cNvGraphicFramePr/>
              <p:nvPr/>
            </p:nvGraphicFramePr>
            <p:xfrm>
              <a:off x="1563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499" r:id="rId57" imgW="101600" imgH="114300" progId="Equation.3">
                      <p:embed/>
                    </p:oleObj>
                  </mc:Choice>
                  <mc:Fallback>
                    <p:oleObj r:id="rId57" imgW="101600" imgH="114300" progId="Equation.3">
                      <p:embed/>
                      <p:pic>
                        <p:nvPicPr>
                          <p:cNvPr id="0" name="图片 388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63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4" name="Object 72"/>
              <p:cNvGraphicFramePr/>
              <p:nvPr/>
            </p:nvGraphicFramePr>
            <p:xfrm>
              <a:off x="1620" y="2855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0" r:id="rId58" imgW="101600" imgH="114300" progId="Equation.3">
                      <p:embed/>
                    </p:oleObj>
                  </mc:Choice>
                  <mc:Fallback>
                    <p:oleObj r:id="rId58" imgW="101600" imgH="114300" progId="Equation.3">
                      <p:embed/>
                      <p:pic>
                        <p:nvPicPr>
                          <p:cNvPr id="0" name="图片 388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620" y="2855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5" name="Object 73"/>
              <p:cNvGraphicFramePr/>
              <p:nvPr/>
            </p:nvGraphicFramePr>
            <p:xfrm>
              <a:off x="1679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1" r:id="rId59" imgW="101600" imgH="114300" progId="Equation.3">
                      <p:embed/>
                    </p:oleObj>
                  </mc:Choice>
                  <mc:Fallback>
                    <p:oleObj r:id="rId59" imgW="101600" imgH="114300" progId="Equation.3">
                      <p:embed/>
                      <p:pic>
                        <p:nvPicPr>
                          <p:cNvPr id="0" name="图片 388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679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6" name="Object 74"/>
              <p:cNvGraphicFramePr/>
              <p:nvPr/>
            </p:nvGraphicFramePr>
            <p:xfrm>
              <a:off x="1736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2" r:id="rId60" imgW="101600" imgH="114300" progId="Equation.3">
                      <p:embed/>
                    </p:oleObj>
                  </mc:Choice>
                  <mc:Fallback>
                    <p:oleObj r:id="rId60" imgW="101600" imgH="114300" progId="Equation.3">
                      <p:embed/>
                      <p:pic>
                        <p:nvPicPr>
                          <p:cNvPr id="0" name="图片 388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36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7" name="Object 75"/>
              <p:cNvGraphicFramePr/>
              <p:nvPr/>
            </p:nvGraphicFramePr>
            <p:xfrm>
              <a:off x="1793" y="3028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3" r:id="rId61" imgW="101600" imgH="114300" progId="Equation.3">
                      <p:embed/>
                    </p:oleObj>
                  </mc:Choice>
                  <mc:Fallback>
                    <p:oleObj r:id="rId61" imgW="101600" imgH="114300" progId="Equation.3">
                      <p:embed/>
                      <p:pic>
                        <p:nvPicPr>
                          <p:cNvPr id="0" name="图片 388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3028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8" name="Object 76"/>
              <p:cNvGraphicFramePr/>
              <p:nvPr/>
            </p:nvGraphicFramePr>
            <p:xfrm>
              <a:off x="1851" y="3085"/>
              <a:ext cx="38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4" r:id="rId62" imgW="101600" imgH="114300" progId="Equation.3">
                      <p:embed/>
                    </p:oleObj>
                  </mc:Choice>
                  <mc:Fallback>
                    <p:oleObj r:id="rId62" imgW="101600" imgH="114300" progId="Equation.3">
                      <p:embed/>
                      <p:pic>
                        <p:nvPicPr>
                          <p:cNvPr id="0" name="图片 388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51" y="3085"/>
                            <a:ext cx="38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9" name="Object 77"/>
              <p:cNvGraphicFramePr/>
              <p:nvPr/>
            </p:nvGraphicFramePr>
            <p:xfrm>
              <a:off x="1679" y="2681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5" r:id="rId63" imgW="101600" imgH="114300" progId="Equation.3">
                      <p:embed/>
                    </p:oleObj>
                  </mc:Choice>
                  <mc:Fallback>
                    <p:oleObj r:id="rId63" imgW="101600" imgH="114300" progId="Equation.3">
                      <p:embed/>
                      <p:pic>
                        <p:nvPicPr>
                          <p:cNvPr id="0" name="图片 389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679" y="2681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0" name="Object 78"/>
              <p:cNvGraphicFramePr/>
              <p:nvPr/>
            </p:nvGraphicFramePr>
            <p:xfrm>
              <a:off x="1736" y="273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6" r:id="rId64" imgW="101600" imgH="114300" progId="Equation.3">
                      <p:embed/>
                    </p:oleObj>
                  </mc:Choice>
                  <mc:Fallback>
                    <p:oleObj r:id="rId64" imgW="101600" imgH="114300" progId="Equation.3">
                      <p:embed/>
                      <p:pic>
                        <p:nvPicPr>
                          <p:cNvPr id="0" name="图片 389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36" y="273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1" name="Object 79"/>
              <p:cNvGraphicFramePr/>
              <p:nvPr/>
            </p:nvGraphicFramePr>
            <p:xfrm>
              <a:off x="1793" y="2797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7" r:id="rId65" imgW="101600" imgH="114300" progId="Equation.3">
                      <p:embed/>
                    </p:oleObj>
                  </mc:Choice>
                  <mc:Fallback>
                    <p:oleObj r:id="rId65" imgW="101600" imgH="114300" progId="Equation.3">
                      <p:embed/>
                      <p:pic>
                        <p:nvPicPr>
                          <p:cNvPr id="0" name="图片 389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2797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2" name="Object 80"/>
              <p:cNvGraphicFramePr/>
              <p:nvPr/>
            </p:nvGraphicFramePr>
            <p:xfrm>
              <a:off x="1851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8" r:id="rId66" imgW="101600" imgH="114300" progId="Equation.3">
                      <p:embed/>
                    </p:oleObj>
                  </mc:Choice>
                  <mc:Fallback>
                    <p:oleObj r:id="rId66" imgW="101600" imgH="114300" progId="Equation.3">
                      <p:embed/>
                      <p:pic>
                        <p:nvPicPr>
                          <p:cNvPr id="0" name="图片 389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51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3" name="Object 81"/>
              <p:cNvGraphicFramePr/>
              <p:nvPr/>
            </p:nvGraphicFramePr>
            <p:xfrm>
              <a:off x="1909" y="291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9" r:id="rId67" imgW="101600" imgH="114300" progId="Equation.3">
                      <p:embed/>
                    </p:oleObj>
                  </mc:Choice>
                  <mc:Fallback>
                    <p:oleObj r:id="rId67" imgW="101600" imgH="114300" progId="Equation.3">
                      <p:embed/>
                      <p:pic>
                        <p:nvPicPr>
                          <p:cNvPr id="0" name="图片 389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09" y="291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4" name="Object 82"/>
              <p:cNvGraphicFramePr/>
              <p:nvPr/>
            </p:nvGraphicFramePr>
            <p:xfrm>
              <a:off x="1966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0" r:id="rId68" imgW="101600" imgH="114300" progId="Equation.3">
                      <p:embed/>
                    </p:oleObj>
                  </mc:Choice>
                  <mc:Fallback>
                    <p:oleObj r:id="rId68" imgW="101600" imgH="114300" progId="Equation.3">
                      <p:embed/>
                      <p:pic>
                        <p:nvPicPr>
                          <p:cNvPr id="0" name="图片 389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66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5" name="Object 83"/>
              <p:cNvGraphicFramePr/>
              <p:nvPr/>
            </p:nvGraphicFramePr>
            <p:xfrm>
              <a:off x="2024" y="302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1" r:id="rId69" imgW="101600" imgH="114300" progId="Equation.3">
                      <p:embed/>
                    </p:oleObj>
                  </mc:Choice>
                  <mc:Fallback>
                    <p:oleObj r:id="rId69" imgW="101600" imgH="114300" progId="Equation.3">
                      <p:embed/>
                      <p:pic>
                        <p:nvPicPr>
                          <p:cNvPr id="0" name="图片 389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24" y="302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6" name="Object 84"/>
              <p:cNvGraphicFramePr/>
              <p:nvPr/>
            </p:nvGraphicFramePr>
            <p:xfrm>
              <a:off x="1880" y="2681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2" r:id="rId70" imgW="101600" imgH="114300" progId="Equation.3">
                      <p:embed/>
                    </p:oleObj>
                  </mc:Choice>
                  <mc:Fallback>
                    <p:oleObj r:id="rId70" imgW="101600" imgH="114300" progId="Equation.3">
                      <p:embed/>
                      <p:pic>
                        <p:nvPicPr>
                          <p:cNvPr id="0" name="图片 389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80" y="2681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7" name="Object 85"/>
              <p:cNvGraphicFramePr/>
              <p:nvPr/>
            </p:nvGraphicFramePr>
            <p:xfrm>
              <a:off x="1938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3" r:id="rId71" imgW="101600" imgH="114300" progId="Equation.3">
                      <p:embed/>
                    </p:oleObj>
                  </mc:Choice>
                  <mc:Fallback>
                    <p:oleObj r:id="rId71" imgW="101600" imgH="114300" progId="Equation.3">
                      <p:embed/>
                      <p:pic>
                        <p:nvPicPr>
                          <p:cNvPr id="0" name="图片 389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38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8" name="Object 86"/>
              <p:cNvGraphicFramePr/>
              <p:nvPr/>
            </p:nvGraphicFramePr>
            <p:xfrm>
              <a:off x="1995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4" r:id="rId72" imgW="101600" imgH="114300" progId="Equation.3">
                      <p:embed/>
                    </p:oleObj>
                  </mc:Choice>
                  <mc:Fallback>
                    <p:oleObj r:id="rId72" imgW="101600" imgH="114300" progId="Equation.3">
                      <p:embed/>
                      <p:pic>
                        <p:nvPicPr>
                          <p:cNvPr id="0" name="图片 389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95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9" name="Object 87"/>
              <p:cNvGraphicFramePr/>
              <p:nvPr/>
            </p:nvGraphicFramePr>
            <p:xfrm>
              <a:off x="2053" y="285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5" r:id="rId73" imgW="101600" imgH="114300" progId="Equation.3">
                      <p:embed/>
                    </p:oleObj>
                  </mc:Choice>
                  <mc:Fallback>
                    <p:oleObj r:id="rId73" imgW="101600" imgH="114300" progId="Equation.3">
                      <p:embed/>
                      <p:pic>
                        <p:nvPicPr>
                          <p:cNvPr id="0" name="图片 390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53" y="285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0" name="Object 88"/>
              <p:cNvGraphicFramePr/>
              <p:nvPr/>
            </p:nvGraphicFramePr>
            <p:xfrm>
              <a:off x="2111" y="2913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6" r:id="rId74" imgW="101600" imgH="114300" progId="Equation.3">
                      <p:embed/>
                    </p:oleObj>
                  </mc:Choice>
                  <mc:Fallback>
                    <p:oleObj r:id="rId74" imgW="101600" imgH="114300" progId="Equation.3">
                      <p:embed/>
                      <p:pic>
                        <p:nvPicPr>
                          <p:cNvPr id="0" name="图片 390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11" y="2913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1" name="Object 89"/>
              <p:cNvGraphicFramePr/>
              <p:nvPr/>
            </p:nvGraphicFramePr>
            <p:xfrm>
              <a:off x="2168" y="2970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7" r:id="rId75" imgW="101600" imgH="114300" progId="Equation.3">
                      <p:embed/>
                    </p:oleObj>
                  </mc:Choice>
                  <mc:Fallback>
                    <p:oleObj r:id="rId75" imgW="101600" imgH="114300" progId="Equation.3">
                      <p:embed/>
                      <p:pic>
                        <p:nvPicPr>
                          <p:cNvPr id="0" name="图片 390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68" y="2970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2" name="Object 90"/>
              <p:cNvGraphicFramePr/>
              <p:nvPr/>
            </p:nvGraphicFramePr>
            <p:xfrm>
              <a:off x="2053" y="2681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8" r:id="rId76" imgW="101600" imgH="114300" progId="Equation.3">
                      <p:embed/>
                    </p:oleObj>
                  </mc:Choice>
                  <mc:Fallback>
                    <p:oleObj r:id="rId76" imgW="101600" imgH="114300" progId="Equation.3">
                      <p:embed/>
                      <p:pic>
                        <p:nvPicPr>
                          <p:cNvPr id="0" name="图片 390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53" y="2681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3" name="Object 91"/>
              <p:cNvGraphicFramePr/>
              <p:nvPr/>
            </p:nvGraphicFramePr>
            <p:xfrm>
              <a:off x="2111" y="2739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19" r:id="rId77" imgW="101600" imgH="114300" progId="Equation.3">
                      <p:embed/>
                    </p:oleObj>
                  </mc:Choice>
                  <mc:Fallback>
                    <p:oleObj r:id="rId77" imgW="101600" imgH="114300" progId="Equation.3">
                      <p:embed/>
                      <p:pic>
                        <p:nvPicPr>
                          <p:cNvPr id="0" name="图片 390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11" y="2739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4" name="Object 92"/>
              <p:cNvGraphicFramePr/>
              <p:nvPr/>
            </p:nvGraphicFramePr>
            <p:xfrm>
              <a:off x="2168" y="2797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0" r:id="rId78" imgW="101600" imgH="114300" progId="Equation.3">
                      <p:embed/>
                    </p:oleObj>
                  </mc:Choice>
                  <mc:Fallback>
                    <p:oleObj r:id="rId78" imgW="101600" imgH="114300" progId="Equation.3">
                      <p:embed/>
                      <p:pic>
                        <p:nvPicPr>
                          <p:cNvPr id="0" name="图片 390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68" y="2797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5" name="Object 93"/>
              <p:cNvGraphicFramePr/>
              <p:nvPr/>
            </p:nvGraphicFramePr>
            <p:xfrm>
              <a:off x="2225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1" r:id="rId79" imgW="101600" imgH="114300" progId="Equation.3">
                      <p:embed/>
                    </p:oleObj>
                  </mc:Choice>
                  <mc:Fallback>
                    <p:oleObj r:id="rId79" imgW="101600" imgH="114300" progId="Equation.3">
                      <p:embed/>
                      <p:pic>
                        <p:nvPicPr>
                          <p:cNvPr id="0" name="图片 390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25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6" name="Object 94"/>
              <p:cNvGraphicFramePr/>
              <p:nvPr/>
            </p:nvGraphicFramePr>
            <p:xfrm>
              <a:off x="2282" y="291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2" r:id="rId80" imgW="101600" imgH="114300" progId="Equation.3">
                      <p:embed/>
                    </p:oleObj>
                  </mc:Choice>
                  <mc:Fallback>
                    <p:oleObj r:id="rId80" imgW="101600" imgH="114300" progId="Equation.3">
                      <p:embed/>
                      <p:pic>
                        <p:nvPicPr>
                          <p:cNvPr id="0" name="图片 390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82" y="291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7" name="Object 95"/>
              <p:cNvGraphicFramePr/>
              <p:nvPr/>
            </p:nvGraphicFramePr>
            <p:xfrm>
              <a:off x="2282" y="2653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3" r:id="rId81" imgW="101600" imgH="114300" progId="Equation.3">
                      <p:embed/>
                    </p:oleObj>
                  </mc:Choice>
                  <mc:Fallback>
                    <p:oleObj r:id="rId81" imgW="101600" imgH="114300" progId="Equation.3">
                      <p:embed/>
                      <p:pic>
                        <p:nvPicPr>
                          <p:cNvPr id="0" name="图片 390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82" y="2653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8" name="Object 96"/>
              <p:cNvGraphicFramePr/>
              <p:nvPr/>
            </p:nvGraphicFramePr>
            <p:xfrm>
              <a:off x="2340" y="271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4" r:id="rId82" imgW="101600" imgH="114300" progId="Equation.3">
                      <p:embed/>
                    </p:oleObj>
                  </mc:Choice>
                  <mc:Fallback>
                    <p:oleObj r:id="rId82" imgW="101600" imgH="114300" progId="Equation.3">
                      <p:embed/>
                      <p:pic>
                        <p:nvPicPr>
                          <p:cNvPr id="0" name="图片 390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40" y="271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9" name="Object 97"/>
              <p:cNvGraphicFramePr/>
              <p:nvPr/>
            </p:nvGraphicFramePr>
            <p:xfrm>
              <a:off x="1909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5" r:id="rId83" imgW="101600" imgH="114300" progId="Equation.3">
                      <p:embed/>
                    </p:oleObj>
                  </mc:Choice>
                  <mc:Fallback>
                    <p:oleObj r:id="rId83" imgW="101600" imgH="114300" progId="Equation.3">
                      <p:embed/>
                      <p:pic>
                        <p:nvPicPr>
                          <p:cNvPr id="0" name="图片 391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09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0" name="Object 98"/>
              <p:cNvGraphicFramePr/>
              <p:nvPr/>
            </p:nvGraphicFramePr>
            <p:xfrm>
              <a:off x="1966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6" r:id="rId84" imgW="101600" imgH="114300" progId="Equation.3">
                      <p:embed/>
                    </p:oleObj>
                  </mc:Choice>
                  <mc:Fallback>
                    <p:oleObj r:id="rId84" imgW="101600" imgH="114300" progId="Equation.3">
                      <p:embed/>
                      <p:pic>
                        <p:nvPicPr>
                          <p:cNvPr id="0" name="图片 391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66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1" name="Object 99"/>
              <p:cNvGraphicFramePr/>
              <p:nvPr/>
            </p:nvGraphicFramePr>
            <p:xfrm>
              <a:off x="2082" y="3085"/>
              <a:ext cx="37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7" r:id="rId85" imgW="101600" imgH="114300" progId="Equation.3">
                      <p:embed/>
                    </p:oleObj>
                  </mc:Choice>
                  <mc:Fallback>
                    <p:oleObj r:id="rId85" imgW="101600" imgH="114300" progId="Equation.3">
                      <p:embed/>
                      <p:pic>
                        <p:nvPicPr>
                          <p:cNvPr id="0" name="图片 391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82" y="3085"/>
                            <a:ext cx="37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2" name="Object 100"/>
              <p:cNvGraphicFramePr/>
              <p:nvPr/>
            </p:nvGraphicFramePr>
            <p:xfrm>
              <a:off x="1707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8" r:id="rId86" imgW="101600" imgH="114300" progId="Equation.3">
                      <p:embed/>
                    </p:oleObj>
                  </mc:Choice>
                  <mc:Fallback>
                    <p:oleObj r:id="rId86" imgW="101600" imgH="114300" progId="Equation.3">
                      <p:embed/>
                      <p:pic>
                        <p:nvPicPr>
                          <p:cNvPr id="0" name="图片 391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07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3" name="Object 101"/>
              <p:cNvGraphicFramePr/>
              <p:nvPr/>
            </p:nvGraphicFramePr>
            <p:xfrm>
              <a:off x="1765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29" r:id="rId87" imgW="101600" imgH="114300" progId="Equation.3">
                      <p:embed/>
                    </p:oleObj>
                  </mc:Choice>
                  <mc:Fallback>
                    <p:oleObj r:id="rId87" imgW="101600" imgH="114300" progId="Equation.3">
                      <p:embed/>
                      <p:pic>
                        <p:nvPicPr>
                          <p:cNvPr id="0" name="图片 391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65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4" name="Object 102"/>
              <p:cNvGraphicFramePr/>
              <p:nvPr/>
            </p:nvGraphicFramePr>
            <p:xfrm>
              <a:off x="1534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0" r:id="rId88" imgW="101600" imgH="114300" progId="Equation.3">
                      <p:embed/>
                    </p:oleObj>
                  </mc:Choice>
                  <mc:Fallback>
                    <p:oleObj r:id="rId88" imgW="101600" imgH="114300" progId="Equation.3">
                      <p:embed/>
                      <p:pic>
                        <p:nvPicPr>
                          <p:cNvPr id="0" name="图片 391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34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5" name="Object 103"/>
              <p:cNvGraphicFramePr/>
              <p:nvPr/>
            </p:nvGraphicFramePr>
            <p:xfrm>
              <a:off x="1592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1" r:id="rId89" imgW="101600" imgH="114300" progId="Equation.3">
                      <p:embed/>
                    </p:oleObj>
                  </mc:Choice>
                  <mc:Fallback>
                    <p:oleObj r:id="rId89" imgW="101600" imgH="114300" progId="Equation.3">
                      <p:embed/>
                      <p:pic>
                        <p:nvPicPr>
                          <p:cNvPr id="0" name="图片 391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592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6" name="Object 104"/>
              <p:cNvGraphicFramePr/>
              <p:nvPr/>
            </p:nvGraphicFramePr>
            <p:xfrm>
              <a:off x="1074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2" r:id="rId90" imgW="101600" imgH="114300" progId="Equation.3">
                      <p:embed/>
                    </p:oleObj>
                  </mc:Choice>
                  <mc:Fallback>
                    <p:oleObj r:id="rId90" imgW="101600" imgH="114300" progId="Equation.3">
                      <p:embed/>
                      <p:pic>
                        <p:nvPicPr>
                          <p:cNvPr id="0" name="图片 391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074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7" name="Object 105"/>
              <p:cNvGraphicFramePr/>
              <p:nvPr/>
            </p:nvGraphicFramePr>
            <p:xfrm>
              <a:off x="1132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3" r:id="rId91" imgW="101600" imgH="114300" progId="Equation.3">
                      <p:embed/>
                    </p:oleObj>
                  </mc:Choice>
                  <mc:Fallback>
                    <p:oleObj r:id="rId91" imgW="101600" imgH="114300" progId="Equation.3">
                      <p:embed/>
                      <p:pic>
                        <p:nvPicPr>
                          <p:cNvPr id="0" name="图片 391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132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8" name="Object 106"/>
              <p:cNvGraphicFramePr/>
              <p:nvPr/>
            </p:nvGraphicFramePr>
            <p:xfrm>
              <a:off x="1189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4" r:id="rId92" imgW="101600" imgH="114300" progId="Equation.3">
                      <p:embed/>
                    </p:oleObj>
                  </mc:Choice>
                  <mc:Fallback>
                    <p:oleObj r:id="rId92" imgW="101600" imgH="114300" progId="Equation.3">
                      <p:embed/>
                      <p:pic>
                        <p:nvPicPr>
                          <p:cNvPr id="0" name="图片 391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189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9" name="Object 107"/>
              <p:cNvGraphicFramePr/>
              <p:nvPr/>
            </p:nvGraphicFramePr>
            <p:xfrm>
              <a:off x="1247" y="302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5" r:id="rId93" imgW="101600" imgH="114300" progId="Equation.3">
                      <p:embed/>
                    </p:oleObj>
                  </mc:Choice>
                  <mc:Fallback>
                    <p:oleObj r:id="rId93" imgW="101600" imgH="114300" progId="Equation.3">
                      <p:embed/>
                      <p:pic>
                        <p:nvPicPr>
                          <p:cNvPr id="0" name="图片 392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247" y="302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0" name="Object 108"/>
              <p:cNvGraphicFramePr/>
              <p:nvPr/>
            </p:nvGraphicFramePr>
            <p:xfrm>
              <a:off x="1305" y="3085"/>
              <a:ext cx="36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6" r:id="rId94" imgW="101600" imgH="114300" progId="Equation.3">
                      <p:embed/>
                    </p:oleObj>
                  </mc:Choice>
                  <mc:Fallback>
                    <p:oleObj r:id="rId94" imgW="101600" imgH="114300" progId="Equation.3">
                      <p:embed/>
                      <p:pic>
                        <p:nvPicPr>
                          <p:cNvPr id="0" name="图片 392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05" y="3085"/>
                            <a:ext cx="36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1" name="Object 109"/>
              <p:cNvGraphicFramePr/>
              <p:nvPr/>
            </p:nvGraphicFramePr>
            <p:xfrm>
              <a:off x="1361" y="314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7" r:id="rId95" imgW="101600" imgH="114300" progId="Equation.3">
                      <p:embed/>
                    </p:oleObj>
                  </mc:Choice>
                  <mc:Fallback>
                    <p:oleObj r:id="rId95" imgW="101600" imgH="114300" progId="Equation.3">
                      <p:embed/>
                      <p:pic>
                        <p:nvPicPr>
                          <p:cNvPr id="0" name="图片 392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61" y="314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2" name="Object 110"/>
              <p:cNvGraphicFramePr/>
              <p:nvPr/>
            </p:nvGraphicFramePr>
            <p:xfrm>
              <a:off x="2369" y="175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8" r:id="rId96" imgW="101600" imgH="114300" progId="Equation.3">
                      <p:embed/>
                    </p:oleObj>
                  </mc:Choice>
                  <mc:Fallback>
                    <p:oleObj r:id="rId96" imgW="101600" imgH="114300" progId="Equation.3">
                      <p:embed/>
                      <p:pic>
                        <p:nvPicPr>
                          <p:cNvPr id="0" name="图片 392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69" y="175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3" name="Object 111"/>
              <p:cNvGraphicFramePr/>
              <p:nvPr/>
            </p:nvGraphicFramePr>
            <p:xfrm>
              <a:off x="2382" y="183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39" r:id="rId97" imgW="101600" imgH="114300" progId="Equation.3">
                      <p:embed/>
                    </p:oleObj>
                  </mc:Choice>
                  <mc:Fallback>
                    <p:oleObj r:id="rId97" imgW="101600" imgH="114300" progId="Equation.3">
                      <p:embed/>
                      <p:pic>
                        <p:nvPicPr>
                          <p:cNvPr id="0" name="图片 392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82" y="183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4" name="Object 112"/>
              <p:cNvGraphicFramePr/>
              <p:nvPr/>
            </p:nvGraphicFramePr>
            <p:xfrm>
              <a:off x="2196" y="172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0" r:id="rId98" imgW="101600" imgH="114300" progId="Equation.3">
                      <p:embed/>
                    </p:oleObj>
                  </mc:Choice>
                  <mc:Fallback>
                    <p:oleObj r:id="rId98" imgW="101600" imgH="114300" progId="Equation.3">
                      <p:embed/>
                      <p:pic>
                        <p:nvPicPr>
                          <p:cNvPr id="0" name="图片 392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96" y="172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5" name="Object 113"/>
              <p:cNvGraphicFramePr/>
              <p:nvPr/>
            </p:nvGraphicFramePr>
            <p:xfrm>
              <a:off x="2340" y="1816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1" r:id="rId99" imgW="101600" imgH="114300" progId="Equation.3">
                      <p:embed/>
                    </p:oleObj>
                  </mc:Choice>
                  <mc:Fallback>
                    <p:oleObj r:id="rId99" imgW="101600" imgH="114300" progId="Equation.3">
                      <p:embed/>
                      <p:pic>
                        <p:nvPicPr>
                          <p:cNvPr id="0" name="图片 392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40" y="1816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6" name="Object 114"/>
              <p:cNvGraphicFramePr/>
              <p:nvPr/>
            </p:nvGraphicFramePr>
            <p:xfrm>
              <a:off x="2053" y="1729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2" r:id="rId100" imgW="101600" imgH="114300" progId="Equation.3">
                      <p:embed/>
                    </p:oleObj>
                  </mc:Choice>
                  <mc:Fallback>
                    <p:oleObj r:id="rId100" imgW="101600" imgH="114300" progId="Equation.3">
                      <p:embed/>
                      <p:pic>
                        <p:nvPicPr>
                          <p:cNvPr id="0" name="图片 392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53" y="1729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7" name="Object 115"/>
              <p:cNvGraphicFramePr/>
              <p:nvPr/>
            </p:nvGraphicFramePr>
            <p:xfrm>
              <a:off x="2139" y="187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3" r:id="rId101" imgW="101600" imgH="114300" progId="Equation.3">
                      <p:embed/>
                    </p:oleObj>
                  </mc:Choice>
                  <mc:Fallback>
                    <p:oleObj r:id="rId101" imgW="101600" imgH="114300" progId="Equation.3">
                      <p:embed/>
                      <p:pic>
                        <p:nvPicPr>
                          <p:cNvPr id="0" name="图片 392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39" y="187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8" name="Object 116"/>
              <p:cNvGraphicFramePr/>
              <p:nvPr/>
            </p:nvGraphicFramePr>
            <p:xfrm>
              <a:off x="2053" y="178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4" r:id="rId102" imgW="101600" imgH="114300" progId="Equation.3">
                      <p:embed/>
                    </p:oleObj>
                  </mc:Choice>
                  <mc:Fallback>
                    <p:oleObj r:id="rId102" imgW="101600" imgH="114300" progId="Equation.3">
                      <p:embed/>
                      <p:pic>
                        <p:nvPicPr>
                          <p:cNvPr id="0" name="图片 392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53" y="178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9" name="Object 117"/>
              <p:cNvGraphicFramePr/>
              <p:nvPr/>
            </p:nvGraphicFramePr>
            <p:xfrm>
              <a:off x="2369" y="198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5" r:id="rId103" imgW="101600" imgH="114300" progId="Equation.3">
                      <p:embed/>
                    </p:oleObj>
                  </mc:Choice>
                  <mc:Fallback>
                    <p:oleObj r:id="rId103" imgW="101600" imgH="114300" progId="Equation.3">
                      <p:embed/>
                      <p:pic>
                        <p:nvPicPr>
                          <p:cNvPr id="0" name="图片 393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69" y="198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0" name="Object 118"/>
              <p:cNvGraphicFramePr/>
              <p:nvPr/>
            </p:nvGraphicFramePr>
            <p:xfrm>
              <a:off x="2168" y="1989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6" r:id="rId104" imgW="101600" imgH="114300" progId="Equation.3">
                      <p:embed/>
                    </p:oleObj>
                  </mc:Choice>
                  <mc:Fallback>
                    <p:oleObj r:id="rId104" imgW="101600" imgH="114300" progId="Equation.3">
                      <p:embed/>
                      <p:pic>
                        <p:nvPicPr>
                          <p:cNvPr id="0" name="图片 393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68" y="1989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1" name="Object 119"/>
              <p:cNvGraphicFramePr/>
              <p:nvPr/>
            </p:nvGraphicFramePr>
            <p:xfrm>
              <a:off x="2024" y="1960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7" r:id="rId105" imgW="101600" imgH="114300" progId="Equation.3">
                      <p:embed/>
                    </p:oleObj>
                  </mc:Choice>
                  <mc:Fallback>
                    <p:oleObj r:id="rId105" imgW="101600" imgH="114300" progId="Equation.3">
                      <p:embed/>
                      <p:pic>
                        <p:nvPicPr>
                          <p:cNvPr id="0" name="图片 393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24" y="1960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2" name="Object 120"/>
              <p:cNvGraphicFramePr/>
              <p:nvPr/>
            </p:nvGraphicFramePr>
            <p:xfrm>
              <a:off x="1909" y="172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8" r:id="rId106" imgW="101600" imgH="114300" progId="Equation.3">
                      <p:embed/>
                    </p:oleObj>
                  </mc:Choice>
                  <mc:Fallback>
                    <p:oleObj r:id="rId106" imgW="101600" imgH="114300" progId="Equation.3">
                      <p:embed/>
                      <p:pic>
                        <p:nvPicPr>
                          <p:cNvPr id="0" name="图片 393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09" y="172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3" name="Object 121"/>
              <p:cNvGraphicFramePr/>
              <p:nvPr/>
            </p:nvGraphicFramePr>
            <p:xfrm>
              <a:off x="2369" y="207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49" r:id="rId107" imgW="101600" imgH="114300" progId="Equation.3">
                      <p:embed/>
                    </p:oleObj>
                  </mc:Choice>
                  <mc:Fallback>
                    <p:oleObj r:id="rId107" imgW="101600" imgH="114300" progId="Equation.3">
                      <p:embed/>
                      <p:pic>
                        <p:nvPicPr>
                          <p:cNvPr id="0" name="图片 393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69" y="207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4" name="Object 122"/>
              <p:cNvGraphicFramePr/>
              <p:nvPr/>
            </p:nvGraphicFramePr>
            <p:xfrm>
              <a:off x="1793" y="1729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0" r:id="rId108" imgW="101600" imgH="114300" progId="Equation.3">
                      <p:embed/>
                    </p:oleObj>
                  </mc:Choice>
                  <mc:Fallback>
                    <p:oleObj r:id="rId108" imgW="101600" imgH="114300" progId="Equation.3">
                      <p:embed/>
                      <p:pic>
                        <p:nvPicPr>
                          <p:cNvPr id="0" name="图片 393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1729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5" name="Object 123"/>
              <p:cNvGraphicFramePr/>
              <p:nvPr/>
            </p:nvGraphicFramePr>
            <p:xfrm>
              <a:off x="2398" y="201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1" r:id="rId109" imgW="101600" imgH="114300" progId="Equation.3">
                      <p:embed/>
                    </p:oleObj>
                  </mc:Choice>
                  <mc:Fallback>
                    <p:oleObj r:id="rId109" imgW="101600" imgH="114300" progId="Equation.3">
                      <p:embed/>
                      <p:pic>
                        <p:nvPicPr>
                          <p:cNvPr id="0" name="图片 393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98" y="201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6" name="Object 124"/>
              <p:cNvGraphicFramePr/>
              <p:nvPr/>
            </p:nvGraphicFramePr>
            <p:xfrm>
              <a:off x="2139" y="2075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2" r:id="rId110" imgW="101600" imgH="114300" progId="Equation.3">
                      <p:embed/>
                    </p:oleObj>
                  </mc:Choice>
                  <mc:Fallback>
                    <p:oleObj r:id="rId110" imgW="101600" imgH="114300" progId="Equation.3">
                      <p:embed/>
                      <p:pic>
                        <p:nvPicPr>
                          <p:cNvPr id="0" name="图片 393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39" y="2075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7" name="Object 125"/>
              <p:cNvGraphicFramePr/>
              <p:nvPr/>
            </p:nvGraphicFramePr>
            <p:xfrm>
              <a:off x="2196" y="204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3" r:id="rId111" imgW="101600" imgH="114300" progId="Equation.3">
                      <p:embed/>
                    </p:oleObj>
                  </mc:Choice>
                  <mc:Fallback>
                    <p:oleObj r:id="rId111" imgW="101600" imgH="114300" progId="Equation.3">
                      <p:embed/>
                      <p:pic>
                        <p:nvPicPr>
                          <p:cNvPr id="0" name="图片 393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96" y="204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8" name="Object 126"/>
              <p:cNvGraphicFramePr/>
              <p:nvPr/>
            </p:nvGraphicFramePr>
            <p:xfrm>
              <a:off x="1793" y="187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4" r:id="rId112" imgW="101600" imgH="114300" progId="Equation.3">
                      <p:embed/>
                    </p:oleObj>
                  </mc:Choice>
                  <mc:Fallback>
                    <p:oleObj r:id="rId112" imgW="101600" imgH="114300" progId="Equation.3">
                      <p:embed/>
                      <p:pic>
                        <p:nvPicPr>
                          <p:cNvPr id="0" name="图片 393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187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9" name="Object 127"/>
              <p:cNvGraphicFramePr/>
              <p:nvPr/>
            </p:nvGraphicFramePr>
            <p:xfrm>
              <a:off x="1851" y="1931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5" r:id="rId113" imgW="101600" imgH="114300" progId="Equation.3">
                      <p:embed/>
                    </p:oleObj>
                  </mc:Choice>
                  <mc:Fallback>
                    <p:oleObj r:id="rId113" imgW="101600" imgH="114300" progId="Equation.3">
                      <p:embed/>
                      <p:pic>
                        <p:nvPicPr>
                          <p:cNvPr id="0" name="图片 394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51" y="1931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0" name="Object 128"/>
              <p:cNvGraphicFramePr/>
              <p:nvPr/>
            </p:nvGraphicFramePr>
            <p:xfrm>
              <a:off x="1765" y="201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6" r:id="rId114" imgW="101600" imgH="114300" progId="Equation.3">
                      <p:embed/>
                    </p:oleObj>
                  </mc:Choice>
                  <mc:Fallback>
                    <p:oleObj r:id="rId114" imgW="101600" imgH="114300" progId="Equation.3">
                      <p:embed/>
                      <p:pic>
                        <p:nvPicPr>
                          <p:cNvPr id="0" name="图片 394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65" y="201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1" name="Object 129"/>
              <p:cNvGraphicFramePr/>
              <p:nvPr/>
            </p:nvGraphicFramePr>
            <p:xfrm>
              <a:off x="1822" y="207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7" r:id="rId115" imgW="101600" imgH="114300" progId="Equation.3">
                      <p:embed/>
                    </p:oleObj>
                  </mc:Choice>
                  <mc:Fallback>
                    <p:oleObj r:id="rId115" imgW="101600" imgH="114300" progId="Equation.3">
                      <p:embed/>
                      <p:pic>
                        <p:nvPicPr>
                          <p:cNvPr id="0" name="图片 394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22" y="207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2" name="Object 130"/>
              <p:cNvGraphicFramePr/>
              <p:nvPr/>
            </p:nvGraphicFramePr>
            <p:xfrm>
              <a:off x="1793" y="2220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8" r:id="rId116" imgW="101600" imgH="114300" progId="Equation.3">
                      <p:embed/>
                    </p:oleObj>
                  </mc:Choice>
                  <mc:Fallback>
                    <p:oleObj r:id="rId116" imgW="101600" imgH="114300" progId="Equation.3">
                      <p:embed/>
                      <p:pic>
                        <p:nvPicPr>
                          <p:cNvPr id="0" name="图片 394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2220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3" name="Object 131"/>
              <p:cNvGraphicFramePr/>
              <p:nvPr/>
            </p:nvGraphicFramePr>
            <p:xfrm>
              <a:off x="1851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59" r:id="rId117" imgW="101600" imgH="114300" progId="Equation.3">
                      <p:embed/>
                    </p:oleObj>
                  </mc:Choice>
                  <mc:Fallback>
                    <p:oleObj r:id="rId117" imgW="101600" imgH="114300" progId="Equation.3">
                      <p:embed/>
                      <p:pic>
                        <p:nvPicPr>
                          <p:cNvPr id="0" name="图片 394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51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4" name="Object 132"/>
              <p:cNvGraphicFramePr/>
              <p:nvPr/>
            </p:nvGraphicFramePr>
            <p:xfrm>
              <a:off x="1793" y="2393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0" r:id="rId118" imgW="101600" imgH="114300" progId="Equation.3">
                      <p:embed/>
                    </p:oleObj>
                  </mc:Choice>
                  <mc:Fallback>
                    <p:oleObj r:id="rId118" imgW="101600" imgH="114300" progId="Equation.3">
                      <p:embed/>
                      <p:pic>
                        <p:nvPicPr>
                          <p:cNvPr id="0" name="图片 394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93" y="2393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5" name="Object 133"/>
              <p:cNvGraphicFramePr/>
              <p:nvPr/>
            </p:nvGraphicFramePr>
            <p:xfrm>
              <a:off x="1851" y="245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1" r:id="rId119" imgW="101600" imgH="114300" progId="Equation.3">
                      <p:embed/>
                    </p:oleObj>
                  </mc:Choice>
                  <mc:Fallback>
                    <p:oleObj r:id="rId119" imgW="101600" imgH="114300" progId="Equation.3">
                      <p:embed/>
                      <p:pic>
                        <p:nvPicPr>
                          <p:cNvPr id="0" name="图片 394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51" y="245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6" name="Object 134"/>
              <p:cNvGraphicFramePr/>
              <p:nvPr/>
            </p:nvGraphicFramePr>
            <p:xfrm>
              <a:off x="1765" y="250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2" r:id="rId120" imgW="101600" imgH="114300" progId="Equation.3">
                      <p:embed/>
                    </p:oleObj>
                  </mc:Choice>
                  <mc:Fallback>
                    <p:oleObj r:id="rId120" imgW="101600" imgH="114300" progId="Equation.3">
                      <p:embed/>
                      <p:pic>
                        <p:nvPicPr>
                          <p:cNvPr id="0" name="图片 394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765" y="250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7" name="Object 135"/>
              <p:cNvGraphicFramePr/>
              <p:nvPr/>
            </p:nvGraphicFramePr>
            <p:xfrm>
              <a:off x="1822" y="2566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3" r:id="rId121" imgW="101600" imgH="114300" progId="Equation.3">
                      <p:embed/>
                    </p:oleObj>
                  </mc:Choice>
                  <mc:Fallback>
                    <p:oleObj r:id="rId121" imgW="101600" imgH="114300" progId="Equation.3">
                      <p:embed/>
                      <p:pic>
                        <p:nvPicPr>
                          <p:cNvPr id="0" name="图片 394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22" y="2566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8" name="Object 136"/>
              <p:cNvGraphicFramePr/>
              <p:nvPr/>
            </p:nvGraphicFramePr>
            <p:xfrm>
              <a:off x="1909" y="198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4" r:id="rId122" imgW="101600" imgH="114300" progId="Equation.3">
                      <p:embed/>
                    </p:oleObj>
                  </mc:Choice>
                  <mc:Fallback>
                    <p:oleObj r:id="rId122" imgW="101600" imgH="114300" progId="Equation.3">
                      <p:embed/>
                      <p:pic>
                        <p:nvPicPr>
                          <p:cNvPr id="0" name="图片 394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09" y="198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9" name="Object 137"/>
              <p:cNvGraphicFramePr/>
              <p:nvPr/>
            </p:nvGraphicFramePr>
            <p:xfrm>
              <a:off x="1966" y="204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5" r:id="rId123" imgW="101600" imgH="114300" progId="Equation.3">
                      <p:embed/>
                    </p:oleObj>
                  </mc:Choice>
                  <mc:Fallback>
                    <p:oleObj r:id="rId123" imgW="101600" imgH="114300" progId="Equation.3">
                      <p:embed/>
                      <p:pic>
                        <p:nvPicPr>
                          <p:cNvPr id="0" name="图片 395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66" y="204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0" name="Object 138"/>
              <p:cNvGraphicFramePr/>
              <p:nvPr/>
            </p:nvGraphicFramePr>
            <p:xfrm>
              <a:off x="2024" y="210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6" r:id="rId124" imgW="101600" imgH="114300" progId="Equation.3">
                      <p:embed/>
                    </p:oleObj>
                  </mc:Choice>
                  <mc:Fallback>
                    <p:oleObj r:id="rId124" imgW="101600" imgH="114300" progId="Equation.3">
                      <p:embed/>
                      <p:pic>
                        <p:nvPicPr>
                          <p:cNvPr id="0" name="图片 395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24" y="210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1" name="Object 139"/>
              <p:cNvGraphicFramePr/>
              <p:nvPr/>
            </p:nvGraphicFramePr>
            <p:xfrm>
              <a:off x="2139" y="2162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7" r:id="rId125" imgW="101600" imgH="114300" progId="Equation.3">
                      <p:embed/>
                    </p:oleObj>
                  </mc:Choice>
                  <mc:Fallback>
                    <p:oleObj r:id="rId125" imgW="101600" imgH="114300" progId="Equation.3">
                      <p:embed/>
                      <p:pic>
                        <p:nvPicPr>
                          <p:cNvPr id="0" name="图片 395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39" y="2162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2" name="Object 140"/>
              <p:cNvGraphicFramePr/>
              <p:nvPr/>
            </p:nvGraphicFramePr>
            <p:xfrm>
              <a:off x="2139" y="2220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8" r:id="rId126" imgW="101600" imgH="114300" progId="Equation.3">
                      <p:embed/>
                    </p:oleObj>
                  </mc:Choice>
                  <mc:Fallback>
                    <p:oleObj r:id="rId126" imgW="101600" imgH="114300" progId="Equation.3">
                      <p:embed/>
                      <p:pic>
                        <p:nvPicPr>
                          <p:cNvPr id="0" name="图片 395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39" y="2220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3" name="Object 141"/>
              <p:cNvGraphicFramePr/>
              <p:nvPr/>
            </p:nvGraphicFramePr>
            <p:xfrm>
              <a:off x="2196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69" r:id="rId127" imgW="101600" imgH="114300" progId="Equation.3">
                      <p:embed/>
                    </p:oleObj>
                  </mc:Choice>
                  <mc:Fallback>
                    <p:oleObj r:id="rId127" imgW="101600" imgH="114300" progId="Equation.3">
                      <p:embed/>
                      <p:pic>
                        <p:nvPicPr>
                          <p:cNvPr id="0" name="图片 395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96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4" name="Object 142"/>
              <p:cNvGraphicFramePr/>
              <p:nvPr/>
            </p:nvGraphicFramePr>
            <p:xfrm>
              <a:off x="2340" y="2220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0" r:id="rId128" imgW="101600" imgH="114300" progId="Equation.3">
                      <p:embed/>
                    </p:oleObj>
                  </mc:Choice>
                  <mc:Fallback>
                    <p:oleObj r:id="rId128" imgW="101600" imgH="114300" progId="Equation.3">
                      <p:embed/>
                      <p:pic>
                        <p:nvPicPr>
                          <p:cNvPr id="0" name="图片 395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40" y="2220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5" name="Object 143"/>
              <p:cNvGraphicFramePr/>
              <p:nvPr/>
            </p:nvGraphicFramePr>
            <p:xfrm>
              <a:off x="2312" y="2393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1" r:id="rId129" imgW="101600" imgH="114300" progId="Equation.3">
                      <p:embed/>
                    </p:oleObj>
                  </mc:Choice>
                  <mc:Fallback>
                    <p:oleObj r:id="rId129" imgW="101600" imgH="114300" progId="Equation.3">
                      <p:embed/>
                      <p:pic>
                        <p:nvPicPr>
                          <p:cNvPr id="0" name="图片 395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12" y="2393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6" name="Object 144"/>
              <p:cNvGraphicFramePr/>
              <p:nvPr/>
            </p:nvGraphicFramePr>
            <p:xfrm>
              <a:off x="2369" y="245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2" r:id="rId130" imgW="101600" imgH="114300" progId="Equation.3">
                      <p:embed/>
                    </p:oleObj>
                  </mc:Choice>
                  <mc:Fallback>
                    <p:oleObj r:id="rId130" imgW="101600" imgH="114300" progId="Equation.3">
                      <p:embed/>
                      <p:pic>
                        <p:nvPicPr>
                          <p:cNvPr id="0" name="图片 395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69" y="245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7" name="Object 145"/>
              <p:cNvGraphicFramePr/>
              <p:nvPr/>
            </p:nvGraphicFramePr>
            <p:xfrm>
              <a:off x="2426" y="2509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3" r:id="rId131" imgW="101600" imgH="114300" progId="Equation.3">
                      <p:embed/>
                    </p:oleObj>
                  </mc:Choice>
                  <mc:Fallback>
                    <p:oleObj r:id="rId131" imgW="101600" imgH="114300" progId="Equation.3">
                      <p:embed/>
                      <p:pic>
                        <p:nvPicPr>
                          <p:cNvPr id="0" name="图片 395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426" y="2509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8" name="Object 146"/>
              <p:cNvGraphicFramePr/>
              <p:nvPr/>
            </p:nvGraphicFramePr>
            <p:xfrm>
              <a:off x="2398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4" r:id="rId132" imgW="101600" imgH="114300" progId="Equation.3">
                      <p:embed/>
                    </p:oleObj>
                  </mc:Choice>
                  <mc:Fallback>
                    <p:oleObj r:id="rId132" imgW="101600" imgH="114300" progId="Equation.3">
                      <p:embed/>
                      <p:pic>
                        <p:nvPicPr>
                          <p:cNvPr id="0" name="图片 395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98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9" name="Object 147"/>
              <p:cNvGraphicFramePr/>
              <p:nvPr/>
            </p:nvGraphicFramePr>
            <p:xfrm>
              <a:off x="1880" y="2133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5" r:id="rId133" imgW="101600" imgH="114300" progId="Equation.3">
                      <p:embed/>
                    </p:oleObj>
                  </mc:Choice>
                  <mc:Fallback>
                    <p:oleObj r:id="rId133" imgW="101600" imgH="114300" progId="Equation.3">
                      <p:embed/>
                      <p:pic>
                        <p:nvPicPr>
                          <p:cNvPr id="0" name="图片 396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880" y="2133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0" name="Object 148"/>
              <p:cNvGraphicFramePr/>
              <p:nvPr/>
            </p:nvGraphicFramePr>
            <p:xfrm>
              <a:off x="2024" y="2393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6" r:id="rId134" imgW="101600" imgH="114300" progId="Equation.3">
                      <p:embed/>
                    </p:oleObj>
                  </mc:Choice>
                  <mc:Fallback>
                    <p:oleObj r:id="rId134" imgW="101600" imgH="114300" progId="Equation.3">
                      <p:embed/>
                      <p:pic>
                        <p:nvPicPr>
                          <p:cNvPr id="0" name="图片 396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24" y="2393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1" name="Object 149"/>
              <p:cNvGraphicFramePr/>
              <p:nvPr/>
            </p:nvGraphicFramePr>
            <p:xfrm>
              <a:off x="1995" y="224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7" r:id="rId135" imgW="101600" imgH="114300" progId="Equation.3">
                      <p:embed/>
                    </p:oleObj>
                  </mc:Choice>
                  <mc:Fallback>
                    <p:oleObj r:id="rId135" imgW="101600" imgH="114300" progId="Equation.3">
                      <p:embed/>
                      <p:pic>
                        <p:nvPicPr>
                          <p:cNvPr id="0" name="图片 396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95" y="224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2" name="Object 150"/>
              <p:cNvGraphicFramePr/>
              <p:nvPr/>
            </p:nvGraphicFramePr>
            <p:xfrm>
              <a:off x="2053" y="2306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8" r:id="rId136" imgW="101600" imgH="114300" progId="Equation.3">
                      <p:embed/>
                    </p:oleObj>
                  </mc:Choice>
                  <mc:Fallback>
                    <p:oleObj r:id="rId136" imgW="101600" imgH="114300" progId="Equation.3">
                      <p:embed/>
                      <p:pic>
                        <p:nvPicPr>
                          <p:cNvPr id="0" name="图片 396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53" y="2306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3" name="Object 151"/>
              <p:cNvGraphicFramePr/>
              <p:nvPr/>
            </p:nvGraphicFramePr>
            <p:xfrm>
              <a:off x="2111" y="2364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79" r:id="rId137" imgW="101600" imgH="114300" progId="Equation.3">
                      <p:embed/>
                    </p:oleObj>
                  </mc:Choice>
                  <mc:Fallback>
                    <p:oleObj r:id="rId137" imgW="101600" imgH="114300" progId="Equation.3">
                      <p:embed/>
                      <p:pic>
                        <p:nvPicPr>
                          <p:cNvPr id="0" name="图片 3964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11" y="2364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4" name="Object 152"/>
              <p:cNvGraphicFramePr/>
              <p:nvPr/>
            </p:nvGraphicFramePr>
            <p:xfrm>
              <a:off x="2168" y="2422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0" r:id="rId138" imgW="101600" imgH="114300" progId="Equation.3">
                      <p:embed/>
                    </p:oleObj>
                  </mc:Choice>
                  <mc:Fallback>
                    <p:oleObj r:id="rId138" imgW="101600" imgH="114300" progId="Equation.3">
                      <p:embed/>
                      <p:pic>
                        <p:nvPicPr>
                          <p:cNvPr id="0" name="图片 396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68" y="2422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5" name="Object 153"/>
              <p:cNvGraphicFramePr/>
              <p:nvPr/>
            </p:nvGraphicFramePr>
            <p:xfrm>
              <a:off x="2225" y="247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1" r:id="rId139" imgW="101600" imgH="114300" progId="Equation.3">
                      <p:embed/>
                    </p:oleObj>
                  </mc:Choice>
                  <mc:Fallback>
                    <p:oleObj r:id="rId139" imgW="101600" imgH="114300" progId="Equation.3">
                      <p:embed/>
                      <p:pic>
                        <p:nvPicPr>
                          <p:cNvPr id="0" name="图片 3966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25" y="247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6" name="Object 154"/>
              <p:cNvGraphicFramePr/>
              <p:nvPr/>
            </p:nvGraphicFramePr>
            <p:xfrm>
              <a:off x="2282" y="253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2" r:id="rId140" imgW="101600" imgH="114300" progId="Equation.3">
                      <p:embed/>
                    </p:oleObj>
                  </mc:Choice>
                  <mc:Fallback>
                    <p:oleObj r:id="rId140" imgW="101600" imgH="114300" progId="Equation.3">
                      <p:embed/>
                      <p:pic>
                        <p:nvPicPr>
                          <p:cNvPr id="0" name="图片 3967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82" y="253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7" name="Object 155"/>
              <p:cNvGraphicFramePr/>
              <p:nvPr/>
            </p:nvGraphicFramePr>
            <p:xfrm>
              <a:off x="2340" y="259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3" r:id="rId141" imgW="101600" imgH="114300" progId="Equation.3">
                      <p:embed/>
                    </p:oleObj>
                  </mc:Choice>
                  <mc:Fallback>
                    <p:oleObj r:id="rId141" imgW="101600" imgH="114300" progId="Equation.3">
                      <p:embed/>
                      <p:pic>
                        <p:nvPicPr>
                          <p:cNvPr id="0" name="图片 396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340" y="259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8" name="Object 156"/>
              <p:cNvGraphicFramePr/>
              <p:nvPr/>
            </p:nvGraphicFramePr>
            <p:xfrm>
              <a:off x="1966" y="247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4" r:id="rId142" imgW="101600" imgH="114300" progId="Equation.3">
                      <p:embed/>
                    </p:oleObj>
                  </mc:Choice>
                  <mc:Fallback>
                    <p:oleObj r:id="rId142" imgW="101600" imgH="114300" progId="Equation.3">
                      <p:embed/>
                      <p:pic>
                        <p:nvPicPr>
                          <p:cNvPr id="0" name="图片 396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966" y="247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9" name="Object 157"/>
              <p:cNvGraphicFramePr/>
              <p:nvPr/>
            </p:nvGraphicFramePr>
            <p:xfrm>
              <a:off x="2139" y="250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5" r:id="rId143" imgW="101600" imgH="114300" progId="Equation.3">
                      <p:embed/>
                    </p:oleObj>
                  </mc:Choice>
                  <mc:Fallback>
                    <p:oleObj r:id="rId143" imgW="101600" imgH="114300" progId="Equation.3">
                      <p:embed/>
                      <p:pic>
                        <p:nvPicPr>
                          <p:cNvPr id="0" name="图片 397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39" y="250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0" name="Object 158"/>
              <p:cNvGraphicFramePr/>
              <p:nvPr/>
            </p:nvGraphicFramePr>
            <p:xfrm>
              <a:off x="2196" y="2566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6" r:id="rId144" imgW="101600" imgH="114300" progId="Equation.3">
                      <p:embed/>
                    </p:oleObj>
                  </mc:Choice>
                  <mc:Fallback>
                    <p:oleObj r:id="rId144" imgW="101600" imgH="114300" progId="Equation.3">
                      <p:embed/>
                      <p:pic>
                        <p:nvPicPr>
                          <p:cNvPr id="0" name="图片 397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196" y="2566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1" name="Object 159"/>
              <p:cNvGraphicFramePr/>
              <p:nvPr/>
            </p:nvGraphicFramePr>
            <p:xfrm>
              <a:off x="2024" y="2537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7" r:id="rId145" imgW="101600" imgH="114300" progId="Equation.3">
                      <p:embed/>
                    </p:oleObj>
                  </mc:Choice>
                  <mc:Fallback>
                    <p:oleObj r:id="rId145" imgW="101600" imgH="114300" progId="Equation.3">
                      <p:embed/>
                      <p:pic>
                        <p:nvPicPr>
                          <p:cNvPr id="0" name="图片 3972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024" y="2537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2" name="Object 160"/>
              <p:cNvGraphicFramePr/>
              <p:nvPr/>
            </p:nvGraphicFramePr>
            <p:xfrm>
              <a:off x="1960" y="2078"/>
              <a:ext cx="140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88" r:id="rId146" imgW="127000" imgH="177165" progId="Equation.3">
                      <p:embed/>
                    </p:oleObj>
                  </mc:Choice>
                  <mc:Fallback>
                    <p:oleObj r:id="rId146" imgW="127000" imgH="177165" progId="Equation.3">
                      <p:embed/>
                      <p:pic>
                        <p:nvPicPr>
                          <p:cNvPr id="0" name="图片 3973"/>
                          <p:cNvPicPr/>
                          <p:nvPr/>
                        </p:nvPicPr>
                        <p:blipFill>
                          <a:blip r:embed="rId147"/>
                          <a:stretch>
                            <a:fillRect/>
                          </a:stretch>
                        </p:blipFill>
                        <p:spPr>
                          <a:xfrm>
                            <a:off x="1960" y="2078"/>
                            <a:ext cx="140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1" name="Text Box 2"/>
          <p:cNvSpPr txBox="1"/>
          <p:nvPr/>
        </p:nvSpPr>
        <p:spPr>
          <a:xfrm>
            <a:off x="971550" y="696913"/>
            <a:ext cx="28336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b)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回旋加速器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123950" y="1387475"/>
            <a:ext cx="7005638" cy="4633913"/>
            <a:chOff x="921" y="606"/>
            <a:chExt cx="4413" cy="2919"/>
          </a:xfrm>
        </p:grpSpPr>
        <p:sp>
          <p:nvSpPr>
            <p:cNvPr id="88073" name="Text Box 4"/>
            <p:cNvSpPr txBox="1"/>
            <p:nvPr/>
          </p:nvSpPr>
          <p:spPr>
            <a:xfrm>
              <a:off x="921" y="606"/>
              <a:ext cx="4413" cy="97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      用于产生高能粒子的装置，其结构为金属双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形盒，在其上加有磁场和交变的电场。将一粒子置于双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形盒的缝隙处，在电场的作用下，能量不断增大，成为高能粒子后引出轰击靶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pSp>
          <p:nvGrpSpPr>
            <p:cNvPr id="88074" name="Group 5"/>
            <p:cNvGrpSpPr/>
            <p:nvPr/>
          </p:nvGrpSpPr>
          <p:grpSpPr>
            <a:xfrm>
              <a:off x="3144" y="1800"/>
              <a:ext cx="1980" cy="1725"/>
              <a:chOff x="3144" y="1800"/>
              <a:chExt cx="1980" cy="1725"/>
            </a:xfrm>
          </p:grpSpPr>
          <p:sp>
            <p:nvSpPr>
              <p:cNvPr id="88076" name="Rectangle 6"/>
              <p:cNvSpPr/>
              <p:nvPr/>
            </p:nvSpPr>
            <p:spPr>
              <a:xfrm>
                <a:off x="3144" y="1800"/>
                <a:ext cx="1980" cy="172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077" name="Group 7"/>
              <p:cNvGrpSpPr/>
              <p:nvPr/>
            </p:nvGrpSpPr>
            <p:grpSpPr>
              <a:xfrm>
                <a:off x="3958" y="2564"/>
                <a:ext cx="92" cy="89"/>
                <a:chOff x="3600" y="383"/>
                <a:chExt cx="193" cy="193"/>
              </a:xfrm>
            </p:grpSpPr>
            <p:sp>
              <p:nvSpPr>
                <p:cNvPr id="88117" name="Oval 8"/>
                <p:cNvSpPr/>
                <p:nvPr/>
              </p:nvSpPr>
              <p:spPr>
                <a:xfrm>
                  <a:off x="3600" y="38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8" name="Line 9"/>
                <p:cNvSpPr/>
                <p:nvPr/>
              </p:nvSpPr>
              <p:spPr>
                <a:xfrm>
                  <a:off x="3600" y="478"/>
                  <a:ext cx="193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9" name="Line 10"/>
                <p:cNvSpPr/>
                <p:nvPr/>
              </p:nvSpPr>
              <p:spPr>
                <a:xfrm>
                  <a:off x="3695" y="383"/>
                  <a:ext cx="0" cy="193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8078" name="Line 11"/>
              <p:cNvSpPr/>
              <p:nvPr/>
            </p:nvSpPr>
            <p:spPr>
              <a:xfrm flipH="1">
                <a:off x="3849" y="2617"/>
                <a:ext cx="46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79" name="Arc 12"/>
              <p:cNvSpPr/>
              <p:nvPr/>
            </p:nvSpPr>
            <p:spPr>
              <a:xfrm flipH="1">
                <a:off x="3826" y="2608"/>
                <a:ext cx="70" cy="13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0" name="Line 13"/>
              <p:cNvSpPr/>
              <p:nvPr/>
            </p:nvSpPr>
            <p:spPr>
              <a:xfrm>
                <a:off x="3894" y="2739"/>
                <a:ext cx="18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1" name="Arc 14"/>
              <p:cNvSpPr/>
              <p:nvPr/>
            </p:nvSpPr>
            <p:spPr>
              <a:xfrm>
                <a:off x="4077" y="2494"/>
                <a:ext cx="128" cy="245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2" name="Line 15"/>
              <p:cNvSpPr/>
              <p:nvPr/>
            </p:nvSpPr>
            <p:spPr>
              <a:xfrm>
                <a:off x="3894" y="2497"/>
                <a:ext cx="18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83" name="Arc 16"/>
              <p:cNvSpPr/>
              <p:nvPr/>
            </p:nvSpPr>
            <p:spPr>
              <a:xfrm flipH="1">
                <a:off x="3722" y="2497"/>
                <a:ext cx="174" cy="33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4" name="Line 17"/>
              <p:cNvSpPr/>
              <p:nvPr/>
            </p:nvSpPr>
            <p:spPr>
              <a:xfrm>
                <a:off x="3894" y="2830"/>
                <a:ext cx="251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5" name="Arc 18"/>
              <p:cNvSpPr/>
              <p:nvPr/>
            </p:nvSpPr>
            <p:spPr>
              <a:xfrm>
                <a:off x="4077" y="2408"/>
                <a:ext cx="221" cy="42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6" name="Line 19"/>
              <p:cNvSpPr/>
              <p:nvPr/>
            </p:nvSpPr>
            <p:spPr>
              <a:xfrm>
                <a:off x="3849" y="2408"/>
                <a:ext cx="228" cy="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87" name="Arc 20"/>
              <p:cNvSpPr/>
              <p:nvPr/>
            </p:nvSpPr>
            <p:spPr>
              <a:xfrm flipH="1">
                <a:off x="3619" y="2408"/>
                <a:ext cx="274" cy="511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8" name="Line 21"/>
              <p:cNvSpPr/>
              <p:nvPr/>
            </p:nvSpPr>
            <p:spPr>
              <a:xfrm>
                <a:off x="3894" y="2919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9" name="Line 22"/>
              <p:cNvSpPr/>
              <p:nvPr/>
            </p:nvSpPr>
            <p:spPr>
              <a:xfrm>
                <a:off x="3894" y="3008"/>
                <a:ext cx="36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90" name="Line 23"/>
              <p:cNvSpPr/>
              <p:nvPr/>
            </p:nvSpPr>
            <p:spPr>
              <a:xfrm>
                <a:off x="3894" y="3096"/>
                <a:ext cx="457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91" name="Arc 24"/>
              <p:cNvSpPr/>
              <p:nvPr/>
            </p:nvSpPr>
            <p:spPr>
              <a:xfrm>
                <a:off x="4077" y="2320"/>
                <a:ext cx="312" cy="596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2" name="Line 25"/>
              <p:cNvSpPr/>
              <p:nvPr/>
            </p:nvSpPr>
            <p:spPr>
              <a:xfrm>
                <a:off x="3780" y="2320"/>
                <a:ext cx="297" cy="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3" name="Line 26"/>
              <p:cNvSpPr/>
              <p:nvPr/>
            </p:nvSpPr>
            <p:spPr>
              <a:xfrm>
                <a:off x="3712" y="2231"/>
                <a:ext cx="365" cy="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4" name="Arc 27"/>
              <p:cNvSpPr/>
              <p:nvPr/>
            </p:nvSpPr>
            <p:spPr>
              <a:xfrm flipH="1">
                <a:off x="3525" y="2320"/>
                <a:ext cx="370" cy="688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5" name="Arc 28"/>
              <p:cNvSpPr/>
              <p:nvPr/>
            </p:nvSpPr>
            <p:spPr>
              <a:xfrm>
                <a:off x="4078" y="2231"/>
                <a:ext cx="405" cy="774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6" name="Arc 29"/>
              <p:cNvSpPr/>
              <p:nvPr/>
            </p:nvSpPr>
            <p:spPr>
              <a:xfrm flipH="1">
                <a:off x="3434" y="2231"/>
                <a:ext cx="465" cy="865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7" name="Arc 30"/>
              <p:cNvSpPr/>
              <p:nvPr/>
            </p:nvSpPr>
            <p:spPr>
              <a:xfrm>
                <a:off x="4070" y="2142"/>
                <a:ext cx="504" cy="952"/>
              </a:xfrm>
              <a:custGeom>
                <a:avLst/>
                <a:gdLst>
                  <a:gd name="txL" fmla="*/ 0 w 22215"/>
                  <a:gd name="txT" fmla="*/ 0 h 43200"/>
                  <a:gd name="txR" fmla="*/ 22215 w 22215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215" h="43200" fill="none">
                    <a:moveTo>
                      <a:pt x="-1" y="8"/>
                    </a:moveTo>
                    <a:cubicBezTo>
                      <a:pt x="204" y="2"/>
                      <a:pt x="409" y="-1"/>
                      <a:pt x="615" y="0"/>
                    </a:cubicBezTo>
                    <a:cubicBezTo>
                      <a:pt x="12544" y="0"/>
                      <a:pt x="22215" y="9670"/>
                      <a:pt x="22215" y="21600"/>
                    </a:cubicBezTo>
                    <a:cubicBezTo>
                      <a:pt x="22215" y="33529"/>
                      <a:pt x="12544" y="43200"/>
                      <a:pt x="615" y="43200"/>
                    </a:cubicBezTo>
                    <a:cubicBezTo>
                      <a:pt x="514" y="43200"/>
                      <a:pt x="414" y="43199"/>
                      <a:pt x="314" y="43197"/>
                    </a:cubicBezTo>
                  </a:path>
                  <a:path w="22215" h="43200" stroke="0">
                    <a:moveTo>
                      <a:pt x="-1" y="8"/>
                    </a:moveTo>
                    <a:cubicBezTo>
                      <a:pt x="204" y="2"/>
                      <a:pt x="409" y="-1"/>
                      <a:pt x="615" y="0"/>
                    </a:cubicBezTo>
                    <a:cubicBezTo>
                      <a:pt x="12544" y="0"/>
                      <a:pt x="22215" y="9670"/>
                      <a:pt x="22215" y="21600"/>
                    </a:cubicBezTo>
                    <a:cubicBezTo>
                      <a:pt x="22215" y="33529"/>
                      <a:pt x="12544" y="43200"/>
                      <a:pt x="615" y="43200"/>
                    </a:cubicBezTo>
                    <a:cubicBezTo>
                      <a:pt x="514" y="43200"/>
                      <a:pt x="414" y="43199"/>
                      <a:pt x="314" y="43197"/>
                    </a:cubicBezTo>
                    <a:lnTo>
                      <a:pt x="615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8" name="Line 31"/>
              <p:cNvSpPr/>
              <p:nvPr/>
            </p:nvSpPr>
            <p:spPr>
              <a:xfrm>
                <a:off x="3643" y="2142"/>
                <a:ext cx="43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9" name="Arc 32"/>
              <p:cNvSpPr/>
              <p:nvPr/>
            </p:nvSpPr>
            <p:spPr>
              <a:xfrm flipH="1">
                <a:off x="3342" y="2142"/>
                <a:ext cx="561" cy="1043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0" name="Line 33"/>
              <p:cNvSpPr/>
              <p:nvPr/>
            </p:nvSpPr>
            <p:spPr>
              <a:xfrm>
                <a:off x="3894" y="3185"/>
                <a:ext cx="27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88101" name="Freeform 34"/>
              <p:cNvSpPr/>
              <p:nvPr/>
            </p:nvSpPr>
            <p:spPr>
              <a:xfrm>
                <a:off x="4168" y="3185"/>
                <a:ext cx="822" cy="311"/>
              </a:xfrm>
              <a:custGeom>
                <a:avLst/>
                <a:gdLst>
                  <a:gd name="txL" fmla="*/ 0 w 1728"/>
                  <a:gd name="txT" fmla="*/ 0 h 672"/>
                  <a:gd name="txR" fmla="*/ 1728 w 1728"/>
                  <a:gd name="txB" fmla="*/ 672 h 672"/>
                </a:gdLst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9" y="5"/>
                  </a:cxn>
                  <a:cxn ang="0">
                    <a:pos x="42" y="14"/>
                  </a:cxn>
                </a:cxnLst>
                <a:rect l="txL" t="txT" r="txR" b="txB"/>
                <a:pathLst>
                  <a:path w="1728" h="672">
                    <a:moveTo>
                      <a:pt x="0" y="0"/>
                    </a:moveTo>
                    <a:lnTo>
                      <a:pt x="336" y="48"/>
                    </a:lnTo>
                    <a:lnTo>
                      <a:pt x="768" y="240"/>
                    </a:lnTo>
                    <a:lnTo>
                      <a:pt x="1728" y="67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102" name="Group 35"/>
              <p:cNvGrpSpPr/>
              <p:nvPr/>
            </p:nvGrpSpPr>
            <p:grpSpPr>
              <a:xfrm rot="-5400000">
                <a:off x="2986" y="2344"/>
                <a:ext cx="1199" cy="616"/>
                <a:chOff x="1584" y="913"/>
                <a:chExt cx="2593" cy="1296"/>
              </a:xfrm>
            </p:grpSpPr>
            <p:sp>
              <p:nvSpPr>
                <p:cNvPr id="88115" name="Arc 36"/>
                <p:cNvSpPr/>
                <p:nvPr/>
              </p:nvSpPr>
              <p:spPr>
                <a:xfrm>
                  <a:off x="1585" y="913"/>
                  <a:ext cx="2592" cy="1296"/>
                </a:xfrm>
                <a:custGeom>
                  <a:avLst/>
                  <a:gdLst>
                    <a:gd name="txL" fmla="*/ 0 w 43200"/>
                    <a:gd name="txT" fmla="*/ 0 h 21600"/>
                    <a:gd name="txR" fmla="*/ 43200 w 432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1600" fill="none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6" name="Line 37"/>
                <p:cNvSpPr/>
                <p:nvPr/>
              </p:nvSpPr>
              <p:spPr>
                <a:xfrm flipH="1">
                  <a:off x="1584" y="2208"/>
                  <a:ext cx="25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grpSp>
            <p:nvGrpSpPr>
              <p:cNvPr id="88103" name="Group 38"/>
              <p:cNvGrpSpPr/>
              <p:nvPr/>
            </p:nvGrpSpPr>
            <p:grpSpPr>
              <a:xfrm rot="-5400000" flipV="1">
                <a:off x="3785" y="2344"/>
                <a:ext cx="1199" cy="616"/>
                <a:chOff x="1584" y="913"/>
                <a:chExt cx="2593" cy="1296"/>
              </a:xfrm>
            </p:grpSpPr>
            <p:sp>
              <p:nvSpPr>
                <p:cNvPr id="88113" name="Arc 39"/>
                <p:cNvSpPr/>
                <p:nvPr/>
              </p:nvSpPr>
              <p:spPr>
                <a:xfrm>
                  <a:off x="1585" y="913"/>
                  <a:ext cx="2592" cy="1296"/>
                </a:xfrm>
                <a:custGeom>
                  <a:avLst/>
                  <a:gdLst>
                    <a:gd name="txL" fmla="*/ 0 w 43200"/>
                    <a:gd name="txT" fmla="*/ 0 h 21600"/>
                    <a:gd name="txR" fmla="*/ 43200 w 432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1600" fill="none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lg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4" name="Line 40"/>
                <p:cNvSpPr/>
                <p:nvPr/>
              </p:nvSpPr>
              <p:spPr>
                <a:xfrm flipH="1">
                  <a:off x="1584" y="2208"/>
                  <a:ext cx="25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sp>
            <p:nvSpPr>
              <p:cNvPr id="88104" name="Freeform 41"/>
              <p:cNvSpPr/>
              <p:nvPr/>
            </p:nvSpPr>
            <p:spPr>
              <a:xfrm>
                <a:off x="4077" y="3163"/>
                <a:ext cx="411" cy="200"/>
              </a:xfrm>
              <a:custGeom>
                <a:avLst/>
                <a:gdLst>
                  <a:gd name="txL" fmla="*/ 0 w 864"/>
                  <a:gd name="txT" fmla="*/ 0 h 432"/>
                  <a:gd name="txR" fmla="*/ 864 w 864"/>
                  <a:gd name="txB" fmla="*/ 432 h 432"/>
                </a:gdLst>
                <a:ahLst/>
                <a:cxnLst>
                  <a:cxn ang="0">
                    <a:pos x="0" y="4"/>
                  </a:cxn>
                  <a:cxn ang="0">
                    <a:pos x="6" y="5"/>
                  </a:cxn>
                  <a:cxn ang="0">
                    <a:pos x="13" y="7"/>
                  </a:cxn>
                  <a:cxn ang="0">
                    <a:pos x="18" y="9"/>
                  </a:cxn>
                  <a:cxn ang="0">
                    <a:pos x="21" y="2"/>
                  </a:cxn>
                  <a:cxn ang="0">
                    <a:pos x="16" y="0"/>
                  </a:cxn>
                </a:cxnLst>
                <a:rect l="txL" t="txT" r="txR" b="txB"/>
                <a:pathLst>
                  <a:path w="864" h="432">
                    <a:moveTo>
                      <a:pt x="0" y="192"/>
                    </a:moveTo>
                    <a:lnTo>
                      <a:pt x="240" y="240"/>
                    </a:lnTo>
                    <a:lnTo>
                      <a:pt x="528" y="336"/>
                    </a:lnTo>
                    <a:lnTo>
                      <a:pt x="720" y="432"/>
                    </a:lnTo>
                    <a:lnTo>
                      <a:pt x="864" y="96"/>
                    </a:lnTo>
                    <a:lnTo>
                      <a:pt x="67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105" name="Group 42"/>
              <p:cNvGrpSpPr/>
              <p:nvPr/>
            </p:nvGrpSpPr>
            <p:grpSpPr>
              <a:xfrm>
                <a:off x="4328" y="3274"/>
                <a:ext cx="91" cy="111"/>
                <a:chOff x="3264" y="3552"/>
                <a:chExt cx="192" cy="240"/>
              </a:xfrm>
            </p:grpSpPr>
            <p:sp>
              <p:nvSpPr>
                <p:cNvPr id="88111" name="Line 43"/>
                <p:cNvSpPr/>
                <p:nvPr/>
              </p:nvSpPr>
              <p:spPr>
                <a:xfrm>
                  <a:off x="3264" y="3552"/>
                  <a:ext cx="192" cy="96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  <p:sp>
              <p:nvSpPr>
                <p:cNvPr id="88112" name="Line 44"/>
                <p:cNvSpPr/>
                <p:nvPr/>
              </p:nvSpPr>
              <p:spPr>
                <a:xfrm flipH="1">
                  <a:off x="3264" y="360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sp>
            <p:nvSpPr>
              <p:cNvPr id="88106" name="Freeform 45"/>
              <p:cNvSpPr/>
              <p:nvPr/>
            </p:nvSpPr>
            <p:spPr>
              <a:xfrm>
                <a:off x="4100" y="2009"/>
                <a:ext cx="502" cy="44"/>
              </a:xfrm>
              <a:custGeom>
                <a:avLst/>
                <a:gdLst>
                  <a:gd name="txL" fmla="*/ 0 w 1056"/>
                  <a:gd name="txT" fmla="*/ 0 h 96"/>
                  <a:gd name="txR" fmla="*/ 1056 w 1056"/>
                  <a:gd name="txB" fmla="*/ 96 h 96"/>
                </a:gdLst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6" y="0"/>
                  </a:cxn>
                  <a:cxn ang="0">
                    <a:pos x="26" y="2"/>
                  </a:cxn>
                </a:cxnLst>
                <a:rect l="txL" t="txT" r="txR" b="txB"/>
                <a:pathLst>
                  <a:path w="1056" h="96">
                    <a:moveTo>
                      <a:pt x="0" y="96"/>
                    </a:moveTo>
                    <a:lnTo>
                      <a:pt x="0" y="0"/>
                    </a:lnTo>
                    <a:lnTo>
                      <a:pt x="1056" y="0"/>
                    </a:lnTo>
                    <a:lnTo>
                      <a:pt x="1056" y="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7" name="Freeform 46"/>
              <p:cNvSpPr/>
              <p:nvPr/>
            </p:nvSpPr>
            <p:spPr>
              <a:xfrm>
                <a:off x="3871" y="1920"/>
                <a:ext cx="1051" cy="133"/>
              </a:xfrm>
              <a:custGeom>
                <a:avLst/>
                <a:gdLst>
                  <a:gd name="txL" fmla="*/ 0 w 2208"/>
                  <a:gd name="txT" fmla="*/ 0 h 288"/>
                  <a:gd name="txR" fmla="*/ 2208 w 2208"/>
                  <a:gd name="txB" fmla="*/ 288 h 288"/>
                </a:gdLst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54" y="0"/>
                  </a:cxn>
                  <a:cxn ang="0">
                    <a:pos x="54" y="6"/>
                  </a:cxn>
                </a:cxnLst>
                <a:rect l="txL" t="txT" r="txR" b="txB"/>
                <a:pathLst>
                  <a:path w="2208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08" y="0"/>
                    </a:lnTo>
                    <a:lnTo>
                      <a:pt x="2208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8" name="Oval 47"/>
              <p:cNvSpPr/>
              <p:nvPr/>
            </p:nvSpPr>
            <p:spPr>
              <a:xfrm>
                <a:off x="4592" y="2053"/>
                <a:ext cx="23" cy="2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9" name="Oval 48"/>
              <p:cNvSpPr/>
              <p:nvPr/>
            </p:nvSpPr>
            <p:spPr>
              <a:xfrm>
                <a:off x="4912" y="2053"/>
                <a:ext cx="22" cy="2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10" name="Text Box 49"/>
              <p:cNvSpPr txBox="1"/>
              <p:nvPr/>
            </p:nvSpPr>
            <p:spPr>
              <a:xfrm>
                <a:off x="4693" y="1987"/>
                <a:ext cx="183" cy="4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dirty="0">
                    <a:latin typeface="Century Schoolbook" pitchFamily="18" charset="0"/>
                    <a:ea typeface="宋体" panose="02010600030101010101" pitchFamily="2" charset="-122"/>
                  </a:rPr>
                  <a:t>~</a:t>
                </a:r>
              </a:p>
            </p:txBody>
          </p:sp>
          <p:graphicFrame>
            <p:nvGraphicFramePr>
              <p:cNvPr id="88066" name="Object 50"/>
              <p:cNvGraphicFramePr/>
              <p:nvPr/>
            </p:nvGraphicFramePr>
            <p:xfrm>
              <a:off x="3514" y="2240"/>
              <a:ext cx="117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28" r:id="rId5" imgW="127000" imgH="127000" progId="Equation.3">
                      <p:embed/>
                    </p:oleObj>
                  </mc:Choice>
                  <mc:Fallback>
                    <p:oleObj r:id="rId5" imgW="127000" imgH="127000" progId="Equation.3">
                      <p:embed/>
                      <p:pic>
                        <p:nvPicPr>
                          <p:cNvPr id="0" name="图片 397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14" y="2240"/>
                            <a:ext cx="117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7" name="Object 51"/>
              <p:cNvGraphicFramePr/>
              <p:nvPr/>
            </p:nvGraphicFramePr>
            <p:xfrm>
              <a:off x="4279" y="2218"/>
              <a:ext cx="14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29" r:id="rId7" imgW="127000" imgH="127000" progId="Equation.3">
                      <p:embed/>
                    </p:oleObj>
                  </mc:Choice>
                  <mc:Fallback>
                    <p:oleObj r:id="rId7" imgW="127000" imgH="127000" progId="Equation.3">
                      <p:embed/>
                      <p:pic>
                        <p:nvPicPr>
                          <p:cNvPr id="0" name="图片 397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279" y="2218"/>
                            <a:ext cx="140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8" name="Object 52"/>
              <p:cNvGraphicFramePr/>
              <p:nvPr/>
            </p:nvGraphicFramePr>
            <p:xfrm>
              <a:off x="4273" y="2923"/>
              <a:ext cx="12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30" r:id="rId8" imgW="127000" imgH="127000" progId="Equation.3">
                      <p:embed/>
                    </p:oleObj>
                  </mc:Choice>
                  <mc:Fallback>
                    <p:oleObj r:id="rId8" imgW="127000" imgH="127000" progId="Equation.3">
                      <p:embed/>
                      <p:pic>
                        <p:nvPicPr>
                          <p:cNvPr id="0" name="图片 397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273" y="2923"/>
                            <a:ext cx="129" cy="1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9" name="Object 53"/>
              <p:cNvGraphicFramePr/>
              <p:nvPr/>
            </p:nvGraphicFramePr>
            <p:xfrm>
              <a:off x="3565" y="2906"/>
              <a:ext cx="112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31" r:id="rId9" imgW="127000" imgH="127000" progId="Equation.3">
                      <p:embed/>
                    </p:oleObj>
                  </mc:Choice>
                  <mc:Fallback>
                    <p:oleObj r:id="rId9" imgW="127000" imgH="127000" progId="Equation.3">
                      <p:embed/>
                      <p:pic>
                        <p:nvPicPr>
                          <p:cNvPr id="0" name="图片 397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65" y="2906"/>
                            <a:ext cx="112" cy="1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70" name="Object 54"/>
              <p:cNvGraphicFramePr/>
              <p:nvPr/>
            </p:nvGraphicFramePr>
            <p:xfrm>
              <a:off x="3413" y="2301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32" r:id="rId10" imgW="165100" imgH="203200" progId="Equation.3">
                      <p:embed/>
                    </p:oleObj>
                  </mc:Choice>
                  <mc:Fallback>
                    <p:oleObj r:id="rId10" imgW="165100" imgH="203200" progId="Equation.3">
                      <p:embed/>
                      <p:pic>
                        <p:nvPicPr>
                          <p:cNvPr id="0" name="图片 3978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13" y="2301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88075" name="回旋加速器.avi">
              <a:hlinkClick r:id="" action="ppaction://ole?verb=0"/>
              <a:hlinkHover r:id="" action="ppaction://ole?verb=0"/>
            </p:cNvPr>
            <p:cNvPicPr>
              <a:picLocks noRot="1" noChangeAspect="1"/>
            </p:cNvPicPr>
            <p:nvPr>
              <a:videoFile r:link="rId3"/>
              <p:extLst>
                <p:ext uri="{DAA4B4D4-6D71-4841-9C94-3DE7FCFB9230}">
                  <p14:media xmlns:p14="http://schemas.microsoft.com/office/powerpoint/2010/main" r:link="rId2"/>
                </p:ext>
              </p:extLst>
            </p:nvPr>
          </p:nvPicPr>
          <p:blipFill>
            <a:blip r:embed="rId12">
              <a:lum bright="23999" contrast="6000"/>
            </a:blip>
            <a:srcRect l="20454" t="14906" r="10001"/>
            <a:stretch>
              <a:fillRect/>
            </a:stretch>
          </p:blipFill>
          <p:spPr>
            <a:xfrm>
              <a:off x="975" y="1794"/>
              <a:ext cx="1866" cy="1671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3"/>
          <p:cNvSpPr txBox="1"/>
          <p:nvPr/>
        </p:nvSpPr>
        <p:spPr>
          <a:xfrm>
            <a:off x="684213" y="692150"/>
            <a:ext cx="3228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对于一个封闭面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S:</a:t>
            </a:r>
          </a:p>
        </p:txBody>
      </p:sp>
      <p:graphicFrame>
        <p:nvGraphicFramePr>
          <p:cNvPr id="459830" name="Object 54"/>
          <p:cNvGraphicFramePr/>
          <p:nvPr/>
        </p:nvGraphicFramePr>
        <p:xfrm>
          <a:off x="3563938" y="1196975"/>
          <a:ext cx="17764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3" imgW="824865" imgH="292100" progId="Equation.DSMT4">
                  <p:embed/>
                </p:oleObj>
              </mc:Choice>
              <mc:Fallback>
                <p:oleObj r:id="rId3" imgW="824865" imgH="292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1196975"/>
                        <a:ext cx="1776412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1" name="Text Box 55"/>
          <p:cNvSpPr txBox="1"/>
          <p:nvPr/>
        </p:nvSpPr>
        <p:spPr>
          <a:xfrm>
            <a:off x="3779838" y="2060575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━━净流出封闭面的电流强度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9832" name="Text Box 56"/>
          <p:cNvSpPr txBox="1"/>
          <p:nvPr/>
        </p:nvSpPr>
        <p:spPr>
          <a:xfrm>
            <a:off x="468313" y="2781300"/>
            <a:ext cx="82454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根据电荷守恒定律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，单位时间净流出封闭面的电量等于单位时间内封闭面内减少的电量，有</a:t>
            </a:r>
          </a:p>
        </p:txBody>
      </p:sp>
      <p:graphicFrame>
        <p:nvGraphicFramePr>
          <p:cNvPr id="459833" name="Object 57"/>
          <p:cNvGraphicFramePr/>
          <p:nvPr/>
        </p:nvGraphicFramePr>
        <p:xfrm>
          <a:off x="3089275" y="3716338"/>
          <a:ext cx="25955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5" imgW="1129030" imgH="405765" progId="Equation.DSMT4">
                  <p:embed/>
                </p:oleObj>
              </mc:Choice>
              <mc:Fallback>
                <p:oleObj r:id="rId5" imgW="1129030" imgH="4057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9275" y="3716338"/>
                        <a:ext cx="2595563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4" name="Text Box 58"/>
          <p:cNvSpPr txBox="1"/>
          <p:nvPr/>
        </p:nvSpPr>
        <p:spPr>
          <a:xfrm>
            <a:off x="4284663" y="4797425"/>
            <a:ext cx="3744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电流的“连续性方程”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31" grpId="0"/>
      <p:bldP spid="459832" grpId="0"/>
      <p:bldP spid="45983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8" name="Text Box 2"/>
          <p:cNvSpPr txBox="1"/>
          <p:nvPr/>
        </p:nvSpPr>
        <p:spPr>
          <a:xfrm>
            <a:off x="1042988" y="477838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）磁聚焦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062038" y="4462463"/>
            <a:ext cx="7410450" cy="1770062"/>
            <a:chOff x="846" y="2811"/>
            <a:chExt cx="4668" cy="1115"/>
          </a:xfrm>
        </p:grpSpPr>
        <p:sp>
          <p:nvSpPr>
            <p:cNvPr id="89117" name="Text Box 4"/>
            <p:cNvSpPr txBox="1"/>
            <p:nvPr/>
          </p:nvSpPr>
          <p:spPr>
            <a:xfrm>
              <a:off x="846" y="2811"/>
              <a:ext cx="466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具有轴对称性的磁场对电子束说来起着透镜的作用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118" name="Group 5"/>
            <p:cNvGrpSpPr/>
            <p:nvPr/>
          </p:nvGrpSpPr>
          <p:grpSpPr>
            <a:xfrm>
              <a:off x="900" y="3178"/>
              <a:ext cx="3384" cy="748"/>
              <a:chOff x="810" y="3268"/>
              <a:chExt cx="3384" cy="748"/>
            </a:xfrm>
          </p:grpSpPr>
          <p:sp>
            <p:nvSpPr>
              <p:cNvPr id="89119" name="Text Box 6"/>
              <p:cNvSpPr txBox="1"/>
              <p:nvPr/>
            </p:nvSpPr>
            <p:spPr>
              <a:xfrm>
                <a:off x="810" y="3268"/>
                <a:ext cx="3384" cy="7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磁透镜        电子显微镜          </a:t>
                </a:r>
              </a:p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开创物质微观结构研究的新纪元。</a:t>
                </a:r>
              </a:p>
            </p:txBody>
          </p:sp>
          <p:sp>
            <p:nvSpPr>
              <p:cNvPr id="89120" name="Line 7"/>
              <p:cNvSpPr/>
              <p:nvPr/>
            </p:nvSpPr>
            <p:spPr>
              <a:xfrm>
                <a:off x="1503" y="3420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21" name="Line 8"/>
              <p:cNvSpPr/>
              <p:nvPr/>
            </p:nvSpPr>
            <p:spPr>
              <a:xfrm rot="5400000" flipV="1">
                <a:off x="2214" y="3633"/>
                <a:ext cx="255" cy="3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" name="Group 9"/>
          <p:cNvGrpSpPr/>
          <p:nvPr/>
        </p:nvGrpSpPr>
        <p:grpSpPr>
          <a:xfrm>
            <a:off x="1139825" y="1022350"/>
            <a:ext cx="7053263" cy="3311525"/>
            <a:chOff x="895" y="644"/>
            <a:chExt cx="4443" cy="2086"/>
          </a:xfrm>
        </p:grpSpPr>
        <p:grpSp>
          <p:nvGrpSpPr>
            <p:cNvPr id="89101" name="Group 10"/>
            <p:cNvGrpSpPr/>
            <p:nvPr/>
          </p:nvGrpSpPr>
          <p:grpSpPr>
            <a:xfrm>
              <a:off x="966" y="1023"/>
              <a:ext cx="2124" cy="1002"/>
              <a:chOff x="912" y="798"/>
              <a:chExt cx="2124" cy="1002"/>
            </a:xfrm>
          </p:grpSpPr>
          <p:sp>
            <p:nvSpPr>
              <p:cNvPr id="89104" name="Rectangle 11"/>
              <p:cNvSpPr/>
              <p:nvPr/>
            </p:nvSpPr>
            <p:spPr>
              <a:xfrm>
                <a:off x="912" y="798"/>
                <a:ext cx="2124" cy="100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05" name="Line 12"/>
              <p:cNvSpPr/>
              <p:nvPr/>
            </p:nvSpPr>
            <p:spPr>
              <a:xfrm>
                <a:off x="1050" y="1241"/>
                <a:ext cx="187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89106" name="Group 13"/>
              <p:cNvGrpSpPr/>
              <p:nvPr/>
            </p:nvGrpSpPr>
            <p:grpSpPr>
              <a:xfrm>
                <a:off x="1050" y="1035"/>
                <a:ext cx="1873" cy="441"/>
                <a:chOff x="1248" y="240"/>
                <a:chExt cx="3408" cy="1160"/>
              </a:xfrm>
            </p:grpSpPr>
            <p:sp>
              <p:nvSpPr>
                <p:cNvPr id="89114" name="Freeform 14"/>
                <p:cNvSpPr/>
                <p:nvPr/>
              </p:nvSpPr>
              <p:spPr>
                <a:xfrm>
                  <a:off x="1248" y="240"/>
                  <a:ext cx="3408" cy="816"/>
                </a:xfrm>
                <a:custGeom>
                  <a:avLst/>
                  <a:gdLst>
                    <a:gd name="txL" fmla="*/ 0 w 3408"/>
                    <a:gd name="txT" fmla="*/ 0 h 816"/>
                    <a:gd name="txR" fmla="*/ 3408 w 3408"/>
                    <a:gd name="txB" fmla="*/ 816 h 816"/>
                  </a:gdLst>
                  <a:ahLst/>
                  <a:cxnLst>
                    <a:cxn ang="0">
                      <a:pos x="0" y="576"/>
                    </a:cxn>
                    <a:cxn ang="0">
                      <a:pos x="48" y="528"/>
                    </a:cxn>
                    <a:cxn ang="0">
                      <a:pos x="240" y="288"/>
                    </a:cxn>
                    <a:cxn ang="0">
                      <a:pos x="528" y="96"/>
                    </a:cxn>
                    <a:cxn ang="0">
                      <a:pos x="960" y="0"/>
                    </a:cxn>
                    <a:cxn ang="0">
                      <a:pos x="1440" y="96"/>
                    </a:cxn>
                    <a:cxn ang="0">
                      <a:pos x="1824" y="336"/>
                    </a:cxn>
                    <a:cxn ang="0">
                      <a:pos x="2112" y="576"/>
                    </a:cxn>
                    <a:cxn ang="0">
                      <a:pos x="2496" y="768"/>
                    </a:cxn>
                    <a:cxn ang="0">
                      <a:pos x="2832" y="816"/>
                    </a:cxn>
                    <a:cxn ang="0">
                      <a:pos x="3120" y="768"/>
                    </a:cxn>
                    <a:cxn ang="0">
                      <a:pos x="3408" y="576"/>
                    </a:cxn>
                  </a:cxnLst>
                  <a:rect l="txL" t="txT" r="txR" b="txB"/>
                  <a:pathLst>
                    <a:path w="3408" h="816">
                      <a:moveTo>
                        <a:pt x="0" y="576"/>
                      </a:moveTo>
                      <a:cubicBezTo>
                        <a:pt x="4" y="576"/>
                        <a:pt x="8" y="576"/>
                        <a:pt x="48" y="528"/>
                      </a:cubicBezTo>
                      <a:cubicBezTo>
                        <a:pt x="88" y="480"/>
                        <a:pt x="160" y="360"/>
                        <a:pt x="240" y="288"/>
                      </a:cubicBezTo>
                      <a:cubicBezTo>
                        <a:pt x="320" y="216"/>
                        <a:pt x="408" y="144"/>
                        <a:pt x="528" y="96"/>
                      </a:cubicBezTo>
                      <a:cubicBezTo>
                        <a:pt x="648" y="48"/>
                        <a:pt x="808" y="0"/>
                        <a:pt x="960" y="0"/>
                      </a:cubicBezTo>
                      <a:cubicBezTo>
                        <a:pt x="1112" y="0"/>
                        <a:pt x="1296" y="40"/>
                        <a:pt x="1440" y="96"/>
                      </a:cubicBezTo>
                      <a:cubicBezTo>
                        <a:pt x="1584" y="152"/>
                        <a:pt x="1712" y="256"/>
                        <a:pt x="1824" y="336"/>
                      </a:cubicBezTo>
                      <a:cubicBezTo>
                        <a:pt x="1936" y="416"/>
                        <a:pt x="2000" y="504"/>
                        <a:pt x="2112" y="576"/>
                      </a:cubicBezTo>
                      <a:cubicBezTo>
                        <a:pt x="2224" y="648"/>
                        <a:pt x="2376" y="728"/>
                        <a:pt x="2496" y="768"/>
                      </a:cubicBezTo>
                      <a:cubicBezTo>
                        <a:pt x="2616" y="808"/>
                        <a:pt x="2728" y="816"/>
                        <a:pt x="2832" y="816"/>
                      </a:cubicBezTo>
                      <a:cubicBezTo>
                        <a:pt x="2936" y="816"/>
                        <a:pt x="3024" y="808"/>
                        <a:pt x="3120" y="768"/>
                      </a:cubicBezTo>
                      <a:cubicBezTo>
                        <a:pt x="3216" y="728"/>
                        <a:pt x="3360" y="608"/>
                        <a:pt x="3408" y="57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115" name="Freeform 15"/>
                <p:cNvSpPr/>
                <p:nvPr/>
              </p:nvSpPr>
              <p:spPr>
                <a:xfrm>
                  <a:off x="1248" y="520"/>
                  <a:ext cx="3408" cy="656"/>
                </a:xfrm>
                <a:custGeom>
                  <a:avLst/>
                  <a:gdLst>
                    <a:gd name="txL" fmla="*/ 0 w 3408"/>
                    <a:gd name="txT" fmla="*/ 0 h 656"/>
                    <a:gd name="txR" fmla="*/ 3408 w 3408"/>
                    <a:gd name="txB" fmla="*/ 656 h 656"/>
                  </a:gdLst>
                  <a:ahLst/>
                  <a:cxnLst>
                    <a:cxn ang="0">
                      <a:pos x="0" y="296"/>
                    </a:cxn>
                    <a:cxn ang="0">
                      <a:pos x="240" y="488"/>
                    </a:cxn>
                    <a:cxn ang="0">
                      <a:pos x="816" y="632"/>
                    </a:cxn>
                    <a:cxn ang="0">
                      <a:pos x="1248" y="632"/>
                    </a:cxn>
                    <a:cxn ang="0">
                      <a:pos x="1728" y="488"/>
                    </a:cxn>
                    <a:cxn ang="0">
                      <a:pos x="2112" y="296"/>
                    </a:cxn>
                    <a:cxn ang="0">
                      <a:pos x="2448" y="56"/>
                    </a:cxn>
                    <a:cxn ang="0">
                      <a:pos x="2736" y="8"/>
                    </a:cxn>
                    <a:cxn ang="0">
                      <a:pos x="3120" y="104"/>
                    </a:cxn>
                    <a:cxn ang="0">
                      <a:pos x="3408" y="296"/>
                    </a:cxn>
                  </a:cxnLst>
                  <a:rect l="txL" t="txT" r="txR" b="txB"/>
                  <a:pathLst>
                    <a:path w="3408" h="656">
                      <a:moveTo>
                        <a:pt x="0" y="296"/>
                      </a:moveTo>
                      <a:cubicBezTo>
                        <a:pt x="52" y="364"/>
                        <a:pt x="104" y="432"/>
                        <a:pt x="240" y="488"/>
                      </a:cubicBezTo>
                      <a:cubicBezTo>
                        <a:pt x="376" y="544"/>
                        <a:pt x="648" y="608"/>
                        <a:pt x="816" y="632"/>
                      </a:cubicBezTo>
                      <a:cubicBezTo>
                        <a:pt x="984" y="656"/>
                        <a:pt x="1096" y="656"/>
                        <a:pt x="1248" y="632"/>
                      </a:cubicBezTo>
                      <a:cubicBezTo>
                        <a:pt x="1400" y="608"/>
                        <a:pt x="1584" y="544"/>
                        <a:pt x="1728" y="488"/>
                      </a:cubicBezTo>
                      <a:cubicBezTo>
                        <a:pt x="1872" y="432"/>
                        <a:pt x="1992" y="368"/>
                        <a:pt x="2112" y="296"/>
                      </a:cubicBezTo>
                      <a:cubicBezTo>
                        <a:pt x="2232" y="224"/>
                        <a:pt x="2344" y="104"/>
                        <a:pt x="2448" y="56"/>
                      </a:cubicBezTo>
                      <a:cubicBezTo>
                        <a:pt x="2552" y="8"/>
                        <a:pt x="2624" y="0"/>
                        <a:pt x="2736" y="8"/>
                      </a:cubicBezTo>
                      <a:cubicBezTo>
                        <a:pt x="2848" y="16"/>
                        <a:pt x="3008" y="56"/>
                        <a:pt x="3120" y="104"/>
                      </a:cubicBezTo>
                      <a:cubicBezTo>
                        <a:pt x="3232" y="152"/>
                        <a:pt x="3320" y="224"/>
                        <a:pt x="3408" y="29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116" name="Freeform 16"/>
                <p:cNvSpPr/>
                <p:nvPr/>
              </p:nvSpPr>
              <p:spPr>
                <a:xfrm>
                  <a:off x="1248" y="816"/>
                  <a:ext cx="3408" cy="584"/>
                </a:xfrm>
                <a:custGeom>
                  <a:avLst/>
                  <a:gdLst>
                    <a:gd name="txL" fmla="*/ 0 w 3408"/>
                    <a:gd name="txT" fmla="*/ 0 h 584"/>
                    <a:gd name="txR" fmla="*/ 3408 w 3408"/>
                    <a:gd name="txB" fmla="*/ 584 h 584"/>
                  </a:gdLst>
                  <a:ahLst/>
                  <a:cxnLst>
                    <a:cxn ang="0">
                      <a:pos x="0" y="0"/>
                    </a:cxn>
                    <a:cxn ang="0">
                      <a:pos x="384" y="48"/>
                    </a:cxn>
                    <a:cxn ang="0">
                      <a:pos x="768" y="144"/>
                    </a:cxn>
                    <a:cxn ang="0">
                      <a:pos x="1056" y="288"/>
                    </a:cxn>
                    <a:cxn ang="0">
                      <a:pos x="1392" y="480"/>
                    </a:cxn>
                    <a:cxn ang="0">
                      <a:pos x="1824" y="576"/>
                    </a:cxn>
                    <a:cxn ang="0">
                      <a:pos x="2208" y="528"/>
                    </a:cxn>
                    <a:cxn ang="0">
                      <a:pos x="2496" y="336"/>
                    </a:cxn>
                    <a:cxn ang="0">
                      <a:pos x="2592" y="240"/>
                    </a:cxn>
                    <a:cxn ang="0">
                      <a:pos x="2736" y="144"/>
                    </a:cxn>
                    <a:cxn ang="0">
                      <a:pos x="2928" y="96"/>
                    </a:cxn>
                    <a:cxn ang="0">
                      <a:pos x="3408" y="0"/>
                    </a:cxn>
                  </a:cxnLst>
                  <a:rect l="txL" t="txT" r="txR" b="txB"/>
                  <a:pathLst>
                    <a:path w="3408" h="584">
                      <a:moveTo>
                        <a:pt x="0" y="0"/>
                      </a:moveTo>
                      <a:cubicBezTo>
                        <a:pt x="128" y="12"/>
                        <a:pt x="256" y="24"/>
                        <a:pt x="384" y="48"/>
                      </a:cubicBezTo>
                      <a:cubicBezTo>
                        <a:pt x="512" y="72"/>
                        <a:pt x="656" y="104"/>
                        <a:pt x="768" y="144"/>
                      </a:cubicBezTo>
                      <a:cubicBezTo>
                        <a:pt x="880" y="184"/>
                        <a:pt x="952" y="232"/>
                        <a:pt x="1056" y="288"/>
                      </a:cubicBezTo>
                      <a:cubicBezTo>
                        <a:pt x="1160" y="344"/>
                        <a:pt x="1264" y="432"/>
                        <a:pt x="1392" y="480"/>
                      </a:cubicBezTo>
                      <a:cubicBezTo>
                        <a:pt x="1520" y="528"/>
                        <a:pt x="1688" y="568"/>
                        <a:pt x="1824" y="576"/>
                      </a:cubicBezTo>
                      <a:cubicBezTo>
                        <a:pt x="1960" y="584"/>
                        <a:pt x="2096" y="568"/>
                        <a:pt x="2208" y="528"/>
                      </a:cubicBezTo>
                      <a:cubicBezTo>
                        <a:pt x="2320" y="488"/>
                        <a:pt x="2432" y="384"/>
                        <a:pt x="2496" y="336"/>
                      </a:cubicBezTo>
                      <a:cubicBezTo>
                        <a:pt x="2560" y="288"/>
                        <a:pt x="2552" y="272"/>
                        <a:pt x="2592" y="240"/>
                      </a:cubicBezTo>
                      <a:cubicBezTo>
                        <a:pt x="2632" y="208"/>
                        <a:pt x="2680" y="168"/>
                        <a:pt x="2736" y="144"/>
                      </a:cubicBezTo>
                      <a:cubicBezTo>
                        <a:pt x="2792" y="120"/>
                        <a:pt x="2816" y="120"/>
                        <a:pt x="2928" y="96"/>
                      </a:cubicBezTo>
                      <a:cubicBezTo>
                        <a:pt x="3040" y="72"/>
                        <a:pt x="3328" y="16"/>
                        <a:pt x="3408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9107" name="Line 17"/>
              <p:cNvSpPr/>
              <p:nvPr/>
            </p:nvSpPr>
            <p:spPr>
              <a:xfrm>
                <a:off x="1050" y="1241"/>
                <a:ext cx="0" cy="5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9108" name="Line 18"/>
              <p:cNvSpPr/>
              <p:nvPr/>
            </p:nvSpPr>
            <p:spPr>
              <a:xfrm>
                <a:off x="2923" y="1241"/>
                <a:ext cx="0" cy="5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9109" name="Line 19"/>
              <p:cNvSpPr/>
              <p:nvPr/>
            </p:nvSpPr>
            <p:spPr>
              <a:xfrm>
                <a:off x="1050" y="1680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9110" name="Line 20"/>
              <p:cNvSpPr/>
              <p:nvPr/>
            </p:nvSpPr>
            <p:spPr>
              <a:xfrm>
                <a:off x="2158" y="1680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3" name="Object 21"/>
              <p:cNvGraphicFramePr/>
              <p:nvPr/>
            </p:nvGraphicFramePr>
            <p:xfrm>
              <a:off x="1899" y="1594"/>
              <a:ext cx="13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45" r:id="rId3" imgW="127000" imgH="177165" progId="Equation.3">
                      <p:embed/>
                    </p:oleObj>
                  </mc:Choice>
                  <mc:Fallback>
                    <p:oleObj r:id="rId3" imgW="127000" imgH="177165" progId="Equation.3">
                      <p:embed/>
                      <p:pic>
                        <p:nvPicPr>
                          <p:cNvPr id="0" name="图片 39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99" y="1594"/>
                            <a:ext cx="136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11" name="Line 22"/>
              <p:cNvSpPr/>
              <p:nvPr/>
            </p:nvSpPr>
            <p:spPr>
              <a:xfrm>
                <a:off x="1129" y="1583"/>
                <a:ext cx="166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12" name="Line 23"/>
              <p:cNvSpPr/>
              <p:nvPr/>
            </p:nvSpPr>
            <p:spPr>
              <a:xfrm>
                <a:off x="1129" y="900"/>
                <a:ext cx="166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4" name="Object 24"/>
              <p:cNvGraphicFramePr/>
              <p:nvPr/>
            </p:nvGraphicFramePr>
            <p:xfrm>
              <a:off x="2818" y="857"/>
              <a:ext cx="17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46" r:id="rId5" imgW="165100" imgH="203200" progId="Equation.3">
                      <p:embed/>
                    </p:oleObj>
                  </mc:Choice>
                  <mc:Fallback>
                    <p:oleObj r:id="rId5" imgW="165100" imgH="203200" progId="Equation.3">
                      <p:embed/>
                      <p:pic>
                        <p:nvPicPr>
                          <p:cNvPr id="0" name="图片 3980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18" y="857"/>
                            <a:ext cx="177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095" name="Object 25"/>
              <p:cNvGraphicFramePr/>
              <p:nvPr/>
            </p:nvGraphicFramePr>
            <p:xfrm>
              <a:off x="2786" y="1441"/>
              <a:ext cx="173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47" r:id="rId7" imgW="165100" imgH="203200" progId="Equation.3">
                      <p:embed/>
                    </p:oleObj>
                  </mc:Choice>
                  <mc:Fallback>
                    <p:oleObj r:id="rId7" imgW="165100" imgH="203200" progId="Equation.3">
                      <p:embed/>
                      <p:pic>
                        <p:nvPicPr>
                          <p:cNvPr id="0" name="图片 398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6" y="1441"/>
                            <a:ext cx="173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13" name="Line 26"/>
              <p:cNvSpPr/>
              <p:nvPr/>
            </p:nvSpPr>
            <p:spPr>
              <a:xfrm flipV="1">
                <a:off x="1091" y="979"/>
                <a:ext cx="267" cy="25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6" name="Object 27"/>
              <p:cNvGraphicFramePr/>
              <p:nvPr/>
            </p:nvGraphicFramePr>
            <p:xfrm>
              <a:off x="1144" y="879"/>
              <a:ext cx="17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48" r:id="rId8" imgW="127000" imgH="177165" progId="Equation.3">
                      <p:embed/>
                    </p:oleObj>
                  </mc:Choice>
                  <mc:Fallback>
                    <p:oleObj r:id="rId8" imgW="127000" imgH="177165" progId="Equation.3">
                      <p:embed/>
                      <p:pic>
                        <p:nvPicPr>
                          <p:cNvPr id="0" name="图片 398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44" y="879"/>
                            <a:ext cx="174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097" name="Object 28"/>
              <p:cNvGraphicFramePr/>
              <p:nvPr/>
            </p:nvGraphicFramePr>
            <p:xfrm>
              <a:off x="1187" y="1082"/>
              <a:ext cx="13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49" r:id="rId10" imgW="139700" imgH="177800" progId="Equation.3">
                      <p:embed/>
                    </p:oleObj>
                  </mc:Choice>
                  <mc:Fallback>
                    <p:oleObj r:id="rId10" imgW="139700" imgH="177800" progId="Equation.3">
                      <p:embed/>
                      <p:pic>
                        <p:nvPicPr>
                          <p:cNvPr id="0" name="图片 398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187" y="1082"/>
                            <a:ext cx="136" cy="1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9090" name="Object 29"/>
            <p:cNvGraphicFramePr/>
            <p:nvPr/>
          </p:nvGraphicFramePr>
          <p:xfrm>
            <a:off x="3276" y="905"/>
            <a:ext cx="159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0" r:id="rId12" imgW="1028700" imgH="457200" progId="Equation.3">
                    <p:embed/>
                  </p:oleObj>
                </mc:Choice>
                <mc:Fallback>
                  <p:oleObj r:id="rId12" imgW="1028700" imgH="457200" progId="Equation.3">
                    <p:embed/>
                    <p:pic>
                      <p:nvPicPr>
                        <p:cNvPr id="0" name="图片 398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276" y="905"/>
                          <a:ext cx="1596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2" name="Text Box 30"/>
            <p:cNvSpPr txBox="1"/>
            <p:nvPr/>
          </p:nvSpPr>
          <p:spPr>
            <a:xfrm>
              <a:off x="934" y="644"/>
              <a:ext cx="19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均匀磁场，且   很小：</a:t>
              </a:r>
            </a:p>
          </p:txBody>
        </p:sp>
        <p:graphicFrame>
          <p:nvGraphicFramePr>
            <p:cNvPr id="89091" name="Object 31"/>
            <p:cNvGraphicFramePr/>
            <p:nvPr/>
          </p:nvGraphicFramePr>
          <p:xfrm>
            <a:off x="2138" y="680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1" r:id="rId14" imgW="139700" imgH="177800" progId="Equation.3">
                    <p:embed/>
                  </p:oleObj>
                </mc:Choice>
                <mc:Fallback>
                  <p:oleObj r:id="rId14" imgW="139700" imgH="177800" progId="Equation.3">
                    <p:embed/>
                    <p:pic>
                      <p:nvPicPr>
                        <p:cNvPr id="0" name="图片 39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38" y="680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2" name="Object 32"/>
            <p:cNvGraphicFramePr/>
            <p:nvPr/>
          </p:nvGraphicFramePr>
          <p:xfrm>
            <a:off x="3292" y="1595"/>
            <a:ext cx="1439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2" r:id="rId15" imgW="1066165" imgH="431800" progId="Equation.3">
                    <p:embed/>
                  </p:oleObj>
                </mc:Choice>
                <mc:Fallback>
                  <p:oleObj r:id="rId15" imgW="1066165" imgH="431800" progId="Equation.3">
                    <p:embed/>
                    <p:pic>
                      <p:nvPicPr>
                        <p:cNvPr id="0" name="图片 39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92" y="1595"/>
                          <a:ext cx="1439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3" name="Text Box 33"/>
            <p:cNvSpPr txBox="1"/>
            <p:nvPr/>
          </p:nvSpPr>
          <p:spPr>
            <a:xfrm>
              <a:off x="895" y="2212"/>
              <a:ext cx="444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带电粒子作不同半径的螺旋线运动，螺距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h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近似相等，带电粒子经过距离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又重新汇集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磁聚集。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5" name="Text Box 2"/>
          <p:cNvSpPr txBox="1"/>
          <p:nvPr/>
        </p:nvSpPr>
        <p:spPr>
          <a:xfrm>
            <a:off x="865188" y="477838"/>
            <a:ext cx="18875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）磁约束：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827088" y="1039813"/>
            <a:ext cx="7539037" cy="2889250"/>
            <a:chOff x="768" y="1851"/>
            <a:chExt cx="4656" cy="1820"/>
          </a:xfrm>
        </p:grpSpPr>
        <p:graphicFrame>
          <p:nvGraphicFramePr>
            <p:cNvPr id="90114" name="Object 6"/>
            <p:cNvGraphicFramePr/>
            <p:nvPr/>
          </p:nvGraphicFramePr>
          <p:xfrm>
            <a:off x="3469" y="2702"/>
            <a:ext cx="9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4" r:id="rId3" imgW="583565" imgH="215900" progId="Equation.3">
                    <p:embed/>
                  </p:oleObj>
                </mc:Choice>
                <mc:Fallback>
                  <p:oleObj r:id="rId3" imgW="583565" imgH="215900" progId="Equation.3">
                    <p:embed/>
                    <p:pic>
                      <p:nvPicPr>
                        <p:cNvPr id="0" name="图片 39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69" y="2702"/>
                          <a:ext cx="987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9" name="Text Box 7"/>
            <p:cNvSpPr txBox="1"/>
            <p:nvPr/>
          </p:nvSpPr>
          <p:spPr>
            <a:xfrm>
              <a:off x="2548" y="2299"/>
              <a:ext cx="6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横向：</a:t>
              </a:r>
            </a:p>
          </p:txBody>
        </p:sp>
        <p:sp>
          <p:nvSpPr>
            <p:cNvPr id="90130" name="Text Box 8"/>
            <p:cNvSpPr txBox="1"/>
            <p:nvPr/>
          </p:nvSpPr>
          <p:spPr>
            <a:xfrm>
              <a:off x="2576" y="3138"/>
              <a:ext cx="284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在强磁场中可以将离子约束在小范围。脱离器壁。</a:t>
              </a:r>
            </a:p>
          </p:txBody>
        </p:sp>
        <p:graphicFrame>
          <p:nvGraphicFramePr>
            <p:cNvPr id="90115" name="Object 9"/>
            <p:cNvGraphicFramePr/>
            <p:nvPr/>
          </p:nvGraphicFramePr>
          <p:xfrm>
            <a:off x="3394" y="2282"/>
            <a:ext cx="11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5" r:id="rId5" imgW="723265" imgH="215900" progId="Equation.3">
                    <p:embed/>
                  </p:oleObj>
                </mc:Choice>
                <mc:Fallback>
                  <p:oleObj r:id="rId5" imgW="723265" imgH="215900" progId="Equation.3">
                    <p:embed/>
                    <p:pic>
                      <p:nvPicPr>
                        <p:cNvPr id="0" name="图片 39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94" y="2282"/>
                          <a:ext cx="1134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1" name="Text Box 10"/>
            <p:cNvSpPr txBox="1"/>
            <p:nvPr/>
          </p:nvSpPr>
          <p:spPr>
            <a:xfrm>
              <a:off x="768" y="1851"/>
              <a:ext cx="46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磁约束：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用磁场将高温等离子体约束在一定空间区域。</a:t>
              </a:r>
            </a:p>
          </p:txBody>
        </p:sp>
        <p:grpSp>
          <p:nvGrpSpPr>
            <p:cNvPr id="90132" name="Group 11"/>
            <p:cNvGrpSpPr/>
            <p:nvPr/>
          </p:nvGrpSpPr>
          <p:grpSpPr>
            <a:xfrm>
              <a:off x="961" y="2319"/>
              <a:ext cx="1398" cy="1352"/>
              <a:chOff x="952" y="2265"/>
              <a:chExt cx="1398" cy="1352"/>
            </a:xfrm>
          </p:grpSpPr>
          <p:sp>
            <p:nvSpPr>
              <p:cNvPr id="90133" name="Rectangle 12"/>
              <p:cNvSpPr/>
              <p:nvPr/>
            </p:nvSpPr>
            <p:spPr>
              <a:xfrm>
                <a:off x="952" y="2265"/>
                <a:ext cx="1398" cy="135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4" name="Oval 13"/>
              <p:cNvSpPr/>
              <p:nvPr/>
            </p:nvSpPr>
            <p:spPr>
              <a:xfrm>
                <a:off x="1202" y="2580"/>
                <a:ext cx="888" cy="815"/>
              </a:xfrm>
              <a:prstGeom prst="ellipse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5" name="Line 14"/>
              <p:cNvSpPr/>
              <p:nvPr/>
            </p:nvSpPr>
            <p:spPr>
              <a:xfrm flipH="1" flipV="1">
                <a:off x="1752" y="2492"/>
                <a:ext cx="251" cy="257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0136" name="Line 15"/>
              <p:cNvSpPr/>
              <p:nvPr/>
            </p:nvSpPr>
            <p:spPr>
              <a:xfrm flipH="1">
                <a:off x="1750" y="2749"/>
                <a:ext cx="260" cy="185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0116" name="Object 16"/>
              <p:cNvGraphicFramePr/>
              <p:nvPr/>
            </p:nvGraphicFramePr>
            <p:xfrm>
              <a:off x="1029" y="3375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6" r:id="rId7" imgW="114300" imgH="114300" progId="Equation.3">
                      <p:embed/>
                    </p:oleObj>
                  </mc:Choice>
                  <mc:Fallback>
                    <p:oleObj r:id="rId7" imgW="114300" imgH="114300" progId="Equation.3">
                      <p:embed/>
                      <p:pic>
                        <p:nvPicPr>
                          <p:cNvPr id="0" name="图片 398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29" y="3375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7" name="Object 17"/>
              <p:cNvGraphicFramePr/>
              <p:nvPr/>
            </p:nvGraphicFramePr>
            <p:xfrm>
              <a:off x="1623" y="2265"/>
              <a:ext cx="188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7" r:id="rId9" imgW="127000" imgH="177165" progId="Equation.3">
                      <p:embed/>
                    </p:oleObj>
                  </mc:Choice>
                  <mc:Fallback>
                    <p:oleObj r:id="rId9" imgW="127000" imgH="177165" progId="Equation.3">
                      <p:embed/>
                      <p:pic>
                        <p:nvPicPr>
                          <p:cNvPr id="0" name="图片 39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623" y="2265"/>
                            <a:ext cx="188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8" name="Object 18"/>
              <p:cNvGraphicFramePr/>
              <p:nvPr/>
            </p:nvGraphicFramePr>
            <p:xfrm>
              <a:off x="1574" y="2715"/>
              <a:ext cx="20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8" r:id="rId11" imgW="165100" imgH="203200" progId="Equation.3">
                      <p:embed/>
                    </p:oleObj>
                  </mc:Choice>
                  <mc:Fallback>
                    <p:oleObj r:id="rId11" imgW="165100" imgH="203200" progId="Equation.3">
                      <p:embed/>
                      <p:pic>
                        <p:nvPicPr>
                          <p:cNvPr id="0" name="图片 399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574" y="2715"/>
                            <a:ext cx="200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9" name="Object 19"/>
              <p:cNvGraphicFramePr/>
              <p:nvPr/>
            </p:nvGraphicFramePr>
            <p:xfrm>
              <a:off x="1142" y="2354"/>
              <a:ext cx="19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99" r:id="rId13" imgW="165100" imgH="203200" progId="Equation.3">
                      <p:embed/>
                    </p:oleObj>
                  </mc:Choice>
                  <mc:Fallback>
                    <p:oleObj r:id="rId13" imgW="165100" imgH="203200" progId="Equation.3">
                      <p:embed/>
                      <p:pic>
                        <p:nvPicPr>
                          <p:cNvPr id="0" name="图片 399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42" y="2354"/>
                            <a:ext cx="196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37" name="Line 20"/>
              <p:cNvSpPr/>
              <p:nvPr/>
            </p:nvSpPr>
            <p:spPr>
              <a:xfrm>
                <a:off x="1646" y="3018"/>
                <a:ext cx="309" cy="256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90120" name="Object 21"/>
              <p:cNvGraphicFramePr/>
              <p:nvPr/>
            </p:nvGraphicFramePr>
            <p:xfrm>
              <a:off x="1754" y="2961"/>
              <a:ext cx="19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0" r:id="rId15" imgW="165100" imgH="165100" progId="Equation.3">
                      <p:embed/>
                    </p:oleObj>
                  </mc:Choice>
                  <mc:Fallback>
                    <p:oleObj r:id="rId15" imgW="165100" imgH="165100" progId="Equation.3">
                      <p:embed/>
                      <p:pic>
                        <p:nvPicPr>
                          <p:cNvPr id="0" name="图片 399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754" y="2961"/>
                            <a:ext cx="198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1" name="Object 22"/>
              <p:cNvGraphicFramePr/>
              <p:nvPr/>
            </p:nvGraphicFramePr>
            <p:xfrm>
              <a:off x="1458" y="2966"/>
              <a:ext cx="153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1" r:id="rId17" imgW="127000" imgH="139700" progId="Equation.3">
                      <p:embed/>
                    </p:oleObj>
                  </mc:Choice>
                  <mc:Fallback>
                    <p:oleObj r:id="rId17" imgW="127000" imgH="139700" progId="Equation.3">
                      <p:embed/>
                      <p:pic>
                        <p:nvPicPr>
                          <p:cNvPr id="0" name="图片 399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458" y="2966"/>
                            <a:ext cx="153" cy="1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2" name="Object 23"/>
              <p:cNvGraphicFramePr/>
              <p:nvPr/>
            </p:nvGraphicFramePr>
            <p:xfrm>
              <a:off x="1008" y="2346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2" r:id="rId19" imgW="114300" imgH="114300" progId="Equation.3">
                      <p:embed/>
                    </p:oleObj>
                  </mc:Choice>
                  <mc:Fallback>
                    <p:oleObj r:id="rId19" imgW="114300" imgH="114300" progId="Equation.3">
                      <p:embed/>
                      <p:pic>
                        <p:nvPicPr>
                          <p:cNvPr id="0" name="图片 399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08" y="2346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3" name="Object 24"/>
              <p:cNvGraphicFramePr/>
              <p:nvPr/>
            </p:nvGraphicFramePr>
            <p:xfrm>
              <a:off x="2076" y="2343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3" r:id="rId20" imgW="114300" imgH="114300" progId="Equation.3">
                      <p:embed/>
                    </p:oleObj>
                  </mc:Choice>
                  <mc:Fallback>
                    <p:oleObj r:id="rId20" imgW="114300" imgH="114300" progId="Equation.3">
                      <p:embed/>
                      <p:pic>
                        <p:nvPicPr>
                          <p:cNvPr id="0" name="图片 399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076" y="2343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4" name="Object 25"/>
              <p:cNvGraphicFramePr/>
              <p:nvPr/>
            </p:nvGraphicFramePr>
            <p:xfrm>
              <a:off x="2064" y="3384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4" r:id="rId21" imgW="114300" imgH="114300" progId="Equation.3">
                      <p:embed/>
                    </p:oleObj>
                  </mc:Choice>
                  <mc:Fallback>
                    <p:oleObj r:id="rId21" imgW="114300" imgH="114300" progId="Equation.3">
                      <p:embed/>
                      <p:pic>
                        <p:nvPicPr>
                          <p:cNvPr id="0" name="图片 399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064" y="3384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0127" name="Text Box 3"/>
          <p:cNvSpPr txBox="1"/>
          <p:nvPr/>
        </p:nvSpPr>
        <p:spPr>
          <a:xfrm>
            <a:off x="833438" y="4000500"/>
            <a:ext cx="6034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受控热核聚变（磁约束、惯性约束）</a:t>
            </a:r>
          </a:p>
        </p:txBody>
      </p:sp>
      <p:sp>
        <p:nvSpPr>
          <p:cNvPr id="28" name="Text Box 4"/>
          <p:cNvSpPr txBox="1"/>
          <p:nvPr/>
        </p:nvSpPr>
        <p:spPr>
          <a:xfrm>
            <a:off x="785813" y="4583113"/>
            <a:ext cx="7286625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惯性约束：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应用于激光核聚变。即依赖核燃料自身惯性来约束，用高能脉冲激光激发核燃料（氘、氚丸），在其飞散前（～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aseline="30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）完成热核反应。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2"/>
          <p:cNvSpPr txBox="1"/>
          <p:nvPr/>
        </p:nvSpPr>
        <p:spPr>
          <a:xfrm>
            <a:off x="1174750" y="398463"/>
            <a:ext cx="3249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纵向：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非均匀磁场。 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28725" y="2790825"/>
            <a:ext cx="7375525" cy="1497013"/>
            <a:chOff x="774" y="1758"/>
            <a:chExt cx="4597" cy="943"/>
          </a:xfrm>
        </p:grpSpPr>
        <p:sp>
          <p:nvSpPr>
            <p:cNvPr id="91178" name="Text Box 4"/>
            <p:cNvSpPr txBox="1"/>
            <p:nvPr/>
          </p:nvSpPr>
          <p:spPr>
            <a:xfrm>
              <a:off x="774" y="1953"/>
              <a:ext cx="26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磁瓶：离子在两磁镜间振荡。</a:t>
              </a:r>
            </a:p>
          </p:txBody>
        </p:sp>
        <p:grpSp>
          <p:nvGrpSpPr>
            <p:cNvPr id="91179" name="Group 5"/>
            <p:cNvGrpSpPr/>
            <p:nvPr/>
          </p:nvGrpSpPr>
          <p:grpSpPr>
            <a:xfrm>
              <a:off x="3456" y="1758"/>
              <a:ext cx="1915" cy="943"/>
              <a:chOff x="3456" y="1758"/>
              <a:chExt cx="1915" cy="943"/>
            </a:xfrm>
          </p:grpSpPr>
          <p:pic>
            <p:nvPicPr>
              <p:cNvPr id="91180" name="Picture 6" descr="ctu-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" y="1758"/>
                <a:ext cx="1915" cy="943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91181" name="Freeform 7"/>
              <p:cNvSpPr/>
              <p:nvPr/>
            </p:nvSpPr>
            <p:spPr>
              <a:xfrm>
                <a:off x="3606" y="2102"/>
                <a:ext cx="8" cy="264"/>
              </a:xfrm>
              <a:custGeom>
                <a:avLst/>
                <a:gdLst>
                  <a:gd name="txL" fmla="*/ 0 w 8"/>
                  <a:gd name="txT" fmla="*/ 0 h 264"/>
                  <a:gd name="txR" fmla="*/ 8 w 8"/>
                  <a:gd name="txB" fmla="*/ 264 h 264"/>
                </a:gdLst>
                <a:ahLst/>
                <a:cxnLst>
                  <a:cxn ang="0">
                    <a:pos x="8" y="0"/>
                  </a:cxn>
                  <a:cxn ang="0">
                    <a:pos x="0" y="96"/>
                  </a:cxn>
                  <a:cxn ang="0">
                    <a:pos x="8" y="264"/>
                  </a:cxn>
                </a:cxnLst>
                <a:rect l="txL" t="txT" r="txR" b="txB"/>
                <a:pathLst>
                  <a:path w="8" h="264">
                    <a:moveTo>
                      <a:pt x="8" y="0"/>
                    </a:moveTo>
                    <a:lnTo>
                      <a:pt x="0" y="96"/>
                    </a:lnTo>
                    <a:lnTo>
                      <a:pt x="8" y="26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Freeform 8"/>
              <p:cNvSpPr/>
              <p:nvPr/>
            </p:nvSpPr>
            <p:spPr>
              <a:xfrm>
                <a:off x="5030" y="2126"/>
                <a:ext cx="8" cy="264"/>
              </a:xfrm>
              <a:custGeom>
                <a:avLst/>
                <a:gdLst>
                  <a:gd name="txL" fmla="*/ 0 w 8"/>
                  <a:gd name="txT" fmla="*/ 0 h 264"/>
                  <a:gd name="txR" fmla="*/ 8 w 8"/>
                  <a:gd name="txB" fmla="*/ 264 h 264"/>
                </a:gdLst>
                <a:ahLst/>
                <a:cxnLst>
                  <a:cxn ang="0">
                    <a:pos x="8" y="0"/>
                  </a:cxn>
                  <a:cxn ang="0">
                    <a:pos x="0" y="96"/>
                  </a:cxn>
                  <a:cxn ang="0">
                    <a:pos x="8" y="264"/>
                  </a:cxn>
                </a:cxnLst>
                <a:rect l="txL" t="txT" r="txR" b="txB"/>
                <a:pathLst>
                  <a:path w="8" h="264">
                    <a:moveTo>
                      <a:pt x="8" y="0"/>
                    </a:moveTo>
                    <a:lnTo>
                      <a:pt x="0" y="96"/>
                    </a:lnTo>
                    <a:lnTo>
                      <a:pt x="8" y="26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3" name="Text Box 9"/>
              <p:cNvSpPr txBox="1"/>
              <p:nvPr/>
            </p:nvSpPr>
            <p:spPr>
              <a:xfrm>
                <a:off x="3470" y="1854"/>
                <a:ext cx="2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91184" name="Text Box 10"/>
              <p:cNvSpPr txBox="1"/>
              <p:nvPr/>
            </p:nvSpPr>
            <p:spPr>
              <a:xfrm>
                <a:off x="5086" y="1862"/>
                <a:ext cx="2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</p:grpSp>
      </p:grpSp>
      <p:grpSp>
        <p:nvGrpSpPr>
          <p:cNvPr id="91148" name="Group 11"/>
          <p:cNvGrpSpPr/>
          <p:nvPr/>
        </p:nvGrpSpPr>
        <p:grpSpPr>
          <a:xfrm>
            <a:off x="1304925" y="503238"/>
            <a:ext cx="6196013" cy="2817812"/>
            <a:chOff x="822" y="317"/>
            <a:chExt cx="3903" cy="1775"/>
          </a:xfrm>
        </p:grpSpPr>
        <p:grpSp>
          <p:nvGrpSpPr>
            <p:cNvPr id="91152" name="Group 12"/>
            <p:cNvGrpSpPr/>
            <p:nvPr/>
          </p:nvGrpSpPr>
          <p:grpSpPr>
            <a:xfrm>
              <a:off x="822" y="384"/>
              <a:ext cx="2151" cy="1708"/>
              <a:chOff x="2991" y="258"/>
              <a:chExt cx="2151" cy="1708"/>
            </a:xfrm>
          </p:grpSpPr>
          <p:sp>
            <p:nvSpPr>
              <p:cNvPr id="91155" name="Rectangle 13"/>
              <p:cNvSpPr/>
              <p:nvPr/>
            </p:nvSpPr>
            <p:spPr>
              <a:xfrm>
                <a:off x="2991" y="567"/>
                <a:ext cx="2151" cy="101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1156" name="Group 14"/>
              <p:cNvGrpSpPr/>
              <p:nvPr/>
            </p:nvGrpSpPr>
            <p:grpSpPr>
              <a:xfrm>
                <a:off x="3022" y="258"/>
                <a:ext cx="2000" cy="1708"/>
                <a:chOff x="3022" y="258"/>
                <a:chExt cx="2000" cy="1708"/>
              </a:xfrm>
            </p:grpSpPr>
            <p:grpSp>
              <p:nvGrpSpPr>
                <p:cNvPr id="91157" name="Group 15"/>
                <p:cNvGrpSpPr/>
                <p:nvPr/>
              </p:nvGrpSpPr>
              <p:grpSpPr>
                <a:xfrm>
                  <a:off x="3092" y="258"/>
                  <a:ext cx="1866" cy="1708"/>
                  <a:chOff x="2777" y="2304"/>
                  <a:chExt cx="2541" cy="2416"/>
                </a:xfrm>
              </p:grpSpPr>
              <p:grpSp>
                <p:nvGrpSpPr>
                  <p:cNvPr id="91159" name="Group 16"/>
                  <p:cNvGrpSpPr/>
                  <p:nvPr/>
                </p:nvGrpSpPr>
                <p:grpSpPr>
                  <a:xfrm>
                    <a:off x="2777" y="2304"/>
                    <a:ext cx="2541" cy="2416"/>
                    <a:chOff x="863" y="624"/>
                    <a:chExt cx="2785" cy="3148"/>
                  </a:xfrm>
                </p:grpSpPr>
                <p:sp>
                  <p:nvSpPr>
                    <p:cNvPr id="91167" name="Arc 17"/>
                    <p:cNvSpPr/>
                    <p:nvPr/>
                  </p:nvSpPr>
                  <p:spPr>
                    <a:xfrm rot="-102800" flipH="1" flipV="1">
                      <a:off x="863" y="624"/>
                      <a:ext cx="2785" cy="1433"/>
                    </a:xfrm>
                    <a:custGeom>
                      <a:avLst/>
                      <a:gdLst>
                        <a:gd name="txL" fmla="*/ 0 w 19860"/>
                        <a:gd name="txT" fmla="*/ 0 h 21600"/>
                        <a:gd name="txR" fmla="*/ 19860 w 19860"/>
                        <a:gd name="txB" fmla="*/ 21600 h 21600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9860" h="21600" fill="none">
                          <a:moveTo>
                            <a:pt x="0" y="0"/>
                          </a:moveTo>
                          <a:cubicBezTo>
                            <a:pt x="33" y="0"/>
                            <a:pt x="67" y="-1"/>
                            <a:pt x="101" y="0"/>
                          </a:cubicBezTo>
                          <a:cubicBezTo>
                            <a:pt x="8655" y="0"/>
                            <a:pt x="16404" y="5048"/>
                            <a:pt x="19860" y="12874"/>
                          </a:cubicBezTo>
                        </a:path>
                        <a:path w="19860" h="21600" stroke="0">
                          <a:moveTo>
                            <a:pt x="0" y="0"/>
                          </a:moveTo>
                          <a:cubicBezTo>
                            <a:pt x="33" y="0"/>
                            <a:pt x="67" y="-1"/>
                            <a:pt x="101" y="0"/>
                          </a:cubicBezTo>
                          <a:cubicBezTo>
                            <a:pt x="8655" y="0"/>
                            <a:pt x="16404" y="5048"/>
                            <a:pt x="19860" y="12874"/>
                          </a:cubicBezTo>
                          <a:lnTo>
                            <a:pt x="101" y="2160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triangl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68" name="Arc 18"/>
                    <p:cNvSpPr/>
                    <p:nvPr/>
                  </p:nvSpPr>
                  <p:spPr>
                    <a:xfrm rot="519218" flipH="1">
                      <a:off x="1153" y="2237"/>
                      <a:ext cx="2400" cy="1535"/>
                    </a:xfrm>
                    <a:custGeom>
                      <a:avLst/>
                      <a:gdLst>
                        <a:gd name="txL" fmla="*/ 0 w 19759"/>
                        <a:gd name="txT" fmla="*/ 0 h 21587"/>
                        <a:gd name="txR" fmla="*/ 19759 w 19759"/>
                        <a:gd name="txB" fmla="*/ 21587 h 21587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9759" h="21587" fill="none">
                          <a:moveTo>
                            <a:pt x="736" y="-1"/>
                          </a:moveTo>
                          <a:cubicBezTo>
                            <a:pt x="9019" y="281"/>
                            <a:pt x="16411" y="5279"/>
                            <a:pt x="19759" y="12861"/>
                          </a:cubicBezTo>
                        </a:path>
                        <a:path w="19759" h="21587" stroke="0">
                          <a:moveTo>
                            <a:pt x="736" y="-1"/>
                          </a:moveTo>
                          <a:cubicBezTo>
                            <a:pt x="9019" y="281"/>
                            <a:pt x="16411" y="5279"/>
                            <a:pt x="19759" y="12861"/>
                          </a:cubicBezTo>
                          <a:lnTo>
                            <a:pt x="0" y="21587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triangl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69" name="Freeform 19"/>
                    <p:cNvSpPr/>
                    <p:nvPr/>
                  </p:nvSpPr>
                  <p:spPr>
                    <a:xfrm>
                      <a:off x="1672" y="1760"/>
                      <a:ext cx="400" cy="784"/>
                    </a:xfrm>
                    <a:custGeom>
                      <a:avLst/>
                      <a:gdLst>
                        <a:gd name="txL" fmla="*/ 0 w 400"/>
                        <a:gd name="txT" fmla="*/ 0 h 784"/>
                        <a:gd name="txR" fmla="*/ 400 w 400"/>
                        <a:gd name="txB" fmla="*/ 784 h 784"/>
                      </a:gdLst>
                      <a:ahLst/>
                      <a:cxnLst>
                        <a:cxn ang="0">
                          <a:pos x="56" y="0"/>
                        </a:cxn>
                        <a:cxn ang="0">
                          <a:pos x="200" y="144"/>
                        </a:cxn>
                        <a:cxn ang="0">
                          <a:pos x="344" y="288"/>
                        </a:cxn>
                        <a:cxn ang="0">
                          <a:pos x="392" y="480"/>
                        </a:cxn>
                        <a:cxn ang="0">
                          <a:pos x="296" y="720"/>
                        </a:cxn>
                        <a:cxn ang="0">
                          <a:pos x="104" y="768"/>
                        </a:cxn>
                        <a:cxn ang="0">
                          <a:pos x="8" y="624"/>
                        </a:cxn>
                        <a:cxn ang="0">
                          <a:pos x="56" y="480"/>
                        </a:cxn>
                      </a:cxnLst>
                      <a:rect l="txL" t="txT" r="txR" b="txB"/>
                      <a:pathLst>
                        <a:path w="400" h="784">
                          <a:moveTo>
                            <a:pt x="56" y="0"/>
                          </a:moveTo>
                          <a:cubicBezTo>
                            <a:pt x="104" y="48"/>
                            <a:pt x="152" y="96"/>
                            <a:pt x="200" y="144"/>
                          </a:cubicBezTo>
                          <a:cubicBezTo>
                            <a:pt x="248" y="192"/>
                            <a:pt x="312" y="232"/>
                            <a:pt x="344" y="288"/>
                          </a:cubicBezTo>
                          <a:cubicBezTo>
                            <a:pt x="376" y="344"/>
                            <a:pt x="400" y="408"/>
                            <a:pt x="392" y="480"/>
                          </a:cubicBezTo>
                          <a:cubicBezTo>
                            <a:pt x="384" y="552"/>
                            <a:pt x="344" y="672"/>
                            <a:pt x="296" y="720"/>
                          </a:cubicBezTo>
                          <a:cubicBezTo>
                            <a:pt x="248" y="768"/>
                            <a:pt x="152" y="784"/>
                            <a:pt x="104" y="768"/>
                          </a:cubicBezTo>
                          <a:cubicBezTo>
                            <a:pt x="56" y="752"/>
                            <a:pt x="16" y="672"/>
                            <a:pt x="8" y="624"/>
                          </a:cubicBezTo>
                          <a:cubicBezTo>
                            <a:pt x="0" y="576"/>
                            <a:pt x="48" y="504"/>
                            <a:pt x="56" y="4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0" name="Freeform 20"/>
                    <p:cNvSpPr/>
                    <p:nvPr/>
                  </p:nvSpPr>
                  <p:spPr>
                    <a:xfrm>
                      <a:off x="1728" y="1920"/>
                      <a:ext cx="480" cy="336"/>
                    </a:xfrm>
                    <a:custGeom>
                      <a:avLst/>
                      <a:gdLst>
                        <a:gd name="txL" fmla="*/ 0 w 480"/>
                        <a:gd name="txT" fmla="*/ 0 h 336"/>
                        <a:gd name="txR" fmla="*/ 480 w 480"/>
                        <a:gd name="txB" fmla="*/ 336 h 336"/>
                      </a:gdLst>
                      <a:ahLst/>
                      <a:cxnLst>
                        <a:cxn ang="0">
                          <a:pos x="0" y="336"/>
                        </a:cxn>
                        <a:cxn ang="0">
                          <a:pos x="48" y="240"/>
                        </a:cxn>
                        <a:cxn ang="0">
                          <a:pos x="144" y="96"/>
                        </a:cxn>
                        <a:cxn ang="0">
                          <a:pos x="288" y="48"/>
                        </a:cxn>
                        <a:cxn ang="0">
                          <a:pos x="480" y="0"/>
                        </a:cxn>
                      </a:cxnLst>
                      <a:rect l="txL" t="txT" r="txR" b="txB"/>
                      <a:pathLst>
                        <a:path w="480" h="336">
                          <a:moveTo>
                            <a:pt x="0" y="336"/>
                          </a:moveTo>
                          <a:cubicBezTo>
                            <a:pt x="12" y="308"/>
                            <a:pt x="24" y="280"/>
                            <a:pt x="48" y="240"/>
                          </a:cubicBezTo>
                          <a:cubicBezTo>
                            <a:pt x="72" y="200"/>
                            <a:pt x="104" y="128"/>
                            <a:pt x="144" y="96"/>
                          </a:cubicBezTo>
                          <a:cubicBezTo>
                            <a:pt x="184" y="64"/>
                            <a:pt x="232" y="64"/>
                            <a:pt x="288" y="48"/>
                          </a:cubicBezTo>
                          <a:cubicBezTo>
                            <a:pt x="344" y="32"/>
                            <a:pt x="448" y="8"/>
                            <a:pt x="48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1" name="Freeform 21"/>
                    <p:cNvSpPr/>
                    <p:nvPr/>
                  </p:nvSpPr>
                  <p:spPr>
                    <a:xfrm>
                      <a:off x="2144" y="1920"/>
                      <a:ext cx="312" cy="480"/>
                    </a:xfrm>
                    <a:custGeom>
                      <a:avLst/>
                      <a:gdLst>
                        <a:gd name="txL" fmla="*/ 0 w 312"/>
                        <a:gd name="txT" fmla="*/ 0 h 480"/>
                        <a:gd name="txR" fmla="*/ 312 w 312"/>
                        <a:gd name="txB" fmla="*/ 480 h 480"/>
                      </a:gdLst>
                      <a:ahLst/>
                      <a:cxnLst>
                        <a:cxn ang="0">
                          <a:pos x="64" y="0"/>
                        </a:cxn>
                        <a:cxn ang="0">
                          <a:pos x="160" y="48"/>
                        </a:cxn>
                        <a:cxn ang="0">
                          <a:pos x="256" y="96"/>
                        </a:cxn>
                        <a:cxn ang="0">
                          <a:pos x="304" y="192"/>
                        </a:cxn>
                        <a:cxn ang="0">
                          <a:pos x="304" y="288"/>
                        </a:cxn>
                        <a:cxn ang="0">
                          <a:pos x="256" y="384"/>
                        </a:cxn>
                        <a:cxn ang="0">
                          <a:pos x="208" y="432"/>
                        </a:cxn>
                        <a:cxn ang="0">
                          <a:pos x="112" y="480"/>
                        </a:cxn>
                        <a:cxn ang="0">
                          <a:pos x="16" y="432"/>
                        </a:cxn>
                        <a:cxn ang="0">
                          <a:pos x="16" y="336"/>
                        </a:cxn>
                      </a:cxnLst>
                      <a:rect l="txL" t="txT" r="txR" b="txB"/>
                      <a:pathLst>
                        <a:path w="312" h="480">
                          <a:moveTo>
                            <a:pt x="64" y="0"/>
                          </a:moveTo>
                          <a:cubicBezTo>
                            <a:pt x="96" y="16"/>
                            <a:pt x="128" y="32"/>
                            <a:pt x="160" y="48"/>
                          </a:cubicBezTo>
                          <a:cubicBezTo>
                            <a:pt x="192" y="64"/>
                            <a:pt x="232" y="72"/>
                            <a:pt x="256" y="96"/>
                          </a:cubicBezTo>
                          <a:cubicBezTo>
                            <a:pt x="280" y="120"/>
                            <a:pt x="296" y="160"/>
                            <a:pt x="304" y="192"/>
                          </a:cubicBezTo>
                          <a:cubicBezTo>
                            <a:pt x="312" y="224"/>
                            <a:pt x="312" y="256"/>
                            <a:pt x="304" y="288"/>
                          </a:cubicBezTo>
                          <a:cubicBezTo>
                            <a:pt x="296" y="320"/>
                            <a:pt x="272" y="360"/>
                            <a:pt x="256" y="384"/>
                          </a:cubicBezTo>
                          <a:cubicBezTo>
                            <a:pt x="240" y="408"/>
                            <a:pt x="232" y="416"/>
                            <a:pt x="208" y="432"/>
                          </a:cubicBezTo>
                          <a:cubicBezTo>
                            <a:pt x="184" y="448"/>
                            <a:pt x="144" y="480"/>
                            <a:pt x="112" y="480"/>
                          </a:cubicBezTo>
                          <a:cubicBezTo>
                            <a:pt x="80" y="480"/>
                            <a:pt x="32" y="456"/>
                            <a:pt x="16" y="432"/>
                          </a:cubicBezTo>
                          <a:cubicBezTo>
                            <a:pt x="0" y="408"/>
                            <a:pt x="8" y="372"/>
                            <a:pt x="16" y="33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2" name="Freeform 22"/>
                    <p:cNvSpPr/>
                    <p:nvPr/>
                  </p:nvSpPr>
                  <p:spPr>
                    <a:xfrm>
                      <a:off x="2160" y="2000"/>
                      <a:ext cx="480" cy="256"/>
                    </a:xfrm>
                    <a:custGeom>
                      <a:avLst/>
                      <a:gdLst>
                        <a:gd name="txL" fmla="*/ 0 w 480"/>
                        <a:gd name="txT" fmla="*/ 0 h 256"/>
                        <a:gd name="txR" fmla="*/ 480 w 480"/>
                        <a:gd name="txB" fmla="*/ 256 h 256"/>
                      </a:gdLst>
                      <a:ahLst/>
                      <a:cxnLst>
                        <a:cxn ang="0">
                          <a:pos x="0" y="256"/>
                        </a:cxn>
                        <a:cxn ang="0">
                          <a:pos x="48" y="208"/>
                        </a:cxn>
                        <a:cxn ang="0">
                          <a:pos x="144" y="112"/>
                        </a:cxn>
                        <a:cxn ang="0">
                          <a:pos x="336" y="16"/>
                        </a:cxn>
                        <a:cxn ang="0">
                          <a:pos x="480" y="16"/>
                        </a:cxn>
                      </a:cxnLst>
                      <a:rect l="txL" t="txT" r="txR" b="txB"/>
                      <a:pathLst>
                        <a:path w="480" h="256">
                          <a:moveTo>
                            <a:pt x="0" y="256"/>
                          </a:moveTo>
                          <a:cubicBezTo>
                            <a:pt x="12" y="244"/>
                            <a:pt x="24" y="232"/>
                            <a:pt x="48" y="208"/>
                          </a:cubicBezTo>
                          <a:cubicBezTo>
                            <a:pt x="72" y="184"/>
                            <a:pt x="96" y="144"/>
                            <a:pt x="144" y="112"/>
                          </a:cubicBezTo>
                          <a:cubicBezTo>
                            <a:pt x="192" y="80"/>
                            <a:pt x="280" y="32"/>
                            <a:pt x="336" y="16"/>
                          </a:cubicBezTo>
                          <a:cubicBezTo>
                            <a:pt x="392" y="0"/>
                            <a:pt x="448" y="16"/>
                            <a:pt x="480" y="1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3" name="Freeform 23"/>
                    <p:cNvSpPr/>
                    <p:nvPr/>
                  </p:nvSpPr>
                  <p:spPr>
                    <a:xfrm>
                      <a:off x="2592" y="2016"/>
                      <a:ext cx="344" cy="344"/>
                    </a:xfrm>
                    <a:custGeom>
                      <a:avLst/>
                      <a:gdLst>
                        <a:gd name="txL" fmla="*/ 0 w 344"/>
                        <a:gd name="txT" fmla="*/ 0 h 344"/>
                        <a:gd name="txR" fmla="*/ 344 w 344"/>
                        <a:gd name="txB" fmla="*/ 344 h 344"/>
                      </a:gdLst>
                      <a:ahLst/>
                      <a:cxnLst>
                        <a:cxn ang="0">
                          <a:pos x="0" y="8"/>
                        </a:cxn>
                        <a:cxn ang="0">
                          <a:pos x="144" y="8"/>
                        </a:cxn>
                        <a:cxn ang="0">
                          <a:pos x="288" y="56"/>
                        </a:cxn>
                        <a:cxn ang="0">
                          <a:pos x="336" y="152"/>
                        </a:cxn>
                        <a:cxn ang="0">
                          <a:pos x="336" y="248"/>
                        </a:cxn>
                        <a:cxn ang="0">
                          <a:pos x="288" y="296"/>
                        </a:cxn>
                        <a:cxn ang="0">
                          <a:pos x="192" y="344"/>
                        </a:cxn>
                        <a:cxn ang="0">
                          <a:pos x="48" y="296"/>
                        </a:cxn>
                        <a:cxn ang="0">
                          <a:pos x="48" y="200"/>
                        </a:cxn>
                      </a:cxnLst>
                      <a:rect l="txL" t="txT" r="txR" b="txB"/>
                      <a:pathLst>
                        <a:path w="344" h="344">
                          <a:moveTo>
                            <a:pt x="0" y="8"/>
                          </a:moveTo>
                          <a:cubicBezTo>
                            <a:pt x="48" y="4"/>
                            <a:pt x="96" y="0"/>
                            <a:pt x="144" y="8"/>
                          </a:cubicBezTo>
                          <a:cubicBezTo>
                            <a:pt x="192" y="16"/>
                            <a:pt x="256" y="32"/>
                            <a:pt x="288" y="56"/>
                          </a:cubicBezTo>
                          <a:cubicBezTo>
                            <a:pt x="320" y="80"/>
                            <a:pt x="328" y="120"/>
                            <a:pt x="336" y="152"/>
                          </a:cubicBezTo>
                          <a:cubicBezTo>
                            <a:pt x="344" y="184"/>
                            <a:pt x="344" y="224"/>
                            <a:pt x="336" y="248"/>
                          </a:cubicBezTo>
                          <a:cubicBezTo>
                            <a:pt x="328" y="272"/>
                            <a:pt x="312" y="280"/>
                            <a:pt x="288" y="296"/>
                          </a:cubicBezTo>
                          <a:cubicBezTo>
                            <a:pt x="264" y="312"/>
                            <a:pt x="232" y="344"/>
                            <a:pt x="192" y="344"/>
                          </a:cubicBezTo>
                          <a:cubicBezTo>
                            <a:pt x="152" y="344"/>
                            <a:pt x="72" y="320"/>
                            <a:pt x="48" y="296"/>
                          </a:cubicBezTo>
                          <a:cubicBezTo>
                            <a:pt x="24" y="272"/>
                            <a:pt x="36" y="236"/>
                            <a:pt x="48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4" name="Freeform 24"/>
                    <p:cNvSpPr/>
                    <p:nvPr/>
                  </p:nvSpPr>
                  <p:spPr>
                    <a:xfrm>
                      <a:off x="2640" y="2000"/>
                      <a:ext cx="480" cy="208"/>
                    </a:xfrm>
                    <a:custGeom>
                      <a:avLst/>
                      <a:gdLst>
                        <a:gd name="txL" fmla="*/ 0 w 480"/>
                        <a:gd name="txT" fmla="*/ 0 h 208"/>
                        <a:gd name="txR" fmla="*/ 480 w 480"/>
                        <a:gd name="txB" fmla="*/ 208 h 208"/>
                      </a:gdLst>
                      <a:ahLst/>
                      <a:cxnLst>
                        <a:cxn ang="0">
                          <a:pos x="0" y="208"/>
                        </a:cxn>
                        <a:cxn ang="0">
                          <a:pos x="48" y="112"/>
                        </a:cxn>
                        <a:cxn ang="0">
                          <a:pos x="192" y="16"/>
                        </a:cxn>
                        <a:cxn ang="0">
                          <a:pos x="384" y="16"/>
                        </a:cxn>
                        <a:cxn ang="0">
                          <a:pos x="480" y="16"/>
                        </a:cxn>
                      </a:cxnLst>
                      <a:rect l="txL" t="txT" r="txR" b="txB"/>
                      <a:pathLst>
                        <a:path w="480" h="208">
                          <a:moveTo>
                            <a:pt x="0" y="208"/>
                          </a:moveTo>
                          <a:cubicBezTo>
                            <a:pt x="8" y="176"/>
                            <a:pt x="16" y="144"/>
                            <a:pt x="48" y="112"/>
                          </a:cubicBezTo>
                          <a:cubicBezTo>
                            <a:pt x="80" y="80"/>
                            <a:pt x="136" y="32"/>
                            <a:pt x="192" y="16"/>
                          </a:cubicBezTo>
                          <a:cubicBezTo>
                            <a:pt x="248" y="0"/>
                            <a:pt x="336" y="16"/>
                            <a:pt x="384" y="16"/>
                          </a:cubicBezTo>
                          <a:cubicBezTo>
                            <a:pt x="432" y="16"/>
                            <a:pt x="464" y="16"/>
                            <a:pt x="480" y="1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5" name="Freeform 25"/>
                    <p:cNvSpPr/>
                    <p:nvPr/>
                  </p:nvSpPr>
                  <p:spPr>
                    <a:xfrm>
                      <a:off x="3072" y="2008"/>
                      <a:ext cx="288" cy="368"/>
                    </a:xfrm>
                    <a:custGeom>
                      <a:avLst/>
                      <a:gdLst>
                        <a:gd name="txL" fmla="*/ 0 w 288"/>
                        <a:gd name="txT" fmla="*/ 0 h 368"/>
                        <a:gd name="txR" fmla="*/ 288 w 288"/>
                        <a:gd name="txB" fmla="*/ 368 h 368"/>
                      </a:gdLst>
                      <a:ahLst/>
                      <a:cxnLst>
                        <a:cxn ang="0">
                          <a:pos x="48" y="8"/>
                        </a:cxn>
                        <a:cxn ang="0">
                          <a:pos x="144" y="8"/>
                        </a:cxn>
                        <a:cxn ang="0">
                          <a:pos x="240" y="56"/>
                        </a:cxn>
                        <a:cxn ang="0">
                          <a:pos x="288" y="152"/>
                        </a:cxn>
                        <a:cxn ang="0">
                          <a:pos x="240" y="344"/>
                        </a:cxn>
                        <a:cxn ang="0">
                          <a:pos x="48" y="296"/>
                        </a:cxn>
                        <a:cxn ang="0">
                          <a:pos x="0" y="200"/>
                        </a:cxn>
                      </a:cxnLst>
                      <a:rect l="txL" t="txT" r="txR" b="txB"/>
                      <a:pathLst>
                        <a:path w="288" h="368">
                          <a:moveTo>
                            <a:pt x="48" y="8"/>
                          </a:moveTo>
                          <a:cubicBezTo>
                            <a:pt x="80" y="4"/>
                            <a:pt x="112" y="0"/>
                            <a:pt x="144" y="8"/>
                          </a:cubicBezTo>
                          <a:cubicBezTo>
                            <a:pt x="176" y="16"/>
                            <a:pt x="216" y="32"/>
                            <a:pt x="240" y="56"/>
                          </a:cubicBezTo>
                          <a:cubicBezTo>
                            <a:pt x="264" y="80"/>
                            <a:pt x="288" y="104"/>
                            <a:pt x="288" y="152"/>
                          </a:cubicBezTo>
                          <a:cubicBezTo>
                            <a:pt x="288" y="200"/>
                            <a:pt x="280" y="320"/>
                            <a:pt x="240" y="344"/>
                          </a:cubicBezTo>
                          <a:cubicBezTo>
                            <a:pt x="200" y="368"/>
                            <a:pt x="88" y="320"/>
                            <a:pt x="48" y="296"/>
                          </a:cubicBezTo>
                          <a:cubicBezTo>
                            <a:pt x="8" y="272"/>
                            <a:pt x="8" y="216"/>
                            <a:pt x="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6" name="Freeform 26"/>
                    <p:cNvSpPr/>
                    <p:nvPr/>
                  </p:nvSpPr>
                  <p:spPr>
                    <a:xfrm>
                      <a:off x="3072" y="2016"/>
                      <a:ext cx="240" cy="192"/>
                    </a:xfrm>
                    <a:custGeom>
                      <a:avLst/>
                      <a:gdLst>
                        <a:gd name="txL" fmla="*/ 0 w 240"/>
                        <a:gd name="txT" fmla="*/ 0 h 192"/>
                        <a:gd name="txR" fmla="*/ 240 w 240"/>
                        <a:gd name="txB" fmla="*/ 192 h 192"/>
                      </a:gdLst>
                      <a:ahLst/>
                      <a:cxnLst>
                        <a:cxn ang="0">
                          <a:pos x="0" y="192"/>
                        </a:cxn>
                        <a:cxn ang="0">
                          <a:pos x="48" y="96"/>
                        </a:cxn>
                        <a:cxn ang="0">
                          <a:pos x="144" y="48"/>
                        </a:cxn>
                        <a:cxn ang="0">
                          <a:pos x="240" y="0"/>
                        </a:cxn>
                      </a:cxnLst>
                      <a:rect l="txL" t="txT" r="txR" b="txB"/>
                      <a:pathLst>
                        <a:path w="240" h="192">
                          <a:moveTo>
                            <a:pt x="0" y="192"/>
                          </a:moveTo>
                          <a:cubicBezTo>
                            <a:pt x="12" y="156"/>
                            <a:pt x="24" y="120"/>
                            <a:pt x="48" y="96"/>
                          </a:cubicBezTo>
                          <a:cubicBezTo>
                            <a:pt x="72" y="72"/>
                            <a:pt x="112" y="64"/>
                            <a:pt x="144" y="48"/>
                          </a:cubicBezTo>
                          <a:cubicBezTo>
                            <a:pt x="176" y="32"/>
                            <a:pt x="224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7" name="Freeform 27"/>
                    <p:cNvSpPr/>
                    <p:nvPr/>
                  </p:nvSpPr>
                  <p:spPr>
                    <a:xfrm>
                      <a:off x="3312" y="2008"/>
                      <a:ext cx="240" cy="152"/>
                    </a:xfrm>
                    <a:custGeom>
                      <a:avLst/>
                      <a:gdLst>
                        <a:gd name="txL" fmla="*/ 0 w 240"/>
                        <a:gd name="txT" fmla="*/ 0 h 152"/>
                        <a:gd name="txR" fmla="*/ 240 w 240"/>
                        <a:gd name="txB" fmla="*/ 152 h 152"/>
                      </a:gdLst>
                      <a:ahLst/>
                      <a:cxnLst>
                        <a:cxn ang="0">
                          <a:pos x="0" y="8"/>
                        </a:cxn>
                        <a:cxn ang="0">
                          <a:pos x="96" y="8"/>
                        </a:cxn>
                        <a:cxn ang="0">
                          <a:pos x="192" y="56"/>
                        </a:cxn>
                        <a:cxn ang="0">
                          <a:pos x="240" y="152"/>
                        </a:cxn>
                      </a:cxnLst>
                      <a:rect l="txL" t="txT" r="txR" b="txB"/>
                      <a:pathLst>
                        <a:path w="240" h="152">
                          <a:moveTo>
                            <a:pt x="0" y="8"/>
                          </a:moveTo>
                          <a:cubicBezTo>
                            <a:pt x="32" y="4"/>
                            <a:pt x="64" y="0"/>
                            <a:pt x="96" y="8"/>
                          </a:cubicBezTo>
                          <a:cubicBezTo>
                            <a:pt x="128" y="16"/>
                            <a:pt x="168" y="32"/>
                            <a:pt x="192" y="56"/>
                          </a:cubicBezTo>
                          <a:cubicBezTo>
                            <a:pt x="216" y="80"/>
                            <a:pt x="228" y="116"/>
                            <a:pt x="240" y="152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1160" name="Line 28"/>
                  <p:cNvSpPr/>
                  <p:nvPr/>
                </p:nvSpPr>
                <p:spPr>
                  <a:xfrm>
                    <a:off x="3521" y="3151"/>
                    <a:ext cx="439" cy="332"/>
                  </a:xfrm>
                  <a:prstGeom prst="line">
                    <a:avLst/>
                  </a:prstGeom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1" name="Line 29"/>
                  <p:cNvSpPr/>
                  <p:nvPr/>
                </p:nvSpPr>
                <p:spPr>
                  <a:xfrm>
                    <a:off x="3521" y="3151"/>
                    <a:ext cx="0" cy="332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2" name="Line 30"/>
                  <p:cNvSpPr/>
                  <p:nvPr/>
                </p:nvSpPr>
                <p:spPr>
                  <a:xfrm flipH="1">
                    <a:off x="3084" y="3151"/>
                    <a:ext cx="437" cy="0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3" name="Line 31"/>
                  <p:cNvSpPr/>
                  <p:nvPr/>
                </p:nvSpPr>
                <p:spPr>
                  <a:xfrm flipH="1">
                    <a:off x="3084" y="3483"/>
                    <a:ext cx="437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1164" name="Line 32"/>
                  <p:cNvSpPr/>
                  <p:nvPr/>
                </p:nvSpPr>
                <p:spPr>
                  <a:xfrm>
                    <a:off x="3084" y="3151"/>
                    <a:ext cx="0" cy="33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1165" name="Line 33"/>
                  <p:cNvSpPr/>
                  <p:nvPr/>
                </p:nvSpPr>
                <p:spPr>
                  <a:xfrm flipH="1">
                    <a:off x="3084" y="3151"/>
                    <a:ext cx="437" cy="332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6" name="Line 34"/>
                  <p:cNvSpPr/>
                  <p:nvPr/>
                </p:nvSpPr>
                <p:spPr>
                  <a:xfrm>
                    <a:off x="4134" y="3335"/>
                    <a:ext cx="219" cy="185"/>
                  </a:xfrm>
                  <a:prstGeom prst="line">
                    <a:avLst/>
                  </a:prstGeom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graphicFrame>
              <p:nvGraphicFramePr>
                <p:cNvPr id="91140" name="Object 35"/>
                <p:cNvGraphicFramePr/>
                <p:nvPr/>
              </p:nvGraphicFramePr>
              <p:xfrm>
                <a:off x="4497" y="983"/>
                <a:ext cx="172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17" r:id="rId4" imgW="165100" imgH="165100" progId="Equation.3">
                        <p:embed/>
                      </p:oleObj>
                    </mc:Choice>
                    <mc:Fallback>
                      <p:oleObj r:id="rId4" imgW="165100" imgH="165100" progId="Equation.3">
                        <p:embed/>
                        <p:pic>
                          <p:nvPicPr>
                            <p:cNvPr id="0" name="图片 3998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97" y="983"/>
                              <a:ext cx="172" cy="1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1" name="Object 36"/>
                <p:cNvGraphicFramePr/>
                <p:nvPr/>
              </p:nvGraphicFramePr>
              <p:xfrm>
                <a:off x="3916" y="710"/>
                <a:ext cx="227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18" r:id="rId6" imgW="127000" imgH="177165" progId="Equation.3">
                        <p:embed/>
                      </p:oleObj>
                    </mc:Choice>
                    <mc:Fallback>
                      <p:oleObj r:id="rId6" imgW="127000" imgH="177165" progId="Equation.3">
                        <p:embed/>
                        <p:pic>
                          <p:nvPicPr>
                            <p:cNvPr id="0" name="图片 3999"/>
                            <p:cNvPicPr/>
                            <p:nvPr/>
                          </p:nvPicPr>
                          <p:blipFill>
                            <a:blip r:embed="rId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16" y="710"/>
                              <a:ext cx="227" cy="26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2" name="Object 37"/>
                <p:cNvGraphicFramePr/>
                <p:nvPr/>
              </p:nvGraphicFramePr>
              <p:xfrm>
                <a:off x="4776" y="747"/>
                <a:ext cx="22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19" r:id="rId8" imgW="165100" imgH="203200" progId="Equation.3">
                        <p:embed/>
                      </p:oleObj>
                    </mc:Choice>
                    <mc:Fallback>
                      <p:oleObj r:id="rId8" imgW="165100" imgH="203200" progId="Equation.3">
                        <p:embed/>
                        <p:pic>
                          <p:nvPicPr>
                            <p:cNvPr id="0" name="图片 4000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6" y="747"/>
                              <a:ext cx="225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3" name="Object 38"/>
                <p:cNvGraphicFramePr/>
                <p:nvPr/>
              </p:nvGraphicFramePr>
              <p:xfrm>
                <a:off x="3022" y="869"/>
                <a:ext cx="307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20" r:id="rId10" imgW="228600" imgH="254000" progId="Equation.3">
                        <p:embed/>
                      </p:oleObj>
                    </mc:Choice>
                    <mc:Fallback>
                      <p:oleObj r:id="rId10" imgW="228600" imgH="254000" progId="Equation.3">
                        <p:embed/>
                        <p:pic>
                          <p:nvPicPr>
                            <p:cNvPr id="0" name="图片 4001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2" y="869"/>
                              <a:ext cx="307" cy="2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4" name="Object 39"/>
                <p:cNvGraphicFramePr/>
                <p:nvPr/>
              </p:nvGraphicFramePr>
              <p:xfrm>
                <a:off x="3117" y="661"/>
                <a:ext cx="25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21" r:id="rId12" imgW="228600" imgH="266065" progId="Equation.3">
                        <p:embed/>
                      </p:oleObj>
                    </mc:Choice>
                    <mc:Fallback>
                      <p:oleObj r:id="rId12" imgW="228600" imgH="266065" progId="Equation.3">
                        <p:embed/>
                        <p:pic>
                          <p:nvPicPr>
                            <p:cNvPr id="0" name="图片 4002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17" y="661"/>
                              <a:ext cx="255" cy="23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5" name="Object 40"/>
                <p:cNvGraphicFramePr/>
                <p:nvPr/>
              </p:nvGraphicFramePr>
              <p:xfrm>
                <a:off x="3429" y="1113"/>
                <a:ext cx="253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22" r:id="rId14" imgW="215900" imgH="253365" progId="Equation.3">
                        <p:embed/>
                      </p:oleObj>
                    </mc:Choice>
                    <mc:Fallback>
                      <p:oleObj r:id="rId14" imgW="215900" imgH="253365" progId="Equation.3">
                        <p:embed/>
                        <p:pic>
                          <p:nvPicPr>
                            <p:cNvPr id="0" name="图片 4003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29" y="1113"/>
                              <a:ext cx="253" cy="2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1158" name="Line 41"/>
                <p:cNvSpPr/>
                <p:nvPr/>
              </p:nvSpPr>
              <p:spPr>
                <a:xfrm>
                  <a:off x="3124" y="1118"/>
                  <a:ext cx="189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91153" name="Group 42"/>
            <p:cNvGrpSpPr/>
            <p:nvPr/>
          </p:nvGrpSpPr>
          <p:grpSpPr>
            <a:xfrm>
              <a:off x="3309" y="317"/>
              <a:ext cx="1416" cy="1372"/>
              <a:chOff x="789" y="614"/>
              <a:chExt cx="1416" cy="1372"/>
            </a:xfrm>
          </p:grpSpPr>
          <p:graphicFrame>
            <p:nvGraphicFramePr>
              <p:cNvPr id="91138" name="Object 43"/>
              <p:cNvGraphicFramePr/>
              <p:nvPr/>
            </p:nvGraphicFramePr>
            <p:xfrm>
              <a:off x="849" y="1266"/>
              <a:ext cx="1230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3" r:id="rId16" imgW="1231265" imgH="228600" progId="Equation.3">
                      <p:embed/>
                    </p:oleObj>
                  </mc:Choice>
                  <mc:Fallback>
                    <p:oleObj r:id="rId16" imgW="1231265" imgH="228600" progId="Equation.3">
                      <p:embed/>
                      <p:pic>
                        <p:nvPicPr>
                          <p:cNvPr id="0" name="图片 4004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49" y="1266"/>
                            <a:ext cx="1230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54" name="Text Box 44"/>
              <p:cNvSpPr txBox="1"/>
              <p:nvPr/>
            </p:nvSpPr>
            <p:spPr>
              <a:xfrm>
                <a:off x="789" y="1698"/>
                <a:ext cx="14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反射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磁镜</a:t>
                </a:r>
              </a:p>
            </p:txBody>
          </p:sp>
          <p:graphicFrame>
            <p:nvGraphicFramePr>
              <p:cNvPr id="91139" name="Object 45"/>
              <p:cNvGraphicFramePr/>
              <p:nvPr/>
            </p:nvGraphicFramePr>
            <p:xfrm>
              <a:off x="825" y="614"/>
              <a:ext cx="1374" cy="5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4" r:id="rId18" imgW="1066165" imgH="431800" progId="Equation.3">
                      <p:embed/>
                    </p:oleObj>
                  </mc:Choice>
                  <mc:Fallback>
                    <p:oleObj r:id="rId18" imgW="1066165" imgH="431800" progId="Equation.3">
                      <p:embed/>
                      <p:pic>
                        <p:nvPicPr>
                          <p:cNvPr id="0" name="图片 4005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825" y="614"/>
                            <a:ext cx="1374" cy="5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46"/>
          <p:cNvGrpSpPr/>
          <p:nvPr/>
        </p:nvGrpSpPr>
        <p:grpSpPr>
          <a:xfrm>
            <a:off x="1300163" y="4343400"/>
            <a:ext cx="7424737" cy="1643063"/>
            <a:chOff x="819" y="2736"/>
            <a:chExt cx="4677" cy="1035"/>
          </a:xfrm>
        </p:grpSpPr>
        <p:pic>
          <p:nvPicPr>
            <p:cNvPr id="91150" name="Picture 47"/>
            <p:cNvPicPr>
              <a:picLocks noChangeAspect="1"/>
            </p:cNvPicPr>
            <p:nvPr/>
          </p:nvPicPr>
          <p:blipFill>
            <a:blip r:embed="rId20">
              <a:lum bright="-6000" contrast="18000"/>
            </a:blip>
            <a:srcRect t="15652" b="10435"/>
            <a:stretch>
              <a:fillRect/>
            </a:stretch>
          </p:blipFill>
          <p:spPr>
            <a:xfrm>
              <a:off x="819" y="2736"/>
              <a:ext cx="2127" cy="1035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91151" name="Text Box 48"/>
            <p:cNvSpPr txBox="1"/>
            <p:nvPr/>
          </p:nvSpPr>
          <p:spPr>
            <a:xfrm>
              <a:off x="3048" y="2947"/>
              <a:ext cx="2448" cy="74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地磁场俘获宇宙射线中带电粒子形成内、外两层</a:t>
              </a: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范艾伦辐射带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7" name="Text Box 2"/>
          <p:cNvSpPr txBox="1"/>
          <p:nvPr/>
        </p:nvSpPr>
        <p:spPr>
          <a:xfrm>
            <a:off x="827088" y="433388"/>
            <a:ext cx="7283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3 .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霍尔效应（美国人霍尔</a:t>
            </a:r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1879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年发现）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965394" y="965201"/>
            <a:ext cx="7540625" cy="3475037"/>
            <a:chOff x="730" y="589"/>
            <a:chExt cx="4750" cy="2189"/>
          </a:xfrm>
        </p:grpSpPr>
        <p:sp>
          <p:nvSpPr>
            <p:cNvPr id="92226" name="Text Box 4"/>
            <p:cNvSpPr txBox="1"/>
            <p:nvPr/>
          </p:nvSpPr>
          <p:spPr>
            <a:xfrm>
              <a:off x="730" y="589"/>
              <a:ext cx="11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）现象：</a:t>
              </a:r>
            </a:p>
          </p:txBody>
        </p:sp>
        <p:grpSp>
          <p:nvGrpSpPr>
            <p:cNvPr id="92227" name="Group 5"/>
            <p:cNvGrpSpPr/>
            <p:nvPr/>
          </p:nvGrpSpPr>
          <p:grpSpPr>
            <a:xfrm>
              <a:off x="837" y="937"/>
              <a:ext cx="4643" cy="518"/>
              <a:chOff x="738" y="424"/>
              <a:chExt cx="4643" cy="518"/>
            </a:xfrm>
          </p:grpSpPr>
          <p:sp>
            <p:nvSpPr>
              <p:cNvPr id="92235" name="Text Box 6"/>
              <p:cNvSpPr txBox="1"/>
              <p:nvPr/>
            </p:nvSpPr>
            <p:spPr>
              <a:xfrm>
                <a:off x="738" y="424"/>
                <a:ext cx="4643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导体中通电流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，磁场  垂直于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，在既垂直于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</a:t>
                </a: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又垂直于  方向出现电势差     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92204" name="Object 7"/>
              <p:cNvGraphicFramePr/>
              <p:nvPr/>
            </p:nvGraphicFramePr>
            <p:xfrm>
              <a:off x="3169" y="709"/>
              <a:ext cx="28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89" r:id="rId3" imgW="266065" imgH="177800" progId="Equation.3">
                      <p:embed/>
                    </p:oleObj>
                  </mc:Choice>
                  <mc:Fallback>
                    <p:oleObj r:id="rId3" imgW="266065" imgH="177800" progId="Equation.3">
                      <p:embed/>
                      <p:pic>
                        <p:nvPicPr>
                          <p:cNvPr id="0" name="图片 400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69" y="709"/>
                            <a:ext cx="283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5" name="Object 8"/>
              <p:cNvGraphicFramePr/>
              <p:nvPr>
                <p:extLst>
                  <p:ext uri="{D42A27DB-BD31-4B8C-83A1-F6EECF244321}">
                    <p14:modId xmlns:p14="http://schemas.microsoft.com/office/powerpoint/2010/main" val="1379299211"/>
                  </p:ext>
                </p:extLst>
              </p:nvPr>
            </p:nvGraphicFramePr>
            <p:xfrm>
              <a:off x="2625" y="429"/>
              <a:ext cx="17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0" r:id="rId5" imgW="165100" imgH="203200" progId="Equation.3">
                      <p:embed/>
                    </p:oleObj>
                  </mc:Choice>
                  <mc:Fallback>
                    <p:oleObj r:id="rId5" imgW="165100" imgH="203200" progId="Equation.3">
                      <p:embed/>
                      <p:pic>
                        <p:nvPicPr>
                          <p:cNvPr id="0" name="图片 400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25" y="429"/>
                            <a:ext cx="178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6" name="Object 9"/>
              <p:cNvGraphicFramePr/>
              <p:nvPr/>
            </p:nvGraphicFramePr>
            <p:xfrm>
              <a:off x="1565" y="679"/>
              <a:ext cx="18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1" r:id="rId7" imgW="165100" imgH="203200" progId="Equation.3">
                      <p:embed/>
                    </p:oleObj>
                  </mc:Choice>
                  <mc:Fallback>
                    <p:oleObj r:id="rId7" imgW="165100" imgH="203200" progId="Equation.3">
                      <p:embed/>
                      <p:pic>
                        <p:nvPicPr>
                          <p:cNvPr id="0" name="图片 400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65" y="679"/>
                            <a:ext cx="187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28" name="Group 10"/>
            <p:cNvGrpSpPr/>
            <p:nvPr/>
          </p:nvGrpSpPr>
          <p:grpSpPr>
            <a:xfrm>
              <a:off x="948" y="1527"/>
              <a:ext cx="1925" cy="1251"/>
              <a:chOff x="470" y="1536"/>
              <a:chExt cx="2160" cy="1404"/>
            </a:xfrm>
          </p:grpSpPr>
          <p:sp>
            <p:nvSpPr>
              <p:cNvPr id="92229" name="Rectangle 11"/>
              <p:cNvSpPr/>
              <p:nvPr/>
            </p:nvSpPr>
            <p:spPr>
              <a:xfrm>
                <a:off x="470" y="1536"/>
                <a:ext cx="2160" cy="140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0" name="AutoShape 12"/>
              <p:cNvSpPr/>
              <p:nvPr/>
            </p:nvSpPr>
            <p:spPr>
              <a:xfrm>
                <a:off x="668" y="2012"/>
                <a:ext cx="1355" cy="724"/>
              </a:xfrm>
              <a:prstGeom prst="cube">
                <a:avLst>
                  <a:gd name="adj" fmla="val 25000"/>
                </a:avLst>
              </a:prstGeom>
              <a:solidFill>
                <a:srgbClr val="FFCC66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1" name="Line 13"/>
              <p:cNvSpPr/>
              <p:nvPr/>
            </p:nvSpPr>
            <p:spPr>
              <a:xfrm flipV="1">
                <a:off x="668" y="1740"/>
                <a:ext cx="468" cy="45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2" name="Line 14"/>
              <p:cNvSpPr/>
              <p:nvPr/>
            </p:nvSpPr>
            <p:spPr>
              <a:xfrm>
                <a:off x="1929" y="2374"/>
                <a:ext cx="467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3" name="Line 15"/>
              <p:cNvSpPr/>
              <p:nvPr/>
            </p:nvSpPr>
            <p:spPr>
              <a:xfrm flipV="1">
                <a:off x="1276" y="2193"/>
                <a:ext cx="0" cy="1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4" name="Line 16"/>
              <p:cNvSpPr/>
              <p:nvPr/>
            </p:nvSpPr>
            <p:spPr>
              <a:xfrm flipV="1">
                <a:off x="1276" y="2555"/>
                <a:ext cx="0" cy="1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92198" name="Object 17"/>
              <p:cNvGraphicFramePr/>
              <p:nvPr/>
            </p:nvGraphicFramePr>
            <p:xfrm>
              <a:off x="614" y="1859"/>
              <a:ext cx="201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2" r:id="rId8" imgW="139700" imgH="177800" progId="Equation.3">
                      <p:embed/>
                    </p:oleObj>
                  </mc:Choice>
                  <mc:Fallback>
                    <p:oleObj r:id="rId8" imgW="139700" imgH="177800" progId="Equation.3">
                      <p:embed/>
                      <p:pic>
                        <p:nvPicPr>
                          <p:cNvPr id="0" name="图片 400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14" y="1859"/>
                            <a:ext cx="201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9" name="Object 18"/>
              <p:cNvGraphicFramePr/>
              <p:nvPr/>
            </p:nvGraphicFramePr>
            <p:xfrm>
              <a:off x="1145" y="1568"/>
              <a:ext cx="26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3" r:id="rId10" imgW="165100" imgH="203200" progId="Equation.3">
                      <p:embed/>
                    </p:oleObj>
                  </mc:Choice>
                  <mc:Fallback>
                    <p:oleObj r:id="rId10" imgW="165100" imgH="203200" progId="Equation.3">
                      <p:embed/>
                      <p:pic>
                        <p:nvPicPr>
                          <p:cNvPr id="0" name="图片 401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45" y="1568"/>
                            <a:ext cx="262" cy="3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0" name="Object 19"/>
              <p:cNvGraphicFramePr/>
              <p:nvPr/>
            </p:nvGraphicFramePr>
            <p:xfrm>
              <a:off x="2360" y="2250"/>
              <a:ext cx="192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4" r:id="rId11" imgW="127000" imgH="164465" progId="Equation.3">
                      <p:embed/>
                    </p:oleObj>
                  </mc:Choice>
                  <mc:Fallback>
                    <p:oleObj r:id="rId11" imgW="127000" imgH="164465" progId="Equation.3">
                      <p:embed/>
                      <p:pic>
                        <p:nvPicPr>
                          <p:cNvPr id="0" name="图片 401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360" y="2250"/>
                            <a:ext cx="192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1" name="Object 20"/>
              <p:cNvGraphicFramePr/>
              <p:nvPr/>
            </p:nvGraphicFramePr>
            <p:xfrm>
              <a:off x="1229" y="2369"/>
              <a:ext cx="318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5" r:id="rId13" imgW="266065" imgH="177800" progId="Equation.3">
                      <p:embed/>
                    </p:oleObj>
                  </mc:Choice>
                  <mc:Fallback>
                    <p:oleObj r:id="rId13" imgW="266065" imgH="177800" progId="Equation.3">
                      <p:embed/>
                      <p:pic>
                        <p:nvPicPr>
                          <p:cNvPr id="0" name="图片 40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29" y="2369"/>
                            <a:ext cx="318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2" name="Object 21"/>
              <p:cNvGraphicFramePr/>
              <p:nvPr/>
            </p:nvGraphicFramePr>
            <p:xfrm>
              <a:off x="522" y="2365"/>
              <a:ext cx="12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6" r:id="rId14" imgW="101600" imgH="177800" progId="Equation.3">
                      <p:embed/>
                    </p:oleObj>
                  </mc:Choice>
                  <mc:Fallback>
                    <p:oleObj r:id="rId14" imgW="101600" imgH="177800" progId="Equation.3">
                      <p:embed/>
                      <p:pic>
                        <p:nvPicPr>
                          <p:cNvPr id="0" name="图片 4013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22" y="2365"/>
                            <a:ext cx="124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3" name="Object 22"/>
              <p:cNvGraphicFramePr/>
              <p:nvPr/>
            </p:nvGraphicFramePr>
            <p:xfrm>
              <a:off x="1996" y="2044"/>
              <a:ext cx="531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7" r:id="rId16" imgW="443865" imgH="177800" progId="Equation.3">
                      <p:embed/>
                    </p:oleObj>
                  </mc:Choice>
                  <mc:Fallback>
                    <p:oleObj r:id="rId16" imgW="443865" imgH="177800" progId="Equation.3">
                      <p:embed/>
                      <p:pic>
                        <p:nvPicPr>
                          <p:cNvPr id="0" name="图片 4014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96" y="2044"/>
                            <a:ext cx="531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23"/>
          <p:cNvGrpSpPr/>
          <p:nvPr/>
        </p:nvGrpSpPr>
        <p:grpSpPr>
          <a:xfrm>
            <a:off x="970867" y="2454276"/>
            <a:ext cx="7058025" cy="3832225"/>
            <a:chOff x="759" y="1521"/>
            <a:chExt cx="4446" cy="2414"/>
          </a:xfrm>
        </p:grpSpPr>
        <p:grpSp>
          <p:nvGrpSpPr>
            <p:cNvPr id="92210" name="Group 24"/>
            <p:cNvGrpSpPr/>
            <p:nvPr/>
          </p:nvGrpSpPr>
          <p:grpSpPr>
            <a:xfrm>
              <a:off x="759" y="2860"/>
              <a:ext cx="4258" cy="1075"/>
              <a:chOff x="867" y="2914"/>
              <a:chExt cx="4258" cy="1075"/>
            </a:xfrm>
          </p:grpSpPr>
          <p:sp>
            <p:nvSpPr>
              <p:cNvPr id="92223" name="Text Box 25"/>
              <p:cNvSpPr txBox="1"/>
              <p:nvPr/>
            </p:nvSpPr>
            <p:spPr>
              <a:xfrm>
                <a:off x="867" y="2914"/>
                <a:ext cx="21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）用电子论解释</a:t>
                </a:r>
              </a:p>
            </p:txBody>
          </p:sp>
          <p:graphicFrame>
            <p:nvGraphicFramePr>
              <p:cNvPr id="92194" name="Object 26"/>
              <p:cNvGraphicFramePr/>
              <p:nvPr/>
            </p:nvGraphicFramePr>
            <p:xfrm>
              <a:off x="3430" y="3270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8" r:id="rId18" imgW="127000" imgH="177165" progId="Equation.3">
                      <p:embed/>
                    </p:oleObj>
                  </mc:Choice>
                  <mc:Fallback>
                    <p:oleObj r:id="rId18" imgW="127000" imgH="177165" progId="Equation.3">
                      <p:embed/>
                      <p:pic>
                        <p:nvPicPr>
                          <p:cNvPr id="0" name="图片 4015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430" y="3270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24" name="Text Box 27"/>
              <p:cNvSpPr txBox="1"/>
              <p:nvPr/>
            </p:nvSpPr>
            <p:spPr>
              <a:xfrm>
                <a:off x="984" y="3265"/>
                <a:ext cx="224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载流子        ，漂移速率</a:t>
                </a:r>
              </a:p>
            </p:txBody>
          </p:sp>
          <p:graphicFrame>
            <p:nvGraphicFramePr>
              <p:cNvPr id="92195" name="Object 28"/>
              <p:cNvGraphicFramePr/>
              <p:nvPr/>
            </p:nvGraphicFramePr>
            <p:xfrm>
              <a:off x="1634" y="3314"/>
              <a:ext cx="64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399" r:id="rId20" imgW="443865" imgH="165100" progId="Equation.3">
                      <p:embed/>
                    </p:oleObj>
                  </mc:Choice>
                  <mc:Fallback>
                    <p:oleObj r:id="rId20" imgW="443865" imgH="165100" progId="Equation.3">
                      <p:embed/>
                      <p:pic>
                        <p:nvPicPr>
                          <p:cNvPr id="0" name="图片 4018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634" y="3314"/>
                            <a:ext cx="645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6" name="Object 29"/>
              <p:cNvGraphicFramePr/>
              <p:nvPr/>
            </p:nvGraphicFramePr>
            <p:xfrm>
              <a:off x="1054" y="3673"/>
              <a:ext cx="2173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0" r:id="rId22" imgW="1408430" imgH="254000" progId="Equation.3">
                      <p:embed/>
                    </p:oleObj>
                  </mc:Choice>
                  <mc:Fallback>
                    <p:oleObj r:id="rId22" imgW="1408430" imgH="254000" progId="Equation.3">
                      <p:embed/>
                      <p:pic>
                        <p:nvPicPr>
                          <p:cNvPr id="0" name="图片 4016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054" y="3673"/>
                            <a:ext cx="2173" cy="3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7" name="Object 30"/>
              <p:cNvGraphicFramePr/>
              <p:nvPr/>
            </p:nvGraphicFramePr>
            <p:xfrm>
              <a:off x="4832" y="3724"/>
              <a:ext cx="293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1" r:id="rId24" imgW="266065" imgH="177800" progId="Equation.3">
                      <p:embed/>
                    </p:oleObj>
                  </mc:Choice>
                  <mc:Fallback>
                    <p:oleObj r:id="rId24" imgW="266065" imgH="177800" progId="Equation.3">
                      <p:embed/>
                      <p:pic>
                        <p:nvPicPr>
                          <p:cNvPr id="0" name="图片 401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832" y="3724"/>
                            <a:ext cx="293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25" name="Text Box 31"/>
              <p:cNvSpPr txBox="1"/>
              <p:nvPr/>
            </p:nvSpPr>
            <p:spPr>
              <a:xfrm>
                <a:off x="3361" y="3670"/>
                <a:ext cx="14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方向向上，形成</a:t>
                </a:r>
              </a:p>
            </p:txBody>
          </p:sp>
        </p:grpSp>
        <p:grpSp>
          <p:nvGrpSpPr>
            <p:cNvPr id="92211" name="Group 32"/>
            <p:cNvGrpSpPr/>
            <p:nvPr/>
          </p:nvGrpSpPr>
          <p:grpSpPr>
            <a:xfrm>
              <a:off x="3265" y="1521"/>
              <a:ext cx="1940" cy="1233"/>
              <a:chOff x="3265" y="1521"/>
              <a:chExt cx="1940" cy="1233"/>
            </a:xfrm>
          </p:grpSpPr>
          <p:sp>
            <p:nvSpPr>
              <p:cNvPr id="92212" name="Rectangle 33"/>
              <p:cNvSpPr/>
              <p:nvPr/>
            </p:nvSpPr>
            <p:spPr>
              <a:xfrm>
                <a:off x="3265" y="1521"/>
                <a:ext cx="1940" cy="1233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2" name="Object 34"/>
              <p:cNvGraphicFramePr/>
              <p:nvPr/>
            </p:nvGraphicFramePr>
            <p:xfrm>
              <a:off x="3871" y="1552"/>
              <a:ext cx="188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2" r:id="rId25" imgW="165100" imgH="203200" progId="Equation.3">
                      <p:embed/>
                    </p:oleObj>
                  </mc:Choice>
                  <mc:Fallback>
                    <p:oleObj r:id="rId25" imgW="165100" imgH="203200" progId="Equation.3">
                      <p:embed/>
                      <p:pic>
                        <p:nvPicPr>
                          <p:cNvPr id="0" name="图片 401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71" y="1552"/>
                            <a:ext cx="188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3" name="Rectangle 35"/>
              <p:cNvSpPr/>
              <p:nvPr/>
            </p:nvSpPr>
            <p:spPr>
              <a:xfrm>
                <a:off x="3594" y="1810"/>
                <a:ext cx="1099" cy="710"/>
              </a:xfrm>
              <a:prstGeom prst="rect">
                <a:avLst/>
              </a:prstGeom>
              <a:solidFill>
                <a:srgbClr val="FFCC66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3" name="Object 36"/>
              <p:cNvGraphicFramePr/>
              <p:nvPr/>
            </p:nvGraphicFramePr>
            <p:xfrm>
              <a:off x="4429" y="1835"/>
              <a:ext cx="24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3" r:id="rId26" imgW="228600" imgH="254000" progId="Equation.3">
                      <p:embed/>
                    </p:oleObj>
                  </mc:Choice>
                  <mc:Fallback>
                    <p:oleObj r:id="rId26" imgW="228600" imgH="254000" progId="Equation.3">
                      <p:embed/>
                      <p:pic>
                        <p:nvPicPr>
                          <p:cNvPr id="0" name="图片 4020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29" y="1835"/>
                            <a:ext cx="246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4" name="Line 37"/>
              <p:cNvSpPr/>
              <p:nvPr/>
            </p:nvSpPr>
            <p:spPr>
              <a:xfrm rot="-5400000">
                <a:off x="4273" y="2011"/>
                <a:ext cx="2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92215" name="Line 38"/>
              <p:cNvSpPr/>
              <p:nvPr/>
            </p:nvSpPr>
            <p:spPr>
              <a:xfrm rot="-5400000" flipV="1">
                <a:off x="4289" y="2036"/>
                <a:ext cx="0" cy="22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92216" name="Oval 39"/>
              <p:cNvSpPr/>
              <p:nvPr/>
            </p:nvSpPr>
            <p:spPr>
              <a:xfrm rot="-5400000">
                <a:off x="4361" y="2109"/>
                <a:ext cx="76" cy="7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4" name="Object 40"/>
              <p:cNvGraphicFramePr/>
              <p:nvPr/>
            </p:nvGraphicFramePr>
            <p:xfrm>
              <a:off x="4445" y="2083"/>
              <a:ext cx="24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4" r:id="rId28" imgW="241300" imgH="165100" progId="Equation.3">
                      <p:embed/>
                    </p:oleObj>
                  </mc:Choice>
                  <mc:Fallback>
                    <p:oleObj r:id="rId28" imgW="241300" imgH="165100" progId="Equation.3">
                      <p:embed/>
                      <p:pic>
                        <p:nvPicPr>
                          <p:cNvPr id="0" name="图片 4021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45" y="2083"/>
                            <a:ext cx="240" cy="168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5" name="Object 41"/>
              <p:cNvGraphicFramePr/>
              <p:nvPr/>
            </p:nvGraphicFramePr>
            <p:xfrm>
              <a:off x="3668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5" r:id="rId30" imgW="278130" imgH="88265" progId="Equation.3">
                      <p:embed/>
                    </p:oleObj>
                  </mc:Choice>
                  <mc:Fallback>
                    <p:oleObj r:id="rId30" imgW="278130" imgH="88265" progId="Equation.3">
                      <p:embed/>
                      <p:pic>
                        <p:nvPicPr>
                          <p:cNvPr id="0" name="图片 4022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8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6" name="Object 42"/>
              <p:cNvGraphicFramePr/>
              <p:nvPr/>
            </p:nvGraphicFramePr>
            <p:xfrm>
              <a:off x="3814" y="1848"/>
              <a:ext cx="92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6" r:id="rId32" imgW="278130" imgH="88265" progId="Equation.3">
                      <p:embed/>
                    </p:oleObj>
                  </mc:Choice>
                  <mc:Fallback>
                    <p:oleObj r:id="rId32" imgW="278130" imgH="88265" progId="Equation.3">
                      <p:embed/>
                      <p:pic>
                        <p:nvPicPr>
                          <p:cNvPr id="0" name="图片 4023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14" y="1848"/>
                            <a:ext cx="92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7" name="Object 43"/>
              <p:cNvGraphicFramePr/>
              <p:nvPr/>
            </p:nvGraphicFramePr>
            <p:xfrm>
              <a:off x="3961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7" r:id="rId33" imgW="278130" imgH="88265" progId="Equation.3">
                      <p:embed/>
                    </p:oleObj>
                  </mc:Choice>
                  <mc:Fallback>
                    <p:oleObj r:id="rId33" imgW="278130" imgH="88265" progId="Equation.3">
                      <p:embed/>
                      <p:pic>
                        <p:nvPicPr>
                          <p:cNvPr id="0" name="图片 4024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1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8" name="Object 44"/>
              <p:cNvGraphicFramePr/>
              <p:nvPr/>
            </p:nvGraphicFramePr>
            <p:xfrm>
              <a:off x="4106" y="1848"/>
              <a:ext cx="93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8" r:id="rId34" imgW="278130" imgH="88265" progId="Equation.3">
                      <p:embed/>
                    </p:oleObj>
                  </mc:Choice>
                  <mc:Fallback>
                    <p:oleObj r:id="rId34" imgW="278130" imgH="88265" progId="Equation.3">
                      <p:embed/>
                      <p:pic>
                        <p:nvPicPr>
                          <p:cNvPr id="0" name="图片 4025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6" y="1848"/>
                            <a:ext cx="93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9" name="Object 45"/>
              <p:cNvGraphicFramePr/>
              <p:nvPr/>
            </p:nvGraphicFramePr>
            <p:xfrm>
              <a:off x="4253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09" r:id="rId35" imgW="278130" imgH="88265" progId="Equation.3">
                      <p:embed/>
                    </p:oleObj>
                  </mc:Choice>
                  <mc:Fallback>
                    <p:oleObj r:id="rId35" imgW="278130" imgH="88265" progId="Equation.3">
                      <p:embed/>
                      <p:pic>
                        <p:nvPicPr>
                          <p:cNvPr id="0" name="图片 4026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3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0" name="Object 46"/>
              <p:cNvGraphicFramePr/>
              <p:nvPr/>
            </p:nvGraphicFramePr>
            <p:xfrm>
              <a:off x="4400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0" r:id="rId36" imgW="278130" imgH="88265" progId="Equation.3">
                      <p:embed/>
                    </p:oleObj>
                  </mc:Choice>
                  <mc:Fallback>
                    <p:oleObj r:id="rId36" imgW="278130" imgH="88265" progId="Equation.3">
                      <p:embed/>
                      <p:pic>
                        <p:nvPicPr>
                          <p:cNvPr id="0" name="图片 4027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0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1" name="Object 47"/>
              <p:cNvGraphicFramePr/>
              <p:nvPr/>
            </p:nvGraphicFramePr>
            <p:xfrm>
              <a:off x="4546" y="1848"/>
              <a:ext cx="92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1" r:id="rId37" imgW="278130" imgH="88265" progId="Equation.3">
                      <p:embed/>
                    </p:oleObj>
                  </mc:Choice>
                  <mc:Fallback>
                    <p:oleObj r:id="rId37" imgW="278130" imgH="88265" progId="Equation.3">
                      <p:embed/>
                      <p:pic>
                        <p:nvPicPr>
                          <p:cNvPr id="0" name="图片 4028"/>
                          <p:cNvPicPr/>
                          <p:nvPr/>
                        </p:nvPicPr>
                        <p:blipFill>
                          <a:blip r:embed="rId3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46" y="1848"/>
                            <a:ext cx="92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2" name="Object 48"/>
              <p:cNvGraphicFramePr/>
              <p:nvPr/>
            </p:nvGraphicFramePr>
            <p:xfrm>
              <a:off x="359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2" r:id="rId38" imgW="279400" imgH="279400" progId="Equation.3">
                      <p:embed/>
                    </p:oleObj>
                  </mc:Choice>
                  <mc:Fallback>
                    <p:oleObj r:id="rId38" imgW="279400" imgH="279400" progId="Equation.3">
                      <p:embed/>
                      <p:pic>
                        <p:nvPicPr>
                          <p:cNvPr id="0" name="图片 4029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9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3" name="Object 49"/>
              <p:cNvGraphicFramePr/>
              <p:nvPr/>
            </p:nvGraphicFramePr>
            <p:xfrm>
              <a:off x="3668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3" r:id="rId40" imgW="279400" imgH="279400" progId="Equation.3">
                      <p:embed/>
                    </p:oleObj>
                  </mc:Choice>
                  <mc:Fallback>
                    <p:oleObj r:id="rId40" imgW="279400" imgH="279400" progId="Equation.3">
                      <p:embed/>
                      <p:pic>
                        <p:nvPicPr>
                          <p:cNvPr id="0" name="图片 4030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8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4" name="Object 50"/>
              <p:cNvGraphicFramePr/>
              <p:nvPr/>
            </p:nvGraphicFramePr>
            <p:xfrm>
              <a:off x="3741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4" r:id="rId41" imgW="279400" imgH="279400" progId="Equation.3">
                      <p:embed/>
                    </p:oleObj>
                  </mc:Choice>
                  <mc:Fallback>
                    <p:oleObj r:id="rId41" imgW="279400" imgH="279400" progId="Equation.3">
                      <p:embed/>
                      <p:pic>
                        <p:nvPicPr>
                          <p:cNvPr id="0" name="图片 4031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41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5" name="Object 51"/>
              <p:cNvGraphicFramePr/>
              <p:nvPr/>
            </p:nvGraphicFramePr>
            <p:xfrm>
              <a:off x="381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5" r:id="rId42" imgW="279400" imgH="279400" progId="Equation.3">
                      <p:embed/>
                    </p:oleObj>
                  </mc:Choice>
                  <mc:Fallback>
                    <p:oleObj r:id="rId42" imgW="279400" imgH="279400" progId="Equation.3">
                      <p:embed/>
                      <p:pic>
                        <p:nvPicPr>
                          <p:cNvPr id="0" name="图片 4032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1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6" name="Object 52"/>
              <p:cNvGraphicFramePr/>
              <p:nvPr/>
            </p:nvGraphicFramePr>
            <p:xfrm>
              <a:off x="3888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6" r:id="rId43" imgW="279400" imgH="279400" progId="Equation.3">
                      <p:embed/>
                    </p:oleObj>
                  </mc:Choice>
                  <mc:Fallback>
                    <p:oleObj r:id="rId43" imgW="279400" imgH="279400" progId="Equation.3">
                      <p:embed/>
                      <p:pic>
                        <p:nvPicPr>
                          <p:cNvPr id="0" name="图片 4033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88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7" name="Object 53"/>
              <p:cNvGraphicFramePr/>
              <p:nvPr/>
            </p:nvGraphicFramePr>
            <p:xfrm>
              <a:off x="3961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7" r:id="rId44" imgW="279400" imgH="279400" progId="Equation.3">
                      <p:embed/>
                    </p:oleObj>
                  </mc:Choice>
                  <mc:Fallback>
                    <p:oleObj r:id="rId44" imgW="279400" imgH="279400" progId="Equation.3">
                      <p:embed/>
                      <p:pic>
                        <p:nvPicPr>
                          <p:cNvPr id="0" name="图片 4034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1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8" name="Object 54"/>
              <p:cNvGraphicFramePr/>
              <p:nvPr/>
            </p:nvGraphicFramePr>
            <p:xfrm>
              <a:off x="403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8" r:id="rId45" imgW="279400" imgH="279400" progId="Equation.3">
                      <p:embed/>
                    </p:oleObj>
                  </mc:Choice>
                  <mc:Fallback>
                    <p:oleObj r:id="rId45" imgW="279400" imgH="279400" progId="Equation.3">
                      <p:embed/>
                      <p:pic>
                        <p:nvPicPr>
                          <p:cNvPr id="0" name="图片 4035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9" name="Object 55"/>
              <p:cNvGraphicFramePr/>
              <p:nvPr/>
            </p:nvGraphicFramePr>
            <p:xfrm>
              <a:off x="4106" y="2426"/>
              <a:ext cx="93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19" r:id="rId46" imgW="279400" imgH="279400" progId="Equation.3">
                      <p:embed/>
                    </p:oleObj>
                  </mc:Choice>
                  <mc:Fallback>
                    <p:oleObj r:id="rId46" imgW="279400" imgH="279400" progId="Equation.3">
                      <p:embed/>
                      <p:pic>
                        <p:nvPicPr>
                          <p:cNvPr id="0" name="图片 4036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6" y="2426"/>
                            <a:ext cx="93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0" name="Object 56"/>
              <p:cNvGraphicFramePr/>
              <p:nvPr/>
            </p:nvGraphicFramePr>
            <p:xfrm>
              <a:off x="418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0" r:id="rId47" imgW="279400" imgH="279400" progId="Equation.3">
                      <p:embed/>
                    </p:oleObj>
                  </mc:Choice>
                  <mc:Fallback>
                    <p:oleObj r:id="rId47" imgW="279400" imgH="279400" progId="Equation.3">
                      <p:embed/>
                      <p:pic>
                        <p:nvPicPr>
                          <p:cNvPr id="0" name="图片 4037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1" name="Object 57"/>
              <p:cNvGraphicFramePr/>
              <p:nvPr/>
            </p:nvGraphicFramePr>
            <p:xfrm>
              <a:off x="4253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1" r:id="rId48" imgW="279400" imgH="279400" progId="Equation.3">
                      <p:embed/>
                    </p:oleObj>
                  </mc:Choice>
                  <mc:Fallback>
                    <p:oleObj r:id="rId48" imgW="279400" imgH="279400" progId="Equation.3">
                      <p:embed/>
                      <p:pic>
                        <p:nvPicPr>
                          <p:cNvPr id="0" name="图片 4038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3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2" name="Object 58"/>
              <p:cNvGraphicFramePr/>
              <p:nvPr/>
            </p:nvGraphicFramePr>
            <p:xfrm>
              <a:off x="4326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2" r:id="rId49" imgW="279400" imgH="279400" progId="Equation.3">
                      <p:embed/>
                    </p:oleObj>
                  </mc:Choice>
                  <mc:Fallback>
                    <p:oleObj r:id="rId49" imgW="279400" imgH="279400" progId="Equation.3">
                      <p:embed/>
                      <p:pic>
                        <p:nvPicPr>
                          <p:cNvPr id="0" name="图片 4039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26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3" name="Object 59"/>
              <p:cNvGraphicFramePr/>
              <p:nvPr/>
            </p:nvGraphicFramePr>
            <p:xfrm>
              <a:off x="440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3" r:id="rId50" imgW="279400" imgH="279400" progId="Equation.3">
                      <p:embed/>
                    </p:oleObj>
                  </mc:Choice>
                  <mc:Fallback>
                    <p:oleObj r:id="rId50" imgW="279400" imgH="279400" progId="Equation.3">
                      <p:embed/>
                      <p:pic>
                        <p:nvPicPr>
                          <p:cNvPr id="0" name="图片 4040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4" name="Object 60"/>
              <p:cNvGraphicFramePr/>
              <p:nvPr/>
            </p:nvGraphicFramePr>
            <p:xfrm>
              <a:off x="4473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4" r:id="rId51" imgW="279400" imgH="279400" progId="Equation.3">
                      <p:embed/>
                    </p:oleObj>
                  </mc:Choice>
                  <mc:Fallback>
                    <p:oleObj r:id="rId51" imgW="279400" imgH="279400" progId="Equation.3">
                      <p:embed/>
                      <p:pic>
                        <p:nvPicPr>
                          <p:cNvPr id="0" name="图片 4041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73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5" name="Object 61"/>
              <p:cNvGraphicFramePr/>
              <p:nvPr/>
            </p:nvGraphicFramePr>
            <p:xfrm>
              <a:off x="4546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5" r:id="rId52" imgW="279400" imgH="279400" progId="Equation.3">
                      <p:embed/>
                    </p:oleObj>
                  </mc:Choice>
                  <mc:Fallback>
                    <p:oleObj r:id="rId52" imgW="279400" imgH="279400" progId="Equation.3">
                      <p:embed/>
                      <p:pic>
                        <p:nvPicPr>
                          <p:cNvPr id="0" name="图片 4042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46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6" name="Object 62"/>
              <p:cNvGraphicFramePr/>
              <p:nvPr/>
            </p:nvGraphicFramePr>
            <p:xfrm>
              <a:off x="462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6" r:id="rId53" imgW="279400" imgH="279400" progId="Equation.3">
                      <p:embed/>
                    </p:oleObj>
                  </mc:Choice>
                  <mc:Fallback>
                    <p:oleObj r:id="rId53" imgW="279400" imgH="279400" progId="Equation.3">
                      <p:embed/>
                      <p:pic>
                        <p:nvPicPr>
                          <p:cNvPr id="0" name="图片 4043"/>
                          <p:cNvPicPr/>
                          <p:nvPr/>
                        </p:nvPicPr>
                        <p:blipFill>
                          <a:blip r:embed="rId3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2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7" name="Object 63"/>
              <p:cNvGraphicFramePr/>
              <p:nvPr/>
            </p:nvGraphicFramePr>
            <p:xfrm>
              <a:off x="4912" y="2212"/>
              <a:ext cx="128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7" r:id="rId54" imgW="241300" imgH="342900" progId="Equation.3">
                      <p:embed/>
                    </p:oleObj>
                  </mc:Choice>
                  <mc:Fallback>
                    <p:oleObj r:id="rId54" imgW="241300" imgH="342900" progId="Equation.3">
                      <p:embed/>
                      <p:pic>
                        <p:nvPicPr>
                          <p:cNvPr id="0" name="图片 4044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912" y="2212"/>
                            <a:ext cx="128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7" name="Line 64"/>
              <p:cNvSpPr/>
              <p:nvPr/>
            </p:nvSpPr>
            <p:spPr>
              <a:xfrm>
                <a:off x="4693" y="2147"/>
                <a:ext cx="47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2188" name="Object 65"/>
              <p:cNvGraphicFramePr/>
              <p:nvPr/>
            </p:nvGraphicFramePr>
            <p:xfrm>
              <a:off x="3557" y="1606"/>
              <a:ext cx="14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8" r:id="rId56" imgW="127000" imgH="127000" progId="Equation.3">
                      <p:embed/>
                    </p:oleObj>
                  </mc:Choice>
                  <mc:Fallback>
                    <p:oleObj r:id="rId56" imgW="127000" imgH="127000" progId="Equation.3">
                      <p:embed/>
                      <p:pic>
                        <p:nvPicPr>
                          <p:cNvPr id="0" name="图片 4045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3557" y="1606"/>
                            <a:ext cx="143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9" name="Object 66"/>
              <p:cNvGraphicFramePr/>
              <p:nvPr/>
            </p:nvGraphicFramePr>
            <p:xfrm>
              <a:off x="4427" y="1615"/>
              <a:ext cx="15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29" r:id="rId58" imgW="127000" imgH="127000" progId="Equation.3">
                      <p:embed/>
                    </p:oleObj>
                  </mc:Choice>
                  <mc:Fallback>
                    <p:oleObj r:id="rId58" imgW="127000" imgH="127000" progId="Equation.3">
                      <p:embed/>
                      <p:pic>
                        <p:nvPicPr>
                          <p:cNvPr id="0" name="图片 4046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4427" y="1615"/>
                            <a:ext cx="152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0" name="Object 67"/>
              <p:cNvGraphicFramePr/>
              <p:nvPr/>
            </p:nvGraphicFramePr>
            <p:xfrm>
              <a:off x="3584" y="2587"/>
              <a:ext cx="13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0" r:id="rId59" imgW="127000" imgH="127000" progId="Equation.3">
                      <p:embed/>
                    </p:oleObj>
                  </mc:Choice>
                  <mc:Fallback>
                    <p:oleObj r:id="rId59" imgW="127000" imgH="127000" progId="Equation.3">
                      <p:embed/>
                      <p:pic>
                        <p:nvPicPr>
                          <p:cNvPr id="0" name="图片 4047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3584" y="2587"/>
                            <a:ext cx="134" cy="1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1" name="Object 68"/>
              <p:cNvGraphicFramePr/>
              <p:nvPr/>
            </p:nvGraphicFramePr>
            <p:xfrm>
              <a:off x="4490" y="2587"/>
              <a:ext cx="12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1" r:id="rId60" imgW="127000" imgH="127000" progId="Equation.3">
                      <p:embed/>
                    </p:oleObj>
                  </mc:Choice>
                  <mc:Fallback>
                    <p:oleObj r:id="rId60" imgW="127000" imgH="127000" progId="Equation.3">
                      <p:embed/>
                      <p:pic>
                        <p:nvPicPr>
                          <p:cNvPr id="0" name="图片 4048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4490" y="2587"/>
                            <a:ext cx="12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8" name="Arc 69"/>
              <p:cNvSpPr/>
              <p:nvPr/>
            </p:nvSpPr>
            <p:spPr>
              <a:xfrm flipH="1" flipV="1">
                <a:off x="3777" y="1848"/>
                <a:ext cx="614" cy="29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19" name="Line 70"/>
              <p:cNvSpPr/>
              <p:nvPr/>
            </p:nvSpPr>
            <p:spPr>
              <a:xfrm flipH="1" flipV="1">
                <a:off x="3668" y="2147"/>
                <a:ext cx="549" cy="9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92220" name="Line 71"/>
              <p:cNvSpPr/>
              <p:nvPr/>
            </p:nvSpPr>
            <p:spPr>
              <a:xfrm>
                <a:off x="3539" y="1801"/>
                <a:ext cx="0" cy="719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92221" name="Line 72"/>
              <p:cNvSpPr/>
              <p:nvPr/>
            </p:nvSpPr>
            <p:spPr>
              <a:xfrm flipH="1">
                <a:off x="3466" y="1810"/>
                <a:ext cx="14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2" name="Line 73"/>
              <p:cNvSpPr/>
              <p:nvPr/>
            </p:nvSpPr>
            <p:spPr>
              <a:xfrm flipH="1">
                <a:off x="3503" y="2520"/>
                <a:ext cx="10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92192" name="Object 74"/>
              <p:cNvGraphicFramePr/>
              <p:nvPr/>
            </p:nvGraphicFramePr>
            <p:xfrm>
              <a:off x="4018" y="2167"/>
              <a:ext cx="22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2" r:id="rId61" imgW="165100" imgH="241300" progId="Equation.3">
                      <p:embed/>
                    </p:oleObj>
                  </mc:Choice>
                  <mc:Fallback>
                    <p:oleObj r:id="rId61" imgW="165100" imgH="241300" progId="Equation.3">
                      <p:embed/>
                      <p:pic>
                        <p:nvPicPr>
                          <p:cNvPr id="0" name="图片 4049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4018" y="2167"/>
                            <a:ext cx="221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3" name="Object 75"/>
              <p:cNvGraphicFramePr/>
              <p:nvPr/>
            </p:nvGraphicFramePr>
            <p:xfrm>
              <a:off x="3348" y="2026"/>
              <a:ext cx="168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433" r:id="rId63" imgW="101600" imgH="177800" progId="Equation.3">
                      <p:embed/>
                    </p:oleObj>
                  </mc:Choice>
                  <mc:Fallback>
                    <p:oleObj r:id="rId63" imgW="101600" imgH="177800" progId="Equation.3">
                      <p:embed/>
                      <p:pic>
                        <p:nvPicPr>
                          <p:cNvPr id="0" name="图片 4050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48" y="2026"/>
                            <a:ext cx="168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/>
          <p:nvPr/>
        </p:nvGraphicFramePr>
        <p:xfrm>
          <a:off x="4641850" y="442913"/>
          <a:ext cx="2439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9" r:id="rId3" imgW="1053465" imgH="405765" progId="Equation.3">
                  <p:embed/>
                </p:oleObj>
              </mc:Choice>
              <mc:Fallback>
                <p:oleObj r:id="rId3" imgW="1053465" imgH="405765" progId="Equation.3">
                  <p:embed/>
                  <p:pic>
                    <p:nvPicPr>
                      <p:cNvPr id="0" name="图片 4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1850" y="442913"/>
                        <a:ext cx="24399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042988" y="5475288"/>
            <a:ext cx="7523162" cy="766762"/>
            <a:chOff x="885" y="3449"/>
            <a:chExt cx="4484" cy="483"/>
          </a:xfrm>
        </p:grpSpPr>
        <p:sp>
          <p:nvSpPr>
            <p:cNvPr id="93246" name="Text Box 4"/>
            <p:cNvSpPr txBox="1"/>
            <p:nvPr/>
          </p:nvSpPr>
          <p:spPr>
            <a:xfrm>
              <a:off x="885" y="3525"/>
              <a:ext cx="10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霍尔系数：</a:t>
              </a:r>
            </a:p>
          </p:txBody>
        </p:sp>
        <p:graphicFrame>
          <p:nvGraphicFramePr>
            <p:cNvPr id="93226" name="Object 5"/>
            <p:cNvGraphicFramePr/>
            <p:nvPr/>
          </p:nvGraphicFramePr>
          <p:xfrm>
            <a:off x="1897" y="3449"/>
            <a:ext cx="745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0" r:id="rId5" imgW="469900" imgH="431800" progId="Equation.3">
                    <p:embed/>
                  </p:oleObj>
                </mc:Choice>
                <mc:Fallback>
                  <p:oleObj r:id="rId5" imgW="469900" imgH="431800" progId="Equation.3">
                    <p:embed/>
                    <p:pic>
                      <p:nvPicPr>
                        <p:cNvPr id="0" name="图片 405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97" y="3449"/>
                          <a:ext cx="745" cy="483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7" name="Text Box 6"/>
            <p:cNvSpPr txBox="1"/>
            <p:nvPr/>
          </p:nvSpPr>
          <p:spPr>
            <a:xfrm>
              <a:off x="2606" y="3538"/>
              <a:ext cx="27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（金属导体                ）</a:t>
              </a:r>
            </a:p>
          </p:txBody>
        </p:sp>
        <p:graphicFrame>
          <p:nvGraphicFramePr>
            <p:cNvPr id="93227" name="Object 7"/>
            <p:cNvGraphicFramePr/>
            <p:nvPr/>
          </p:nvGraphicFramePr>
          <p:xfrm>
            <a:off x="3848" y="3457"/>
            <a:ext cx="1089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1" r:id="rId7" imgW="799465" imgH="405765" progId="Equation.3">
                    <p:embed/>
                  </p:oleObj>
                </mc:Choice>
                <mc:Fallback>
                  <p:oleObj r:id="rId7" imgW="799465" imgH="405765" progId="Equation.3">
                    <p:embed/>
                    <p:pic>
                      <p:nvPicPr>
                        <p:cNvPr id="0" name="图片 40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48" y="3457"/>
                          <a:ext cx="1089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4572000" y="1243013"/>
            <a:ext cx="3471863" cy="1331912"/>
            <a:chOff x="3108" y="783"/>
            <a:chExt cx="2187" cy="839"/>
          </a:xfrm>
        </p:grpSpPr>
        <p:sp>
          <p:nvSpPr>
            <p:cNvPr id="93245" name="Text Box 9"/>
            <p:cNvSpPr txBox="1"/>
            <p:nvPr/>
          </p:nvSpPr>
          <p:spPr>
            <a:xfrm>
              <a:off x="3108" y="783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平衡条件：</a:t>
              </a:r>
            </a:p>
          </p:txBody>
        </p:sp>
        <p:graphicFrame>
          <p:nvGraphicFramePr>
            <p:cNvPr id="93224" name="Object 10"/>
            <p:cNvGraphicFramePr/>
            <p:nvPr/>
          </p:nvGraphicFramePr>
          <p:xfrm>
            <a:off x="4122" y="818"/>
            <a:ext cx="84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2" r:id="rId9" imgW="533400" imgH="228600" progId="Equation.3">
                    <p:embed/>
                  </p:oleObj>
                </mc:Choice>
                <mc:Fallback>
                  <p:oleObj r:id="rId9" imgW="533400" imgH="228600" progId="Equation.3">
                    <p:embed/>
                    <p:pic>
                      <p:nvPicPr>
                        <p:cNvPr id="0" name="图片 40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22" y="818"/>
                          <a:ext cx="846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5" name="Object 11"/>
            <p:cNvGraphicFramePr/>
            <p:nvPr/>
          </p:nvGraphicFramePr>
          <p:xfrm>
            <a:off x="4111" y="1157"/>
            <a:ext cx="118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3" r:id="rId11" imgW="799465" imgH="405765" progId="Equation.3">
                    <p:embed/>
                  </p:oleObj>
                </mc:Choice>
                <mc:Fallback>
                  <p:oleObj r:id="rId11" imgW="799465" imgH="405765" progId="Equation.3">
                    <p:embed/>
                    <p:pic>
                      <p:nvPicPr>
                        <p:cNvPr id="0" name="图片 405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11" y="1157"/>
                          <a:ext cx="1184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1120775" y="2752725"/>
            <a:ext cx="6315075" cy="2298700"/>
            <a:chOff x="934" y="1734"/>
            <a:chExt cx="3978" cy="1448"/>
          </a:xfrm>
        </p:grpSpPr>
        <p:graphicFrame>
          <p:nvGraphicFramePr>
            <p:cNvPr id="93220" name="Object 13"/>
            <p:cNvGraphicFramePr/>
            <p:nvPr/>
          </p:nvGraphicFramePr>
          <p:xfrm>
            <a:off x="961" y="2036"/>
            <a:ext cx="284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4" r:id="rId13" imgW="1866265" imgH="431800" progId="Equation.3">
                    <p:embed/>
                  </p:oleObj>
                </mc:Choice>
                <mc:Fallback>
                  <p:oleObj r:id="rId13" imgW="1866265" imgH="431800" progId="Equation.3">
                    <p:embed/>
                    <p:pic>
                      <p:nvPicPr>
                        <p:cNvPr id="0" name="图片 40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1" y="2036"/>
                          <a:ext cx="2840" cy="5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44" name="Group 14"/>
            <p:cNvGrpSpPr/>
            <p:nvPr/>
          </p:nvGrpSpPr>
          <p:grpSpPr>
            <a:xfrm>
              <a:off x="934" y="2662"/>
              <a:ext cx="3978" cy="520"/>
              <a:chOff x="196" y="2743"/>
              <a:chExt cx="4509" cy="709"/>
            </a:xfrm>
          </p:grpSpPr>
          <p:graphicFrame>
            <p:nvGraphicFramePr>
              <p:cNvPr id="93222" name="Object 15"/>
              <p:cNvGraphicFramePr/>
              <p:nvPr/>
            </p:nvGraphicFramePr>
            <p:xfrm>
              <a:off x="196" y="2940"/>
              <a:ext cx="13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365" r:id="rId15" imgW="773430" imgH="177800" progId="Equation.3">
                      <p:embed/>
                    </p:oleObj>
                  </mc:Choice>
                  <mc:Fallback>
                    <p:oleObj r:id="rId15" imgW="773430" imgH="177800" progId="Equation.3">
                      <p:embed/>
                      <p:pic>
                        <p:nvPicPr>
                          <p:cNvPr id="0" name="图片 405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6" y="2940"/>
                            <a:ext cx="1329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23" name="Object 16"/>
              <p:cNvGraphicFramePr/>
              <p:nvPr/>
            </p:nvGraphicFramePr>
            <p:xfrm>
              <a:off x="1509" y="2743"/>
              <a:ext cx="3196" cy="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366" r:id="rId17" imgW="1586865" imgH="431800" progId="Equation.3">
                      <p:embed/>
                    </p:oleObj>
                  </mc:Choice>
                  <mc:Fallback>
                    <p:oleObj r:id="rId17" imgW="1586865" imgH="431800" progId="Equation.3">
                      <p:embed/>
                      <p:pic>
                        <p:nvPicPr>
                          <p:cNvPr id="0" name="图片 406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509" y="2743"/>
                            <a:ext cx="3196" cy="7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221" name="Object 17"/>
            <p:cNvGraphicFramePr/>
            <p:nvPr/>
          </p:nvGraphicFramePr>
          <p:xfrm>
            <a:off x="961" y="1734"/>
            <a:ext cx="90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7" r:id="rId19" imgW="659130" imgH="177800" progId="Equation.3">
                    <p:embed/>
                  </p:oleObj>
                </mc:Choice>
                <mc:Fallback>
                  <p:oleObj r:id="rId19" imgW="659130" imgH="177800" progId="Equation.3">
                    <p:embed/>
                    <p:pic>
                      <p:nvPicPr>
                        <p:cNvPr id="0" name="图片 406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61" y="1734"/>
                          <a:ext cx="901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31" name="Group 18"/>
          <p:cNvGrpSpPr/>
          <p:nvPr/>
        </p:nvGrpSpPr>
        <p:grpSpPr>
          <a:xfrm>
            <a:off x="1149350" y="614363"/>
            <a:ext cx="3065463" cy="1885950"/>
            <a:chOff x="952" y="387"/>
            <a:chExt cx="1931" cy="1188"/>
          </a:xfrm>
        </p:grpSpPr>
        <p:sp>
          <p:nvSpPr>
            <p:cNvPr id="93232" name="Rectangle 19"/>
            <p:cNvSpPr/>
            <p:nvPr/>
          </p:nvSpPr>
          <p:spPr>
            <a:xfrm>
              <a:off x="952" y="387"/>
              <a:ext cx="1931" cy="118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7" name="Object 20"/>
            <p:cNvGraphicFramePr/>
            <p:nvPr/>
          </p:nvGraphicFramePr>
          <p:xfrm>
            <a:off x="1555" y="417"/>
            <a:ext cx="1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8" r:id="rId21" imgW="165100" imgH="203200" progId="Equation.3">
                    <p:embed/>
                  </p:oleObj>
                </mc:Choice>
                <mc:Fallback>
                  <p:oleObj r:id="rId21" imgW="165100" imgH="203200" progId="Equation.3">
                    <p:embed/>
                    <p:pic>
                      <p:nvPicPr>
                        <p:cNvPr id="0" name="图片 405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55" y="417"/>
                          <a:ext cx="18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3" name="Rectangle 21"/>
            <p:cNvSpPr/>
            <p:nvPr/>
          </p:nvSpPr>
          <p:spPr>
            <a:xfrm>
              <a:off x="1280" y="666"/>
              <a:ext cx="1093" cy="684"/>
            </a:xfrm>
            <a:prstGeom prst="rect">
              <a:avLst/>
            </a:prstGeom>
            <a:solidFill>
              <a:srgbClr val="FFCC66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8" name="Object 22"/>
            <p:cNvGraphicFramePr/>
            <p:nvPr/>
          </p:nvGraphicFramePr>
          <p:xfrm>
            <a:off x="2111" y="690"/>
            <a:ext cx="2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9" r:id="rId23" imgW="228600" imgH="254000" progId="Equation.3">
                    <p:embed/>
                  </p:oleObj>
                </mc:Choice>
                <mc:Fallback>
                  <p:oleObj r:id="rId23" imgW="228600" imgH="254000" progId="Equation.3">
                    <p:embed/>
                    <p:pic>
                      <p:nvPicPr>
                        <p:cNvPr id="0" name="图片 405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1" y="690"/>
                          <a:ext cx="24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4" name="Line 23"/>
            <p:cNvSpPr/>
            <p:nvPr/>
          </p:nvSpPr>
          <p:spPr>
            <a:xfrm rot="-5400000">
              <a:off x="1960" y="859"/>
              <a:ext cx="2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93235" name="Line 24"/>
            <p:cNvSpPr/>
            <p:nvPr/>
          </p:nvSpPr>
          <p:spPr>
            <a:xfrm rot="-5400000" flipV="1">
              <a:off x="1971" y="879"/>
              <a:ext cx="0" cy="219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93236" name="Oval 25"/>
            <p:cNvSpPr/>
            <p:nvPr/>
          </p:nvSpPr>
          <p:spPr>
            <a:xfrm rot="-5400000">
              <a:off x="2044" y="953"/>
              <a:ext cx="73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9" name="Object 26"/>
            <p:cNvGraphicFramePr/>
            <p:nvPr/>
          </p:nvGraphicFramePr>
          <p:xfrm>
            <a:off x="2099" y="910"/>
            <a:ext cx="24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0" r:id="rId25" imgW="241300" imgH="165100" progId="Equation.3">
                    <p:embed/>
                  </p:oleObj>
                </mc:Choice>
                <mc:Fallback>
                  <p:oleObj r:id="rId25" imgW="241300" imgH="165100" progId="Equation.3">
                    <p:embed/>
                    <p:pic>
                      <p:nvPicPr>
                        <p:cNvPr id="0" name="图片 406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9" y="910"/>
                          <a:ext cx="240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0" name="Object 27"/>
            <p:cNvGraphicFramePr/>
            <p:nvPr/>
          </p:nvGraphicFramePr>
          <p:xfrm>
            <a:off x="1353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1" r:id="rId27" imgW="278130" imgH="88265" progId="Equation.3">
                    <p:embed/>
                  </p:oleObj>
                </mc:Choice>
                <mc:Fallback>
                  <p:oleObj r:id="rId27" imgW="278130" imgH="88265" progId="Equation.3">
                    <p:embed/>
                    <p:pic>
                      <p:nvPicPr>
                        <p:cNvPr id="0" name="图片 4063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3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1" name="Object 28"/>
            <p:cNvGraphicFramePr/>
            <p:nvPr/>
          </p:nvGraphicFramePr>
          <p:xfrm>
            <a:off x="1498" y="702"/>
            <a:ext cx="92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2" r:id="rId29" imgW="278130" imgH="88265" progId="Equation.3">
                    <p:embed/>
                  </p:oleObj>
                </mc:Choice>
                <mc:Fallback>
                  <p:oleObj r:id="rId29" imgW="278130" imgH="88265" progId="Equation.3">
                    <p:embed/>
                    <p:pic>
                      <p:nvPicPr>
                        <p:cNvPr id="0" name="图片 406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8" y="702"/>
                          <a:ext cx="92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2" name="Object 29"/>
            <p:cNvGraphicFramePr/>
            <p:nvPr/>
          </p:nvGraphicFramePr>
          <p:xfrm>
            <a:off x="1644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3" r:id="rId30" imgW="278130" imgH="88265" progId="Equation.3">
                    <p:embed/>
                  </p:oleObj>
                </mc:Choice>
                <mc:Fallback>
                  <p:oleObj r:id="rId30" imgW="278130" imgH="88265" progId="Equation.3">
                    <p:embed/>
                    <p:pic>
                      <p:nvPicPr>
                        <p:cNvPr id="0" name="图片 4065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4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3" name="Object 30"/>
            <p:cNvGraphicFramePr/>
            <p:nvPr/>
          </p:nvGraphicFramePr>
          <p:xfrm>
            <a:off x="1790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4" r:id="rId31" imgW="278130" imgH="88265" progId="Equation.3">
                    <p:embed/>
                  </p:oleObj>
                </mc:Choice>
                <mc:Fallback>
                  <p:oleObj r:id="rId31" imgW="278130" imgH="88265" progId="Equation.3">
                    <p:embed/>
                    <p:pic>
                      <p:nvPicPr>
                        <p:cNvPr id="0" name="图片 4066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0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4" name="Object 31"/>
            <p:cNvGraphicFramePr/>
            <p:nvPr/>
          </p:nvGraphicFramePr>
          <p:xfrm>
            <a:off x="1936" y="702"/>
            <a:ext cx="90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5" r:id="rId32" imgW="278130" imgH="88265" progId="Equation.3">
                    <p:embed/>
                  </p:oleObj>
                </mc:Choice>
                <mc:Fallback>
                  <p:oleObj r:id="rId32" imgW="278130" imgH="88265" progId="Equation.3">
                    <p:embed/>
                    <p:pic>
                      <p:nvPicPr>
                        <p:cNvPr id="0" name="图片 4067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6" y="702"/>
                          <a:ext cx="90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5" name="Object 32"/>
            <p:cNvGraphicFramePr/>
            <p:nvPr/>
          </p:nvGraphicFramePr>
          <p:xfrm>
            <a:off x="2082" y="702"/>
            <a:ext cx="90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6" r:id="rId33" imgW="278130" imgH="88265" progId="Equation.3">
                    <p:embed/>
                  </p:oleObj>
                </mc:Choice>
                <mc:Fallback>
                  <p:oleObj r:id="rId33" imgW="278130" imgH="88265" progId="Equation.3">
                    <p:embed/>
                    <p:pic>
                      <p:nvPicPr>
                        <p:cNvPr id="0" name="图片 406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2" y="702"/>
                          <a:ext cx="90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33"/>
            <p:cNvGraphicFramePr/>
            <p:nvPr/>
          </p:nvGraphicFramePr>
          <p:xfrm>
            <a:off x="2227" y="702"/>
            <a:ext cx="92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7" r:id="rId34" imgW="278130" imgH="88265" progId="Equation.3">
                    <p:embed/>
                  </p:oleObj>
                </mc:Choice>
                <mc:Fallback>
                  <p:oleObj r:id="rId34" imgW="278130" imgH="88265" progId="Equation.3">
                    <p:embed/>
                    <p:pic>
                      <p:nvPicPr>
                        <p:cNvPr id="0" name="图片 406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7" y="702"/>
                          <a:ext cx="92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7" name="Object 34"/>
            <p:cNvGraphicFramePr/>
            <p:nvPr/>
          </p:nvGraphicFramePr>
          <p:xfrm>
            <a:off x="128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8" r:id="rId35" imgW="279400" imgH="279400" progId="Equation.3">
                    <p:embed/>
                  </p:oleObj>
                </mc:Choice>
                <mc:Fallback>
                  <p:oleObj r:id="rId35" imgW="279400" imgH="279400" progId="Equation.3">
                    <p:embed/>
                    <p:pic>
                      <p:nvPicPr>
                        <p:cNvPr id="0" name="图片 4070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8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8" name="Object 35"/>
            <p:cNvGraphicFramePr/>
            <p:nvPr/>
          </p:nvGraphicFramePr>
          <p:xfrm>
            <a:off x="1353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9" r:id="rId37" imgW="279400" imgH="279400" progId="Equation.3">
                    <p:embed/>
                  </p:oleObj>
                </mc:Choice>
                <mc:Fallback>
                  <p:oleObj r:id="rId37" imgW="279400" imgH="279400" progId="Equation.3">
                    <p:embed/>
                    <p:pic>
                      <p:nvPicPr>
                        <p:cNvPr id="0" name="图片 4071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3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9" name="Object 36"/>
            <p:cNvGraphicFramePr/>
            <p:nvPr/>
          </p:nvGraphicFramePr>
          <p:xfrm>
            <a:off x="1426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0" r:id="rId38" imgW="279400" imgH="279400" progId="Equation.3">
                    <p:embed/>
                  </p:oleObj>
                </mc:Choice>
                <mc:Fallback>
                  <p:oleObj r:id="rId38" imgW="279400" imgH="279400" progId="Equation.3">
                    <p:embed/>
                    <p:pic>
                      <p:nvPicPr>
                        <p:cNvPr id="0" name="图片 4072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37"/>
            <p:cNvGraphicFramePr/>
            <p:nvPr/>
          </p:nvGraphicFramePr>
          <p:xfrm>
            <a:off x="1498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1" r:id="rId39" imgW="279400" imgH="279400" progId="Equation.3">
                    <p:embed/>
                  </p:oleObj>
                </mc:Choice>
                <mc:Fallback>
                  <p:oleObj r:id="rId39" imgW="279400" imgH="279400" progId="Equation.3">
                    <p:embed/>
                    <p:pic>
                      <p:nvPicPr>
                        <p:cNvPr id="0" name="图片 407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8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1" name="Object 38"/>
            <p:cNvGraphicFramePr/>
            <p:nvPr/>
          </p:nvGraphicFramePr>
          <p:xfrm>
            <a:off x="1572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2" r:id="rId40" imgW="279400" imgH="279400" progId="Equation.3">
                    <p:embed/>
                  </p:oleObj>
                </mc:Choice>
                <mc:Fallback>
                  <p:oleObj r:id="rId40" imgW="279400" imgH="279400" progId="Equation.3">
                    <p:embed/>
                    <p:pic>
                      <p:nvPicPr>
                        <p:cNvPr id="0" name="图片 4074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2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2" name="Object 39"/>
            <p:cNvGraphicFramePr/>
            <p:nvPr/>
          </p:nvGraphicFramePr>
          <p:xfrm>
            <a:off x="1644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3" r:id="rId41" imgW="279400" imgH="279400" progId="Equation.3">
                    <p:embed/>
                  </p:oleObj>
                </mc:Choice>
                <mc:Fallback>
                  <p:oleObj r:id="rId41" imgW="279400" imgH="279400" progId="Equation.3">
                    <p:embed/>
                    <p:pic>
                      <p:nvPicPr>
                        <p:cNvPr id="0" name="图片 4075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4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40"/>
            <p:cNvGraphicFramePr/>
            <p:nvPr/>
          </p:nvGraphicFramePr>
          <p:xfrm>
            <a:off x="1717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4" r:id="rId42" imgW="279400" imgH="279400" progId="Equation.3">
                    <p:embed/>
                  </p:oleObj>
                </mc:Choice>
                <mc:Fallback>
                  <p:oleObj r:id="rId42" imgW="279400" imgH="279400" progId="Equation.3">
                    <p:embed/>
                    <p:pic>
                      <p:nvPicPr>
                        <p:cNvPr id="0" name="图片 407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7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41"/>
            <p:cNvGraphicFramePr/>
            <p:nvPr/>
          </p:nvGraphicFramePr>
          <p:xfrm>
            <a:off x="179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5" r:id="rId43" imgW="279400" imgH="279400" progId="Equation.3">
                    <p:embed/>
                  </p:oleObj>
                </mc:Choice>
                <mc:Fallback>
                  <p:oleObj r:id="rId43" imgW="279400" imgH="279400" progId="Equation.3">
                    <p:embed/>
                    <p:pic>
                      <p:nvPicPr>
                        <p:cNvPr id="0" name="图片 4077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42"/>
            <p:cNvGraphicFramePr/>
            <p:nvPr/>
          </p:nvGraphicFramePr>
          <p:xfrm>
            <a:off x="1863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6" r:id="rId44" imgW="279400" imgH="279400" progId="Equation.3">
                    <p:embed/>
                  </p:oleObj>
                </mc:Choice>
                <mc:Fallback>
                  <p:oleObj r:id="rId44" imgW="279400" imgH="279400" progId="Equation.3">
                    <p:embed/>
                    <p:pic>
                      <p:nvPicPr>
                        <p:cNvPr id="0" name="图片 4078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63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43"/>
            <p:cNvGraphicFramePr/>
            <p:nvPr/>
          </p:nvGraphicFramePr>
          <p:xfrm>
            <a:off x="1936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7" r:id="rId45" imgW="279400" imgH="279400" progId="Equation.3">
                    <p:embed/>
                  </p:oleObj>
                </mc:Choice>
                <mc:Fallback>
                  <p:oleObj r:id="rId45" imgW="279400" imgH="279400" progId="Equation.3">
                    <p:embed/>
                    <p:pic>
                      <p:nvPicPr>
                        <p:cNvPr id="0" name="图片 407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6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7" name="Object 44"/>
            <p:cNvGraphicFramePr/>
            <p:nvPr/>
          </p:nvGraphicFramePr>
          <p:xfrm>
            <a:off x="2008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8" r:id="rId46" imgW="279400" imgH="279400" progId="Equation.3">
                    <p:embed/>
                  </p:oleObj>
                </mc:Choice>
                <mc:Fallback>
                  <p:oleObj r:id="rId46" imgW="279400" imgH="279400" progId="Equation.3">
                    <p:embed/>
                    <p:pic>
                      <p:nvPicPr>
                        <p:cNvPr id="0" name="图片 4080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8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8" name="Object 45"/>
            <p:cNvGraphicFramePr/>
            <p:nvPr/>
          </p:nvGraphicFramePr>
          <p:xfrm>
            <a:off x="2082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9" r:id="rId47" imgW="279400" imgH="279400" progId="Equation.3">
                    <p:embed/>
                  </p:oleObj>
                </mc:Choice>
                <mc:Fallback>
                  <p:oleObj r:id="rId47" imgW="279400" imgH="279400" progId="Equation.3">
                    <p:embed/>
                    <p:pic>
                      <p:nvPicPr>
                        <p:cNvPr id="0" name="图片 4081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2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9" name="Object 46"/>
            <p:cNvGraphicFramePr/>
            <p:nvPr/>
          </p:nvGraphicFramePr>
          <p:xfrm>
            <a:off x="2154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0" r:id="rId48" imgW="279400" imgH="279400" progId="Equation.3">
                    <p:embed/>
                  </p:oleObj>
                </mc:Choice>
                <mc:Fallback>
                  <p:oleObj r:id="rId48" imgW="279400" imgH="279400" progId="Equation.3">
                    <p:embed/>
                    <p:pic>
                      <p:nvPicPr>
                        <p:cNvPr id="0" name="图片 4082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54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47"/>
            <p:cNvGraphicFramePr/>
            <p:nvPr/>
          </p:nvGraphicFramePr>
          <p:xfrm>
            <a:off x="2227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1" r:id="rId49" imgW="279400" imgH="279400" progId="Equation.3">
                    <p:embed/>
                  </p:oleObj>
                </mc:Choice>
                <mc:Fallback>
                  <p:oleObj r:id="rId49" imgW="279400" imgH="279400" progId="Equation.3">
                    <p:embed/>
                    <p:pic>
                      <p:nvPicPr>
                        <p:cNvPr id="0" name="图片 408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7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1" name="Object 48"/>
            <p:cNvGraphicFramePr/>
            <p:nvPr/>
          </p:nvGraphicFramePr>
          <p:xfrm>
            <a:off x="230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2" r:id="rId50" imgW="279400" imgH="279400" progId="Equation.3">
                    <p:embed/>
                  </p:oleObj>
                </mc:Choice>
                <mc:Fallback>
                  <p:oleObj r:id="rId50" imgW="279400" imgH="279400" progId="Equation.3">
                    <p:embed/>
                    <p:pic>
                      <p:nvPicPr>
                        <p:cNvPr id="0" name="图片 4084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2" name="Object 49"/>
            <p:cNvGraphicFramePr/>
            <p:nvPr/>
          </p:nvGraphicFramePr>
          <p:xfrm>
            <a:off x="2592" y="1053"/>
            <a:ext cx="12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3" r:id="rId51" imgW="241300" imgH="342900" progId="Equation.3">
                    <p:embed/>
                  </p:oleObj>
                </mc:Choice>
                <mc:Fallback>
                  <p:oleObj r:id="rId51" imgW="241300" imgH="342900" progId="Equation.3">
                    <p:embed/>
                    <p:pic>
                      <p:nvPicPr>
                        <p:cNvPr id="0" name="图片 4085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592" y="1053"/>
                          <a:ext cx="127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7" name="Line 50"/>
            <p:cNvSpPr/>
            <p:nvPr/>
          </p:nvSpPr>
          <p:spPr>
            <a:xfrm>
              <a:off x="2373" y="990"/>
              <a:ext cx="47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3213" name="Object 51"/>
            <p:cNvGraphicFramePr/>
            <p:nvPr/>
          </p:nvGraphicFramePr>
          <p:xfrm>
            <a:off x="1242" y="469"/>
            <a:ext cx="14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4" r:id="rId53" imgW="127000" imgH="127000" progId="Equation.3">
                    <p:embed/>
                  </p:oleObj>
                </mc:Choice>
                <mc:Fallback>
                  <p:oleObj r:id="rId53" imgW="127000" imgH="127000" progId="Equation.3">
                    <p:embed/>
                    <p:pic>
                      <p:nvPicPr>
                        <p:cNvPr id="0" name="图片 408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1242" y="469"/>
                          <a:ext cx="143" cy="1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4" name="Object 52"/>
            <p:cNvGraphicFramePr/>
            <p:nvPr/>
          </p:nvGraphicFramePr>
          <p:xfrm>
            <a:off x="2108" y="478"/>
            <a:ext cx="15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5" r:id="rId55" imgW="127000" imgH="127000" progId="Equation.3">
                    <p:embed/>
                  </p:oleObj>
                </mc:Choice>
                <mc:Fallback>
                  <p:oleObj r:id="rId55" imgW="127000" imgH="127000" progId="Equation.3">
                    <p:embed/>
                    <p:pic>
                      <p:nvPicPr>
                        <p:cNvPr id="0" name="图片 4087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108" y="478"/>
                          <a:ext cx="152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5" name="Object 53"/>
            <p:cNvGraphicFramePr/>
            <p:nvPr/>
          </p:nvGraphicFramePr>
          <p:xfrm>
            <a:off x="1270" y="1414"/>
            <a:ext cx="133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6" r:id="rId56" imgW="127000" imgH="127000" progId="Equation.3">
                    <p:embed/>
                  </p:oleObj>
                </mc:Choice>
                <mc:Fallback>
                  <p:oleObj r:id="rId56" imgW="127000" imgH="127000" progId="Equation.3">
                    <p:embed/>
                    <p:pic>
                      <p:nvPicPr>
                        <p:cNvPr id="0" name="图片 4088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1270" y="1414"/>
                          <a:ext cx="133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6" name="Object 54"/>
            <p:cNvGraphicFramePr/>
            <p:nvPr/>
          </p:nvGraphicFramePr>
          <p:xfrm>
            <a:off x="2172" y="1414"/>
            <a:ext cx="12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7" r:id="rId57" imgW="127000" imgH="127000" progId="Equation.3">
                    <p:embed/>
                  </p:oleObj>
                </mc:Choice>
                <mc:Fallback>
                  <p:oleObj r:id="rId57" imgW="127000" imgH="127000" progId="Equation.3">
                    <p:embed/>
                    <p:pic>
                      <p:nvPicPr>
                        <p:cNvPr id="0" name="图片 408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172" y="1414"/>
                          <a:ext cx="124" cy="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8" name="Arc 55"/>
            <p:cNvSpPr/>
            <p:nvPr/>
          </p:nvSpPr>
          <p:spPr>
            <a:xfrm flipH="1" flipV="1">
              <a:off x="1462" y="702"/>
              <a:ext cx="611" cy="27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9" name="Line 56"/>
            <p:cNvSpPr/>
            <p:nvPr/>
          </p:nvSpPr>
          <p:spPr>
            <a:xfrm flipH="1" flipV="1">
              <a:off x="1353" y="990"/>
              <a:ext cx="546" cy="9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3240" name="Line 57"/>
            <p:cNvSpPr/>
            <p:nvPr/>
          </p:nvSpPr>
          <p:spPr>
            <a:xfrm>
              <a:off x="1225" y="657"/>
              <a:ext cx="0" cy="69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3241" name="Line 58"/>
            <p:cNvSpPr/>
            <p:nvPr/>
          </p:nvSpPr>
          <p:spPr>
            <a:xfrm flipH="1">
              <a:off x="1153" y="666"/>
              <a:ext cx="14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42" name="Line 59"/>
            <p:cNvSpPr/>
            <p:nvPr/>
          </p:nvSpPr>
          <p:spPr>
            <a:xfrm flipH="1">
              <a:off x="1189" y="1350"/>
              <a:ext cx="10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3217" name="Object 60"/>
            <p:cNvGraphicFramePr/>
            <p:nvPr/>
          </p:nvGraphicFramePr>
          <p:xfrm>
            <a:off x="2101" y="1050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8" r:id="rId58" imgW="190500" imgH="254000" progId="Equation.3">
                    <p:embed/>
                  </p:oleObj>
                </mc:Choice>
                <mc:Fallback>
                  <p:oleObj r:id="rId58" imgW="190500" imgH="254000" progId="Equation.3">
                    <p:embed/>
                    <p:pic>
                      <p:nvPicPr>
                        <p:cNvPr id="0" name="图片 4090"/>
                        <p:cNvPicPr/>
                        <p:nvPr/>
                      </p:nvPicPr>
                      <p:blipFill>
                        <a:blip r:embed="rId5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1" y="1050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3" name="Line 61"/>
            <p:cNvSpPr/>
            <p:nvPr/>
          </p:nvSpPr>
          <p:spPr>
            <a:xfrm rot="-5400000">
              <a:off x="1967" y="1106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graphicFrame>
          <p:nvGraphicFramePr>
            <p:cNvPr id="93218" name="Object 62"/>
            <p:cNvGraphicFramePr/>
            <p:nvPr/>
          </p:nvGraphicFramePr>
          <p:xfrm>
            <a:off x="1771" y="1015"/>
            <a:ext cx="2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9" r:id="rId60" imgW="165100" imgH="241300" progId="Equation.3">
                    <p:embed/>
                  </p:oleObj>
                </mc:Choice>
                <mc:Fallback>
                  <p:oleObj r:id="rId60" imgW="165100" imgH="241300" progId="Equation.3">
                    <p:embed/>
                    <p:pic>
                      <p:nvPicPr>
                        <p:cNvPr id="0" name="图片 4091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1771" y="1015"/>
                          <a:ext cx="221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9" name="Object 63"/>
            <p:cNvGraphicFramePr/>
            <p:nvPr/>
          </p:nvGraphicFramePr>
          <p:xfrm>
            <a:off x="1063" y="903"/>
            <a:ext cx="1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0" r:id="rId62" imgW="101600" imgH="177800" progId="Equation.3">
                    <p:embed/>
                  </p:oleObj>
                </mc:Choice>
                <mc:Fallback>
                  <p:oleObj r:id="rId62" imgW="101600" imgH="177800" progId="Equation.3">
                    <p:embed/>
                    <p:pic>
                      <p:nvPicPr>
                        <p:cNvPr id="0" name="图片 4092"/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1063" y="903"/>
                          <a:ext cx="16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2"/>
          <p:cNvSpPr txBox="1"/>
          <p:nvPr/>
        </p:nvSpPr>
        <p:spPr>
          <a:xfrm>
            <a:off x="900113" y="419100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）应用：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95400" y="4697413"/>
            <a:ext cx="3490913" cy="1290637"/>
            <a:chOff x="939" y="2959"/>
            <a:chExt cx="2199" cy="813"/>
          </a:xfrm>
        </p:grpSpPr>
        <p:graphicFrame>
          <p:nvGraphicFramePr>
            <p:cNvPr id="94267" name="Object 4"/>
            <p:cNvGraphicFramePr/>
            <p:nvPr/>
          </p:nvGraphicFramePr>
          <p:xfrm>
            <a:off x="1765" y="2980"/>
            <a:ext cx="21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1" r:id="rId3" imgW="139700" imgH="177800" progId="Equation.3">
                    <p:embed/>
                  </p:oleObj>
                </mc:Choice>
                <mc:Fallback>
                  <p:oleObj r:id="rId3" imgW="139700" imgH="177800" progId="Equation.3">
                    <p:embed/>
                    <p:pic>
                      <p:nvPicPr>
                        <p:cNvPr id="0" name="图片 4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65" y="2980"/>
                          <a:ext cx="21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93" name="Text Box 5"/>
            <p:cNvSpPr txBox="1"/>
            <p:nvPr/>
          </p:nvSpPr>
          <p:spPr>
            <a:xfrm>
              <a:off x="939" y="2959"/>
              <a:ext cx="21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测磁场  （霍尔元件）</a:t>
              </a:r>
            </a:p>
          </p:txBody>
        </p:sp>
        <p:sp>
          <p:nvSpPr>
            <p:cNvPr id="94294" name="Text Box 6"/>
            <p:cNvSpPr txBox="1"/>
            <p:nvPr/>
          </p:nvSpPr>
          <p:spPr>
            <a:xfrm>
              <a:off x="969" y="3484"/>
              <a:ext cx="1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磁流体发电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114425" y="936625"/>
            <a:ext cx="4040188" cy="738188"/>
            <a:chOff x="825" y="590"/>
            <a:chExt cx="2545" cy="465"/>
          </a:xfrm>
        </p:grpSpPr>
        <p:sp>
          <p:nvSpPr>
            <p:cNvPr id="94292" name="Text Box 8"/>
            <p:cNvSpPr txBox="1"/>
            <p:nvPr/>
          </p:nvSpPr>
          <p:spPr>
            <a:xfrm>
              <a:off x="825" y="657"/>
              <a:ext cx="14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测载流子密度</a:t>
              </a:r>
            </a:p>
          </p:txBody>
        </p:sp>
        <p:graphicFrame>
          <p:nvGraphicFramePr>
            <p:cNvPr id="94266" name="Object 9"/>
            <p:cNvGraphicFramePr/>
            <p:nvPr/>
          </p:nvGraphicFramePr>
          <p:xfrm>
            <a:off x="2328" y="590"/>
            <a:ext cx="104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2" r:id="rId5" imgW="862965" imgH="431800" progId="Equation.3">
                    <p:embed/>
                  </p:oleObj>
                </mc:Choice>
                <mc:Fallback>
                  <p:oleObj r:id="rId5" imgW="862965" imgH="431800" progId="Equation.3">
                    <p:embed/>
                    <p:pic>
                      <p:nvPicPr>
                        <p:cNvPr id="0" name="图片 4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28" y="590"/>
                          <a:ext cx="1042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>
          <a:xfrm>
            <a:off x="1152525" y="1817688"/>
            <a:ext cx="6897688" cy="2536825"/>
            <a:chOff x="849" y="1145"/>
            <a:chExt cx="4345" cy="1598"/>
          </a:xfrm>
        </p:grpSpPr>
        <p:sp>
          <p:nvSpPr>
            <p:cNvPr id="94272" name="Rectangle 11"/>
            <p:cNvSpPr/>
            <p:nvPr/>
          </p:nvSpPr>
          <p:spPr>
            <a:xfrm>
              <a:off x="849" y="1145"/>
              <a:ext cx="27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测载流子电性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半导体类型</a:t>
              </a:r>
            </a:p>
          </p:txBody>
        </p:sp>
        <p:grpSp>
          <p:nvGrpSpPr>
            <p:cNvPr id="94273" name="Group 12"/>
            <p:cNvGrpSpPr/>
            <p:nvPr/>
          </p:nvGrpSpPr>
          <p:grpSpPr>
            <a:xfrm>
              <a:off x="1095" y="1510"/>
              <a:ext cx="4099" cy="1233"/>
              <a:chOff x="1095" y="1510"/>
              <a:chExt cx="4099" cy="1233"/>
            </a:xfrm>
          </p:grpSpPr>
          <p:grpSp>
            <p:nvGrpSpPr>
              <p:cNvPr id="94274" name="Group 13"/>
              <p:cNvGrpSpPr/>
              <p:nvPr/>
            </p:nvGrpSpPr>
            <p:grpSpPr>
              <a:xfrm>
                <a:off x="1095" y="1581"/>
                <a:ext cx="1917" cy="1149"/>
                <a:chOff x="1095" y="1581"/>
                <a:chExt cx="1917" cy="1149"/>
              </a:xfrm>
            </p:grpSpPr>
            <p:grpSp>
              <p:nvGrpSpPr>
                <p:cNvPr id="94284" name="Group 14"/>
                <p:cNvGrpSpPr/>
                <p:nvPr/>
              </p:nvGrpSpPr>
              <p:grpSpPr>
                <a:xfrm>
                  <a:off x="1095" y="1581"/>
                  <a:ext cx="1917" cy="1149"/>
                  <a:chOff x="1095" y="1581"/>
                  <a:chExt cx="1917" cy="1149"/>
                </a:xfrm>
              </p:grpSpPr>
              <p:sp>
                <p:nvSpPr>
                  <p:cNvPr id="94285" name="Rectangle 15"/>
                  <p:cNvSpPr/>
                  <p:nvPr/>
                </p:nvSpPr>
                <p:spPr>
                  <a:xfrm>
                    <a:off x="1095" y="1581"/>
                    <a:ext cx="1917" cy="1149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4286" name="Rectangle 16"/>
                  <p:cNvSpPr/>
                  <p:nvPr/>
                </p:nvSpPr>
                <p:spPr>
                  <a:xfrm rot="10800000">
                    <a:off x="1307" y="1835"/>
                    <a:ext cx="1188" cy="706"/>
                  </a:xfrm>
                  <a:prstGeom prst="rect">
                    <a:avLst/>
                  </a:prstGeom>
                  <a:solidFill>
                    <a:srgbClr val="FFCC66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4287" name="Oval 17"/>
                  <p:cNvSpPr/>
                  <p:nvPr/>
                </p:nvSpPr>
                <p:spPr>
                  <a:xfrm rot="5400000">
                    <a:off x="1627" y="2143"/>
                    <a:ext cx="70" cy="8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94243" name="Object 18"/>
                  <p:cNvGraphicFramePr/>
                  <p:nvPr/>
                </p:nvGraphicFramePr>
                <p:xfrm>
                  <a:off x="2366" y="2479"/>
                  <a:ext cx="100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3" r:id="rId7" imgW="278130" imgH="88265" progId="Equation.3">
                          <p:embed/>
                        </p:oleObj>
                      </mc:Choice>
                      <mc:Fallback>
                        <p:oleObj r:id="rId7" imgW="278130" imgH="88265" progId="Equation.3">
                          <p:embed/>
                          <p:pic>
                            <p:nvPicPr>
                              <p:cNvPr id="0" name="图片 4095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66" y="2479"/>
                                <a:ext cx="100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4" name="Object 19"/>
                  <p:cNvGraphicFramePr/>
                  <p:nvPr/>
                </p:nvGraphicFramePr>
                <p:xfrm>
                  <a:off x="1653" y="2479"/>
                  <a:ext cx="100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4" r:id="rId9" imgW="278130" imgH="88265" progId="Equation.3">
                          <p:embed/>
                        </p:oleObj>
                      </mc:Choice>
                      <mc:Fallback>
                        <p:oleObj r:id="rId9" imgW="278130" imgH="88265" progId="Equation.3">
                          <p:embed/>
                          <p:pic>
                            <p:nvPicPr>
                              <p:cNvPr id="0" name="图片 4096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53" y="2479"/>
                                <a:ext cx="100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5" name="Object 20"/>
                  <p:cNvGraphicFramePr/>
                  <p:nvPr/>
                </p:nvGraphicFramePr>
                <p:xfrm>
                  <a:off x="1971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5" r:id="rId10" imgW="278130" imgH="88265" progId="Equation.3">
                          <p:embed/>
                        </p:oleObj>
                      </mc:Choice>
                      <mc:Fallback>
                        <p:oleObj r:id="rId10" imgW="278130" imgH="88265" progId="Equation.3">
                          <p:embed/>
                          <p:pic>
                            <p:nvPicPr>
                              <p:cNvPr id="0" name="图片 4097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71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6" name="Object 21"/>
                  <p:cNvGraphicFramePr/>
                  <p:nvPr/>
                </p:nvGraphicFramePr>
                <p:xfrm>
                  <a:off x="2169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6" r:id="rId11" imgW="278130" imgH="88265" progId="Equation.3">
                          <p:embed/>
                        </p:oleObj>
                      </mc:Choice>
                      <mc:Fallback>
                        <p:oleObj r:id="rId11" imgW="278130" imgH="88265" progId="Equation.3">
                          <p:embed/>
                          <p:pic>
                            <p:nvPicPr>
                              <p:cNvPr id="0" name="图片 4098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69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7" name="Object 22"/>
                  <p:cNvGraphicFramePr/>
                  <p:nvPr/>
                </p:nvGraphicFramePr>
                <p:xfrm>
                  <a:off x="1812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7" r:id="rId12" imgW="278130" imgH="88265" progId="Equation.3">
                          <p:embed/>
                        </p:oleObj>
                      </mc:Choice>
                      <mc:Fallback>
                        <p:oleObj r:id="rId12" imgW="278130" imgH="88265" progId="Equation.3">
                          <p:embed/>
                          <p:pic>
                            <p:nvPicPr>
                              <p:cNvPr id="0" name="图片 4099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12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8" name="Object 23"/>
                  <p:cNvGraphicFramePr/>
                  <p:nvPr/>
                </p:nvGraphicFramePr>
                <p:xfrm>
                  <a:off x="1456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8" r:id="rId13" imgW="278130" imgH="88265" progId="Equation.3">
                          <p:embed/>
                        </p:oleObj>
                      </mc:Choice>
                      <mc:Fallback>
                        <p:oleObj r:id="rId13" imgW="278130" imgH="88265" progId="Equation.3">
                          <p:embed/>
                          <p:pic>
                            <p:nvPicPr>
                              <p:cNvPr id="0" name="图片 4100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56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9" name="Object 24"/>
                  <p:cNvGraphicFramePr/>
                  <p:nvPr/>
                </p:nvGraphicFramePr>
                <p:xfrm>
                  <a:off x="1297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39" r:id="rId14" imgW="278130" imgH="88265" progId="Equation.3">
                          <p:embed/>
                        </p:oleObj>
                      </mc:Choice>
                      <mc:Fallback>
                        <p:oleObj r:id="rId14" imgW="278130" imgH="88265" progId="Equation.3">
                          <p:embed/>
                          <p:pic>
                            <p:nvPicPr>
                              <p:cNvPr id="0" name="图片 4101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97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0" name="Object 25"/>
                  <p:cNvGraphicFramePr/>
                  <p:nvPr/>
                </p:nvGraphicFramePr>
                <p:xfrm>
                  <a:off x="1297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0" r:id="rId15" imgW="279400" imgH="279400" progId="Equation.3">
                          <p:embed/>
                        </p:oleObj>
                      </mc:Choice>
                      <mc:Fallback>
                        <p:oleObj r:id="rId15" imgW="279400" imgH="279400" progId="Equation.3">
                          <p:embed/>
                          <p:pic>
                            <p:nvPicPr>
                              <p:cNvPr id="0" name="图片 4102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97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1" name="Object 26"/>
                  <p:cNvGraphicFramePr/>
                  <p:nvPr/>
                </p:nvGraphicFramePr>
                <p:xfrm>
                  <a:off x="1466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1" r:id="rId17" imgW="279400" imgH="279400" progId="Equation.3">
                          <p:embed/>
                        </p:oleObj>
                      </mc:Choice>
                      <mc:Fallback>
                        <p:oleObj r:id="rId17" imgW="279400" imgH="279400" progId="Equation.3">
                          <p:embed/>
                          <p:pic>
                            <p:nvPicPr>
                              <p:cNvPr id="0" name="图片 4103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66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2" name="Object 27"/>
                  <p:cNvGraphicFramePr/>
                  <p:nvPr/>
                </p:nvGraphicFramePr>
                <p:xfrm>
                  <a:off x="1614" y="1853"/>
                  <a:ext cx="100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2" r:id="rId18" imgW="279400" imgH="279400" progId="Equation.3">
                          <p:embed/>
                        </p:oleObj>
                      </mc:Choice>
                      <mc:Fallback>
                        <p:oleObj r:id="rId18" imgW="279400" imgH="279400" progId="Equation.3">
                          <p:embed/>
                          <p:pic>
                            <p:nvPicPr>
                              <p:cNvPr id="0" name="图片 4104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14" y="1853"/>
                                <a:ext cx="100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3" name="Object 28"/>
                  <p:cNvGraphicFramePr/>
                  <p:nvPr/>
                </p:nvGraphicFramePr>
                <p:xfrm>
                  <a:off x="1773" y="1853"/>
                  <a:ext cx="98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3" r:id="rId19" imgW="279400" imgH="279400" progId="Equation.3">
                          <p:embed/>
                        </p:oleObj>
                      </mc:Choice>
                      <mc:Fallback>
                        <p:oleObj r:id="rId19" imgW="279400" imgH="279400" progId="Equation.3">
                          <p:embed/>
                          <p:pic>
                            <p:nvPicPr>
                              <p:cNvPr id="0" name="图片 4105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73" y="1853"/>
                                <a:ext cx="98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4" name="Object 29"/>
                  <p:cNvGraphicFramePr/>
                  <p:nvPr/>
                </p:nvGraphicFramePr>
                <p:xfrm>
                  <a:off x="1951" y="1861"/>
                  <a:ext cx="99" cy="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4" r:id="rId20" imgW="279400" imgH="279400" progId="Equation.3">
                          <p:embed/>
                        </p:oleObj>
                      </mc:Choice>
                      <mc:Fallback>
                        <p:oleObj r:id="rId20" imgW="279400" imgH="279400" progId="Equation.3">
                          <p:embed/>
                          <p:pic>
                            <p:nvPicPr>
                              <p:cNvPr id="0" name="图片 4106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51" y="1861"/>
                                <a:ext cx="99" cy="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5" name="Object 30"/>
                  <p:cNvGraphicFramePr/>
                  <p:nvPr/>
                </p:nvGraphicFramePr>
                <p:xfrm>
                  <a:off x="2139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5" r:id="rId21" imgW="279400" imgH="279400" progId="Equation.3">
                          <p:embed/>
                        </p:oleObj>
                      </mc:Choice>
                      <mc:Fallback>
                        <p:oleObj r:id="rId21" imgW="279400" imgH="279400" progId="Equation.3">
                          <p:embed/>
                          <p:pic>
                            <p:nvPicPr>
                              <p:cNvPr id="0" name="图片 4107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9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6" name="Object 31"/>
                  <p:cNvGraphicFramePr/>
                  <p:nvPr/>
                </p:nvGraphicFramePr>
                <p:xfrm>
                  <a:off x="2327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6" r:id="rId22" imgW="279400" imgH="279400" progId="Equation.3">
                          <p:embed/>
                        </p:oleObj>
                      </mc:Choice>
                      <mc:Fallback>
                        <p:oleObj r:id="rId22" imgW="279400" imgH="279400" progId="Equation.3">
                          <p:embed/>
                          <p:pic>
                            <p:nvPicPr>
                              <p:cNvPr id="0" name="图片 4108"/>
                              <p:cNvPicPr/>
                              <p:nvPr/>
                            </p:nvPicPr>
                            <p:blipFill>
                              <a:blip r:embed="rId1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27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88" name="Line 32"/>
                  <p:cNvSpPr/>
                  <p:nvPr/>
                </p:nvSpPr>
                <p:spPr>
                  <a:xfrm>
                    <a:off x="2486" y="2166"/>
                    <a:ext cx="325" cy="0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94257" name="Object 33"/>
                  <p:cNvGraphicFramePr/>
                  <p:nvPr/>
                </p:nvGraphicFramePr>
                <p:xfrm>
                  <a:off x="1705" y="1603"/>
                  <a:ext cx="205" cy="2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7" r:id="rId23" imgW="165100" imgH="203200" progId="Equation.3">
                          <p:embed/>
                        </p:oleObj>
                      </mc:Choice>
                      <mc:Fallback>
                        <p:oleObj r:id="rId23" imgW="165100" imgH="203200" progId="Equation.3">
                          <p:embed/>
                          <p:pic>
                            <p:nvPicPr>
                              <p:cNvPr id="0" name="图片 4109"/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05" y="1603"/>
                                <a:ext cx="205" cy="22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8" name="Object 34"/>
                  <p:cNvGraphicFramePr/>
                  <p:nvPr/>
                </p:nvGraphicFramePr>
                <p:xfrm>
                  <a:off x="2760" y="2236"/>
                  <a:ext cx="139" cy="1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8" r:id="rId25" imgW="241300" imgH="342900" progId="Equation.3">
                          <p:embed/>
                        </p:oleObj>
                      </mc:Choice>
                      <mc:Fallback>
                        <p:oleObj r:id="rId25" imgW="241300" imgH="342900" progId="Equation.3">
                          <p:embed/>
                          <p:pic>
                            <p:nvPicPr>
                              <p:cNvPr id="0" name="图片 4110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60" y="2236"/>
                                <a:ext cx="139" cy="17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9" name="Object 35"/>
                  <p:cNvGraphicFramePr/>
                  <p:nvPr/>
                </p:nvGraphicFramePr>
                <p:xfrm>
                  <a:off x="1366" y="1670"/>
                  <a:ext cx="155" cy="1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49" r:id="rId27" imgW="127000" imgH="127000" progId="Equation.3">
                          <p:embed/>
                        </p:oleObj>
                      </mc:Choice>
                      <mc:Fallback>
                        <p:oleObj r:id="rId27" imgW="127000" imgH="127000" progId="Equation.3">
                          <p:embed/>
                          <p:pic>
                            <p:nvPicPr>
                              <p:cNvPr id="0" name="图片 4111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66" y="1670"/>
                                <a:ext cx="155" cy="13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0" name="Object 36"/>
                  <p:cNvGraphicFramePr/>
                  <p:nvPr/>
                </p:nvGraphicFramePr>
                <p:xfrm>
                  <a:off x="2306" y="1679"/>
                  <a:ext cx="165" cy="1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0" r:id="rId29" imgW="127000" imgH="127000" progId="Equation.3">
                          <p:embed/>
                        </p:oleObj>
                      </mc:Choice>
                      <mc:Fallback>
                        <p:oleObj r:id="rId29" imgW="127000" imgH="127000" progId="Equation.3">
                          <p:embed/>
                          <p:pic>
                            <p:nvPicPr>
                              <p:cNvPr id="0" name="图片 4112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06" y="1679"/>
                                <a:ext cx="165" cy="14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1" name="Object 37"/>
                  <p:cNvGraphicFramePr/>
                  <p:nvPr/>
                </p:nvGraphicFramePr>
                <p:xfrm>
                  <a:off x="1395" y="2584"/>
                  <a:ext cx="145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1" r:id="rId30" imgW="127000" imgH="127000" progId="Equation.3">
                          <p:embed/>
                        </p:oleObj>
                      </mc:Choice>
                      <mc:Fallback>
                        <p:oleObj r:id="rId30" imgW="127000" imgH="127000" progId="Equation.3">
                          <p:embed/>
                          <p:pic>
                            <p:nvPicPr>
                              <p:cNvPr id="0" name="图片 4113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95" y="2584"/>
                                <a:ext cx="145" cy="1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2" name="Object 38"/>
                  <p:cNvGraphicFramePr/>
                  <p:nvPr/>
                </p:nvGraphicFramePr>
                <p:xfrm>
                  <a:off x="2375" y="2584"/>
                  <a:ext cx="136" cy="1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2" r:id="rId31" imgW="127000" imgH="127000" progId="Equation.3">
                          <p:embed/>
                        </p:oleObj>
                      </mc:Choice>
                      <mc:Fallback>
                        <p:oleObj r:id="rId31" imgW="127000" imgH="127000" progId="Equation.3">
                          <p:embed/>
                          <p:pic>
                            <p:nvPicPr>
                              <p:cNvPr id="0" name="图片 4114"/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75" y="2584"/>
                                <a:ext cx="136" cy="11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3" name="Object 39"/>
                  <p:cNvGraphicFramePr/>
                  <p:nvPr/>
                </p:nvGraphicFramePr>
                <p:xfrm>
                  <a:off x="1969" y="2089"/>
                  <a:ext cx="171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3" r:id="rId32" imgW="127000" imgH="177165" progId="Equation.3">
                          <p:embed/>
                        </p:oleObj>
                      </mc:Choice>
                      <mc:Fallback>
                        <p:oleObj r:id="rId32" imgW="127000" imgH="177165" progId="Equation.3">
                          <p:embed/>
                          <p:pic>
                            <p:nvPicPr>
                              <p:cNvPr id="0" name="图片 4115"/>
                              <p:cNvPicPr/>
                              <p:nvPr/>
                            </p:nvPicPr>
                            <p:blipFill>
                              <a:blip r:embed="rId33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69" y="2089"/>
                                <a:ext cx="171" cy="21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89" name="Line 40"/>
                  <p:cNvSpPr/>
                  <p:nvPr/>
                </p:nvSpPr>
                <p:spPr>
                  <a:xfrm rot="5400000" flipV="1">
                    <a:off x="1801" y="2052"/>
                    <a:ext cx="0" cy="265"/>
                  </a:xfrm>
                  <a:prstGeom prst="line">
                    <a:avLst/>
                  </a:prstGeom>
                  <a:ln w="28575" cap="flat" cmpd="sng">
                    <a:solidFill>
                      <a:srgbClr val="3333CC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94264" name="Object 41"/>
                  <p:cNvGraphicFramePr/>
                  <p:nvPr/>
                </p:nvGraphicFramePr>
                <p:xfrm>
                  <a:off x="1453" y="2216"/>
                  <a:ext cx="209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4" r:id="rId34" imgW="240665" imgH="177800" progId="Equation.3">
                          <p:embed/>
                        </p:oleObj>
                      </mc:Choice>
                      <mc:Fallback>
                        <p:oleObj r:id="rId34" imgW="240665" imgH="177800" progId="Equation.3">
                          <p:embed/>
                          <p:pic>
                            <p:nvPicPr>
                              <p:cNvPr id="0" name="图片 4116"/>
                              <p:cNvPicPr/>
                              <p:nvPr/>
                            </p:nvPicPr>
                            <p:blipFill>
                              <a:blip r:embed="rId35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53" y="2216"/>
                                <a:ext cx="209" cy="16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90" name="Arc 42"/>
                  <p:cNvSpPr/>
                  <p:nvPr/>
                </p:nvSpPr>
                <p:spPr>
                  <a:xfrm flipV="1">
                    <a:off x="1648" y="1809"/>
                    <a:ext cx="437" cy="358"/>
                  </a:xfrm>
                  <a:custGeom>
                    <a:avLst/>
                    <a:gdLst>
                      <a:gd name="txL" fmla="*/ 0 w 20384"/>
                      <a:gd name="txT" fmla="*/ 0 h 21600"/>
                      <a:gd name="txR" fmla="*/ 20384 w 20384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0384" h="21600" fill="none">
                        <a:moveTo>
                          <a:pt x="0" y="0"/>
                        </a:moveTo>
                        <a:cubicBezTo>
                          <a:pt x="0" y="0"/>
                          <a:pt x="0" y="-1"/>
                          <a:pt x="1" y="0"/>
                        </a:cubicBezTo>
                        <a:cubicBezTo>
                          <a:pt x="9175" y="0"/>
                          <a:pt x="17348" y="5795"/>
                          <a:pt x="20384" y="14452"/>
                        </a:cubicBezTo>
                      </a:path>
                      <a:path w="20384" h="21600" stroke="0">
                        <a:moveTo>
                          <a:pt x="0" y="0"/>
                        </a:moveTo>
                        <a:cubicBezTo>
                          <a:pt x="0" y="0"/>
                          <a:pt x="0" y="-1"/>
                          <a:pt x="1" y="0"/>
                        </a:cubicBezTo>
                        <a:cubicBezTo>
                          <a:pt x="9175" y="0"/>
                          <a:pt x="17348" y="5795"/>
                          <a:pt x="20384" y="14452"/>
                        </a:cubicBezTo>
                        <a:lnTo>
                          <a:pt x="1" y="2160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94265" name="Object 43"/>
                  <p:cNvGraphicFramePr/>
                  <p:nvPr/>
                </p:nvGraphicFramePr>
                <p:xfrm>
                  <a:off x="1463" y="1878"/>
                  <a:ext cx="21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455" r:id="rId36" imgW="228600" imgH="254000" progId="Equation.3">
                          <p:embed/>
                        </p:oleObj>
                      </mc:Choice>
                      <mc:Fallback>
                        <p:oleObj r:id="rId36" imgW="228600" imgH="254000" progId="Equation.3">
                          <p:embed/>
                          <p:pic>
                            <p:nvPicPr>
                              <p:cNvPr id="0" name="图片 4117"/>
                              <p:cNvPicPr/>
                              <p:nvPr/>
                            </p:nvPicPr>
                            <p:blipFill>
                              <a:blip r:embed="rId37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63" y="1878"/>
                                <a:ext cx="218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91" name="Line 44"/>
                  <p:cNvSpPr/>
                  <p:nvPr/>
                </p:nvSpPr>
                <p:spPr>
                  <a:xfrm rot="-5400000">
                    <a:off x="1546" y="2056"/>
                    <a:ext cx="24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med"/>
                  </a:ln>
                </p:spPr>
              </p:sp>
            </p:grpSp>
            <p:graphicFrame>
              <p:nvGraphicFramePr>
                <p:cNvPr id="94242" name="Object 45"/>
                <p:cNvGraphicFramePr/>
                <p:nvPr/>
              </p:nvGraphicFramePr>
              <p:xfrm>
                <a:off x="2651" y="1591"/>
                <a:ext cx="359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56" r:id="rId38" imgW="355600" imgH="190500" progId="Equation.3">
                        <p:embed/>
                      </p:oleObj>
                    </mc:Choice>
                    <mc:Fallback>
                      <p:oleObj r:id="rId38" imgW="355600" imgH="190500" progId="Equation.3">
                        <p:embed/>
                        <p:pic>
                          <p:nvPicPr>
                            <p:cNvPr id="0" name="图片 4118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" y="1591"/>
                              <a:ext cx="359" cy="1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4275" name="Group 46"/>
              <p:cNvGrpSpPr/>
              <p:nvPr/>
            </p:nvGrpSpPr>
            <p:grpSpPr>
              <a:xfrm>
                <a:off x="3254" y="1510"/>
                <a:ext cx="1940" cy="1233"/>
                <a:chOff x="3264" y="2294"/>
                <a:chExt cx="1940" cy="1233"/>
              </a:xfrm>
            </p:grpSpPr>
            <p:sp>
              <p:nvSpPr>
                <p:cNvPr id="94276" name="Rectangle 47"/>
                <p:cNvSpPr/>
                <p:nvPr/>
              </p:nvSpPr>
              <p:spPr>
                <a:xfrm>
                  <a:off x="3264" y="2294"/>
                  <a:ext cx="1940" cy="1233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0" name="Object 48"/>
                <p:cNvGraphicFramePr/>
                <p:nvPr/>
              </p:nvGraphicFramePr>
              <p:xfrm>
                <a:off x="4790" y="2398"/>
                <a:ext cx="367" cy="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57" r:id="rId40" imgW="330200" imgH="190500" progId="Equation.3">
                        <p:embed/>
                      </p:oleObj>
                    </mc:Choice>
                    <mc:Fallback>
                      <p:oleObj r:id="rId40" imgW="330200" imgH="190500" progId="Equation.3">
                        <p:embed/>
                        <p:pic>
                          <p:nvPicPr>
                            <p:cNvPr id="0" name="图片 4119"/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90" y="2398"/>
                              <a:ext cx="367" cy="2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1" name="Object 49"/>
                <p:cNvGraphicFramePr/>
                <p:nvPr/>
              </p:nvGraphicFramePr>
              <p:xfrm>
                <a:off x="3870" y="2325"/>
                <a:ext cx="188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58" r:id="rId42" imgW="165100" imgH="203200" progId="Equation.3">
                        <p:embed/>
                      </p:oleObj>
                    </mc:Choice>
                    <mc:Fallback>
                      <p:oleObj r:id="rId42" imgW="165100" imgH="203200" progId="Equation.3">
                        <p:embed/>
                        <p:pic>
                          <p:nvPicPr>
                            <p:cNvPr id="0" name="图片 4120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0" y="2325"/>
                              <a:ext cx="188" cy="2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77" name="Rectangle 50"/>
                <p:cNvSpPr/>
                <p:nvPr/>
              </p:nvSpPr>
              <p:spPr>
                <a:xfrm>
                  <a:off x="3593" y="2583"/>
                  <a:ext cx="1099" cy="710"/>
                </a:xfrm>
                <a:prstGeom prst="rect">
                  <a:avLst/>
                </a:prstGeom>
                <a:solidFill>
                  <a:srgbClr val="FFCC66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2" name="Object 51"/>
                <p:cNvGraphicFramePr/>
                <p:nvPr/>
              </p:nvGraphicFramePr>
              <p:xfrm>
                <a:off x="4428" y="2608"/>
                <a:ext cx="24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59" r:id="rId43" imgW="228600" imgH="254000" progId="Equation.3">
                        <p:embed/>
                      </p:oleObj>
                    </mc:Choice>
                    <mc:Fallback>
                      <p:oleObj r:id="rId43" imgW="228600" imgH="254000" progId="Equation.3">
                        <p:embed/>
                        <p:pic>
                          <p:nvPicPr>
                            <p:cNvPr id="0" name="图片 4121"/>
                            <p:cNvPicPr/>
                            <p:nvPr/>
                          </p:nvPicPr>
                          <p:blipFill>
                            <a:blip r:embed="rId37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8" y="2608"/>
                              <a:ext cx="246" cy="2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78" name="Line 52"/>
                <p:cNvSpPr/>
                <p:nvPr/>
              </p:nvSpPr>
              <p:spPr>
                <a:xfrm rot="-5400000">
                  <a:off x="4272" y="2784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sp>
              <p:nvSpPr>
                <p:cNvPr id="94279" name="Line 53"/>
                <p:cNvSpPr/>
                <p:nvPr/>
              </p:nvSpPr>
              <p:spPr>
                <a:xfrm rot="-5400000" flipV="1">
                  <a:off x="4288" y="2809"/>
                  <a:ext cx="0" cy="220"/>
                </a:xfrm>
                <a:prstGeom prst="line">
                  <a:avLst/>
                </a:prstGeom>
                <a:ln w="2857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sp>
              <p:nvSpPr>
                <p:cNvPr id="94280" name="Oval 54"/>
                <p:cNvSpPr/>
                <p:nvPr/>
              </p:nvSpPr>
              <p:spPr>
                <a:xfrm rot="-5400000">
                  <a:off x="4360" y="2882"/>
                  <a:ext cx="76" cy="73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3" name="Object 55"/>
                <p:cNvGraphicFramePr/>
                <p:nvPr/>
              </p:nvGraphicFramePr>
              <p:xfrm>
                <a:off x="4444" y="2856"/>
                <a:ext cx="240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0" r:id="rId44" imgW="241300" imgH="165100" progId="Equation.3">
                        <p:embed/>
                      </p:oleObj>
                    </mc:Choice>
                    <mc:Fallback>
                      <p:oleObj r:id="rId44" imgW="241300" imgH="165100" progId="Equation.3">
                        <p:embed/>
                        <p:pic>
                          <p:nvPicPr>
                            <p:cNvPr id="0" name="图片 4122"/>
                            <p:cNvPicPr/>
                            <p:nvPr/>
                          </p:nvPicPr>
                          <p:blipFill>
                            <a:blip r:embed="rId4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44" y="2856"/>
                              <a:ext cx="240" cy="168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4" name="Object 56"/>
                <p:cNvGraphicFramePr/>
                <p:nvPr/>
              </p:nvGraphicFramePr>
              <p:xfrm>
                <a:off x="3667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1" r:id="rId46" imgW="278130" imgH="88265" progId="Equation.3">
                        <p:embed/>
                      </p:oleObj>
                    </mc:Choice>
                    <mc:Fallback>
                      <p:oleObj r:id="rId46" imgW="278130" imgH="88265" progId="Equation.3">
                        <p:embed/>
                        <p:pic>
                          <p:nvPicPr>
                            <p:cNvPr id="0" name="图片 4123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7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5" name="Object 57"/>
                <p:cNvGraphicFramePr/>
                <p:nvPr/>
              </p:nvGraphicFramePr>
              <p:xfrm>
                <a:off x="3813" y="2621"/>
                <a:ext cx="92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2" r:id="rId47" imgW="278130" imgH="88265" progId="Equation.3">
                        <p:embed/>
                      </p:oleObj>
                    </mc:Choice>
                    <mc:Fallback>
                      <p:oleObj r:id="rId47" imgW="278130" imgH="88265" progId="Equation.3">
                        <p:embed/>
                        <p:pic>
                          <p:nvPicPr>
                            <p:cNvPr id="0" name="图片 4124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" y="2621"/>
                              <a:ext cx="92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6" name="Object 58"/>
                <p:cNvGraphicFramePr/>
                <p:nvPr/>
              </p:nvGraphicFramePr>
              <p:xfrm>
                <a:off x="3960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3" r:id="rId48" imgW="278130" imgH="88265" progId="Equation.3">
                        <p:embed/>
                      </p:oleObj>
                    </mc:Choice>
                    <mc:Fallback>
                      <p:oleObj r:id="rId48" imgW="278130" imgH="88265" progId="Equation.3">
                        <p:embed/>
                        <p:pic>
                          <p:nvPicPr>
                            <p:cNvPr id="0" name="图片 4125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60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7" name="Object 59"/>
                <p:cNvGraphicFramePr/>
                <p:nvPr/>
              </p:nvGraphicFramePr>
              <p:xfrm>
                <a:off x="4105" y="2621"/>
                <a:ext cx="93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4" r:id="rId49" imgW="278130" imgH="88265" progId="Equation.3">
                        <p:embed/>
                      </p:oleObj>
                    </mc:Choice>
                    <mc:Fallback>
                      <p:oleObj r:id="rId49" imgW="278130" imgH="88265" progId="Equation.3">
                        <p:embed/>
                        <p:pic>
                          <p:nvPicPr>
                            <p:cNvPr id="0" name="图片 4126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05" y="2621"/>
                              <a:ext cx="93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8" name="Object 60"/>
                <p:cNvGraphicFramePr/>
                <p:nvPr/>
              </p:nvGraphicFramePr>
              <p:xfrm>
                <a:off x="4252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5" r:id="rId50" imgW="278130" imgH="88265" progId="Equation.3">
                        <p:embed/>
                      </p:oleObj>
                    </mc:Choice>
                    <mc:Fallback>
                      <p:oleObj r:id="rId50" imgW="278130" imgH="88265" progId="Equation.3">
                        <p:embed/>
                        <p:pic>
                          <p:nvPicPr>
                            <p:cNvPr id="0" name="图片 4127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2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9" name="Object 61"/>
                <p:cNvGraphicFramePr/>
                <p:nvPr/>
              </p:nvGraphicFramePr>
              <p:xfrm>
                <a:off x="4399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6" r:id="rId51" imgW="278130" imgH="88265" progId="Equation.3">
                        <p:embed/>
                      </p:oleObj>
                    </mc:Choice>
                    <mc:Fallback>
                      <p:oleObj r:id="rId51" imgW="278130" imgH="88265" progId="Equation.3">
                        <p:embed/>
                        <p:pic>
                          <p:nvPicPr>
                            <p:cNvPr id="0" name="图片 4128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99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0" name="Object 62"/>
                <p:cNvGraphicFramePr/>
                <p:nvPr/>
              </p:nvGraphicFramePr>
              <p:xfrm>
                <a:off x="4545" y="2621"/>
                <a:ext cx="92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7" r:id="rId52" imgW="278130" imgH="88265" progId="Equation.3">
                        <p:embed/>
                      </p:oleObj>
                    </mc:Choice>
                    <mc:Fallback>
                      <p:oleObj r:id="rId52" imgW="278130" imgH="88265" progId="Equation.3">
                        <p:embed/>
                        <p:pic>
                          <p:nvPicPr>
                            <p:cNvPr id="0" name="图片 4129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5" y="2621"/>
                              <a:ext cx="92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1" name="Object 63"/>
                <p:cNvGraphicFramePr/>
                <p:nvPr/>
              </p:nvGraphicFramePr>
              <p:xfrm>
                <a:off x="359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8" r:id="rId53" imgW="279400" imgH="279400" progId="Equation.3">
                        <p:embed/>
                      </p:oleObj>
                    </mc:Choice>
                    <mc:Fallback>
                      <p:oleObj r:id="rId53" imgW="279400" imgH="279400" progId="Equation.3">
                        <p:embed/>
                        <p:pic>
                          <p:nvPicPr>
                            <p:cNvPr id="0" name="图片 4130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2" name="Object 64"/>
                <p:cNvGraphicFramePr/>
                <p:nvPr/>
              </p:nvGraphicFramePr>
              <p:xfrm>
                <a:off x="3667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69" r:id="rId54" imgW="279400" imgH="279400" progId="Equation.3">
                        <p:embed/>
                      </p:oleObj>
                    </mc:Choice>
                    <mc:Fallback>
                      <p:oleObj r:id="rId54" imgW="279400" imgH="279400" progId="Equation.3">
                        <p:embed/>
                        <p:pic>
                          <p:nvPicPr>
                            <p:cNvPr id="0" name="图片 4131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7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3" name="Object 65"/>
                <p:cNvGraphicFramePr/>
                <p:nvPr/>
              </p:nvGraphicFramePr>
              <p:xfrm>
                <a:off x="3740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0" r:id="rId55" imgW="279400" imgH="279400" progId="Equation.3">
                        <p:embed/>
                      </p:oleObj>
                    </mc:Choice>
                    <mc:Fallback>
                      <p:oleObj r:id="rId55" imgW="279400" imgH="279400" progId="Equation.3">
                        <p:embed/>
                        <p:pic>
                          <p:nvPicPr>
                            <p:cNvPr id="0" name="图片 4132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40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4" name="Object 66"/>
                <p:cNvGraphicFramePr/>
                <p:nvPr/>
              </p:nvGraphicFramePr>
              <p:xfrm>
                <a:off x="381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1" r:id="rId56" imgW="279400" imgH="279400" progId="Equation.3">
                        <p:embed/>
                      </p:oleObj>
                    </mc:Choice>
                    <mc:Fallback>
                      <p:oleObj r:id="rId56" imgW="279400" imgH="279400" progId="Equation.3">
                        <p:embed/>
                        <p:pic>
                          <p:nvPicPr>
                            <p:cNvPr id="0" name="图片 4133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5" name="Object 67"/>
                <p:cNvGraphicFramePr/>
                <p:nvPr/>
              </p:nvGraphicFramePr>
              <p:xfrm>
                <a:off x="3887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2" r:id="rId57" imgW="279400" imgH="279400" progId="Equation.3">
                        <p:embed/>
                      </p:oleObj>
                    </mc:Choice>
                    <mc:Fallback>
                      <p:oleObj r:id="rId57" imgW="279400" imgH="279400" progId="Equation.3">
                        <p:embed/>
                        <p:pic>
                          <p:nvPicPr>
                            <p:cNvPr id="0" name="图片 4134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7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6" name="Object 68"/>
                <p:cNvGraphicFramePr/>
                <p:nvPr/>
              </p:nvGraphicFramePr>
              <p:xfrm>
                <a:off x="3960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3" r:id="rId58" imgW="279400" imgH="279400" progId="Equation.3">
                        <p:embed/>
                      </p:oleObj>
                    </mc:Choice>
                    <mc:Fallback>
                      <p:oleObj r:id="rId58" imgW="279400" imgH="279400" progId="Equation.3">
                        <p:embed/>
                        <p:pic>
                          <p:nvPicPr>
                            <p:cNvPr id="0" name="图片 4135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60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7" name="Object 69"/>
                <p:cNvGraphicFramePr/>
                <p:nvPr/>
              </p:nvGraphicFramePr>
              <p:xfrm>
                <a:off x="403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4" r:id="rId59" imgW="279400" imgH="279400" progId="Equation.3">
                        <p:embed/>
                      </p:oleObj>
                    </mc:Choice>
                    <mc:Fallback>
                      <p:oleObj r:id="rId59" imgW="279400" imgH="279400" progId="Equation.3">
                        <p:embed/>
                        <p:pic>
                          <p:nvPicPr>
                            <p:cNvPr id="0" name="图片 4136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8" name="Object 70"/>
                <p:cNvGraphicFramePr/>
                <p:nvPr/>
              </p:nvGraphicFramePr>
              <p:xfrm>
                <a:off x="4105" y="3199"/>
                <a:ext cx="93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5" r:id="rId60" imgW="279400" imgH="279400" progId="Equation.3">
                        <p:embed/>
                      </p:oleObj>
                    </mc:Choice>
                    <mc:Fallback>
                      <p:oleObj r:id="rId60" imgW="279400" imgH="279400" progId="Equation.3">
                        <p:embed/>
                        <p:pic>
                          <p:nvPicPr>
                            <p:cNvPr id="0" name="图片 4137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05" y="3199"/>
                              <a:ext cx="93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9" name="Object 71"/>
                <p:cNvGraphicFramePr/>
                <p:nvPr/>
              </p:nvGraphicFramePr>
              <p:xfrm>
                <a:off x="417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6" r:id="rId61" imgW="279400" imgH="279400" progId="Equation.3">
                        <p:embed/>
                      </p:oleObj>
                    </mc:Choice>
                    <mc:Fallback>
                      <p:oleObj r:id="rId61" imgW="279400" imgH="279400" progId="Equation.3">
                        <p:embed/>
                        <p:pic>
                          <p:nvPicPr>
                            <p:cNvPr id="0" name="图片 4138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7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0" name="Object 72"/>
                <p:cNvGraphicFramePr/>
                <p:nvPr/>
              </p:nvGraphicFramePr>
              <p:xfrm>
                <a:off x="4252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7" r:id="rId62" imgW="279400" imgH="279400" progId="Equation.3">
                        <p:embed/>
                      </p:oleObj>
                    </mc:Choice>
                    <mc:Fallback>
                      <p:oleObj r:id="rId62" imgW="279400" imgH="279400" progId="Equation.3">
                        <p:embed/>
                        <p:pic>
                          <p:nvPicPr>
                            <p:cNvPr id="0" name="图片 4139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2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1" name="Object 73"/>
                <p:cNvGraphicFramePr/>
                <p:nvPr/>
              </p:nvGraphicFramePr>
              <p:xfrm>
                <a:off x="4325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8" r:id="rId63" imgW="279400" imgH="279400" progId="Equation.3">
                        <p:embed/>
                      </p:oleObj>
                    </mc:Choice>
                    <mc:Fallback>
                      <p:oleObj r:id="rId63" imgW="279400" imgH="279400" progId="Equation.3">
                        <p:embed/>
                        <p:pic>
                          <p:nvPicPr>
                            <p:cNvPr id="0" name="图片 4140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2" name="Object 74"/>
                <p:cNvGraphicFramePr/>
                <p:nvPr/>
              </p:nvGraphicFramePr>
              <p:xfrm>
                <a:off x="439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79" r:id="rId64" imgW="279400" imgH="279400" progId="Equation.3">
                        <p:embed/>
                      </p:oleObj>
                    </mc:Choice>
                    <mc:Fallback>
                      <p:oleObj r:id="rId64" imgW="279400" imgH="279400" progId="Equation.3">
                        <p:embed/>
                        <p:pic>
                          <p:nvPicPr>
                            <p:cNvPr id="0" name="图片 4141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9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3" name="Object 75"/>
                <p:cNvGraphicFramePr/>
                <p:nvPr/>
              </p:nvGraphicFramePr>
              <p:xfrm>
                <a:off x="4472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0" r:id="rId65" imgW="279400" imgH="279400" progId="Equation.3">
                        <p:embed/>
                      </p:oleObj>
                    </mc:Choice>
                    <mc:Fallback>
                      <p:oleObj r:id="rId65" imgW="279400" imgH="279400" progId="Equation.3">
                        <p:embed/>
                        <p:pic>
                          <p:nvPicPr>
                            <p:cNvPr id="0" name="图片 4142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2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4" name="Object 76"/>
                <p:cNvGraphicFramePr/>
                <p:nvPr/>
              </p:nvGraphicFramePr>
              <p:xfrm>
                <a:off x="4545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1" r:id="rId66" imgW="279400" imgH="279400" progId="Equation.3">
                        <p:embed/>
                      </p:oleObj>
                    </mc:Choice>
                    <mc:Fallback>
                      <p:oleObj r:id="rId66" imgW="279400" imgH="279400" progId="Equation.3">
                        <p:embed/>
                        <p:pic>
                          <p:nvPicPr>
                            <p:cNvPr id="0" name="图片 4143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5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5" name="Object 77"/>
                <p:cNvGraphicFramePr/>
                <p:nvPr/>
              </p:nvGraphicFramePr>
              <p:xfrm>
                <a:off x="461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2" r:id="rId67" imgW="279400" imgH="279400" progId="Equation.3">
                        <p:embed/>
                      </p:oleObj>
                    </mc:Choice>
                    <mc:Fallback>
                      <p:oleObj r:id="rId67" imgW="279400" imgH="279400" progId="Equation.3">
                        <p:embed/>
                        <p:pic>
                          <p:nvPicPr>
                            <p:cNvPr id="0" name="图片 4144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1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6" name="Object 78"/>
                <p:cNvGraphicFramePr/>
                <p:nvPr/>
              </p:nvGraphicFramePr>
              <p:xfrm>
                <a:off x="4911" y="2985"/>
                <a:ext cx="128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3" r:id="rId68" imgW="241300" imgH="342900" progId="Equation.3">
                        <p:embed/>
                      </p:oleObj>
                    </mc:Choice>
                    <mc:Fallback>
                      <p:oleObj r:id="rId68" imgW="241300" imgH="342900" progId="Equation.3">
                        <p:embed/>
                        <p:pic>
                          <p:nvPicPr>
                            <p:cNvPr id="0" name="图片 4145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1" y="2985"/>
                              <a:ext cx="128" cy="18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81" name="Line 79"/>
                <p:cNvSpPr/>
                <p:nvPr/>
              </p:nvSpPr>
              <p:spPr>
                <a:xfrm>
                  <a:off x="4692" y="2920"/>
                  <a:ext cx="476" cy="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94237" name="Object 80"/>
                <p:cNvGraphicFramePr/>
                <p:nvPr/>
              </p:nvGraphicFramePr>
              <p:xfrm>
                <a:off x="3556" y="2379"/>
                <a:ext cx="143" cy="1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4" r:id="rId69" imgW="127000" imgH="127000" progId="Equation.3">
                        <p:embed/>
                      </p:oleObj>
                    </mc:Choice>
                    <mc:Fallback>
                      <p:oleObj r:id="rId69" imgW="127000" imgH="127000" progId="Equation.3">
                        <p:embed/>
                        <p:pic>
                          <p:nvPicPr>
                            <p:cNvPr id="0" name="图片 4146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6" y="2379"/>
                              <a:ext cx="143" cy="14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8" name="Object 81"/>
                <p:cNvGraphicFramePr/>
                <p:nvPr/>
              </p:nvGraphicFramePr>
              <p:xfrm>
                <a:off x="4426" y="2388"/>
                <a:ext cx="152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5" r:id="rId70" imgW="127000" imgH="127000" progId="Equation.3">
                        <p:embed/>
                      </p:oleObj>
                    </mc:Choice>
                    <mc:Fallback>
                      <p:oleObj r:id="rId70" imgW="127000" imgH="127000" progId="Equation.3">
                        <p:embed/>
                        <p:pic>
                          <p:nvPicPr>
                            <p:cNvPr id="0" name="图片 4147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6" y="2388"/>
                              <a:ext cx="152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9" name="Object 82"/>
                <p:cNvGraphicFramePr/>
                <p:nvPr/>
              </p:nvGraphicFramePr>
              <p:xfrm>
                <a:off x="3583" y="3360"/>
                <a:ext cx="134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6" r:id="rId71" imgW="127000" imgH="127000" progId="Equation.3">
                        <p:embed/>
                      </p:oleObj>
                    </mc:Choice>
                    <mc:Fallback>
                      <p:oleObj r:id="rId71" imgW="127000" imgH="127000" progId="Equation.3">
                        <p:embed/>
                        <p:pic>
                          <p:nvPicPr>
                            <p:cNvPr id="0" name="图片 414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3" y="3360"/>
                              <a:ext cx="134" cy="1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40" name="Object 83"/>
                <p:cNvGraphicFramePr/>
                <p:nvPr/>
              </p:nvGraphicFramePr>
              <p:xfrm>
                <a:off x="4489" y="3360"/>
                <a:ext cx="126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7" r:id="rId72" imgW="127000" imgH="127000" progId="Equation.3">
                        <p:embed/>
                      </p:oleObj>
                    </mc:Choice>
                    <mc:Fallback>
                      <p:oleObj r:id="rId72" imgW="127000" imgH="127000" progId="Equation.3">
                        <p:embed/>
                        <p:pic>
                          <p:nvPicPr>
                            <p:cNvPr id="0" name="图片 4149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9" y="3360"/>
                              <a:ext cx="126" cy="12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82" name="Arc 84"/>
                <p:cNvSpPr/>
                <p:nvPr/>
              </p:nvSpPr>
              <p:spPr>
                <a:xfrm flipH="1" flipV="1">
                  <a:off x="3776" y="2621"/>
                  <a:ext cx="614" cy="29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283" name="Line 85"/>
                <p:cNvSpPr/>
                <p:nvPr/>
              </p:nvSpPr>
              <p:spPr>
                <a:xfrm flipH="1" flipV="1">
                  <a:off x="3667" y="2920"/>
                  <a:ext cx="549" cy="9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94241" name="Object 86"/>
                <p:cNvGraphicFramePr/>
                <p:nvPr/>
              </p:nvGraphicFramePr>
              <p:xfrm>
                <a:off x="4017" y="2940"/>
                <a:ext cx="221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6488" r:id="rId73" imgW="165100" imgH="241300" progId="Equation.3">
                        <p:embed/>
                      </p:oleObj>
                    </mc:Choice>
                    <mc:Fallback>
                      <p:oleObj r:id="rId73" imgW="165100" imgH="241300" progId="Equation.3">
                        <p:embed/>
                        <p:pic>
                          <p:nvPicPr>
                            <p:cNvPr id="0" name="图片 4150"/>
                            <p:cNvPicPr/>
                            <p:nvPr/>
                          </p:nvPicPr>
                          <p:blipFill>
                            <a:blip r:embed="rId7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7" y="2940"/>
                              <a:ext cx="221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/>
          <p:nvPr/>
        </p:nvSpPr>
        <p:spPr>
          <a:xfrm>
            <a:off x="684213" y="771525"/>
            <a:ext cx="1708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磁流体发电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8" name="Text Box 3"/>
          <p:cNvSpPr txBox="1"/>
          <p:nvPr/>
        </p:nvSpPr>
        <p:spPr>
          <a:xfrm>
            <a:off x="784225" y="1292225"/>
            <a:ext cx="7353300" cy="192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  把燃料加热而产生的高温（约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3000K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）等离子体，以高速 （约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1000 m/s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通过用耐高温材料制成的导管，如在垂直于气体运动的方向加上磁场，则气流中的正、负离子由于受洛仑兹力的作用，将分别向两个相反方向偏转，结果在导管两个电极上产生电势差。如果不断提供高温、高速的等离子气体，便能连续产生电能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95239" name="Group 4"/>
          <p:cNvGrpSpPr/>
          <p:nvPr/>
        </p:nvGrpSpPr>
        <p:grpSpPr>
          <a:xfrm>
            <a:off x="1365250" y="3514725"/>
            <a:ext cx="2857500" cy="2370138"/>
            <a:chOff x="1101" y="2304"/>
            <a:chExt cx="1800" cy="1493"/>
          </a:xfrm>
        </p:grpSpPr>
        <p:sp>
          <p:nvSpPr>
            <p:cNvPr id="95241" name="Rectangle 5"/>
            <p:cNvSpPr/>
            <p:nvPr/>
          </p:nvSpPr>
          <p:spPr>
            <a:xfrm>
              <a:off x="1101" y="2304"/>
              <a:ext cx="1800" cy="1493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2" name="Line 6"/>
            <p:cNvSpPr/>
            <p:nvPr/>
          </p:nvSpPr>
          <p:spPr>
            <a:xfrm>
              <a:off x="1353" y="2606"/>
              <a:ext cx="142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3" name="Line 7"/>
            <p:cNvSpPr/>
            <p:nvPr/>
          </p:nvSpPr>
          <p:spPr>
            <a:xfrm>
              <a:off x="1423" y="3476"/>
              <a:ext cx="13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4" name="Rectangle 8"/>
            <p:cNvSpPr/>
            <p:nvPr/>
          </p:nvSpPr>
          <p:spPr>
            <a:xfrm>
              <a:off x="1736" y="3376"/>
              <a:ext cx="695" cy="36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Rectangle 9"/>
            <p:cNvSpPr/>
            <p:nvPr/>
          </p:nvSpPr>
          <p:spPr>
            <a:xfrm>
              <a:off x="1736" y="2679"/>
              <a:ext cx="695" cy="37"/>
            </a:xfrm>
            <a:prstGeom prst="rect">
              <a:avLst/>
            </a:prstGeom>
            <a:solidFill>
              <a:srgbClr val="FF33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Line 10"/>
            <p:cNvSpPr/>
            <p:nvPr/>
          </p:nvSpPr>
          <p:spPr>
            <a:xfrm flipV="1">
              <a:off x="2084" y="2350"/>
              <a:ext cx="0" cy="32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7" name="Line 11"/>
            <p:cNvSpPr/>
            <p:nvPr/>
          </p:nvSpPr>
          <p:spPr>
            <a:xfrm flipV="1">
              <a:off x="2084" y="3412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8" name="AutoShape 12"/>
            <p:cNvSpPr/>
            <p:nvPr/>
          </p:nvSpPr>
          <p:spPr>
            <a:xfrm>
              <a:off x="1284" y="3009"/>
              <a:ext cx="313" cy="110"/>
            </a:xfrm>
            <a:prstGeom prst="notchedRightArrow">
              <a:avLst>
                <a:gd name="adj1" fmla="val 50000"/>
                <a:gd name="adj2" fmla="val 71136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249" name="Group 13"/>
            <p:cNvGrpSpPr/>
            <p:nvPr/>
          </p:nvGrpSpPr>
          <p:grpSpPr>
            <a:xfrm>
              <a:off x="1771" y="2753"/>
              <a:ext cx="69" cy="73"/>
              <a:chOff x="3216" y="1584"/>
              <a:chExt cx="96" cy="96"/>
            </a:xfrm>
          </p:grpSpPr>
          <p:sp>
            <p:nvSpPr>
              <p:cNvPr id="95270" name="Line 14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71" name="Line 15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grpSp>
          <p:nvGrpSpPr>
            <p:cNvPr id="95250" name="Group 16"/>
            <p:cNvGrpSpPr/>
            <p:nvPr/>
          </p:nvGrpSpPr>
          <p:grpSpPr>
            <a:xfrm>
              <a:off x="2049" y="2753"/>
              <a:ext cx="69" cy="73"/>
              <a:chOff x="3216" y="1584"/>
              <a:chExt cx="96" cy="96"/>
            </a:xfrm>
          </p:grpSpPr>
          <p:sp>
            <p:nvSpPr>
              <p:cNvPr id="95268" name="Line 17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69" name="Line 18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grpSp>
          <p:nvGrpSpPr>
            <p:cNvPr id="95251" name="Group 19"/>
            <p:cNvGrpSpPr/>
            <p:nvPr/>
          </p:nvGrpSpPr>
          <p:grpSpPr>
            <a:xfrm>
              <a:off x="2327" y="2753"/>
              <a:ext cx="70" cy="73"/>
              <a:chOff x="3216" y="1584"/>
              <a:chExt cx="96" cy="96"/>
            </a:xfrm>
          </p:grpSpPr>
          <p:sp>
            <p:nvSpPr>
              <p:cNvPr id="95266" name="Line 20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67" name="Line 21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sp>
          <p:nvSpPr>
            <p:cNvPr id="95252" name="Line 22"/>
            <p:cNvSpPr/>
            <p:nvPr/>
          </p:nvSpPr>
          <p:spPr>
            <a:xfrm>
              <a:off x="1771" y="3339"/>
              <a:ext cx="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3" name="Line 23"/>
            <p:cNvSpPr/>
            <p:nvPr/>
          </p:nvSpPr>
          <p:spPr>
            <a:xfrm>
              <a:off x="2049" y="3339"/>
              <a:ext cx="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4" name="Line 24"/>
            <p:cNvSpPr/>
            <p:nvPr/>
          </p:nvSpPr>
          <p:spPr>
            <a:xfrm>
              <a:off x="2327" y="3339"/>
              <a:ext cx="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5" name="Oval 25"/>
            <p:cNvSpPr/>
            <p:nvPr/>
          </p:nvSpPr>
          <p:spPr>
            <a:xfrm>
              <a:off x="1840" y="2936"/>
              <a:ext cx="70" cy="7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6" name="Line 26"/>
            <p:cNvSpPr/>
            <p:nvPr/>
          </p:nvSpPr>
          <p:spPr>
            <a:xfrm>
              <a:off x="1910" y="2973"/>
              <a:ext cx="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57" name="Line 27"/>
            <p:cNvSpPr/>
            <p:nvPr/>
          </p:nvSpPr>
          <p:spPr>
            <a:xfrm flipV="1">
              <a:off x="1875" y="2789"/>
              <a:ext cx="0" cy="1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788508" name="Oval 28"/>
            <p:cNvSpPr>
              <a:spLocks noChangeArrowheads="1"/>
            </p:cNvSpPr>
            <p:nvPr/>
          </p:nvSpPr>
          <p:spPr bwMode="auto">
            <a:xfrm>
              <a:off x="1979" y="3119"/>
              <a:ext cx="70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59" name="Line 29"/>
            <p:cNvSpPr/>
            <p:nvPr/>
          </p:nvSpPr>
          <p:spPr>
            <a:xfrm>
              <a:off x="2049" y="3156"/>
              <a:ext cx="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60" name="Line 30"/>
            <p:cNvSpPr/>
            <p:nvPr/>
          </p:nvSpPr>
          <p:spPr>
            <a:xfrm>
              <a:off x="2014" y="3192"/>
              <a:ext cx="0" cy="1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61" name="Text Box 31"/>
            <p:cNvSpPr txBox="1"/>
            <p:nvPr/>
          </p:nvSpPr>
          <p:spPr>
            <a:xfrm>
              <a:off x="2084" y="2313"/>
              <a:ext cx="381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电极</a:t>
              </a:r>
            </a:p>
          </p:txBody>
        </p:sp>
        <p:sp>
          <p:nvSpPr>
            <p:cNvPr id="95262" name="Text Box 32"/>
            <p:cNvSpPr txBox="1"/>
            <p:nvPr/>
          </p:nvSpPr>
          <p:spPr>
            <a:xfrm>
              <a:off x="2084" y="3487"/>
              <a:ext cx="381" cy="21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电极</a:t>
              </a:r>
            </a:p>
          </p:txBody>
        </p:sp>
        <p:sp>
          <p:nvSpPr>
            <p:cNvPr id="95263" name="Text Box 33"/>
            <p:cNvSpPr txBox="1"/>
            <p:nvPr/>
          </p:nvSpPr>
          <p:spPr>
            <a:xfrm>
              <a:off x="1110" y="3165"/>
              <a:ext cx="69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导电气体</a:t>
              </a:r>
            </a:p>
          </p:txBody>
        </p:sp>
        <p:graphicFrame>
          <p:nvGraphicFramePr>
            <p:cNvPr id="95234" name="Object 34"/>
            <p:cNvGraphicFramePr/>
            <p:nvPr/>
          </p:nvGraphicFramePr>
          <p:xfrm>
            <a:off x="2188" y="2826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0" r:id="rId3" imgW="253365" imgH="266065" progId="Equation.3">
                    <p:embed/>
                  </p:oleObj>
                </mc:Choice>
                <mc:Fallback>
                  <p:oleObj r:id="rId3" imgW="253365" imgH="266065" progId="Equation.3">
                    <p:embed/>
                    <p:pic>
                      <p:nvPicPr>
                        <p:cNvPr id="0" name="图片 41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8" y="2826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5" name="Object 35"/>
            <p:cNvGraphicFramePr/>
            <p:nvPr/>
          </p:nvGraphicFramePr>
          <p:xfrm>
            <a:off x="2223" y="3156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1" r:id="rId5" imgW="253365" imgH="266065" progId="Equation.3">
                    <p:embed/>
                  </p:oleObj>
                </mc:Choice>
                <mc:Fallback>
                  <p:oleObj r:id="rId5" imgW="253365" imgH="266065" progId="Equation.3">
                    <p:embed/>
                    <p:pic>
                      <p:nvPicPr>
                        <p:cNvPr id="0" name="图片 4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23" y="3156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4" name="Text Box 36"/>
            <p:cNvSpPr txBox="1"/>
            <p:nvPr/>
          </p:nvSpPr>
          <p:spPr>
            <a:xfrm>
              <a:off x="1597" y="2826"/>
              <a:ext cx="313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Century Schoolbook" pitchFamily="18" charset="0"/>
                  <a:ea typeface="宋体" panose="02010600030101010101" pitchFamily="2" charset="-122"/>
                </a:rPr>
                <a:t>+q</a:t>
              </a:r>
              <a:endParaRPr lang="en-US" altLang="zh-CN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65" name="Text Box 37"/>
            <p:cNvSpPr txBox="1"/>
            <p:nvPr/>
          </p:nvSpPr>
          <p:spPr>
            <a:xfrm>
              <a:off x="1771" y="3009"/>
              <a:ext cx="278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Century Schoolbook" pitchFamily="18" charset="0"/>
                  <a:ea typeface="宋体" panose="02010600030101010101" pitchFamily="2" charset="-122"/>
                </a:rPr>
                <a:t>-q</a:t>
              </a:r>
              <a:endParaRPr lang="en-US" altLang="zh-CN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36" name="Object 38"/>
            <p:cNvGraphicFramePr/>
            <p:nvPr/>
          </p:nvGraphicFramePr>
          <p:xfrm>
            <a:off x="2281" y="2860"/>
            <a:ext cx="17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2" r:id="rId6" imgW="165100" imgH="203200" progId="Equation.3">
                    <p:embed/>
                  </p:oleObj>
                </mc:Choice>
                <mc:Fallback>
                  <p:oleObj r:id="rId6" imgW="165100" imgH="203200" progId="Equation.3">
                    <p:embed/>
                    <p:pic>
                      <p:nvPicPr>
                        <p:cNvPr id="0" name="图片 415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81" y="2860"/>
                          <a:ext cx="173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88519" name="Picture 39" descr="CLTI"/>
          <p:cNvPicPr>
            <a:picLocks noChangeAspect="1"/>
          </p:cNvPicPr>
          <p:nvPr/>
        </p:nvPicPr>
        <p:blipFill>
          <a:blip r:embed="rId8">
            <a:lum bright="-6000" contrast="42000"/>
          </a:blip>
          <a:stretch>
            <a:fillRect/>
          </a:stretch>
        </p:blipFill>
        <p:spPr>
          <a:xfrm>
            <a:off x="4837113" y="3548063"/>
            <a:ext cx="3067050" cy="23002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1" name="Text Box 2"/>
          <p:cNvSpPr txBox="1"/>
          <p:nvPr/>
        </p:nvSpPr>
        <p:spPr>
          <a:xfrm>
            <a:off x="468313" y="908050"/>
            <a:ext cx="31702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 磁场对电流的作用</a:t>
            </a:r>
          </a:p>
        </p:txBody>
      </p:sp>
      <p:sp>
        <p:nvSpPr>
          <p:cNvPr id="96272" name="Text Box 3"/>
          <p:cNvSpPr txBox="1"/>
          <p:nvPr/>
        </p:nvSpPr>
        <p:spPr>
          <a:xfrm>
            <a:off x="682625" y="141287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安培力</a:t>
            </a:r>
          </a:p>
        </p:txBody>
      </p:sp>
      <p:sp>
        <p:nvSpPr>
          <p:cNvPr id="96273" name="Text Box 4"/>
          <p:cNvSpPr txBox="1"/>
          <p:nvPr/>
        </p:nvSpPr>
        <p:spPr>
          <a:xfrm>
            <a:off x="835025" y="23495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大小：</a:t>
            </a:r>
          </a:p>
        </p:txBody>
      </p:sp>
      <p:sp>
        <p:nvSpPr>
          <p:cNvPr id="96274" name="Text Box 5"/>
          <p:cNvSpPr txBox="1"/>
          <p:nvPr/>
        </p:nvSpPr>
        <p:spPr>
          <a:xfrm>
            <a:off x="852488" y="29241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方向：</a:t>
            </a:r>
          </a:p>
        </p:txBody>
      </p:sp>
      <p:graphicFrame>
        <p:nvGraphicFramePr>
          <p:cNvPr id="96258" name="Object 6"/>
          <p:cNvGraphicFramePr/>
          <p:nvPr/>
        </p:nvGraphicFramePr>
        <p:xfrm>
          <a:off x="1835150" y="2481263"/>
          <a:ext cx="1852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r:id="rId3" imgW="1854200" imgH="279400" progId="Equation.3">
                  <p:embed/>
                </p:oleObj>
              </mc:Choice>
              <mc:Fallback>
                <p:oleObj r:id="rId3" imgW="1854200" imgH="279400" progId="Equation.3">
                  <p:embed/>
                  <p:pic>
                    <p:nvPicPr>
                      <p:cNvPr id="0" name="图片 4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2481263"/>
                        <a:ext cx="18526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7"/>
          <p:cNvGraphicFramePr/>
          <p:nvPr/>
        </p:nvGraphicFramePr>
        <p:xfrm>
          <a:off x="1835150" y="1916113"/>
          <a:ext cx="1574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5" r:id="rId5" imgW="1574165" imgH="330200" progId="Equation.3">
                  <p:embed/>
                </p:oleObj>
              </mc:Choice>
              <mc:Fallback>
                <p:oleObj r:id="rId5" imgW="1574165" imgH="330200" progId="Equation.3">
                  <p:embed/>
                  <p:pic>
                    <p:nvPicPr>
                      <p:cNvPr id="0" name="图片 4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1916113"/>
                        <a:ext cx="15748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8"/>
          <p:cNvGraphicFramePr/>
          <p:nvPr/>
        </p:nvGraphicFramePr>
        <p:xfrm>
          <a:off x="1943100" y="3008313"/>
          <a:ext cx="9017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r:id="rId7" imgW="901065" imgH="330200" progId="Equation.3">
                  <p:embed/>
                </p:oleObj>
              </mc:Choice>
              <mc:Fallback>
                <p:oleObj r:id="rId7" imgW="901065" imgH="330200" progId="Equation.3">
                  <p:embed/>
                  <p:pic>
                    <p:nvPicPr>
                      <p:cNvPr id="0" name="图片 4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100" y="3008313"/>
                        <a:ext cx="9017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5" name="Group 9"/>
          <p:cNvGrpSpPr/>
          <p:nvPr/>
        </p:nvGrpSpPr>
        <p:grpSpPr>
          <a:xfrm>
            <a:off x="4714875" y="1268413"/>
            <a:ext cx="2952750" cy="2076450"/>
            <a:chOff x="3152" y="2523"/>
            <a:chExt cx="1860" cy="1308"/>
          </a:xfrm>
        </p:grpSpPr>
        <p:sp>
          <p:nvSpPr>
            <p:cNvPr id="96291" name="Arc 10"/>
            <p:cNvSpPr/>
            <p:nvPr/>
          </p:nvSpPr>
          <p:spPr>
            <a:xfrm rot="8705960" flipV="1">
              <a:off x="3152" y="252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92" name="Arc 11"/>
            <p:cNvSpPr/>
            <p:nvPr/>
          </p:nvSpPr>
          <p:spPr>
            <a:xfrm rot="8705960" flipV="1">
              <a:off x="3364" y="292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93" name="Arc 12"/>
            <p:cNvSpPr/>
            <p:nvPr/>
          </p:nvSpPr>
          <p:spPr>
            <a:xfrm rot="8450628" flipV="1">
              <a:off x="3540" y="324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6261" name="Object 13"/>
          <p:cNvGraphicFramePr/>
          <p:nvPr/>
        </p:nvGraphicFramePr>
        <p:xfrm>
          <a:off x="7162800" y="1412875"/>
          <a:ext cx="2413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r:id="rId9" imgW="241300" imgH="304800" progId="Equation.3">
                  <p:embed/>
                </p:oleObj>
              </mc:Choice>
              <mc:Fallback>
                <p:oleObj r:id="rId9" imgW="241300" imgH="304800" progId="Equation.3">
                  <p:embed/>
                  <p:pic>
                    <p:nvPicPr>
                      <p:cNvPr id="0" name="图片 41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1412875"/>
                        <a:ext cx="2413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6" name="Group 14"/>
          <p:cNvGrpSpPr/>
          <p:nvPr/>
        </p:nvGrpSpPr>
        <p:grpSpPr>
          <a:xfrm>
            <a:off x="5929313" y="1830388"/>
            <a:ext cx="215900" cy="215900"/>
            <a:chOff x="4068" y="1924"/>
            <a:chExt cx="136" cy="136"/>
          </a:xfrm>
        </p:grpSpPr>
        <p:sp>
          <p:nvSpPr>
            <p:cNvPr id="96288" name="Line 15"/>
            <p:cNvSpPr/>
            <p:nvPr/>
          </p:nvSpPr>
          <p:spPr>
            <a:xfrm rot="-4082430" flipH="1">
              <a:off x="4083" y="1949"/>
              <a:ext cx="106" cy="8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9" name="Line 16"/>
            <p:cNvSpPr/>
            <p:nvPr/>
          </p:nvSpPr>
          <p:spPr>
            <a:xfrm rot="2373580" flipH="1">
              <a:off x="4079" y="1954"/>
              <a:ext cx="107" cy="8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90" name="Oval 17"/>
            <p:cNvSpPr/>
            <p:nvPr/>
          </p:nvSpPr>
          <p:spPr>
            <a:xfrm rot="2373580">
              <a:off x="4068" y="1924"/>
              <a:ext cx="136" cy="136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277" name="Group 18"/>
          <p:cNvGrpSpPr/>
          <p:nvPr/>
        </p:nvGrpSpPr>
        <p:grpSpPr>
          <a:xfrm>
            <a:off x="5545138" y="1277938"/>
            <a:ext cx="1012825" cy="1466850"/>
            <a:chOff x="3675" y="2529"/>
            <a:chExt cx="638" cy="924"/>
          </a:xfrm>
        </p:grpSpPr>
        <p:sp>
          <p:nvSpPr>
            <p:cNvPr id="96285" name="Line 19"/>
            <p:cNvSpPr/>
            <p:nvPr/>
          </p:nvSpPr>
          <p:spPr>
            <a:xfrm flipV="1">
              <a:off x="3912" y="3158"/>
              <a:ext cx="46" cy="9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96286" name="Group 20"/>
            <p:cNvGrpSpPr/>
            <p:nvPr/>
          </p:nvGrpSpPr>
          <p:grpSpPr>
            <a:xfrm>
              <a:off x="3675" y="2529"/>
              <a:ext cx="638" cy="924"/>
              <a:chOff x="3675" y="2529"/>
              <a:chExt cx="638" cy="924"/>
            </a:xfrm>
          </p:grpSpPr>
          <p:sp>
            <p:nvSpPr>
              <p:cNvPr id="96287" name="Freeform 21"/>
              <p:cNvSpPr/>
              <p:nvPr/>
            </p:nvSpPr>
            <p:spPr>
              <a:xfrm>
                <a:off x="3817" y="2529"/>
                <a:ext cx="496" cy="902"/>
              </a:xfrm>
              <a:custGeom>
                <a:avLst/>
                <a:gdLst>
                  <a:gd name="txL" fmla="*/ 0 w 496"/>
                  <a:gd name="txT" fmla="*/ 0 h 902"/>
                  <a:gd name="txR" fmla="*/ 496 w 496"/>
                  <a:gd name="txB" fmla="*/ 902 h 902"/>
                </a:gdLst>
                <a:ahLst/>
                <a:cxnLst>
                  <a:cxn ang="0">
                    <a:pos x="0" y="902"/>
                  </a:cxn>
                  <a:cxn ang="0">
                    <a:pos x="124" y="666"/>
                  </a:cxn>
                  <a:cxn ang="0">
                    <a:pos x="160" y="474"/>
                  </a:cxn>
                  <a:cxn ang="0">
                    <a:pos x="188" y="200"/>
                  </a:cxn>
                  <a:cxn ang="0">
                    <a:pos x="288" y="60"/>
                  </a:cxn>
                  <a:cxn ang="0">
                    <a:pos x="496" y="0"/>
                  </a:cxn>
                </a:cxnLst>
                <a:rect l="txL" t="txT" r="txR" b="txB"/>
                <a:pathLst>
                  <a:path w="496" h="902">
                    <a:moveTo>
                      <a:pt x="0" y="902"/>
                    </a:moveTo>
                    <a:cubicBezTo>
                      <a:pt x="21" y="863"/>
                      <a:pt x="97" y="737"/>
                      <a:pt x="124" y="666"/>
                    </a:cubicBezTo>
                    <a:cubicBezTo>
                      <a:pt x="151" y="595"/>
                      <a:pt x="149" y="552"/>
                      <a:pt x="160" y="474"/>
                    </a:cubicBezTo>
                    <a:cubicBezTo>
                      <a:pt x="171" y="396"/>
                      <a:pt x="167" y="269"/>
                      <a:pt x="188" y="200"/>
                    </a:cubicBezTo>
                    <a:cubicBezTo>
                      <a:pt x="209" y="131"/>
                      <a:pt x="237" y="93"/>
                      <a:pt x="288" y="60"/>
                    </a:cubicBezTo>
                    <a:cubicBezTo>
                      <a:pt x="339" y="27"/>
                      <a:pt x="453" y="12"/>
                      <a:pt x="496" y="0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6269" name="Object 22"/>
              <p:cNvGraphicFramePr/>
              <p:nvPr/>
            </p:nvGraphicFramePr>
            <p:xfrm>
              <a:off x="3675" y="3285"/>
              <a:ext cx="14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48" r:id="rId11" imgW="228600" imgH="266065" progId="Equation.3">
                      <p:embed/>
                    </p:oleObj>
                  </mc:Choice>
                  <mc:Fallback>
                    <p:oleObj r:id="rId11" imgW="228600" imgH="266065" progId="Equation.3">
                      <p:embed/>
                      <p:pic>
                        <p:nvPicPr>
                          <p:cNvPr id="0" name="图片 4158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75" y="3285"/>
                            <a:ext cx="144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270" name="Object 23"/>
              <p:cNvGraphicFramePr/>
              <p:nvPr/>
            </p:nvGraphicFramePr>
            <p:xfrm>
              <a:off x="3929" y="3160"/>
              <a:ext cx="1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349" r:id="rId13" imgW="203200" imgH="292100" progId="Equation.3">
                      <p:embed/>
                    </p:oleObj>
                  </mc:Choice>
                  <mc:Fallback>
                    <p:oleObj r:id="rId13" imgW="203200" imgH="292100" progId="Equation.3">
                      <p:embed/>
                      <p:pic>
                        <p:nvPicPr>
                          <p:cNvPr id="0" name="图片 4159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29" y="3160"/>
                            <a:ext cx="12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6278" name="Line 24"/>
          <p:cNvSpPr/>
          <p:nvPr/>
        </p:nvSpPr>
        <p:spPr>
          <a:xfrm flipV="1">
            <a:off x="6034088" y="1592263"/>
            <a:ext cx="19050" cy="360362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96262" name="Object 25"/>
          <p:cNvGraphicFramePr/>
          <p:nvPr/>
        </p:nvGraphicFramePr>
        <p:xfrm>
          <a:off x="5507038" y="1647825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r:id="rId15" imgW="457200" imgH="330200" progId="Equation.3">
                  <p:embed/>
                </p:oleObj>
              </mc:Choice>
              <mc:Fallback>
                <p:oleObj r:id="rId15" imgW="457200" imgH="330200" progId="Equation.3">
                  <p:embed/>
                  <p:pic>
                    <p:nvPicPr>
                      <p:cNvPr id="0" name="图片 41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7038" y="1647825"/>
                        <a:ext cx="457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26"/>
          <p:cNvGraphicFramePr/>
          <p:nvPr/>
        </p:nvGraphicFramePr>
        <p:xfrm>
          <a:off x="6059488" y="1598613"/>
          <a:ext cx="3063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1" r:id="rId17" imgW="431800" imgH="419100" progId="Equation.3">
                  <p:embed/>
                </p:oleObj>
              </mc:Choice>
              <mc:Fallback>
                <p:oleObj r:id="rId17" imgW="431800" imgH="419100" progId="Equation.3">
                  <p:embed/>
                  <p:pic>
                    <p:nvPicPr>
                      <p:cNvPr id="0" name="图片 416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9488" y="1598613"/>
                        <a:ext cx="306387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27"/>
          <p:cNvGraphicFramePr/>
          <p:nvPr/>
        </p:nvGraphicFramePr>
        <p:xfrm>
          <a:off x="6197600" y="1838325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2" r:id="rId19" imgW="405765" imgH="317500" progId="Equation.3">
                  <p:embed/>
                </p:oleObj>
              </mc:Choice>
              <mc:Fallback>
                <p:oleObj r:id="rId19" imgW="405765" imgH="317500" progId="Equation.3">
                  <p:embed/>
                  <p:pic>
                    <p:nvPicPr>
                      <p:cNvPr id="0" name="图片 4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97600" y="1838325"/>
                        <a:ext cx="406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Text Box 28"/>
          <p:cNvSpPr txBox="1"/>
          <p:nvPr/>
        </p:nvSpPr>
        <p:spPr>
          <a:xfrm>
            <a:off x="3563938" y="333375"/>
            <a:ext cx="18002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小  结</a:t>
            </a:r>
          </a:p>
        </p:txBody>
      </p:sp>
      <p:sp>
        <p:nvSpPr>
          <p:cNvPr id="96280" name="Text Box 29"/>
          <p:cNvSpPr txBox="1"/>
          <p:nvPr/>
        </p:nvSpPr>
        <p:spPr>
          <a:xfrm>
            <a:off x="746125" y="3429000"/>
            <a:ext cx="490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匀强磁场对平面载流线圈的作用</a:t>
            </a:r>
          </a:p>
        </p:txBody>
      </p:sp>
      <p:sp>
        <p:nvSpPr>
          <p:cNvPr id="96281" name="Text Box 30"/>
          <p:cNvSpPr txBox="1"/>
          <p:nvPr/>
        </p:nvSpPr>
        <p:spPr>
          <a:xfrm>
            <a:off x="1042988" y="4076700"/>
            <a:ext cx="898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合力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96265" name="Object 31"/>
          <p:cNvGraphicFramePr/>
          <p:nvPr/>
        </p:nvGraphicFramePr>
        <p:xfrm>
          <a:off x="2541588" y="4114800"/>
          <a:ext cx="1077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r:id="rId21" imgW="1078865" imgH="431800" progId="Equation.3">
                  <p:embed/>
                </p:oleObj>
              </mc:Choice>
              <mc:Fallback>
                <p:oleObj r:id="rId21" imgW="1078865" imgH="431800" progId="Equation.3">
                  <p:embed/>
                  <p:pic>
                    <p:nvPicPr>
                      <p:cNvPr id="0" name="图片 41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41588" y="4114800"/>
                        <a:ext cx="1077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2" name="Text Box 32"/>
          <p:cNvSpPr txBox="1"/>
          <p:nvPr/>
        </p:nvSpPr>
        <p:spPr>
          <a:xfrm>
            <a:off x="1042988" y="4581525"/>
            <a:ext cx="12049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磁力矩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graphicFrame>
        <p:nvGraphicFramePr>
          <p:cNvPr id="96266" name="Object 33"/>
          <p:cNvGraphicFramePr/>
          <p:nvPr/>
        </p:nvGraphicFramePr>
        <p:xfrm>
          <a:off x="3903663" y="4581525"/>
          <a:ext cx="1584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r:id="rId23" imgW="774065" imgH="228600" progId="Equation.DSMT4">
                  <p:embed/>
                </p:oleObj>
              </mc:Choice>
              <mc:Fallback>
                <p:oleObj r:id="rId23" imgW="774065" imgH="228600" progId="Equation.DSMT4">
                  <p:embed/>
                  <p:pic>
                    <p:nvPicPr>
                      <p:cNvPr id="0" name="图片 41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03663" y="4581525"/>
                        <a:ext cx="15843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3" name="Rectangle 34"/>
          <p:cNvSpPr/>
          <p:nvPr/>
        </p:nvSpPr>
        <p:spPr>
          <a:xfrm>
            <a:off x="5389563" y="4629150"/>
            <a:ext cx="2087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dirty="0">
                <a:latin typeface="Times New Roman" panose="02020603050405020304" pitchFamily="18" charset="0"/>
                <a:ea typeface="仿宋_GB2312" pitchFamily="49" charset="-122"/>
              </a:rPr>
              <a:t>（磁矩）</a:t>
            </a:r>
          </a:p>
        </p:txBody>
      </p:sp>
      <p:graphicFrame>
        <p:nvGraphicFramePr>
          <p:cNvPr id="96267" name="Object 35"/>
          <p:cNvGraphicFramePr/>
          <p:nvPr/>
        </p:nvGraphicFramePr>
        <p:xfrm>
          <a:off x="2535238" y="4633913"/>
          <a:ext cx="13192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r:id="rId25" imgW="1320165" imgH="330200" progId="Equation.3">
                  <p:embed/>
                </p:oleObj>
              </mc:Choice>
              <mc:Fallback>
                <p:oleObj r:id="rId25" imgW="1320165" imgH="330200" progId="Equation.3">
                  <p:embed/>
                  <p:pic>
                    <p:nvPicPr>
                      <p:cNvPr id="0" name="图片 41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35238" y="4633913"/>
                        <a:ext cx="131921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Text Box 36"/>
          <p:cNvSpPr txBox="1"/>
          <p:nvPr/>
        </p:nvSpPr>
        <p:spPr>
          <a:xfrm>
            <a:off x="755650" y="5157788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磁力的功</a:t>
            </a:r>
          </a:p>
        </p:txBody>
      </p:sp>
      <p:graphicFrame>
        <p:nvGraphicFramePr>
          <p:cNvPr id="96268" name="Object 37"/>
          <p:cNvGraphicFramePr/>
          <p:nvPr/>
        </p:nvGraphicFramePr>
        <p:xfrm>
          <a:off x="2411413" y="5589588"/>
          <a:ext cx="3241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r:id="rId27" imgW="1395730" imgH="355600" progId="Equation.DSMT4">
                  <p:embed/>
                </p:oleObj>
              </mc:Choice>
              <mc:Fallback>
                <p:oleObj r:id="rId27" imgW="1395730" imgH="355600" progId="Equation.DSMT4">
                  <p:embed/>
                  <p:pic>
                    <p:nvPicPr>
                      <p:cNvPr id="0" name="图片 416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11413" y="5589588"/>
                        <a:ext cx="32416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Line 2"/>
          <p:cNvSpPr/>
          <p:nvPr/>
        </p:nvSpPr>
        <p:spPr>
          <a:xfrm flipH="1" flipV="1">
            <a:off x="6300788" y="1027113"/>
            <a:ext cx="1587" cy="1443037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1" name="Line 3"/>
          <p:cNvSpPr/>
          <p:nvPr/>
        </p:nvSpPr>
        <p:spPr>
          <a:xfrm flipV="1">
            <a:off x="6378575" y="1900238"/>
            <a:ext cx="1447800" cy="5334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2" name="Line 4"/>
          <p:cNvSpPr/>
          <p:nvPr/>
        </p:nvSpPr>
        <p:spPr>
          <a:xfrm>
            <a:off x="6302375" y="2433638"/>
            <a:ext cx="1143000" cy="22860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3" name="Text Box 5"/>
          <p:cNvSpPr txBox="1"/>
          <p:nvPr/>
        </p:nvSpPr>
        <p:spPr>
          <a:xfrm>
            <a:off x="442913" y="668338"/>
            <a:ext cx="3783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磁场对运动电荷的作用</a:t>
            </a:r>
          </a:p>
        </p:txBody>
      </p:sp>
      <p:sp>
        <p:nvSpPr>
          <p:cNvPr id="97294" name="Text Box 6"/>
          <p:cNvSpPr txBox="1"/>
          <p:nvPr/>
        </p:nvSpPr>
        <p:spPr>
          <a:xfrm>
            <a:off x="611188" y="1244600"/>
            <a:ext cx="3679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磁场对运动电荷的作用</a:t>
            </a:r>
          </a:p>
        </p:txBody>
      </p:sp>
      <p:sp>
        <p:nvSpPr>
          <p:cNvPr id="97295" name="Text Box 7"/>
          <p:cNvSpPr txBox="1"/>
          <p:nvPr/>
        </p:nvSpPr>
        <p:spPr>
          <a:xfrm>
            <a:off x="971550" y="2252663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洛伦兹力</a:t>
            </a:r>
          </a:p>
        </p:txBody>
      </p:sp>
      <p:graphicFrame>
        <p:nvGraphicFramePr>
          <p:cNvPr id="97282" name="Object 8"/>
          <p:cNvGraphicFramePr>
            <a:graphicFrameLocks noChangeAspect="1"/>
          </p:cNvGraphicFramePr>
          <p:nvPr/>
        </p:nvGraphicFramePr>
        <p:xfrm>
          <a:off x="2844800" y="23495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r:id="rId3" imgW="1370965" imgH="381000" progId="Equation.3">
                  <p:embed/>
                </p:oleObj>
              </mc:Choice>
              <mc:Fallback>
                <p:oleObj r:id="rId3" imgW="1370965" imgH="381000" progId="Equation.3">
                  <p:embed/>
                  <p:pic>
                    <p:nvPicPr>
                      <p:cNvPr id="0" name="图片 4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800" y="2349500"/>
                        <a:ext cx="1371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96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1098550"/>
            <a:ext cx="719138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30" name="AutoShape 10"/>
          <p:cNvSpPr>
            <a:spLocks noChangeArrowheads="1"/>
          </p:cNvSpPr>
          <p:nvPr/>
        </p:nvSpPr>
        <p:spPr bwMode="auto">
          <a:xfrm>
            <a:off x="5222875" y="1776413"/>
            <a:ext cx="3240088" cy="1195387"/>
          </a:xfrm>
          <a:prstGeom prst="parallelogram">
            <a:avLst>
              <a:gd name="adj" fmla="val 67762"/>
            </a:avLst>
          </a:prstGeom>
          <a:gradFill rotWithShape="1">
            <a:gsLst>
              <a:gs pos="0">
                <a:srgbClr val="3399FF">
                  <a:gamma/>
                  <a:shade val="46275"/>
                  <a:invGamma/>
                  <a:alpha val="38000"/>
                </a:srgbClr>
              </a:gs>
              <a:gs pos="50000">
                <a:srgbClr val="3399FF">
                  <a:alpha val="37000"/>
                </a:srgbClr>
              </a:gs>
              <a:gs pos="100000">
                <a:srgbClr val="3399FF">
                  <a:gamma/>
                  <a:shade val="46275"/>
                  <a:invGamma/>
                  <a:alpha val="38000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300" name="Oval 11"/>
          <p:cNvSpPr/>
          <p:nvPr/>
        </p:nvSpPr>
        <p:spPr>
          <a:xfrm>
            <a:off x="6149975" y="2281238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83" name="Object 12"/>
          <p:cNvGraphicFramePr/>
          <p:nvPr/>
        </p:nvGraphicFramePr>
        <p:xfrm>
          <a:off x="5845175" y="235743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r:id="rId6" imgW="228600" imgH="304800" progId="Equation.3">
                  <p:embed/>
                </p:oleObj>
              </mc:Choice>
              <mc:Fallback>
                <p:oleObj r:id="rId6" imgW="228600" imgH="304800" progId="Equation.3">
                  <p:embed/>
                  <p:pic>
                    <p:nvPicPr>
                      <p:cNvPr id="0" name="图片 4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5175" y="2357438"/>
                        <a:ext cx="230188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3"/>
          <p:cNvGraphicFramePr/>
          <p:nvPr/>
        </p:nvGraphicFramePr>
        <p:xfrm>
          <a:off x="7827963" y="1885950"/>
          <a:ext cx="2428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r:id="rId8" imgW="241300" imgH="304800" progId="Equation.3">
                  <p:embed/>
                </p:oleObj>
              </mc:Choice>
              <mc:Fallback>
                <p:oleObj r:id="rId8" imgW="241300" imgH="304800" progId="Equation.3">
                  <p:embed/>
                  <p:pic>
                    <p:nvPicPr>
                      <p:cNvPr id="0" name="图片 417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27963" y="1885950"/>
                        <a:ext cx="24288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4"/>
          <p:cNvGraphicFramePr/>
          <p:nvPr/>
        </p:nvGraphicFramePr>
        <p:xfrm>
          <a:off x="7518400" y="2563813"/>
          <a:ext cx="230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r:id="rId10" imgW="228600" imgH="292100" progId="Equation.3">
                  <p:embed/>
                </p:oleObj>
              </mc:Choice>
              <mc:Fallback>
                <p:oleObj r:id="rId10" imgW="228600" imgH="292100" progId="Equation.3">
                  <p:embed/>
                  <p:pic>
                    <p:nvPicPr>
                      <p:cNvPr id="0" name="图片 417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18400" y="2563813"/>
                        <a:ext cx="230188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5"/>
          <p:cNvGraphicFramePr/>
          <p:nvPr/>
        </p:nvGraphicFramePr>
        <p:xfrm>
          <a:off x="6264275" y="614363"/>
          <a:ext cx="2778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1" r:id="rId12" imgW="266065" imgH="304165" progId="Equation.3">
                  <p:embed/>
                </p:oleObj>
              </mc:Choice>
              <mc:Fallback>
                <p:oleObj r:id="rId12" imgW="266065" imgH="304165" progId="Equation.3">
                  <p:embed/>
                  <p:pic>
                    <p:nvPicPr>
                      <p:cNvPr id="0" name="图片 41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64275" y="614363"/>
                        <a:ext cx="277813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6"/>
          <p:cNvGraphicFramePr/>
          <p:nvPr/>
        </p:nvGraphicFramePr>
        <p:xfrm>
          <a:off x="6988175" y="2205038"/>
          <a:ext cx="2301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2" r:id="rId14" imgW="228600" imgH="317500" progId="Equation.3">
                  <p:embed/>
                </p:oleObj>
              </mc:Choice>
              <mc:Fallback>
                <p:oleObj r:id="rId14" imgW="228600" imgH="317500" progId="Equation.3">
                  <p:embed/>
                  <p:pic>
                    <p:nvPicPr>
                      <p:cNvPr id="0" name="图片 4171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8175" y="2205038"/>
                        <a:ext cx="230188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Arc 17"/>
          <p:cNvSpPr/>
          <p:nvPr/>
        </p:nvSpPr>
        <p:spPr>
          <a:xfrm rot="4483828">
            <a:off x="6365875" y="2055813"/>
            <a:ext cx="352425" cy="914400"/>
          </a:xfrm>
          <a:custGeom>
            <a:avLst/>
            <a:gdLst>
              <a:gd name="txL" fmla="*/ 0 w 8316"/>
              <a:gd name="txT" fmla="*/ 0 h 21600"/>
              <a:gd name="txR" fmla="*/ 8316 w 8316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8316" h="21600" fill="none">
                <a:moveTo>
                  <a:pt x="-1" y="0"/>
                </a:moveTo>
                <a:cubicBezTo>
                  <a:pt x="2854" y="0"/>
                  <a:pt x="5681" y="565"/>
                  <a:pt x="8315" y="1665"/>
                </a:cubicBezTo>
              </a:path>
              <a:path w="8316" h="21600" stroke="0">
                <a:moveTo>
                  <a:pt x="-1" y="0"/>
                </a:moveTo>
                <a:cubicBezTo>
                  <a:pt x="2854" y="0"/>
                  <a:pt x="5681" y="565"/>
                  <a:pt x="8315" y="1665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2" name="Text Box 18"/>
          <p:cNvSpPr txBox="1"/>
          <p:nvPr/>
        </p:nvSpPr>
        <p:spPr>
          <a:xfrm>
            <a:off x="971550" y="3116263"/>
            <a:ext cx="7231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洛伦兹力始终与电荷运动方向垂直，对电荷不作功。</a:t>
            </a:r>
          </a:p>
        </p:txBody>
      </p:sp>
      <p:sp>
        <p:nvSpPr>
          <p:cNvPr id="97303" name="Text Box 19"/>
          <p:cNvSpPr txBox="1"/>
          <p:nvPr/>
        </p:nvSpPr>
        <p:spPr>
          <a:xfrm>
            <a:off x="604838" y="3908425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霍耳效应</a:t>
            </a:r>
          </a:p>
        </p:txBody>
      </p:sp>
      <p:sp>
        <p:nvSpPr>
          <p:cNvPr id="97304" name="Rectangle 20"/>
          <p:cNvSpPr/>
          <p:nvPr/>
        </p:nvSpPr>
        <p:spPr>
          <a:xfrm>
            <a:off x="1065213" y="4581525"/>
            <a:ext cx="14398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霍耳电压</a:t>
            </a:r>
          </a:p>
        </p:txBody>
      </p:sp>
      <p:graphicFrame>
        <p:nvGraphicFramePr>
          <p:cNvPr id="97288" name="Object 21"/>
          <p:cNvGraphicFramePr/>
          <p:nvPr/>
        </p:nvGraphicFramePr>
        <p:xfrm>
          <a:off x="2627313" y="4581525"/>
          <a:ext cx="15001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3" r:id="rId16" imgW="1497965" imgH="723900" progId="Equation.3">
                  <p:embed/>
                </p:oleObj>
              </mc:Choice>
              <mc:Fallback>
                <p:oleObj r:id="rId16" imgW="1497965" imgH="723900" progId="Equation.3">
                  <p:embed/>
                  <p:pic>
                    <p:nvPicPr>
                      <p:cNvPr id="0" name="图片 41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27313" y="4581525"/>
                        <a:ext cx="1500187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Rectangle 22"/>
          <p:cNvSpPr/>
          <p:nvPr/>
        </p:nvSpPr>
        <p:spPr>
          <a:xfrm>
            <a:off x="1042988" y="545465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霍耳系数</a:t>
            </a:r>
          </a:p>
        </p:txBody>
      </p:sp>
      <p:graphicFrame>
        <p:nvGraphicFramePr>
          <p:cNvPr id="97289" name="Object 23"/>
          <p:cNvGraphicFramePr/>
          <p:nvPr/>
        </p:nvGraphicFramePr>
        <p:xfrm>
          <a:off x="2652713" y="5345113"/>
          <a:ext cx="1039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r:id="rId18" imgW="1040765" imgH="786765" progId="Equation.3">
                  <p:embed/>
                </p:oleObj>
              </mc:Choice>
              <mc:Fallback>
                <p:oleObj r:id="rId18" imgW="1040765" imgH="786765" progId="Equation.3">
                  <p:embed/>
                  <p:pic>
                    <p:nvPicPr>
                      <p:cNvPr id="0" name="图片 41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52713" y="5345113"/>
                        <a:ext cx="103981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/>
          <p:nvPr/>
        </p:nvSpPr>
        <p:spPr>
          <a:xfrm>
            <a:off x="755650" y="1052513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结构框图</a:t>
            </a:r>
          </a:p>
        </p:txBody>
      </p:sp>
      <p:sp>
        <p:nvSpPr>
          <p:cNvPr id="104451" name="Text Box 4"/>
          <p:cNvSpPr txBox="1"/>
          <p:nvPr/>
        </p:nvSpPr>
        <p:spPr>
          <a:xfrm>
            <a:off x="1187450" y="1981200"/>
            <a:ext cx="508000" cy="214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稳恒电流</a:t>
            </a:r>
          </a:p>
        </p:txBody>
      </p:sp>
      <p:sp>
        <p:nvSpPr>
          <p:cNvPr id="104452" name="Text Box 5"/>
          <p:cNvSpPr txBox="1"/>
          <p:nvPr/>
        </p:nvSpPr>
        <p:spPr>
          <a:xfrm>
            <a:off x="1844675" y="1982788"/>
            <a:ext cx="508000" cy="214471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磁场  稳恒磁场</a:t>
            </a:r>
          </a:p>
        </p:txBody>
      </p:sp>
      <p:sp>
        <p:nvSpPr>
          <p:cNvPr id="104453" name="Text Box 6"/>
          <p:cNvSpPr txBox="1"/>
          <p:nvPr/>
        </p:nvSpPr>
        <p:spPr>
          <a:xfrm>
            <a:off x="2527300" y="2209800"/>
            <a:ext cx="1130300" cy="8731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磁感应</a:t>
            </a:r>
          </a:p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强度</a:t>
            </a:r>
          </a:p>
        </p:txBody>
      </p:sp>
      <p:sp>
        <p:nvSpPr>
          <p:cNvPr id="104454" name="Text Box 7"/>
          <p:cNvSpPr txBox="1"/>
          <p:nvPr/>
        </p:nvSpPr>
        <p:spPr>
          <a:xfrm>
            <a:off x="3862388" y="2209800"/>
            <a:ext cx="887412" cy="720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萨定律</a:t>
            </a:r>
          </a:p>
        </p:txBody>
      </p:sp>
      <p:sp>
        <p:nvSpPr>
          <p:cNvPr id="104455" name="Text Box 8"/>
          <p:cNvSpPr txBox="1"/>
          <p:nvPr/>
        </p:nvSpPr>
        <p:spPr>
          <a:xfrm>
            <a:off x="4997450" y="2098675"/>
            <a:ext cx="20351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磁场的高斯定理</a:t>
            </a:r>
          </a:p>
        </p:txBody>
      </p:sp>
      <p:sp>
        <p:nvSpPr>
          <p:cNvPr id="104456" name="Text Box 9"/>
          <p:cNvSpPr txBox="1"/>
          <p:nvPr/>
        </p:nvSpPr>
        <p:spPr>
          <a:xfrm>
            <a:off x="4997450" y="2584450"/>
            <a:ext cx="20351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安培环路定理</a:t>
            </a:r>
          </a:p>
        </p:txBody>
      </p:sp>
      <p:sp>
        <p:nvSpPr>
          <p:cNvPr id="104457" name="Text Box 10"/>
          <p:cNvSpPr txBox="1"/>
          <p:nvPr/>
        </p:nvSpPr>
        <p:spPr>
          <a:xfrm>
            <a:off x="7218363" y="2154238"/>
            <a:ext cx="1227137" cy="720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磁场的基本性质</a:t>
            </a:r>
          </a:p>
        </p:txBody>
      </p:sp>
      <p:sp>
        <p:nvSpPr>
          <p:cNvPr id="104458" name="Text Box 11"/>
          <p:cNvSpPr txBox="1"/>
          <p:nvPr/>
        </p:nvSpPr>
        <p:spPr>
          <a:xfrm>
            <a:off x="2711450" y="3206750"/>
            <a:ext cx="1195388" cy="3857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洛仑兹力</a:t>
            </a:r>
          </a:p>
        </p:txBody>
      </p:sp>
      <p:sp>
        <p:nvSpPr>
          <p:cNvPr id="104459" name="Text Box 12"/>
          <p:cNvSpPr txBox="1"/>
          <p:nvPr/>
        </p:nvSpPr>
        <p:spPr>
          <a:xfrm>
            <a:off x="2711450" y="3721100"/>
            <a:ext cx="1212850" cy="3857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安培定律</a:t>
            </a:r>
          </a:p>
        </p:txBody>
      </p:sp>
      <p:sp>
        <p:nvSpPr>
          <p:cNvPr id="104460" name="Text Box 13"/>
          <p:cNvSpPr txBox="1"/>
          <p:nvPr/>
        </p:nvSpPr>
        <p:spPr>
          <a:xfrm>
            <a:off x="4141788" y="3206750"/>
            <a:ext cx="2903537" cy="3857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带电粒子在磁场中的运动</a:t>
            </a:r>
          </a:p>
        </p:txBody>
      </p:sp>
      <p:sp>
        <p:nvSpPr>
          <p:cNvPr id="104461" name="Text Box 14"/>
          <p:cNvSpPr txBox="1"/>
          <p:nvPr/>
        </p:nvSpPr>
        <p:spPr>
          <a:xfrm>
            <a:off x="7324725" y="3206750"/>
            <a:ext cx="1166813" cy="3857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霍耳效应</a:t>
            </a:r>
          </a:p>
        </p:txBody>
      </p:sp>
      <p:sp>
        <p:nvSpPr>
          <p:cNvPr id="104462" name="Text Box 15"/>
          <p:cNvSpPr txBox="1"/>
          <p:nvPr/>
        </p:nvSpPr>
        <p:spPr>
          <a:xfrm>
            <a:off x="4452938" y="3733800"/>
            <a:ext cx="19716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磁力和磁力矩</a:t>
            </a:r>
          </a:p>
        </p:txBody>
      </p:sp>
      <p:sp>
        <p:nvSpPr>
          <p:cNvPr id="104463" name="Text Box 16"/>
          <p:cNvSpPr txBox="1"/>
          <p:nvPr/>
        </p:nvSpPr>
        <p:spPr>
          <a:xfrm>
            <a:off x="7077075" y="3721100"/>
            <a:ext cx="1414463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磁力的功</a:t>
            </a:r>
          </a:p>
        </p:txBody>
      </p:sp>
      <p:sp>
        <p:nvSpPr>
          <p:cNvPr id="104464" name="Line 20"/>
          <p:cNvSpPr/>
          <p:nvPr/>
        </p:nvSpPr>
        <p:spPr>
          <a:xfrm>
            <a:off x="1703388" y="3367088"/>
            <a:ext cx="18415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5" name="Line 21"/>
          <p:cNvSpPr/>
          <p:nvPr/>
        </p:nvSpPr>
        <p:spPr>
          <a:xfrm>
            <a:off x="2370138" y="2514600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6" name="Line 23"/>
          <p:cNvSpPr/>
          <p:nvPr/>
        </p:nvSpPr>
        <p:spPr>
          <a:xfrm flipV="1">
            <a:off x="2370138" y="3622675"/>
            <a:ext cx="123825" cy="14288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7" name="Line 24"/>
          <p:cNvSpPr/>
          <p:nvPr/>
        </p:nvSpPr>
        <p:spPr>
          <a:xfrm>
            <a:off x="2509838" y="3290888"/>
            <a:ext cx="0" cy="677862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8" name="Line 25"/>
          <p:cNvSpPr/>
          <p:nvPr/>
        </p:nvSpPr>
        <p:spPr>
          <a:xfrm>
            <a:off x="2509838" y="3303588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9" name="Line 26"/>
          <p:cNvSpPr/>
          <p:nvPr/>
        </p:nvSpPr>
        <p:spPr>
          <a:xfrm>
            <a:off x="2525713" y="3956050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0" name="Line 27"/>
          <p:cNvSpPr/>
          <p:nvPr/>
        </p:nvSpPr>
        <p:spPr>
          <a:xfrm>
            <a:off x="3675063" y="2541588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1" name="Line 28"/>
          <p:cNvSpPr/>
          <p:nvPr/>
        </p:nvSpPr>
        <p:spPr>
          <a:xfrm>
            <a:off x="4733925" y="2681288"/>
            <a:ext cx="2635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2" name="Line 29"/>
          <p:cNvSpPr/>
          <p:nvPr/>
        </p:nvSpPr>
        <p:spPr>
          <a:xfrm>
            <a:off x="4733925" y="2320925"/>
            <a:ext cx="2635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3" name="Line 30"/>
          <p:cNvSpPr/>
          <p:nvPr/>
        </p:nvSpPr>
        <p:spPr>
          <a:xfrm>
            <a:off x="7046913" y="2265363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4" name="Line 31"/>
          <p:cNvSpPr/>
          <p:nvPr/>
        </p:nvSpPr>
        <p:spPr>
          <a:xfrm>
            <a:off x="7046913" y="2667000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5" name="Line 32"/>
          <p:cNvSpPr/>
          <p:nvPr/>
        </p:nvSpPr>
        <p:spPr>
          <a:xfrm>
            <a:off x="3922713" y="3373438"/>
            <a:ext cx="21907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6" name="Line 33"/>
          <p:cNvSpPr/>
          <p:nvPr/>
        </p:nvSpPr>
        <p:spPr>
          <a:xfrm>
            <a:off x="7045325" y="3359150"/>
            <a:ext cx="280988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7" name="Line 34"/>
          <p:cNvSpPr/>
          <p:nvPr/>
        </p:nvSpPr>
        <p:spPr>
          <a:xfrm>
            <a:off x="3922713" y="3941763"/>
            <a:ext cx="544512" cy="14287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8" name="Line 35"/>
          <p:cNvSpPr/>
          <p:nvPr/>
        </p:nvSpPr>
        <p:spPr>
          <a:xfrm>
            <a:off x="6424613" y="3927475"/>
            <a:ext cx="668337" cy="14288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4562</Words>
  <Application>Microsoft Office PowerPoint</Application>
  <PresentationFormat>全屏显示(4:3)</PresentationFormat>
  <Paragraphs>994</Paragraphs>
  <Slides>100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100</vt:i4>
      </vt:variant>
    </vt:vector>
  </HeadingPairs>
  <TitlesOfParts>
    <vt:vector size="119" baseType="lpstr">
      <vt:lpstr>Arial Unicode MS</vt:lpstr>
      <vt:lpstr>仿宋_GB2312</vt:lpstr>
      <vt:lpstr>黑体</vt:lpstr>
      <vt:lpstr>华文新魏</vt:lpstr>
      <vt:lpstr>楷体_GB2312</vt:lpstr>
      <vt:lpstr>隶书</vt:lpstr>
      <vt:lpstr>宋体</vt:lpstr>
      <vt:lpstr>幼圆</vt:lpstr>
      <vt:lpstr>Bookman Old Style</vt:lpstr>
      <vt:lpstr>Calibri</vt:lpstr>
      <vt:lpstr>Century Schoolbook</vt:lpstr>
      <vt:lpstr>Symbol</vt:lpstr>
      <vt:lpstr>Times New Roman</vt:lpstr>
      <vt:lpstr>Wingdings</vt:lpstr>
      <vt:lpstr>默认设计模板</vt:lpstr>
      <vt:lpstr>Equation.3</vt:lpstr>
      <vt:lpstr>Equation.DSMT4</vt:lpstr>
      <vt:lpstr>MSPhotoEd.3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任 子恒</cp:lastModifiedBy>
  <cp:revision>529</cp:revision>
  <dcterms:created xsi:type="dcterms:W3CDTF">1998-11-15T10:17:08Z</dcterms:created>
  <dcterms:modified xsi:type="dcterms:W3CDTF">2018-04-28T11:52:23Z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