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2"/>
  </p:notesMasterIdLst>
  <p:sldIdLst>
    <p:sldId id="256" r:id="rId2"/>
    <p:sldId id="261" r:id="rId3"/>
    <p:sldId id="258" r:id="rId4"/>
    <p:sldId id="259" r:id="rId5"/>
    <p:sldId id="299" r:id="rId6"/>
    <p:sldId id="297" r:id="rId7"/>
    <p:sldId id="298" r:id="rId8"/>
    <p:sldId id="300" r:id="rId9"/>
    <p:sldId id="269" r:id="rId10"/>
    <p:sldId id="278" r:id="rId11"/>
  </p:sldIdLst>
  <p:sldSz cx="9144000" cy="5143500" type="screen16x9"/>
  <p:notesSz cx="6858000" cy="9144000"/>
  <p:embeddedFontLst>
    <p:embeddedFont>
      <p:font typeface="Advent Pro SemiBold" panose="020B0604020202020204" charset="-94"/>
      <p:regular r:id="rId13"/>
      <p:bold r:id="rId14"/>
    </p:embeddedFont>
    <p:embeddedFont>
      <p:font typeface="Corbel Light" panose="020B0303020204020204" pitchFamily="34" charset="0"/>
      <p:regular r:id="rId15"/>
      <p:italic r:id="rId16"/>
    </p:embeddedFont>
    <p:embeddedFont>
      <p:font typeface="Fira Sans Condensed Medium" panose="020B0603050000020004" pitchFamily="34" charset="0"/>
      <p:regular r:id="rId17"/>
      <p:bold r:id="rId18"/>
      <p:italic r:id="rId19"/>
      <p:boldItalic r:id="rId20"/>
    </p:embeddedFont>
    <p:embeddedFont>
      <p:font typeface="Fira Sans Extra Condensed Medium" panose="020B0604020202020204" charset="0"/>
      <p:regular r:id="rId21"/>
      <p:bold r:id="rId22"/>
      <p:italic r:id="rId23"/>
      <p:boldItalic r:id="rId24"/>
    </p:embeddedFont>
    <p:embeddedFont>
      <p:font typeface="Maven Pro" panose="020B0604020202020204" charset="-94"/>
      <p:regular r:id="rId25"/>
      <p:bold r:id="rId26"/>
    </p:embeddedFont>
    <p:embeddedFont>
      <p:font typeface="Share Tech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FCC"/>
    <a:srgbClr val="E898AC"/>
    <a:srgbClr val="002845"/>
    <a:srgbClr val="FF9973"/>
    <a:srgbClr val="F649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468F21-4D6E-4107-AB4D-189A1AEAD7E8}">
  <a:tblStyle styleId="{37468F21-4D6E-4107-AB4D-189A1AEAD7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02" autoAdjust="0"/>
  </p:normalViewPr>
  <p:slideViewPr>
    <p:cSldViewPr snapToGrid="0">
      <p:cViewPr varScale="1">
        <p:scale>
          <a:sx n="100" d="100"/>
          <a:sy n="100" d="100"/>
        </p:scale>
        <p:origin x="946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ic A" userId="516b27e3c3a05dbc" providerId="LiveId" clId="{B826CFAF-42AA-4961-A94C-8D251343EE0E}"/>
    <pc:docChg chg="undo custSel modSld">
      <pc:chgData name="meric A" userId="516b27e3c3a05dbc" providerId="LiveId" clId="{B826CFAF-42AA-4961-A94C-8D251343EE0E}" dt="2022-11-15T17:28:42.543" v="3880" actId="14100"/>
      <pc:docMkLst>
        <pc:docMk/>
      </pc:docMkLst>
      <pc:sldChg chg="modSp">
        <pc:chgData name="meric A" userId="516b27e3c3a05dbc" providerId="LiveId" clId="{B826CFAF-42AA-4961-A94C-8D251343EE0E}" dt="2022-11-15T16:13:43.132" v="1" actId="20577"/>
        <pc:sldMkLst>
          <pc:docMk/>
          <pc:sldMk cId="0" sldId="256"/>
        </pc:sldMkLst>
        <pc:spChg chg="mod">
          <ac:chgData name="meric A" userId="516b27e3c3a05dbc" providerId="LiveId" clId="{B826CFAF-42AA-4961-A94C-8D251343EE0E}" dt="2022-11-15T16:13:43.132" v="1" actId="20577"/>
          <ac:spMkLst>
            <pc:docMk/>
            <pc:sldMk cId="0" sldId="256"/>
            <ac:spMk id="435" creationId="{00000000-0000-0000-0000-000000000000}"/>
          </ac:spMkLst>
        </pc:spChg>
      </pc:sldChg>
      <pc:sldChg chg="modSp mod modAnim">
        <pc:chgData name="meric A" userId="516b27e3c3a05dbc" providerId="LiveId" clId="{B826CFAF-42AA-4961-A94C-8D251343EE0E}" dt="2022-11-15T17:05:51.355" v="1556" actId="20577"/>
        <pc:sldMkLst>
          <pc:docMk/>
          <pc:sldMk cId="0" sldId="258"/>
        </pc:sldMkLst>
        <pc:spChg chg="mod">
          <ac:chgData name="meric A" userId="516b27e3c3a05dbc" providerId="LiveId" clId="{B826CFAF-42AA-4961-A94C-8D251343EE0E}" dt="2022-11-15T16:57:29.941" v="991" actId="20577"/>
          <ac:spMkLst>
            <pc:docMk/>
            <pc:sldMk cId="0" sldId="258"/>
            <ac:spMk id="14" creationId="{0B36DE38-5F77-B869-0A41-36915EF0D0D2}"/>
          </ac:spMkLst>
        </pc:spChg>
        <pc:spChg chg="mod">
          <ac:chgData name="meric A" userId="516b27e3c3a05dbc" providerId="LiveId" clId="{B826CFAF-42AA-4961-A94C-8D251343EE0E}" dt="2022-11-15T17:02:46.043" v="1314" actId="20577"/>
          <ac:spMkLst>
            <pc:docMk/>
            <pc:sldMk cId="0" sldId="258"/>
            <ac:spMk id="15" creationId="{8BF5DEC6-C036-3121-FC84-9C237EC13E0D}"/>
          </ac:spMkLst>
        </pc:spChg>
        <pc:spChg chg="mod">
          <ac:chgData name="meric A" userId="516b27e3c3a05dbc" providerId="LiveId" clId="{B826CFAF-42AA-4961-A94C-8D251343EE0E}" dt="2022-11-15T16:57:19.138" v="975" actId="14100"/>
          <ac:spMkLst>
            <pc:docMk/>
            <pc:sldMk cId="0" sldId="258"/>
            <ac:spMk id="21" creationId="{08E7139F-B2D1-9850-83C7-41ADEE40717B}"/>
          </ac:spMkLst>
        </pc:spChg>
        <pc:spChg chg="mod">
          <ac:chgData name="meric A" userId="516b27e3c3a05dbc" providerId="LiveId" clId="{B826CFAF-42AA-4961-A94C-8D251343EE0E}" dt="2022-11-15T17:05:51.355" v="1556" actId="20577"/>
          <ac:spMkLst>
            <pc:docMk/>
            <pc:sldMk cId="0" sldId="258"/>
            <ac:spMk id="22" creationId="{F5B49DFD-9DC9-17CA-CE10-AD46D6AB632F}"/>
          </ac:spMkLst>
        </pc:spChg>
        <pc:spChg chg="mod">
          <ac:chgData name="meric A" userId="516b27e3c3a05dbc" providerId="LiveId" clId="{B826CFAF-42AA-4961-A94C-8D251343EE0E}" dt="2022-11-15T16:59:46.626" v="1127" actId="20577"/>
          <ac:spMkLst>
            <pc:docMk/>
            <pc:sldMk cId="0" sldId="258"/>
            <ac:spMk id="475" creationId="{00000000-0000-0000-0000-000000000000}"/>
          </ac:spMkLst>
        </pc:spChg>
      </pc:sldChg>
      <pc:sldChg chg="modSp mod modAnim">
        <pc:chgData name="meric A" userId="516b27e3c3a05dbc" providerId="LiveId" clId="{B826CFAF-42AA-4961-A94C-8D251343EE0E}" dt="2022-11-15T16:56:32.548" v="950" actId="20577"/>
        <pc:sldMkLst>
          <pc:docMk/>
          <pc:sldMk cId="0" sldId="259"/>
        </pc:sldMkLst>
        <pc:spChg chg="mod">
          <ac:chgData name="meric A" userId="516b27e3c3a05dbc" providerId="LiveId" clId="{B826CFAF-42AA-4961-A94C-8D251343EE0E}" dt="2022-11-15T16:56:32.548" v="950" actId="20577"/>
          <ac:spMkLst>
            <pc:docMk/>
            <pc:sldMk cId="0" sldId="259"/>
            <ac:spMk id="5" creationId="{125B77D4-DA0D-897C-D08A-EB3571A5F62A}"/>
          </ac:spMkLst>
        </pc:spChg>
        <pc:spChg chg="mod">
          <ac:chgData name="meric A" userId="516b27e3c3a05dbc" providerId="LiveId" clId="{B826CFAF-42AA-4961-A94C-8D251343EE0E}" dt="2022-11-15T16:17:24.412" v="247" actId="20577"/>
          <ac:spMkLst>
            <pc:docMk/>
            <pc:sldMk cId="0" sldId="259"/>
            <ac:spMk id="8" creationId="{D53BD5E4-0133-F70F-A2F4-014A684E0E9F}"/>
          </ac:spMkLst>
        </pc:spChg>
        <pc:spChg chg="mod">
          <ac:chgData name="meric A" userId="516b27e3c3a05dbc" providerId="LiveId" clId="{B826CFAF-42AA-4961-A94C-8D251343EE0E}" dt="2022-11-15T16:18:20.237" v="319" actId="20577"/>
          <ac:spMkLst>
            <pc:docMk/>
            <pc:sldMk cId="0" sldId="259"/>
            <ac:spMk id="52" creationId="{3C772098-0784-4475-E3DA-4CFE78B99196}"/>
          </ac:spMkLst>
        </pc:spChg>
      </pc:sldChg>
      <pc:sldChg chg="modSp mod modAnim">
        <pc:chgData name="meric A" userId="516b27e3c3a05dbc" providerId="LiveId" clId="{B826CFAF-42AA-4961-A94C-8D251343EE0E}" dt="2022-11-15T17:28:42.543" v="3880" actId="14100"/>
        <pc:sldMkLst>
          <pc:docMk/>
          <pc:sldMk cId="0" sldId="269"/>
        </pc:sldMkLst>
        <pc:spChg chg="mod">
          <ac:chgData name="meric A" userId="516b27e3c3a05dbc" providerId="LiveId" clId="{B826CFAF-42AA-4961-A94C-8D251343EE0E}" dt="2022-11-15T17:17:45.092" v="2581" actId="20577"/>
          <ac:spMkLst>
            <pc:docMk/>
            <pc:sldMk cId="0" sldId="269"/>
            <ac:spMk id="1102" creationId="{00000000-0000-0000-0000-000000000000}"/>
          </ac:spMkLst>
        </pc:spChg>
        <pc:spChg chg="mod">
          <ac:chgData name="meric A" userId="516b27e3c3a05dbc" providerId="LiveId" clId="{B826CFAF-42AA-4961-A94C-8D251343EE0E}" dt="2022-11-15T17:24:42.066" v="3370" actId="20577"/>
          <ac:spMkLst>
            <pc:docMk/>
            <pc:sldMk cId="0" sldId="269"/>
            <ac:spMk id="1103" creationId="{00000000-0000-0000-0000-000000000000}"/>
          </ac:spMkLst>
        </pc:spChg>
        <pc:spChg chg="mod">
          <ac:chgData name="meric A" userId="516b27e3c3a05dbc" providerId="LiveId" clId="{B826CFAF-42AA-4961-A94C-8D251343EE0E}" dt="2022-11-15T17:18:32.199" v="2670" actId="20577"/>
          <ac:spMkLst>
            <pc:docMk/>
            <pc:sldMk cId="0" sldId="269"/>
            <ac:spMk id="1104" creationId="{00000000-0000-0000-0000-000000000000}"/>
          </ac:spMkLst>
        </pc:spChg>
        <pc:spChg chg="mod">
          <ac:chgData name="meric A" userId="516b27e3c3a05dbc" providerId="LiveId" clId="{B826CFAF-42AA-4961-A94C-8D251343EE0E}" dt="2022-11-15T17:28:42.543" v="3880" actId="14100"/>
          <ac:spMkLst>
            <pc:docMk/>
            <pc:sldMk cId="0" sldId="269"/>
            <ac:spMk id="1105" creationId="{00000000-0000-0000-0000-000000000000}"/>
          </ac:spMkLst>
        </pc:spChg>
        <pc:spChg chg="mod">
          <ac:chgData name="meric A" userId="516b27e3c3a05dbc" providerId="LiveId" clId="{B826CFAF-42AA-4961-A94C-8D251343EE0E}" dt="2022-11-15T17:17:54.758" v="2594" actId="20577"/>
          <ac:spMkLst>
            <pc:docMk/>
            <pc:sldMk cId="0" sldId="269"/>
            <ac:spMk id="1106" creationId="{00000000-0000-0000-0000-000000000000}"/>
          </ac:spMkLst>
        </pc:spChg>
        <pc:spChg chg="mod">
          <ac:chgData name="meric A" userId="516b27e3c3a05dbc" providerId="LiveId" clId="{B826CFAF-42AA-4961-A94C-8D251343EE0E}" dt="2022-11-15T17:24:15.415" v="3322" actId="20577"/>
          <ac:spMkLst>
            <pc:docMk/>
            <pc:sldMk cId="0" sldId="269"/>
            <ac:spMk id="1107" creationId="{00000000-0000-0000-0000-000000000000}"/>
          </ac:spMkLst>
        </pc:spChg>
        <pc:spChg chg="mod">
          <ac:chgData name="meric A" userId="516b27e3c3a05dbc" providerId="LiveId" clId="{B826CFAF-42AA-4961-A94C-8D251343EE0E}" dt="2022-11-15T17:18:21.267" v="2640" actId="20577"/>
          <ac:spMkLst>
            <pc:docMk/>
            <pc:sldMk cId="0" sldId="269"/>
            <ac:spMk id="1108" creationId="{00000000-0000-0000-0000-000000000000}"/>
          </ac:spMkLst>
        </pc:spChg>
        <pc:spChg chg="mod">
          <ac:chgData name="meric A" userId="516b27e3c3a05dbc" providerId="LiveId" clId="{B826CFAF-42AA-4961-A94C-8D251343EE0E}" dt="2022-11-15T17:26:17.977" v="3592" actId="1076"/>
          <ac:spMkLst>
            <pc:docMk/>
            <pc:sldMk cId="0" sldId="269"/>
            <ac:spMk id="1109" creationId="{00000000-0000-0000-0000-000000000000}"/>
          </ac:spMkLst>
        </pc:spChg>
        <pc:spChg chg="mod">
          <ac:chgData name="meric A" userId="516b27e3c3a05dbc" providerId="LiveId" clId="{B826CFAF-42AA-4961-A94C-8D251343EE0E}" dt="2022-11-15T17:28:17.252" v="3874" actId="20577"/>
          <ac:spMkLst>
            <pc:docMk/>
            <pc:sldMk cId="0" sldId="269"/>
            <ac:spMk id="1112" creationId="{00000000-0000-0000-0000-000000000000}"/>
          </ac:spMkLst>
        </pc:spChg>
        <pc:spChg chg="mod">
          <ac:chgData name="meric A" userId="516b27e3c3a05dbc" providerId="LiveId" clId="{B826CFAF-42AA-4961-A94C-8D251343EE0E}" dt="2022-11-15T17:28:14.260" v="3872" actId="20577"/>
          <ac:spMkLst>
            <pc:docMk/>
            <pc:sldMk cId="0" sldId="269"/>
            <ac:spMk id="1113" creationId="{00000000-0000-0000-0000-000000000000}"/>
          </ac:spMkLst>
        </pc:spChg>
      </pc:sldChg>
      <pc:sldChg chg="modSp">
        <pc:chgData name="meric A" userId="516b27e3c3a05dbc" providerId="LiveId" clId="{B826CFAF-42AA-4961-A94C-8D251343EE0E}" dt="2022-11-15T17:16:55.163" v="2569" actId="20577"/>
        <pc:sldMkLst>
          <pc:docMk/>
          <pc:sldMk cId="0" sldId="278"/>
        </pc:sldMkLst>
        <pc:spChg chg="mod">
          <ac:chgData name="meric A" userId="516b27e3c3a05dbc" providerId="LiveId" clId="{B826CFAF-42AA-4961-A94C-8D251343EE0E}" dt="2022-11-15T17:16:55.163" v="2569" actId="20577"/>
          <ac:spMkLst>
            <pc:docMk/>
            <pc:sldMk cId="0" sldId="278"/>
            <ac:spMk id="1361" creationId="{00000000-0000-0000-0000-000000000000}"/>
          </ac:spMkLst>
        </pc:spChg>
      </pc:sldChg>
      <pc:sldChg chg="modSp mod">
        <pc:chgData name="meric A" userId="516b27e3c3a05dbc" providerId="LiveId" clId="{B826CFAF-42AA-4961-A94C-8D251343EE0E}" dt="2022-11-15T17:10:10.844" v="2175" actId="6549"/>
        <pc:sldMkLst>
          <pc:docMk/>
          <pc:sldMk cId="2361067715" sldId="297"/>
        </pc:sldMkLst>
        <pc:spChg chg="mod">
          <ac:chgData name="meric A" userId="516b27e3c3a05dbc" providerId="LiveId" clId="{B826CFAF-42AA-4961-A94C-8D251343EE0E}" dt="2022-11-15T17:07:19.467" v="1681" actId="20577"/>
          <ac:spMkLst>
            <pc:docMk/>
            <pc:sldMk cId="2361067715" sldId="297"/>
            <ac:spMk id="3" creationId="{279142D4-D2D1-F268-7C48-878FFF30F54F}"/>
          </ac:spMkLst>
        </pc:spChg>
        <pc:spChg chg="mod">
          <ac:chgData name="meric A" userId="516b27e3c3a05dbc" providerId="LiveId" clId="{B826CFAF-42AA-4961-A94C-8D251343EE0E}" dt="2022-11-15T17:10:10.844" v="2175" actId="6549"/>
          <ac:spMkLst>
            <pc:docMk/>
            <pc:sldMk cId="2361067715" sldId="297"/>
            <ac:spMk id="19" creationId="{9A26DDF9-8977-FD27-79D6-A73F180F61E2}"/>
          </ac:spMkLst>
        </pc:spChg>
        <pc:spChg chg="mod">
          <ac:chgData name="meric A" userId="516b27e3c3a05dbc" providerId="LiveId" clId="{B826CFAF-42AA-4961-A94C-8D251343EE0E}" dt="2022-11-15T17:06:11.225" v="1570" actId="20577"/>
          <ac:spMkLst>
            <pc:docMk/>
            <pc:sldMk cId="2361067715" sldId="297"/>
            <ac:spMk id="507" creationId="{00000000-0000-0000-0000-000000000000}"/>
          </ac:spMkLst>
        </pc:spChg>
      </pc:sldChg>
      <pc:sldChg chg="modSp mod">
        <pc:chgData name="meric A" userId="516b27e3c3a05dbc" providerId="LiveId" clId="{B826CFAF-42AA-4961-A94C-8D251343EE0E}" dt="2022-11-15T17:16:15.537" v="2558" actId="20577"/>
        <pc:sldMkLst>
          <pc:docMk/>
          <pc:sldMk cId="1378713018" sldId="298"/>
        </pc:sldMkLst>
        <pc:spChg chg="mod">
          <ac:chgData name="meric A" userId="516b27e3c3a05dbc" providerId="LiveId" clId="{B826CFAF-42AA-4961-A94C-8D251343EE0E}" dt="2022-11-15T17:11:27.517" v="2277" actId="20577"/>
          <ac:spMkLst>
            <pc:docMk/>
            <pc:sldMk cId="1378713018" sldId="298"/>
            <ac:spMk id="3" creationId="{279142D4-D2D1-F268-7C48-878FFF30F54F}"/>
          </ac:spMkLst>
        </pc:spChg>
        <pc:spChg chg="mod">
          <ac:chgData name="meric A" userId="516b27e3c3a05dbc" providerId="LiveId" clId="{B826CFAF-42AA-4961-A94C-8D251343EE0E}" dt="2022-11-15T17:16:15.537" v="2558" actId="20577"/>
          <ac:spMkLst>
            <pc:docMk/>
            <pc:sldMk cId="1378713018" sldId="298"/>
            <ac:spMk id="506" creationId="{00000000-0000-0000-0000-000000000000}"/>
          </ac:spMkLst>
        </pc:spChg>
        <pc:spChg chg="mod">
          <ac:chgData name="meric A" userId="516b27e3c3a05dbc" providerId="LiveId" clId="{B826CFAF-42AA-4961-A94C-8D251343EE0E}" dt="2022-11-15T17:11:39.792" v="2296" actId="6549"/>
          <ac:spMkLst>
            <pc:docMk/>
            <pc:sldMk cId="1378713018" sldId="298"/>
            <ac:spMk id="50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7692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4886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49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9" r:id="rId4"/>
    <p:sldLayoutId id="2147483663" r:id="rId5"/>
    <p:sldLayoutId id="2147483665" r:id="rId6"/>
    <p:sldLayoutId id="2147483667" r:id="rId7"/>
    <p:sldLayoutId id="2147483668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49959" y="2873177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DOCUMENT </a:t>
            </a:r>
            <a:r>
              <a:rPr lang="en" sz="3200" dirty="0"/>
              <a:t> </a:t>
            </a:r>
            <a:r>
              <a:rPr lang="en-US" sz="3200" dirty="0">
                <a:solidFill>
                  <a:schemeClr val="accent2"/>
                </a:solidFill>
              </a:rPr>
              <a:t>PRODUCTION</a:t>
            </a:r>
            <a:r>
              <a:rPr lang="en" sz="3200" dirty="0"/>
              <a:t> </a:t>
            </a:r>
            <a:r>
              <a:rPr lang="en-US" sz="3200" dirty="0"/>
              <a:t>AND</a:t>
            </a:r>
            <a:r>
              <a:rPr lang="tr-TR" sz="3200" dirty="0"/>
              <a:t> </a:t>
            </a:r>
            <a:r>
              <a:rPr lang="en-US" sz="3200" dirty="0">
                <a:solidFill>
                  <a:schemeClr val="accent2"/>
                </a:solidFill>
              </a:rPr>
              <a:t>CONFIRMATION</a:t>
            </a:r>
            <a:endParaRPr sz="3200"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462149" y="764986"/>
            <a:ext cx="6269307" cy="22505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br>
              <a:rPr lang="tr-TR" sz="6600" dirty="0"/>
            </a:br>
            <a:r>
              <a:rPr lang="en-US" sz="6600" dirty="0">
                <a:solidFill>
                  <a:schemeClr val="accent2"/>
                </a:solidFill>
              </a:rPr>
              <a:t>N</a:t>
            </a:r>
            <a:r>
              <a:rPr lang="en-US" sz="6600" dirty="0"/>
              <a:t>ON-</a:t>
            </a:r>
            <a:r>
              <a:rPr lang="en-US" sz="6600" dirty="0">
                <a:solidFill>
                  <a:schemeClr val="accent2"/>
                </a:solidFill>
              </a:rPr>
              <a:t>F</a:t>
            </a:r>
            <a:r>
              <a:rPr lang="en-US" sz="6600" dirty="0"/>
              <a:t>UN</a:t>
            </a:r>
            <a:r>
              <a:rPr lang="tr-TR" sz="6600" dirty="0"/>
              <a:t>G</a:t>
            </a:r>
            <a:r>
              <a:rPr lang="en-US" sz="6600" dirty="0"/>
              <a:t>ABLE</a:t>
            </a:r>
            <a:r>
              <a:rPr lang="tr-TR" sz="6600" dirty="0"/>
              <a:t> </a:t>
            </a:r>
            <a:r>
              <a:rPr lang="en-US" sz="6600" dirty="0">
                <a:solidFill>
                  <a:schemeClr val="accent2"/>
                </a:solidFill>
              </a:rPr>
              <a:t>D</a:t>
            </a:r>
            <a:r>
              <a:rPr lang="en-US" sz="6600" dirty="0"/>
              <a:t>OCUMENT</a:t>
            </a:r>
            <a:r>
              <a:rPr lang="tr-TR" sz="6600" dirty="0"/>
              <a:t>  </a:t>
            </a:r>
            <a:r>
              <a:rPr lang="tr-TR" sz="6600" dirty="0">
                <a:solidFill>
                  <a:schemeClr val="accent2"/>
                </a:solidFill>
              </a:rPr>
              <a:t>T</a:t>
            </a:r>
            <a:r>
              <a:rPr lang="en-US" sz="6600" dirty="0"/>
              <a:t>OKEN </a:t>
            </a:r>
            <a:endParaRPr sz="66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361;p47">
            <a:extLst>
              <a:ext uri="{FF2B5EF4-FFF2-40B4-BE49-F238E27FC236}">
                <a16:creationId xmlns:a16="http://schemas.microsoft.com/office/drawing/2014/main" id="{70E6158C-FB7F-1E0A-FC47-A77B2E54CA91}"/>
              </a:ext>
            </a:extLst>
          </p:cNvPr>
          <p:cNvSpPr txBox="1">
            <a:spLocks/>
          </p:cNvSpPr>
          <p:nvPr/>
        </p:nvSpPr>
        <p:spPr>
          <a:xfrm>
            <a:off x="7731457" y="4510585"/>
            <a:ext cx="1423778" cy="6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tr-TR" sz="2800" dirty="0"/>
              <a:t>WAHAP3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" grpId="0" build="p"/>
      <p:bldP spid="4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FE14836-6FC5-2BFC-1172-78F3492280CD}"/>
              </a:ext>
            </a:extLst>
          </p:cNvPr>
          <p:cNvSpPr/>
          <p:nvPr/>
        </p:nvSpPr>
        <p:spPr>
          <a:xfrm>
            <a:off x="2040340" y="3800901"/>
            <a:ext cx="4618660" cy="921224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139945" y="564190"/>
            <a:ext cx="461866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Thank</a:t>
            </a:r>
            <a:r>
              <a:rPr lang="tr-TR" dirty="0"/>
              <a:t> </a:t>
            </a:r>
            <a:r>
              <a:rPr lang="tr-TR" dirty="0" err="1"/>
              <a:t>you</a:t>
            </a:r>
            <a:endParaRPr dirty="0"/>
          </a:p>
        </p:txBody>
      </p:sp>
      <p:sp>
        <p:nvSpPr>
          <p:cNvPr id="1362" name="Google Shape;1362;p47"/>
          <p:cNvSpPr txBox="1">
            <a:spLocks noGrp="1"/>
          </p:cNvSpPr>
          <p:nvPr>
            <p:ph type="subTitle" idx="1"/>
          </p:nvPr>
        </p:nvSpPr>
        <p:spPr>
          <a:xfrm>
            <a:off x="2641211" y="4059959"/>
            <a:ext cx="3564177" cy="4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b="1" dirty="0">
                <a:solidFill>
                  <a:srgbClr val="00CFCC"/>
                </a:solidFill>
                <a:latin typeface="Corbel Light" panose="020B0303020204020204" pitchFamily="34" charset="0"/>
              </a:rPr>
              <a:t>linktr.ee/tobbetublockchain</a:t>
            </a:r>
            <a:endParaRPr sz="2400" b="1" dirty="0">
              <a:solidFill>
                <a:srgbClr val="00CFCC"/>
              </a:solidFill>
              <a:latin typeface="Corbel Light" panose="020B0303020204020204" pitchFamily="34" charset="0"/>
            </a:endParaRPr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011243" y="-64012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47"/>
          <p:cNvSpPr/>
          <p:nvPr/>
        </p:nvSpPr>
        <p:spPr>
          <a:xfrm>
            <a:off x="3377208" y="1748096"/>
            <a:ext cx="523800" cy="5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47"/>
          <p:cNvSpPr/>
          <p:nvPr/>
        </p:nvSpPr>
        <p:spPr>
          <a:xfrm>
            <a:off x="4221258" y="1748096"/>
            <a:ext cx="523800" cy="52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47"/>
          <p:cNvSpPr/>
          <p:nvPr/>
        </p:nvSpPr>
        <p:spPr>
          <a:xfrm>
            <a:off x="5065308" y="1748096"/>
            <a:ext cx="523800" cy="52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4" name="Google Shape;1374;p47"/>
          <p:cNvGrpSpPr/>
          <p:nvPr/>
        </p:nvGrpSpPr>
        <p:grpSpPr>
          <a:xfrm>
            <a:off x="3508290" y="1879182"/>
            <a:ext cx="261630" cy="261630"/>
            <a:chOff x="3368074" y="3882537"/>
            <a:chExt cx="215298" cy="215298"/>
          </a:xfrm>
        </p:grpSpPr>
        <p:sp>
          <p:nvSpPr>
            <p:cNvPr id="1375" name="Google Shape;1375;p4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8" name="Google Shape;1378;p47"/>
          <p:cNvSpPr/>
          <p:nvPr/>
        </p:nvSpPr>
        <p:spPr>
          <a:xfrm>
            <a:off x="5167031" y="1879169"/>
            <a:ext cx="320355" cy="261656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9" name="Google Shape;1379;p47"/>
          <p:cNvGrpSpPr/>
          <p:nvPr/>
        </p:nvGrpSpPr>
        <p:grpSpPr>
          <a:xfrm>
            <a:off x="4336864" y="1879171"/>
            <a:ext cx="292574" cy="261652"/>
            <a:chOff x="3824739" y="3890112"/>
            <a:chExt cx="208105" cy="186110"/>
          </a:xfrm>
        </p:grpSpPr>
        <p:sp>
          <p:nvSpPr>
            <p:cNvPr id="1380" name="Google Shape;1380;p4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361;p47">
            <a:extLst>
              <a:ext uri="{FF2B5EF4-FFF2-40B4-BE49-F238E27FC236}">
                <a16:creationId xmlns:a16="http://schemas.microsoft.com/office/drawing/2014/main" id="{437635C0-ADD5-1E01-BD76-630ABCBAB94D}"/>
              </a:ext>
            </a:extLst>
          </p:cNvPr>
          <p:cNvSpPr txBox="1">
            <a:spLocks/>
          </p:cNvSpPr>
          <p:nvPr/>
        </p:nvSpPr>
        <p:spPr>
          <a:xfrm>
            <a:off x="7731457" y="4510585"/>
            <a:ext cx="1423778" cy="6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tr-TR" sz="2800" dirty="0"/>
              <a:t>WAHAP3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C829F9B-3917-52FC-C124-CC1F777D8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292" y="2762543"/>
            <a:ext cx="1284016" cy="1284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" grpId="0"/>
      <p:bldP spid="1362" grpId="0" build="p"/>
      <p:bldP spid="1371" grpId="0" animBg="1"/>
      <p:bldP spid="1372" grpId="0" animBg="1"/>
      <p:bldP spid="1373" grpId="0" animBg="1"/>
      <p:bldP spid="137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610;p30">
            <a:extLst>
              <a:ext uri="{FF2B5EF4-FFF2-40B4-BE49-F238E27FC236}">
                <a16:creationId xmlns:a16="http://schemas.microsoft.com/office/drawing/2014/main" id="{F41A6305-4BE0-A8E3-8AEE-44B0C62C2454}"/>
              </a:ext>
            </a:extLst>
          </p:cNvPr>
          <p:cNvSpPr/>
          <p:nvPr/>
        </p:nvSpPr>
        <p:spPr>
          <a:xfrm>
            <a:off x="4541235" y="3240171"/>
            <a:ext cx="748543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611;p30">
            <a:extLst>
              <a:ext uri="{FF2B5EF4-FFF2-40B4-BE49-F238E27FC236}">
                <a16:creationId xmlns:a16="http://schemas.microsoft.com/office/drawing/2014/main" id="{79E16EE2-EC10-F0E5-3C12-09EBE23BCD56}"/>
              </a:ext>
            </a:extLst>
          </p:cNvPr>
          <p:cNvSpPr/>
          <p:nvPr/>
        </p:nvSpPr>
        <p:spPr>
          <a:xfrm>
            <a:off x="3115040" y="3245564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358474" y="70768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AIMS</a:t>
            </a:r>
            <a:endParaRPr sz="3000"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5511283" y="2030832"/>
            <a:ext cx="2927772" cy="758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dirty="0"/>
              <a:t>To make the documents unchangeable and add them immediately to the blockchain.</a:t>
            </a:r>
            <a:endParaRPr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272955" y="869062"/>
            <a:ext cx="2580789" cy="644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reduce confirmation process and production cost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5549991" y="976617"/>
            <a:ext cx="2952967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prevent forgery and fraud.</a:t>
            </a:r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119921" y="2074411"/>
            <a:ext cx="2746435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/>
            <a:r>
              <a:rPr lang="en-US" dirty="0"/>
              <a:t>To reduce to liability to a third person during confirmation process </a:t>
            </a:r>
            <a:r>
              <a:rPr lang="tr-TR" dirty="0"/>
              <a:t>.</a:t>
            </a:r>
            <a:endParaRPr dirty="0"/>
          </a:p>
        </p:txBody>
      </p:sp>
      <p:sp>
        <p:nvSpPr>
          <p:cNvPr id="609" name="Google Shape;609;p30"/>
          <p:cNvSpPr/>
          <p:nvPr/>
        </p:nvSpPr>
        <p:spPr>
          <a:xfrm>
            <a:off x="3115040" y="848286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115040" y="2065507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513490" y="848286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2" name="Google Shape;612;p30"/>
          <p:cNvSpPr/>
          <p:nvPr/>
        </p:nvSpPr>
        <p:spPr>
          <a:xfrm>
            <a:off x="4521274" y="2065507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3838940" y="1210236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3929555" y="1119621"/>
            <a:ext cx="493321" cy="13984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3838940" y="2427457"/>
            <a:ext cx="682334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22" name="Google Shape;622;p30"/>
          <p:cNvGrpSpPr/>
          <p:nvPr/>
        </p:nvGrpSpPr>
        <p:grpSpPr>
          <a:xfrm>
            <a:off x="4659206" y="3338731"/>
            <a:ext cx="526731" cy="526779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3222039" y="964669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497;p27">
            <a:extLst>
              <a:ext uri="{FF2B5EF4-FFF2-40B4-BE49-F238E27FC236}">
                <a16:creationId xmlns:a16="http://schemas.microsoft.com/office/drawing/2014/main" id="{6A24FA8F-FF82-3680-F132-CAF42487A728}"/>
              </a:ext>
            </a:extLst>
          </p:cNvPr>
          <p:cNvGrpSpPr/>
          <p:nvPr/>
        </p:nvGrpSpPr>
        <p:grpSpPr>
          <a:xfrm>
            <a:off x="4595644" y="2181005"/>
            <a:ext cx="583817" cy="580314"/>
            <a:chOff x="3541011" y="3367320"/>
            <a:chExt cx="348257" cy="346188"/>
          </a:xfrm>
        </p:grpSpPr>
        <p:sp>
          <p:nvSpPr>
            <p:cNvPr id="13" name="Google Shape;498;p27">
              <a:extLst>
                <a:ext uri="{FF2B5EF4-FFF2-40B4-BE49-F238E27FC236}">
                  <a16:creationId xmlns:a16="http://schemas.microsoft.com/office/drawing/2014/main" id="{A9D09C30-DEB6-913F-9B9C-B3895C73DE10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499;p27">
              <a:extLst>
                <a:ext uri="{FF2B5EF4-FFF2-40B4-BE49-F238E27FC236}">
                  <a16:creationId xmlns:a16="http://schemas.microsoft.com/office/drawing/2014/main" id="{A85FDC56-0D90-CDF4-D048-14AB0F30434F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00;p27">
              <a:extLst>
                <a:ext uri="{FF2B5EF4-FFF2-40B4-BE49-F238E27FC236}">
                  <a16:creationId xmlns:a16="http://schemas.microsoft.com/office/drawing/2014/main" id="{CE33F370-94E1-C02C-1C03-5004FD1F66E2}"/>
                </a:ext>
              </a:extLst>
            </p:cNvPr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1;p27">
              <a:extLst>
                <a:ext uri="{FF2B5EF4-FFF2-40B4-BE49-F238E27FC236}">
                  <a16:creationId xmlns:a16="http://schemas.microsoft.com/office/drawing/2014/main" id="{647E17A1-FFEC-18AD-5BDA-FB5301A500F4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1040;p60">
            <a:extLst>
              <a:ext uri="{FF2B5EF4-FFF2-40B4-BE49-F238E27FC236}">
                <a16:creationId xmlns:a16="http://schemas.microsoft.com/office/drawing/2014/main" id="{A18461FF-E4FA-AFC1-F077-6204E5531DCD}"/>
              </a:ext>
            </a:extLst>
          </p:cNvPr>
          <p:cNvGrpSpPr/>
          <p:nvPr/>
        </p:nvGrpSpPr>
        <p:grpSpPr>
          <a:xfrm>
            <a:off x="3228305" y="2187378"/>
            <a:ext cx="502082" cy="467660"/>
            <a:chOff x="7070872" y="2410871"/>
            <a:chExt cx="398321" cy="371013"/>
          </a:xfrm>
        </p:grpSpPr>
        <p:sp>
          <p:nvSpPr>
            <p:cNvPr id="18" name="Google Shape;11041;p60">
              <a:extLst>
                <a:ext uri="{FF2B5EF4-FFF2-40B4-BE49-F238E27FC236}">
                  <a16:creationId xmlns:a16="http://schemas.microsoft.com/office/drawing/2014/main" id="{74449435-1710-98F4-E00E-61E1DBEB59FF}"/>
                </a:ext>
              </a:extLst>
            </p:cNvPr>
            <p:cNvSpPr/>
            <p:nvPr/>
          </p:nvSpPr>
          <p:spPr>
            <a:xfrm>
              <a:off x="7204643" y="2603364"/>
              <a:ext cx="123586" cy="107641"/>
            </a:xfrm>
            <a:custGeom>
              <a:avLst/>
              <a:gdLst/>
              <a:ahLst/>
              <a:cxnLst/>
              <a:rect l="l" t="t" r="r" b="b"/>
              <a:pathLst>
                <a:path w="3883" h="3382" extrusionOk="0">
                  <a:moveTo>
                    <a:pt x="1942" y="1"/>
                  </a:moveTo>
                  <a:cubicBezTo>
                    <a:pt x="1846" y="1"/>
                    <a:pt x="1751" y="96"/>
                    <a:pt x="1751" y="203"/>
                  </a:cubicBezTo>
                  <a:lnTo>
                    <a:pt x="1751" y="2072"/>
                  </a:lnTo>
                  <a:lnTo>
                    <a:pt x="132" y="3013"/>
                  </a:lnTo>
                  <a:cubicBezTo>
                    <a:pt x="37" y="3072"/>
                    <a:pt x="1" y="3192"/>
                    <a:pt x="60" y="3287"/>
                  </a:cubicBezTo>
                  <a:cubicBezTo>
                    <a:pt x="84" y="3346"/>
                    <a:pt x="156" y="3382"/>
                    <a:pt x="215" y="3382"/>
                  </a:cubicBezTo>
                  <a:cubicBezTo>
                    <a:pt x="251" y="3382"/>
                    <a:pt x="298" y="3370"/>
                    <a:pt x="322" y="3358"/>
                  </a:cubicBezTo>
                  <a:lnTo>
                    <a:pt x="1942" y="2418"/>
                  </a:lnTo>
                  <a:lnTo>
                    <a:pt x="3573" y="3358"/>
                  </a:lnTo>
                  <a:cubicBezTo>
                    <a:pt x="3596" y="3370"/>
                    <a:pt x="3632" y="3382"/>
                    <a:pt x="3668" y="3382"/>
                  </a:cubicBezTo>
                  <a:cubicBezTo>
                    <a:pt x="3751" y="3382"/>
                    <a:pt x="3811" y="3358"/>
                    <a:pt x="3835" y="3287"/>
                  </a:cubicBezTo>
                  <a:cubicBezTo>
                    <a:pt x="3882" y="3192"/>
                    <a:pt x="3847" y="3072"/>
                    <a:pt x="3763" y="3013"/>
                  </a:cubicBezTo>
                  <a:lnTo>
                    <a:pt x="2144" y="2072"/>
                  </a:lnTo>
                  <a:lnTo>
                    <a:pt x="2144" y="203"/>
                  </a:lnTo>
                  <a:cubicBezTo>
                    <a:pt x="2144" y="96"/>
                    <a:pt x="2049" y="1"/>
                    <a:pt x="1942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042;p60">
              <a:extLst>
                <a:ext uri="{FF2B5EF4-FFF2-40B4-BE49-F238E27FC236}">
                  <a16:creationId xmlns:a16="http://schemas.microsoft.com/office/drawing/2014/main" id="{90C83700-107C-EB70-4332-1B7853956D1E}"/>
                </a:ext>
              </a:extLst>
            </p:cNvPr>
            <p:cNvSpPr/>
            <p:nvPr/>
          </p:nvSpPr>
          <p:spPr>
            <a:xfrm>
              <a:off x="7203147" y="2410871"/>
              <a:ext cx="133421" cy="178902"/>
            </a:xfrm>
            <a:custGeom>
              <a:avLst/>
              <a:gdLst/>
              <a:ahLst/>
              <a:cxnLst/>
              <a:rect l="l" t="t" r="r" b="b"/>
              <a:pathLst>
                <a:path w="4192" h="5621" extrusionOk="0">
                  <a:moveTo>
                    <a:pt x="2131" y="405"/>
                  </a:moveTo>
                  <a:cubicBezTo>
                    <a:pt x="2631" y="405"/>
                    <a:pt x="3048" y="822"/>
                    <a:pt x="3048" y="1322"/>
                  </a:cubicBezTo>
                  <a:lnTo>
                    <a:pt x="3048" y="1441"/>
                  </a:lnTo>
                  <a:lnTo>
                    <a:pt x="3036" y="1441"/>
                  </a:lnTo>
                  <a:cubicBezTo>
                    <a:pt x="2762" y="1381"/>
                    <a:pt x="2679" y="1012"/>
                    <a:pt x="2679" y="1012"/>
                  </a:cubicBezTo>
                  <a:cubicBezTo>
                    <a:pt x="2667" y="941"/>
                    <a:pt x="2608" y="881"/>
                    <a:pt x="2524" y="858"/>
                  </a:cubicBezTo>
                  <a:cubicBezTo>
                    <a:pt x="2515" y="856"/>
                    <a:pt x="2506" y="855"/>
                    <a:pt x="2497" y="855"/>
                  </a:cubicBezTo>
                  <a:cubicBezTo>
                    <a:pt x="2435" y="855"/>
                    <a:pt x="2375" y="889"/>
                    <a:pt x="2334" y="941"/>
                  </a:cubicBezTo>
                  <a:cubicBezTo>
                    <a:pt x="1977" y="1417"/>
                    <a:pt x="1191" y="1429"/>
                    <a:pt x="1179" y="1429"/>
                  </a:cubicBezTo>
                  <a:cubicBezTo>
                    <a:pt x="1143" y="1429"/>
                    <a:pt x="1131" y="1429"/>
                    <a:pt x="1119" y="1441"/>
                  </a:cubicBezTo>
                  <a:lnTo>
                    <a:pt x="1119" y="1322"/>
                  </a:lnTo>
                  <a:cubicBezTo>
                    <a:pt x="1119" y="822"/>
                    <a:pt x="1536" y="405"/>
                    <a:pt x="2036" y="405"/>
                  </a:cubicBezTo>
                  <a:close/>
                  <a:moveTo>
                    <a:pt x="976" y="1965"/>
                  </a:moveTo>
                  <a:lnTo>
                    <a:pt x="976" y="2215"/>
                  </a:lnTo>
                  <a:cubicBezTo>
                    <a:pt x="941" y="2191"/>
                    <a:pt x="905" y="2143"/>
                    <a:pt x="905" y="2084"/>
                  </a:cubicBezTo>
                  <a:cubicBezTo>
                    <a:pt x="905" y="2036"/>
                    <a:pt x="917" y="2012"/>
                    <a:pt x="953" y="1977"/>
                  </a:cubicBezTo>
                  <a:cubicBezTo>
                    <a:pt x="965" y="1977"/>
                    <a:pt x="965" y="1977"/>
                    <a:pt x="976" y="1965"/>
                  </a:cubicBezTo>
                  <a:close/>
                  <a:moveTo>
                    <a:pt x="3215" y="1977"/>
                  </a:moveTo>
                  <a:cubicBezTo>
                    <a:pt x="3239" y="2012"/>
                    <a:pt x="3251" y="2048"/>
                    <a:pt x="3251" y="2084"/>
                  </a:cubicBezTo>
                  <a:cubicBezTo>
                    <a:pt x="3251" y="2143"/>
                    <a:pt x="3227" y="2179"/>
                    <a:pt x="3191" y="2215"/>
                  </a:cubicBezTo>
                  <a:lnTo>
                    <a:pt x="3191" y="1977"/>
                  </a:lnTo>
                  <a:close/>
                  <a:moveTo>
                    <a:pt x="2441" y="1393"/>
                  </a:moveTo>
                  <a:cubicBezTo>
                    <a:pt x="2512" y="1536"/>
                    <a:pt x="2631" y="1679"/>
                    <a:pt x="2810" y="1750"/>
                  </a:cubicBezTo>
                  <a:lnTo>
                    <a:pt x="2810" y="2322"/>
                  </a:lnTo>
                  <a:cubicBezTo>
                    <a:pt x="2810" y="2679"/>
                    <a:pt x="2524" y="2941"/>
                    <a:pt x="2191" y="2941"/>
                  </a:cubicBezTo>
                  <a:lnTo>
                    <a:pt x="2012" y="2941"/>
                  </a:lnTo>
                  <a:cubicBezTo>
                    <a:pt x="1667" y="2941"/>
                    <a:pt x="1381" y="2667"/>
                    <a:pt x="1381" y="2322"/>
                  </a:cubicBezTo>
                  <a:lnTo>
                    <a:pt x="1381" y="1798"/>
                  </a:lnTo>
                  <a:cubicBezTo>
                    <a:pt x="1631" y="1774"/>
                    <a:pt x="2096" y="1679"/>
                    <a:pt x="2441" y="1393"/>
                  </a:cubicBezTo>
                  <a:close/>
                  <a:moveTo>
                    <a:pt x="2286" y="3346"/>
                  </a:moveTo>
                  <a:lnTo>
                    <a:pt x="2286" y="3453"/>
                  </a:lnTo>
                  <a:lnTo>
                    <a:pt x="2310" y="3453"/>
                  </a:lnTo>
                  <a:lnTo>
                    <a:pt x="2084" y="3679"/>
                  </a:lnTo>
                  <a:lnTo>
                    <a:pt x="1869" y="3477"/>
                  </a:lnTo>
                  <a:lnTo>
                    <a:pt x="1869" y="3346"/>
                  </a:lnTo>
                  <a:close/>
                  <a:moveTo>
                    <a:pt x="2048" y="0"/>
                  </a:moveTo>
                  <a:cubicBezTo>
                    <a:pt x="1322" y="0"/>
                    <a:pt x="726" y="596"/>
                    <a:pt x="726" y="1322"/>
                  </a:cubicBezTo>
                  <a:lnTo>
                    <a:pt x="726" y="1667"/>
                  </a:lnTo>
                  <a:cubicBezTo>
                    <a:pt x="607" y="1774"/>
                    <a:pt x="512" y="1917"/>
                    <a:pt x="512" y="2096"/>
                  </a:cubicBezTo>
                  <a:cubicBezTo>
                    <a:pt x="512" y="2393"/>
                    <a:pt x="738" y="2632"/>
                    <a:pt x="1036" y="2643"/>
                  </a:cubicBezTo>
                  <a:cubicBezTo>
                    <a:pt x="1107" y="2882"/>
                    <a:pt x="1274" y="3096"/>
                    <a:pt x="1500" y="3215"/>
                  </a:cubicBezTo>
                  <a:lnTo>
                    <a:pt x="1500" y="3322"/>
                  </a:lnTo>
                  <a:lnTo>
                    <a:pt x="691" y="3632"/>
                  </a:lnTo>
                  <a:cubicBezTo>
                    <a:pt x="619" y="3655"/>
                    <a:pt x="0" y="3917"/>
                    <a:pt x="0" y="4715"/>
                  </a:cubicBezTo>
                  <a:lnTo>
                    <a:pt x="0" y="5418"/>
                  </a:lnTo>
                  <a:cubicBezTo>
                    <a:pt x="0" y="5525"/>
                    <a:pt x="84" y="5608"/>
                    <a:pt x="191" y="5608"/>
                  </a:cubicBezTo>
                  <a:lnTo>
                    <a:pt x="691" y="5608"/>
                  </a:lnTo>
                  <a:cubicBezTo>
                    <a:pt x="798" y="5608"/>
                    <a:pt x="893" y="5525"/>
                    <a:pt x="893" y="5418"/>
                  </a:cubicBezTo>
                  <a:cubicBezTo>
                    <a:pt x="893" y="5310"/>
                    <a:pt x="798" y="5227"/>
                    <a:pt x="691" y="5227"/>
                  </a:cubicBezTo>
                  <a:lnTo>
                    <a:pt x="393" y="5227"/>
                  </a:lnTo>
                  <a:lnTo>
                    <a:pt x="393" y="4715"/>
                  </a:lnTo>
                  <a:cubicBezTo>
                    <a:pt x="393" y="4167"/>
                    <a:pt x="834" y="4013"/>
                    <a:pt x="846" y="4001"/>
                  </a:cubicBezTo>
                  <a:lnTo>
                    <a:pt x="857" y="4001"/>
                  </a:lnTo>
                  <a:lnTo>
                    <a:pt x="1608" y="3715"/>
                  </a:lnTo>
                  <a:lnTo>
                    <a:pt x="1989" y="4108"/>
                  </a:lnTo>
                  <a:cubicBezTo>
                    <a:pt x="2024" y="4132"/>
                    <a:pt x="2084" y="4167"/>
                    <a:pt x="2119" y="4167"/>
                  </a:cubicBezTo>
                  <a:cubicBezTo>
                    <a:pt x="2179" y="4167"/>
                    <a:pt x="2227" y="4132"/>
                    <a:pt x="2262" y="4108"/>
                  </a:cubicBezTo>
                  <a:lnTo>
                    <a:pt x="2631" y="3715"/>
                  </a:lnTo>
                  <a:lnTo>
                    <a:pt x="3370" y="4013"/>
                  </a:lnTo>
                  <a:lnTo>
                    <a:pt x="3393" y="4013"/>
                  </a:lnTo>
                  <a:cubicBezTo>
                    <a:pt x="3405" y="4013"/>
                    <a:pt x="3834" y="4179"/>
                    <a:pt x="3834" y="4727"/>
                  </a:cubicBezTo>
                  <a:lnTo>
                    <a:pt x="3834" y="5239"/>
                  </a:lnTo>
                  <a:lnTo>
                    <a:pt x="1334" y="5239"/>
                  </a:lnTo>
                  <a:cubicBezTo>
                    <a:pt x="1227" y="5239"/>
                    <a:pt x="1143" y="5322"/>
                    <a:pt x="1143" y="5430"/>
                  </a:cubicBezTo>
                  <a:cubicBezTo>
                    <a:pt x="1143" y="5537"/>
                    <a:pt x="1227" y="5620"/>
                    <a:pt x="1334" y="5620"/>
                  </a:cubicBezTo>
                  <a:lnTo>
                    <a:pt x="4048" y="5620"/>
                  </a:lnTo>
                  <a:cubicBezTo>
                    <a:pt x="4108" y="5608"/>
                    <a:pt x="4191" y="5525"/>
                    <a:pt x="4191" y="5418"/>
                  </a:cubicBezTo>
                  <a:lnTo>
                    <a:pt x="4191" y="4715"/>
                  </a:lnTo>
                  <a:cubicBezTo>
                    <a:pt x="4191" y="3917"/>
                    <a:pt x="3572" y="3655"/>
                    <a:pt x="3501" y="3632"/>
                  </a:cubicBezTo>
                  <a:lnTo>
                    <a:pt x="2703" y="3322"/>
                  </a:lnTo>
                  <a:lnTo>
                    <a:pt x="2703" y="3215"/>
                  </a:lnTo>
                  <a:cubicBezTo>
                    <a:pt x="2917" y="3096"/>
                    <a:pt x="3084" y="2882"/>
                    <a:pt x="3167" y="2643"/>
                  </a:cubicBezTo>
                  <a:cubicBezTo>
                    <a:pt x="3453" y="2620"/>
                    <a:pt x="3679" y="2382"/>
                    <a:pt x="3679" y="2096"/>
                  </a:cubicBezTo>
                  <a:cubicBezTo>
                    <a:pt x="3679" y="1917"/>
                    <a:pt x="3596" y="1774"/>
                    <a:pt x="3465" y="1667"/>
                  </a:cubicBezTo>
                  <a:lnTo>
                    <a:pt x="3465" y="1322"/>
                  </a:lnTo>
                  <a:cubicBezTo>
                    <a:pt x="3465" y="596"/>
                    <a:pt x="2870" y="0"/>
                    <a:pt x="2143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043;p60">
              <a:extLst>
                <a:ext uri="{FF2B5EF4-FFF2-40B4-BE49-F238E27FC236}">
                  <a16:creationId xmlns:a16="http://schemas.microsoft.com/office/drawing/2014/main" id="{F64EA485-9C4A-4811-9FE0-4F207C67E069}"/>
                </a:ext>
              </a:extLst>
            </p:cNvPr>
            <p:cNvSpPr/>
            <p:nvPr/>
          </p:nvSpPr>
          <p:spPr>
            <a:xfrm>
              <a:off x="7334245" y="2602600"/>
              <a:ext cx="134949" cy="179284"/>
            </a:xfrm>
            <a:custGeom>
              <a:avLst/>
              <a:gdLst/>
              <a:ahLst/>
              <a:cxnLst/>
              <a:rect l="l" t="t" r="r" b="b"/>
              <a:pathLst>
                <a:path w="4240" h="5633" extrusionOk="0">
                  <a:moveTo>
                    <a:pt x="2144" y="394"/>
                  </a:moveTo>
                  <a:cubicBezTo>
                    <a:pt x="2656" y="394"/>
                    <a:pt x="3073" y="810"/>
                    <a:pt x="3073" y="1311"/>
                  </a:cubicBezTo>
                  <a:lnTo>
                    <a:pt x="3073" y="1430"/>
                  </a:lnTo>
                  <a:lnTo>
                    <a:pt x="3049" y="1430"/>
                  </a:lnTo>
                  <a:cubicBezTo>
                    <a:pt x="2787" y="1370"/>
                    <a:pt x="2692" y="1001"/>
                    <a:pt x="2692" y="1001"/>
                  </a:cubicBezTo>
                  <a:cubicBezTo>
                    <a:pt x="2680" y="930"/>
                    <a:pt x="2620" y="870"/>
                    <a:pt x="2549" y="846"/>
                  </a:cubicBezTo>
                  <a:cubicBezTo>
                    <a:pt x="2539" y="845"/>
                    <a:pt x="2530" y="844"/>
                    <a:pt x="2521" y="844"/>
                  </a:cubicBezTo>
                  <a:cubicBezTo>
                    <a:pt x="2456" y="844"/>
                    <a:pt x="2389" y="878"/>
                    <a:pt x="2358" y="930"/>
                  </a:cubicBezTo>
                  <a:cubicBezTo>
                    <a:pt x="2001" y="1418"/>
                    <a:pt x="1203" y="1430"/>
                    <a:pt x="1191" y="1430"/>
                  </a:cubicBezTo>
                  <a:lnTo>
                    <a:pt x="1132" y="1430"/>
                  </a:lnTo>
                  <a:lnTo>
                    <a:pt x="1132" y="1311"/>
                  </a:lnTo>
                  <a:cubicBezTo>
                    <a:pt x="1132" y="810"/>
                    <a:pt x="1549" y="394"/>
                    <a:pt x="2061" y="394"/>
                  </a:cubicBezTo>
                  <a:close/>
                  <a:moveTo>
                    <a:pt x="3227" y="1965"/>
                  </a:moveTo>
                  <a:cubicBezTo>
                    <a:pt x="3263" y="2001"/>
                    <a:pt x="3275" y="2037"/>
                    <a:pt x="3275" y="2073"/>
                  </a:cubicBezTo>
                  <a:cubicBezTo>
                    <a:pt x="3275" y="2132"/>
                    <a:pt x="3251" y="2180"/>
                    <a:pt x="3215" y="2203"/>
                  </a:cubicBezTo>
                  <a:lnTo>
                    <a:pt x="3215" y="1965"/>
                  </a:lnTo>
                  <a:close/>
                  <a:moveTo>
                    <a:pt x="1001" y="1965"/>
                  </a:moveTo>
                  <a:lnTo>
                    <a:pt x="1001" y="2215"/>
                  </a:lnTo>
                  <a:cubicBezTo>
                    <a:pt x="953" y="2192"/>
                    <a:pt x="929" y="2144"/>
                    <a:pt x="929" y="2084"/>
                  </a:cubicBezTo>
                  <a:cubicBezTo>
                    <a:pt x="929" y="2037"/>
                    <a:pt x="941" y="2013"/>
                    <a:pt x="965" y="1977"/>
                  </a:cubicBezTo>
                  <a:cubicBezTo>
                    <a:pt x="989" y="1977"/>
                    <a:pt x="989" y="1977"/>
                    <a:pt x="1001" y="1965"/>
                  </a:cubicBezTo>
                  <a:close/>
                  <a:moveTo>
                    <a:pt x="2442" y="1406"/>
                  </a:moveTo>
                  <a:cubicBezTo>
                    <a:pt x="2513" y="1537"/>
                    <a:pt x="2632" y="1680"/>
                    <a:pt x="2811" y="1763"/>
                  </a:cubicBezTo>
                  <a:lnTo>
                    <a:pt x="2811" y="2323"/>
                  </a:lnTo>
                  <a:cubicBezTo>
                    <a:pt x="2834" y="2668"/>
                    <a:pt x="2549" y="2954"/>
                    <a:pt x="2191" y="2954"/>
                  </a:cubicBezTo>
                  <a:lnTo>
                    <a:pt x="2013" y="2954"/>
                  </a:lnTo>
                  <a:cubicBezTo>
                    <a:pt x="1668" y="2954"/>
                    <a:pt x="1382" y="2668"/>
                    <a:pt x="1382" y="2323"/>
                  </a:cubicBezTo>
                  <a:lnTo>
                    <a:pt x="1382" y="1799"/>
                  </a:lnTo>
                  <a:cubicBezTo>
                    <a:pt x="1644" y="1775"/>
                    <a:pt x="2084" y="1680"/>
                    <a:pt x="2442" y="1406"/>
                  </a:cubicBezTo>
                  <a:close/>
                  <a:moveTo>
                    <a:pt x="2311" y="3335"/>
                  </a:moveTo>
                  <a:lnTo>
                    <a:pt x="2322" y="3442"/>
                  </a:lnTo>
                  <a:lnTo>
                    <a:pt x="2096" y="3668"/>
                  </a:lnTo>
                  <a:lnTo>
                    <a:pt x="1894" y="3466"/>
                  </a:lnTo>
                  <a:lnTo>
                    <a:pt x="1894" y="3335"/>
                  </a:lnTo>
                  <a:close/>
                  <a:moveTo>
                    <a:pt x="2061" y="1"/>
                  </a:moveTo>
                  <a:cubicBezTo>
                    <a:pt x="1322" y="1"/>
                    <a:pt x="727" y="596"/>
                    <a:pt x="727" y="1322"/>
                  </a:cubicBezTo>
                  <a:lnTo>
                    <a:pt x="727" y="1668"/>
                  </a:lnTo>
                  <a:cubicBezTo>
                    <a:pt x="608" y="1775"/>
                    <a:pt x="525" y="1918"/>
                    <a:pt x="525" y="2096"/>
                  </a:cubicBezTo>
                  <a:cubicBezTo>
                    <a:pt x="525" y="2394"/>
                    <a:pt x="739" y="2632"/>
                    <a:pt x="1037" y="2656"/>
                  </a:cubicBezTo>
                  <a:cubicBezTo>
                    <a:pt x="1120" y="2894"/>
                    <a:pt x="1275" y="3096"/>
                    <a:pt x="1501" y="3216"/>
                  </a:cubicBezTo>
                  <a:lnTo>
                    <a:pt x="1501" y="3323"/>
                  </a:lnTo>
                  <a:lnTo>
                    <a:pt x="703" y="3632"/>
                  </a:lnTo>
                  <a:cubicBezTo>
                    <a:pt x="620" y="3668"/>
                    <a:pt x="1" y="3918"/>
                    <a:pt x="1" y="4716"/>
                  </a:cubicBezTo>
                  <a:lnTo>
                    <a:pt x="1" y="5418"/>
                  </a:lnTo>
                  <a:cubicBezTo>
                    <a:pt x="1" y="5525"/>
                    <a:pt x="84" y="5609"/>
                    <a:pt x="191" y="5609"/>
                  </a:cubicBezTo>
                  <a:lnTo>
                    <a:pt x="703" y="5609"/>
                  </a:lnTo>
                  <a:cubicBezTo>
                    <a:pt x="798" y="5609"/>
                    <a:pt x="894" y="5525"/>
                    <a:pt x="894" y="5418"/>
                  </a:cubicBezTo>
                  <a:cubicBezTo>
                    <a:pt x="894" y="5311"/>
                    <a:pt x="798" y="5228"/>
                    <a:pt x="703" y="5228"/>
                  </a:cubicBezTo>
                  <a:lnTo>
                    <a:pt x="406" y="5228"/>
                  </a:lnTo>
                  <a:lnTo>
                    <a:pt x="406" y="4716"/>
                  </a:lnTo>
                  <a:cubicBezTo>
                    <a:pt x="406" y="4168"/>
                    <a:pt x="834" y="4025"/>
                    <a:pt x="846" y="4001"/>
                  </a:cubicBezTo>
                  <a:lnTo>
                    <a:pt x="858" y="4001"/>
                  </a:lnTo>
                  <a:lnTo>
                    <a:pt x="1608" y="3727"/>
                  </a:lnTo>
                  <a:lnTo>
                    <a:pt x="1989" y="4108"/>
                  </a:lnTo>
                  <a:cubicBezTo>
                    <a:pt x="2025" y="4144"/>
                    <a:pt x="2084" y="4168"/>
                    <a:pt x="2132" y="4168"/>
                  </a:cubicBezTo>
                  <a:cubicBezTo>
                    <a:pt x="2191" y="4168"/>
                    <a:pt x="2227" y="4144"/>
                    <a:pt x="2263" y="4108"/>
                  </a:cubicBezTo>
                  <a:lnTo>
                    <a:pt x="2632" y="3727"/>
                  </a:lnTo>
                  <a:lnTo>
                    <a:pt x="3382" y="4025"/>
                  </a:lnTo>
                  <a:lnTo>
                    <a:pt x="3394" y="4025"/>
                  </a:lnTo>
                  <a:cubicBezTo>
                    <a:pt x="3406" y="4025"/>
                    <a:pt x="3835" y="4180"/>
                    <a:pt x="3835" y="4739"/>
                  </a:cubicBezTo>
                  <a:lnTo>
                    <a:pt x="3835" y="5240"/>
                  </a:lnTo>
                  <a:lnTo>
                    <a:pt x="1334" y="5240"/>
                  </a:lnTo>
                  <a:cubicBezTo>
                    <a:pt x="1239" y="5240"/>
                    <a:pt x="1144" y="5335"/>
                    <a:pt x="1144" y="5430"/>
                  </a:cubicBezTo>
                  <a:cubicBezTo>
                    <a:pt x="1144" y="5537"/>
                    <a:pt x="1239" y="5632"/>
                    <a:pt x="1334" y="5632"/>
                  </a:cubicBezTo>
                  <a:lnTo>
                    <a:pt x="4049" y="5632"/>
                  </a:lnTo>
                  <a:cubicBezTo>
                    <a:pt x="4156" y="5632"/>
                    <a:pt x="4239" y="5537"/>
                    <a:pt x="4239" y="5430"/>
                  </a:cubicBezTo>
                  <a:lnTo>
                    <a:pt x="4239" y="4739"/>
                  </a:lnTo>
                  <a:cubicBezTo>
                    <a:pt x="4204" y="3918"/>
                    <a:pt x="3573" y="3668"/>
                    <a:pt x="3501" y="3632"/>
                  </a:cubicBezTo>
                  <a:lnTo>
                    <a:pt x="2715" y="3323"/>
                  </a:lnTo>
                  <a:lnTo>
                    <a:pt x="2715" y="3216"/>
                  </a:lnTo>
                  <a:cubicBezTo>
                    <a:pt x="2918" y="3096"/>
                    <a:pt x="3084" y="2894"/>
                    <a:pt x="3168" y="2656"/>
                  </a:cubicBezTo>
                  <a:cubicBezTo>
                    <a:pt x="3454" y="2620"/>
                    <a:pt x="3680" y="2382"/>
                    <a:pt x="3680" y="2096"/>
                  </a:cubicBezTo>
                  <a:cubicBezTo>
                    <a:pt x="3680" y="1918"/>
                    <a:pt x="3608" y="1775"/>
                    <a:pt x="3465" y="1668"/>
                  </a:cubicBezTo>
                  <a:lnTo>
                    <a:pt x="3465" y="1322"/>
                  </a:lnTo>
                  <a:cubicBezTo>
                    <a:pt x="3465" y="596"/>
                    <a:pt x="2870" y="1"/>
                    <a:pt x="2144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044;p60">
              <a:extLst>
                <a:ext uri="{FF2B5EF4-FFF2-40B4-BE49-F238E27FC236}">
                  <a16:creationId xmlns:a16="http://schemas.microsoft.com/office/drawing/2014/main" id="{D92EF586-5F02-44F9-CE7E-59A655D0A38E}"/>
                </a:ext>
              </a:extLst>
            </p:cNvPr>
            <p:cNvSpPr/>
            <p:nvPr/>
          </p:nvSpPr>
          <p:spPr>
            <a:xfrm>
              <a:off x="7070872" y="2602600"/>
              <a:ext cx="134949" cy="179284"/>
            </a:xfrm>
            <a:custGeom>
              <a:avLst/>
              <a:gdLst/>
              <a:ahLst/>
              <a:cxnLst/>
              <a:rect l="l" t="t" r="r" b="b"/>
              <a:pathLst>
                <a:path w="4240" h="5633" extrusionOk="0">
                  <a:moveTo>
                    <a:pt x="2144" y="394"/>
                  </a:moveTo>
                  <a:cubicBezTo>
                    <a:pt x="2656" y="394"/>
                    <a:pt x="3073" y="810"/>
                    <a:pt x="3073" y="1311"/>
                  </a:cubicBezTo>
                  <a:lnTo>
                    <a:pt x="3073" y="1430"/>
                  </a:lnTo>
                  <a:lnTo>
                    <a:pt x="3049" y="1430"/>
                  </a:lnTo>
                  <a:cubicBezTo>
                    <a:pt x="2787" y="1370"/>
                    <a:pt x="2692" y="1001"/>
                    <a:pt x="2692" y="1001"/>
                  </a:cubicBezTo>
                  <a:cubicBezTo>
                    <a:pt x="2680" y="930"/>
                    <a:pt x="2620" y="870"/>
                    <a:pt x="2549" y="846"/>
                  </a:cubicBezTo>
                  <a:cubicBezTo>
                    <a:pt x="2540" y="845"/>
                    <a:pt x="2530" y="844"/>
                    <a:pt x="2521" y="844"/>
                  </a:cubicBezTo>
                  <a:cubicBezTo>
                    <a:pt x="2457" y="844"/>
                    <a:pt x="2389" y="878"/>
                    <a:pt x="2358" y="930"/>
                  </a:cubicBezTo>
                  <a:cubicBezTo>
                    <a:pt x="2001" y="1418"/>
                    <a:pt x="1203" y="1430"/>
                    <a:pt x="1192" y="1430"/>
                  </a:cubicBezTo>
                  <a:lnTo>
                    <a:pt x="1132" y="1430"/>
                  </a:lnTo>
                  <a:lnTo>
                    <a:pt x="1132" y="1311"/>
                  </a:lnTo>
                  <a:cubicBezTo>
                    <a:pt x="1132" y="810"/>
                    <a:pt x="1549" y="394"/>
                    <a:pt x="2061" y="394"/>
                  </a:cubicBezTo>
                  <a:close/>
                  <a:moveTo>
                    <a:pt x="3227" y="1965"/>
                  </a:moveTo>
                  <a:cubicBezTo>
                    <a:pt x="3263" y="2001"/>
                    <a:pt x="3275" y="2037"/>
                    <a:pt x="3275" y="2073"/>
                  </a:cubicBezTo>
                  <a:cubicBezTo>
                    <a:pt x="3275" y="2132"/>
                    <a:pt x="3239" y="2180"/>
                    <a:pt x="3216" y="2203"/>
                  </a:cubicBezTo>
                  <a:lnTo>
                    <a:pt x="3216" y="1965"/>
                  </a:lnTo>
                  <a:close/>
                  <a:moveTo>
                    <a:pt x="1001" y="1965"/>
                  </a:moveTo>
                  <a:lnTo>
                    <a:pt x="1001" y="2215"/>
                  </a:lnTo>
                  <a:cubicBezTo>
                    <a:pt x="953" y="2192"/>
                    <a:pt x="930" y="2144"/>
                    <a:pt x="930" y="2084"/>
                  </a:cubicBezTo>
                  <a:cubicBezTo>
                    <a:pt x="930" y="2037"/>
                    <a:pt x="941" y="2013"/>
                    <a:pt x="965" y="1977"/>
                  </a:cubicBezTo>
                  <a:cubicBezTo>
                    <a:pt x="989" y="1977"/>
                    <a:pt x="989" y="1977"/>
                    <a:pt x="1001" y="1965"/>
                  </a:cubicBezTo>
                  <a:close/>
                  <a:moveTo>
                    <a:pt x="2454" y="1406"/>
                  </a:moveTo>
                  <a:cubicBezTo>
                    <a:pt x="2525" y="1537"/>
                    <a:pt x="2644" y="1680"/>
                    <a:pt x="2823" y="1763"/>
                  </a:cubicBezTo>
                  <a:lnTo>
                    <a:pt x="2823" y="2323"/>
                  </a:lnTo>
                  <a:cubicBezTo>
                    <a:pt x="2835" y="2668"/>
                    <a:pt x="2549" y="2954"/>
                    <a:pt x="2204" y="2954"/>
                  </a:cubicBezTo>
                  <a:lnTo>
                    <a:pt x="2025" y="2954"/>
                  </a:lnTo>
                  <a:cubicBezTo>
                    <a:pt x="1680" y="2954"/>
                    <a:pt x="1406" y="2668"/>
                    <a:pt x="1406" y="2323"/>
                  </a:cubicBezTo>
                  <a:lnTo>
                    <a:pt x="1406" y="1799"/>
                  </a:lnTo>
                  <a:cubicBezTo>
                    <a:pt x="1656" y="1775"/>
                    <a:pt x="2120" y="1680"/>
                    <a:pt x="2454" y="1406"/>
                  </a:cubicBezTo>
                  <a:close/>
                  <a:moveTo>
                    <a:pt x="2311" y="3335"/>
                  </a:moveTo>
                  <a:lnTo>
                    <a:pt x="2323" y="3442"/>
                  </a:lnTo>
                  <a:lnTo>
                    <a:pt x="2096" y="3668"/>
                  </a:lnTo>
                  <a:lnTo>
                    <a:pt x="1894" y="3466"/>
                  </a:lnTo>
                  <a:lnTo>
                    <a:pt x="1894" y="3335"/>
                  </a:lnTo>
                  <a:close/>
                  <a:moveTo>
                    <a:pt x="2061" y="1"/>
                  </a:moveTo>
                  <a:cubicBezTo>
                    <a:pt x="1322" y="1"/>
                    <a:pt x="727" y="596"/>
                    <a:pt x="727" y="1322"/>
                  </a:cubicBezTo>
                  <a:lnTo>
                    <a:pt x="727" y="1668"/>
                  </a:lnTo>
                  <a:cubicBezTo>
                    <a:pt x="608" y="1775"/>
                    <a:pt x="525" y="1918"/>
                    <a:pt x="525" y="2096"/>
                  </a:cubicBezTo>
                  <a:cubicBezTo>
                    <a:pt x="525" y="2394"/>
                    <a:pt x="739" y="2632"/>
                    <a:pt x="1037" y="2656"/>
                  </a:cubicBezTo>
                  <a:cubicBezTo>
                    <a:pt x="1120" y="2894"/>
                    <a:pt x="1275" y="3096"/>
                    <a:pt x="1501" y="3216"/>
                  </a:cubicBezTo>
                  <a:lnTo>
                    <a:pt x="1501" y="3323"/>
                  </a:lnTo>
                  <a:lnTo>
                    <a:pt x="703" y="3632"/>
                  </a:lnTo>
                  <a:cubicBezTo>
                    <a:pt x="620" y="3668"/>
                    <a:pt x="1" y="3918"/>
                    <a:pt x="1" y="4716"/>
                  </a:cubicBezTo>
                  <a:lnTo>
                    <a:pt x="1" y="5418"/>
                  </a:lnTo>
                  <a:cubicBezTo>
                    <a:pt x="1" y="5525"/>
                    <a:pt x="84" y="5609"/>
                    <a:pt x="191" y="5609"/>
                  </a:cubicBezTo>
                  <a:lnTo>
                    <a:pt x="703" y="5609"/>
                  </a:lnTo>
                  <a:cubicBezTo>
                    <a:pt x="799" y="5609"/>
                    <a:pt x="894" y="5525"/>
                    <a:pt x="894" y="5418"/>
                  </a:cubicBezTo>
                  <a:cubicBezTo>
                    <a:pt x="894" y="5311"/>
                    <a:pt x="799" y="5228"/>
                    <a:pt x="703" y="5228"/>
                  </a:cubicBezTo>
                  <a:lnTo>
                    <a:pt x="406" y="5228"/>
                  </a:lnTo>
                  <a:lnTo>
                    <a:pt x="406" y="4716"/>
                  </a:lnTo>
                  <a:cubicBezTo>
                    <a:pt x="406" y="4168"/>
                    <a:pt x="834" y="4025"/>
                    <a:pt x="846" y="4001"/>
                  </a:cubicBezTo>
                  <a:lnTo>
                    <a:pt x="858" y="4001"/>
                  </a:lnTo>
                  <a:lnTo>
                    <a:pt x="1608" y="3727"/>
                  </a:lnTo>
                  <a:lnTo>
                    <a:pt x="1989" y="4108"/>
                  </a:lnTo>
                  <a:cubicBezTo>
                    <a:pt x="2025" y="4144"/>
                    <a:pt x="2084" y="4168"/>
                    <a:pt x="2132" y="4168"/>
                  </a:cubicBezTo>
                  <a:cubicBezTo>
                    <a:pt x="2192" y="4168"/>
                    <a:pt x="2227" y="4144"/>
                    <a:pt x="2263" y="4108"/>
                  </a:cubicBezTo>
                  <a:lnTo>
                    <a:pt x="2632" y="3727"/>
                  </a:lnTo>
                  <a:lnTo>
                    <a:pt x="3382" y="4025"/>
                  </a:lnTo>
                  <a:lnTo>
                    <a:pt x="3394" y="4025"/>
                  </a:lnTo>
                  <a:cubicBezTo>
                    <a:pt x="3406" y="4025"/>
                    <a:pt x="3835" y="4180"/>
                    <a:pt x="3835" y="4739"/>
                  </a:cubicBezTo>
                  <a:lnTo>
                    <a:pt x="3835" y="5240"/>
                  </a:lnTo>
                  <a:lnTo>
                    <a:pt x="1334" y="5240"/>
                  </a:lnTo>
                  <a:cubicBezTo>
                    <a:pt x="1239" y="5240"/>
                    <a:pt x="1144" y="5335"/>
                    <a:pt x="1144" y="5430"/>
                  </a:cubicBezTo>
                  <a:cubicBezTo>
                    <a:pt x="1144" y="5537"/>
                    <a:pt x="1239" y="5632"/>
                    <a:pt x="1334" y="5632"/>
                  </a:cubicBezTo>
                  <a:lnTo>
                    <a:pt x="4049" y="5632"/>
                  </a:lnTo>
                  <a:cubicBezTo>
                    <a:pt x="4156" y="5632"/>
                    <a:pt x="4240" y="5537"/>
                    <a:pt x="4240" y="5430"/>
                  </a:cubicBezTo>
                  <a:lnTo>
                    <a:pt x="4240" y="4739"/>
                  </a:lnTo>
                  <a:cubicBezTo>
                    <a:pt x="4216" y="3918"/>
                    <a:pt x="3573" y="3668"/>
                    <a:pt x="3501" y="3632"/>
                  </a:cubicBezTo>
                  <a:lnTo>
                    <a:pt x="2716" y="3323"/>
                  </a:lnTo>
                  <a:lnTo>
                    <a:pt x="2716" y="3216"/>
                  </a:lnTo>
                  <a:cubicBezTo>
                    <a:pt x="2918" y="3096"/>
                    <a:pt x="3085" y="2894"/>
                    <a:pt x="3168" y="2656"/>
                  </a:cubicBezTo>
                  <a:cubicBezTo>
                    <a:pt x="3454" y="2620"/>
                    <a:pt x="3680" y="2382"/>
                    <a:pt x="3680" y="2096"/>
                  </a:cubicBezTo>
                  <a:cubicBezTo>
                    <a:pt x="3680" y="1918"/>
                    <a:pt x="3608" y="1775"/>
                    <a:pt x="3466" y="1668"/>
                  </a:cubicBezTo>
                  <a:lnTo>
                    <a:pt x="3466" y="1322"/>
                  </a:lnTo>
                  <a:cubicBezTo>
                    <a:pt x="3466" y="596"/>
                    <a:pt x="2870" y="1"/>
                    <a:pt x="2144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6" name="Google Shape;614;p30">
            <a:extLst>
              <a:ext uri="{FF2B5EF4-FFF2-40B4-BE49-F238E27FC236}">
                <a16:creationId xmlns:a16="http://schemas.microsoft.com/office/drawing/2014/main" id="{1E852C47-8295-6322-4561-7D44C6C71BFB}"/>
              </a:ext>
            </a:extLst>
          </p:cNvPr>
          <p:cNvCxnSpPr>
            <a:cxnSpLocks/>
            <a:stCxn id="612" idx="2"/>
            <a:endCxn id="28" idx="0"/>
          </p:cNvCxnSpPr>
          <p:nvPr/>
        </p:nvCxnSpPr>
        <p:spPr>
          <a:xfrm rot="5400000">
            <a:off x="3952029" y="2314368"/>
            <a:ext cx="456157" cy="14062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607;p30">
            <a:extLst>
              <a:ext uri="{FF2B5EF4-FFF2-40B4-BE49-F238E27FC236}">
                <a16:creationId xmlns:a16="http://schemas.microsoft.com/office/drawing/2014/main" id="{779BB424-1124-4DAE-EC87-3AE077E46288}"/>
              </a:ext>
            </a:extLst>
          </p:cNvPr>
          <p:cNvSpPr txBox="1">
            <a:spLocks/>
          </p:cNvSpPr>
          <p:nvPr/>
        </p:nvSpPr>
        <p:spPr>
          <a:xfrm>
            <a:off x="5549991" y="3336325"/>
            <a:ext cx="2751946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dirty="0"/>
              <a:t>To provide for the target audience.</a:t>
            </a:r>
            <a:endParaRPr lang="tr-TR" dirty="0"/>
          </a:p>
        </p:txBody>
      </p:sp>
      <p:grpSp>
        <p:nvGrpSpPr>
          <p:cNvPr id="579" name="Google Shape;10758;p60">
            <a:extLst>
              <a:ext uri="{FF2B5EF4-FFF2-40B4-BE49-F238E27FC236}">
                <a16:creationId xmlns:a16="http://schemas.microsoft.com/office/drawing/2014/main" id="{7F91D9FB-C78C-E212-6409-F529C64BA37F}"/>
              </a:ext>
            </a:extLst>
          </p:cNvPr>
          <p:cNvGrpSpPr/>
          <p:nvPr/>
        </p:nvGrpSpPr>
        <p:grpSpPr>
          <a:xfrm>
            <a:off x="4654470" y="940786"/>
            <a:ext cx="455145" cy="501254"/>
            <a:chOff x="7562766" y="1514864"/>
            <a:chExt cx="327059" cy="360192"/>
          </a:xfrm>
          <a:solidFill>
            <a:schemeClr val="bg2"/>
          </a:solidFill>
        </p:grpSpPr>
        <p:sp>
          <p:nvSpPr>
            <p:cNvPr id="580" name="Google Shape;10759;p60">
              <a:extLst>
                <a:ext uri="{FF2B5EF4-FFF2-40B4-BE49-F238E27FC236}">
                  <a16:creationId xmlns:a16="http://schemas.microsoft.com/office/drawing/2014/main" id="{A1466FF7-DF80-9EBE-B112-41F21708E832}"/>
                </a:ext>
              </a:extLst>
            </p:cNvPr>
            <p:cNvSpPr/>
            <p:nvPr/>
          </p:nvSpPr>
          <p:spPr>
            <a:xfrm>
              <a:off x="7662418" y="1600289"/>
              <a:ext cx="127724" cy="165248"/>
            </a:xfrm>
            <a:custGeom>
              <a:avLst/>
              <a:gdLst/>
              <a:ahLst/>
              <a:cxnLst/>
              <a:rect l="l" t="t" r="r" b="b"/>
              <a:pathLst>
                <a:path w="4013" h="5192" extrusionOk="0">
                  <a:moveTo>
                    <a:pt x="2001" y="334"/>
                  </a:moveTo>
                  <a:cubicBezTo>
                    <a:pt x="2298" y="334"/>
                    <a:pt x="2548" y="513"/>
                    <a:pt x="2656" y="763"/>
                  </a:cubicBezTo>
                  <a:cubicBezTo>
                    <a:pt x="2679" y="846"/>
                    <a:pt x="2715" y="941"/>
                    <a:pt x="2715" y="1049"/>
                  </a:cubicBezTo>
                  <a:lnTo>
                    <a:pt x="2715" y="1227"/>
                  </a:lnTo>
                  <a:cubicBezTo>
                    <a:pt x="2441" y="1132"/>
                    <a:pt x="2322" y="846"/>
                    <a:pt x="2322" y="834"/>
                  </a:cubicBezTo>
                  <a:cubicBezTo>
                    <a:pt x="2298" y="775"/>
                    <a:pt x="2251" y="727"/>
                    <a:pt x="2179" y="727"/>
                  </a:cubicBezTo>
                  <a:cubicBezTo>
                    <a:pt x="2120" y="727"/>
                    <a:pt x="2060" y="763"/>
                    <a:pt x="2013" y="822"/>
                  </a:cubicBezTo>
                  <a:cubicBezTo>
                    <a:pt x="2013" y="822"/>
                    <a:pt x="1822" y="1180"/>
                    <a:pt x="1286" y="1239"/>
                  </a:cubicBezTo>
                  <a:lnTo>
                    <a:pt x="1286" y="1025"/>
                  </a:lnTo>
                  <a:cubicBezTo>
                    <a:pt x="1298" y="941"/>
                    <a:pt x="1310" y="846"/>
                    <a:pt x="1346" y="763"/>
                  </a:cubicBezTo>
                  <a:cubicBezTo>
                    <a:pt x="1453" y="513"/>
                    <a:pt x="1703" y="334"/>
                    <a:pt x="2001" y="334"/>
                  </a:cubicBezTo>
                  <a:close/>
                  <a:moveTo>
                    <a:pt x="2167" y="1180"/>
                  </a:moveTo>
                  <a:cubicBezTo>
                    <a:pt x="2263" y="1322"/>
                    <a:pt x="2465" y="1501"/>
                    <a:pt x="2727" y="1549"/>
                  </a:cubicBezTo>
                  <a:lnTo>
                    <a:pt x="2727" y="1775"/>
                  </a:lnTo>
                  <a:cubicBezTo>
                    <a:pt x="2727" y="2156"/>
                    <a:pt x="2429" y="2465"/>
                    <a:pt x="2048" y="2489"/>
                  </a:cubicBezTo>
                  <a:lnTo>
                    <a:pt x="1989" y="2489"/>
                  </a:lnTo>
                  <a:cubicBezTo>
                    <a:pt x="1596" y="2489"/>
                    <a:pt x="1298" y="2180"/>
                    <a:pt x="1298" y="1787"/>
                  </a:cubicBezTo>
                  <a:lnTo>
                    <a:pt x="1298" y="1561"/>
                  </a:lnTo>
                  <a:cubicBezTo>
                    <a:pt x="1727" y="1525"/>
                    <a:pt x="2001" y="1346"/>
                    <a:pt x="2167" y="1180"/>
                  </a:cubicBezTo>
                  <a:close/>
                  <a:moveTo>
                    <a:pt x="2215" y="2846"/>
                  </a:moveTo>
                  <a:lnTo>
                    <a:pt x="2132" y="3025"/>
                  </a:lnTo>
                  <a:lnTo>
                    <a:pt x="1906" y="3025"/>
                  </a:lnTo>
                  <a:lnTo>
                    <a:pt x="1810" y="2846"/>
                  </a:lnTo>
                  <a:close/>
                  <a:moveTo>
                    <a:pt x="2084" y="3347"/>
                  </a:moveTo>
                  <a:lnTo>
                    <a:pt x="2287" y="4180"/>
                  </a:lnTo>
                  <a:lnTo>
                    <a:pt x="2013" y="4442"/>
                  </a:lnTo>
                  <a:lnTo>
                    <a:pt x="1751" y="4180"/>
                  </a:lnTo>
                  <a:lnTo>
                    <a:pt x="1929" y="3347"/>
                  </a:lnTo>
                  <a:close/>
                  <a:moveTo>
                    <a:pt x="2572" y="2918"/>
                  </a:moveTo>
                  <a:cubicBezTo>
                    <a:pt x="2810" y="2989"/>
                    <a:pt x="3025" y="3120"/>
                    <a:pt x="3215" y="3311"/>
                  </a:cubicBezTo>
                  <a:cubicBezTo>
                    <a:pt x="3549" y="3620"/>
                    <a:pt x="3727" y="4025"/>
                    <a:pt x="3727" y="4442"/>
                  </a:cubicBezTo>
                  <a:lnTo>
                    <a:pt x="3668" y="4859"/>
                  </a:lnTo>
                  <a:lnTo>
                    <a:pt x="334" y="4859"/>
                  </a:lnTo>
                  <a:lnTo>
                    <a:pt x="334" y="4442"/>
                  </a:lnTo>
                  <a:cubicBezTo>
                    <a:pt x="334" y="4025"/>
                    <a:pt x="513" y="3620"/>
                    <a:pt x="834" y="3311"/>
                  </a:cubicBezTo>
                  <a:cubicBezTo>
                    <a:pt x="1013" y="3132"/>
                    <a:pt x="1239" y="2989"/>
                    <a:pt x="1477" y="2918"/>
                  </a:cubicBezTo>
                  <a:lnTo>
                    <a:pt x="1632" y="3204"/>
                  </a:lnTo>
                  <a:lnTo>
                    <a:pt x="1405" y="4192"/>
                  </a:lnTo>
                  <a:cubicBezTo>
                    <a:pt x="1394" y="4251"/>
                    <a:pt x="1405" y="4311"/>
                    <a:pt x="1453" y="4359"/>
                  </a:cubicBezTo>
                  <a:lnTo>
                    <a:pt x="1906" y="4775"/>
                  </a:lnTo>
                  <a:cubicBezTo>
                    <a:pt x="1941" y="4811"/>
                    <a:pt x="1989" y="4823"/>
                    <a:pt x="2025" y="4823"/>
                  </a:cubicBezTo>
                  <a:cubicBezTo>
                    <a:pt x="2072" y="4823"/>
                    <a:pt x="2096" y="4811"/>
                    <a:pt x="2144" y="4775"/>
                  </a:cubicBezTo>
                  <a:lnTo>
                    <a:pt x="2608" y="4359"/>
                  </a:lnTo>
                  <a:cubicBezTo>
                    <a:pt x="2656" y="4311"/>
                    <a:pt x="2668" y="4251"/>
                    <a:pt x="2656" y="4192"/>
                  </a:cubicBezTo>
                  <a:lnTo>
                    <a:pt x="2429" y="3204"/>
                  </a:lnTo>
                  <a:lnTo>
                    <a:pt x="2572" y="2918"/>
                  </a:lnTo>
                  <a:close/>
                  <a:moveTo>
                    <a:pt x="2001" y="1"/>
                  </a:moveTo>
                  <a:cubicBezTo>
                    <a:pt x="1417" y="1"/>
                    <a:pt x="953" y="465"/>
                    <a:pt x="953" y="1049"/>
                  </a:cubicBezTo>
                  <a:lnTo>
                    <a:pt x="953" y="1418"/>
                  </a:lnTo>
                  <a:lnTo>
                    <a:pt x="953" y="1787"/>
                  </a:lnTo>
                  <a:cubicBezTo>
                    <a:pt x="953" y="2120"/>
                    <a:pt x="1120" y="2418"/>
                    <a:pt x="1358" y="2608"/>
                  </a:cubicBezTo>
                  <a:cubicBezTo>
                    <a:pt x="572" y="2870"/>
                    <a:pt x="1" y="3608"/>
                    <a:pt x="1" y="4442"/>
                  </a:cubicBezTo>
                  <a:lnTo>
                    <a:pt x="1" y="5037"/>
                  </a:lnTo>
                  <a:cubicBezTo>
                    <a:pt x="1" y="5121"/>
                    <a:pt x="84" y="5192"/>
                    <a:pt x="167" y="5192"/>
                  </a:cubicBezTo>
                  <a:lnTo>
                    <a:pt x="3834" y="5192"/>
                  </a:lnTo>
                  <a:cubicBezTo>
                    <a:pt x="3918" y="5192"/>
                    <a:pt x="3989" y="5121"/>
                    <a:pt x="3989" y="5037"/>
                  </a:cubicBezTo>
                  <a:lnTo>
                    <a:pt x="3989" y="4442"/>
                  </a:lnTo>
                  <a:cubicBezTo>
                    <a:pt x="4013" y="3620"/>
                    <a:pt x="3430" y="2882"/>
                    <a:pt x="2644" y="2608"/>
                  </a:cubicBezTo>
                  <a:cubicBezTo>
                    <a:pt x="2882" y="2418"/>
                    <a:pt x="3037" y="2120"/>
                    <a:pt x="3037" y="1787"/>
                  </a:cubicBezTo>
                  <a:lnTo>
                    <a:pt x="3037" y="1418"/>
                  </a:lnTo>
                  <a:lnTo>
                    <a:pt x="3037" y="1049"/>
                  </a:lnTo>
                  <a:cubicBezTo>
                    <a:pt x="3037" y="465"/>
                    <a:pt x="2584" y="1"/>
                    <a:pt x="20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0760;p60">
              <a:extLst>
                <a:ext uri="{FF2B5EF4-FFF2-40B4-BE49-F238E27FC236}">
                  <a16:creationId xmlns:a16="http://schemas.microsoft.com/office/drawing/2014/main" id="{2FFA7608-1242-DD37-39F0-A1F35EB7F6D5}"/>
                </a:ext>
              </a:extLst>
            </p:cNvPr>
            <p:cNvSpPr/>
            <p:nvPr/>
          </p:nvSpPr>
          <p:spPr>
            <a:xfrm>
              <a:off x="7599527" y="1548951"/>
              <a:ext cx="258853" cy="154841"/>
            </a:xfrm>
            <a:custGeom>
              <a:avLst/>
              <a:gdLst/>
              <a:ahLst/>
              <a:cxnLst/>
              <a:rect l="l" t="t" r="r" b="b"/>
              <a:pathLst>
                <a:path w="8133" h="4865" extrusionOk="0">
                  <a:moveTo>
                    <a:pt x="3974" y="1"/>
                  </a:moveTo>
                  <a:cubicBezTo>
                    <a:pt x="3947" y="1"/>
                    <a:pt x="3923" y="7"/>
                    <a:pt x="3905" y="18"/>
                  </a:cubicBezTo>
                  <a:cubicBezTo>
                    <a:pt x="3882" y="42"/>
                    <a:pt x="1798" y="1269"/>
                    <a:pt x="238" y="1269"/>
                  </a:cubicBezTo>
                  <a:cubicBezTo>
                    <a:pt x="167" y="1269"/>
                    <a:pt x="95" y="1328"/>
                    <a:pt x="72" y="1411"/>
                  </a:cubicBezTo>
                  <a:cubicBezTo>
                    <a:pt x="72" y="1423"/>
                    <a:pt x="0" y="1912"/>
                    <a:pt x="0" y="2662"/>
                  </a:cubicBezTo>
                  <a:cubicBezTo>
                    <a:pt x="0" y="2745"/>
                    <a:pt x="72" y="2816"/>
                    <a:pt x="167" y="2816"/>
                  </a:cubicBezTo>
                  <a:cubicBezTo>
                    <a:pt x="250" y="2816"/>
                    <a:pt x="333" y="2745"/>
                    <a:pt x="333" y="2662"/>
                  </a:cubicBezTo>
                  <a:cubicBezTo>
                    <a:pt x="333" y="2162"/>
                    <a:pt x="357" y="1781"/>
                    <a:pt x="393" y="1590"/>
                  </a:cubicBezTo>
                  <a:cubicBezTo>
                    <a:pt x="1060" y="1554"/>
                    <a:pt x="1857" y="1352"/>
                    <a:pt x="2786" y="947"/>
                  </a:cubicBezTo>
                  <a:cubicBezTo>
                    <a:pt x="3346" y="697"/>
                    <a:pt x="3798" y="459"/>
                    <a:pt x="3977" y="352"/>
                  </a:cubicBezTo>
                  <a:cubicBezTo>
                    <a:pt x="4155" y="459"/>
                    <a:pt x="4596" y="697"/>
                    <a:pt x="5167" y="947"/>
                  </a:cubicBezTo>
                  <a:cubicBezTo>
                    <a:pt x="6084" y="1352"/>
                    <a:pt x="6894" y="1566"/>
                    <a:pt x="7561" y="1590"/>
                  </a:cubicBezTo>
                  <a:cubicBezTo>
                    <a:pt x="7608" y="2007"/>
                    <a:pt x="7715" y="3281"/>
                    <a:pt x="7394" y="4662"/>
                  </a:cubicBezTo>
                  <a:cubicBezTo>
                    <a:pt x="7382" y="4757"/>
                    <a:pt x="7430" y="4840"/>
                    <a:pt x="7513" y="4864"/>
                  </a:cubicBezTo>
                  <a:lnTo>
                    <a:pt x="7549" y="4864"/>
                  </a:lnTo>
                  <a:cubicBezTo>
                    <a:pt x="7620" y="4864"/>
                    <a:pt x="7692" y="4805"/>
                    <a:pt x="7715" y="4721"/>
                  </a:cubicBezTo>
                  <a:cubicBezTo>
                    <a:pt x="8132" y="3007"/>
                    <a:pt x="7894" y="1483"/>
                    <a:pt x="7894" y="1411"/>
                  </a:cubicBezTo>
                  <a:cubicBezTo>
                    <a:pt x="7870" y="1328"/>
                    <a:pt x="7799" y="1269"/>
                    <a:pt x="7727" y="1269"/>
                  </a:cubicBezTo>
                  <a:cubicBezTo>
                    <a:pt x="6168" y="1269"/>
                    <a:pt x="4096" y="42"/>
                    <a:pt x="4060" y="18"/>
                  </a:cubicBezTo>
                  <a:cubicBezTo>
                    <a:pt x="4030" y="7"/>
                    <a:pt x="4001" y="1"/>
                    <a:pt x="39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0761;p60">
              <a:extLst>
                <a:ext uri="{FF2B5EF4-FFF2-40B4-BE49-F238E27FC236}">
                  <a16:creationId xmlns:a16="http://schemas.microsoft.com/office/drawing/2014/main" id="{5AE7FF5F-8F22-1238-A31F-7E5EB7154892}"/>
                </a:ext>
              </a:extLst>
            </p:cNvPr>
            <p:cNvSpPr/>
            <p:nvPr/>
          </p:nvSpPr>
          <p:spPr>
            <a:xfrm>
              <a:off x="7599909" y="1648380"/>
              <a:ext cx="242175" cy="190679"/>
            </a:xfrm>
            <a:custGeom>
              <a:avLst/>
              <a:gdLst/>
              <a:ahLst/>
              <a:cxnLst/>
              <a:rect l="l" t="t" r="r" b="b"/>
              <a:pathLst>
                <a:path w="7609" h="5991" extrusionOk="0">
                  <a:moveTo>
                    <a:pt x="185" y="1"/>
                  </a:moveTo>
                  <a:cubicBezTo>
                    <a:pt x="179" y="1"/>
                    <a:pt x="173" y="1"/>
                    <a:pt x="167" y="2"/>
                  </a:cubicBezTo>
                  <a:cubicBezTo>
                    <a:pt x="71" y="2"/>
                    <a:pt x="0" y="97"/>
                    <a:pt x="12" y="181"/>
                  </a:cubicBezTo>
                  <a:cubicBezTo>
                    <a:pt x="95" y="1419"/>
                    <a:pt x="369" y="2502"/>
                    <a:pt x="869" y="3419"/>
                  </a:cubicBezTo>
                  <a:cubicBezTo>
                    <a:pt x="1536" y="4669"/>
                    <a:pt x="2560" y="5526"/>
                    <a:pt x="3929" y="5979"/>
                  </a:cubicBezTo>
                  <a:cubicBezTo>
                    <a:pt x="3941" y="5979"/>
                    <a:pt x="3965" y="5991"/>
                    <a:pt x="3989" y="5991"/>
                  </a:cubicBezTo>
                  <a:cubicBezTo>
                    <a:pt x="4001" y="5991"/>
                    <a:pt x="4024" y="5991"/>
                    <a:pt x="4048" y="5979"/>
                  </a:cubicBezTo>
                  <a:cubicBezTo>
                    <a:pt x="4941" y="5681"/>
                    <a:pt x="5691" y="5217"/>
                    <a:pt x="6287" y="4574"/>
                  </a:cubicBezTo>
                  <a:cubicBezTo>
                    <a:pt x="6882" y="3931"/>
                    <a:pt x="7322" y="3133"/>
                    <a:pt x="7608" y="2181"/>
                  </a:cubicBezTo>
                  <a:cubicBezTo>
                    <a:pt x="7608" y="2097"/>
                    <a:pt x="7560" y="2002"/>
                    <a:pt x="7477" y="1966"/>
                  </a:cubicBezTo>
                  <a:cubicBezTo>
                    <a:pt x="7463" y="1963"/>
                    <a:pt x="7448" y="1961"/>
                    <a:pt x="7434" y="1961"/>
                  </a:cubicBezTo>
                  <a:cubicBezTo>
                    <a:pt x="7358" y="1961"/>
                    <a:pt x="7293" y="2013"/>
                    <a:pt x="7263" y="2074"/>
                  </a:cubicBezTo>
                  <a:cubicBezTo>
                    <a:pt x="7001" y="2990"/>
                    <a:pt x="6560" y="3741"/>
                    <a:pt x="6013" y="4336"/>
                  </a:cubicBezTo>
                  <a:cubicBezTo>
                    <a:pt x="5465" y="4919"/>
                    <a:pt x="4774" y="5348"/>
                    <a:pt x="3977" y="5634"/>
                  </a:cubicBezTo>
                  <a:cubicBezTo>
                    <a:pt x="2727" y="5205"/>
                    <a:pt x="1774" y="4395"/>
                    <a:pt x="1143" y="3252"/>
                  </a:cubicBezTo>
                  <a:cubicBezTo>
                    <a:pt x="691" y="2383"/>
                    <a:pt x="417" y="1347"/>
                    <a:pt x="345" y="157"/>
                  </a:cubicBezTo>
                  <a:cubicBezTo>
                    <a:pt x="345" y="68"/>
                    <a:pt x="263" y="1"/>
                    <a:pt x="1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0762;p60">
              <a:extLst>
                <a:ext uri="{FF2B5EF4-FFF2-40B4-BE49-F238E27FC236}">
                  <a16:creationId xmlns:a16="http://schemas.microsoft.com/office/drawing/2014/main" id="{A2C20657-E317-7760-A404-35DD3DA64E04}"/>
                </a:ext>
              </a:extLst>
            </p:cNvPr>
            <p:cNvSpPr/>
            <p:nvPr/>
          </p:nvSpPr>
          <p:spPr>
            <a:xfrm>
              <a:off x="7562766" y="1514864"/>
              <a:ext cx="327059" cy="360192"/>
            </a:xfrm>
            <a:custGeom>
              <a:avLst/>
              <a:gdLst/>
              <a:ahLst/>
              <a:cxnLst/>
              <a:rect l="l" t="t" r="r" b="b"/>
              <a:pathLst>
                <a:path w="10276" h="11317" extrusionOk="0">
                  <a:moveTo>
                    <a:pt x="5132" y="363"/>
                  </a:moveTo>
                  <a:cubicBezTo>
                    <a:pt x="5334" y="482"/>
                    <a:pt x="5906" y="792"/>
                    <a:pt x="6644" y="1125"/>
                  </a:cubicBezTo>
                  <a:cubicBezTo>
                    <a:pt x="7823" y="1625"/>
                    <a:pt x="8835" y="1899"/>
                    <a:pt x="9668" y="1923"/>
                  </a:cubicBezTo>
                  <a:cubicBezTo>
                    <a:pt x="9728" y="2375"/>
                    <a:pt x="9882" y="3947"/>
                    <a:pt x="9501" y="5673"/>
                  </a:cubicBezTo>
                  <a:cubicBezTo>
                    <a:pt x="9251" y="6888"/>
                    <a:pt x="8823" y="7912"/>
                    <a:pt x="8192" y="8757"/>
                  </a:cubicBezTo>
                  <a:cubicBezTo>
                    <a:pt x="7442" y="9781"/>
                    <a:pt x="6406" y="10531"/>
                    <a:pt x="5132" y="10972"/>
                  </a:cubicBezTo>
                  <a:cubicBezTo>
                    <a:pt x="3846" y="10543"/>
                    <a:pt x="2822" y="9805"/>
                    <a:pt x="2060" y="8769"/>
                  </a:cubicBezTo>
                  <a:cubicBezTo>
                    <a:pt x="1453" y="7936"/>
                    <a:pt x="1012" y="6900"/>
                    <a:pt x="750" y="5709"/>
                  </a:cubicBezTo>
                  <a:cubicBezTo>
                    <a:pt x="393" y="3983"/>
                    <a:pt x="536" y="2387"/>
                    <a:pt x="596" y="1923"/>
                  </a:cubicBezTo>
                  <a:cubicBezTo>
                    <a:pt x="1429" y="1899"/>
                    <a:pt x="2453" y="1625"/>
                    <a:pt x="3608" y="1125"/>
                  </a:cubicBezTo>
                  <a:cubicBezTo>
                    <a:pt x="4346" y="816"/>
                    <a:pt x="4917" y="482"/>
                    <a:pt x="5132" y="363"/>
                  </a:cubicBezTo>
                  <a:close/>
                  <a:moveTo>
                    <a:pt x="5129" y="0"/>
                  </a:moveTo>
                  <a:cubicBezTo>
                    <a:pt x="5102" y="0"/>
                    <a:pt x="5078" y="6"/>
                    <a:pt x="5060" y="18"/>
                  </a:cubicBezTo>
                  <a:cubicBezTo>
                    <a:pt x="5025" y="42"/>
                    <a:pt x="2417" y="1589"/>
                    <a:pt x="453" y="1589"/>
                  </a:cubicBezTo>
                  <a:cubicBezTo>
                    <a:pt x="381" y="1589"/>
                    <a:pt x="310" y="1649"/>
                    <a:pt x="298" y="1720"/>
                  </a:cubicBezTo>
                  <a:cubicBezTo>
                    <a:pt x="274" y="1792"/>
                    <a:pt x="0" y="3637"/>
                    <a:pt x="441" y="5757"/>
                  </a:cubicBezTo>
                  <a:cubicBezTo>
                    <a:pt x="691" y="7007"/>
                    <a:pt x="1155" y="8078"/>
                    <a:pt x="1810" y="8948"/>
                  </a:cubicBezTo>
                  <a:cubicBezTo>
                    <a:pt x="2620" y="10055"/>
                    <a:pt x="3727" y="10841"/>
                    <a:pt x="5096" y="11305"/>
                  </a:cubicBezTo>
                  <a:cubicBezTo>
                    <a:pt x="5120" y="11305"/>
                    <a:pt x="5132" y="11317"/>
                    <a:pt x="5156" y="11317"/>
                  </a:cubicBezTo>
                  <a:cubicBezTo>
                    <a:pt x="5179" y="11317"/>
                    <a:pt x="5191" y="11317"/>
                    <a:pt x="5215" y="11305"/>
                  </a:cubicBezTo>
                  <a:cubicBezTo>
                    <a:pt x="6584" y="10841"/>
                    <a:pt x="7692" y="10055"/>
                    <a:pt x="8513" y="8948"/>
                  </a:cubicBezTo>
                  <a:cubicBezTo>
                    <a:pt x="9144" y="8078"/>
                    <a:pt x="9609" y="6983"/>
                    <a:pt x="9882" y="5757"/>
                  </a:cubicBezTo>
                  <a:cubicBezTo>
                    <a:pt x="10275" y="3637"/>
                    <a:pt x="10001" y="1792"/>
                    <a:pt x="9978" y="1720"/>
                  </a:cubicBezTo>
                  <a:cubicBezTo>
                    <a:pt x="9966" y="1649"/>
                    <a:pt x="9894" y="1589"/>
                    <a:pt x="9823" y="1589"/>
                  </a:cubicBezTo>
                  <a:cubicBezTo>
                    <a:pt x="7858" y="1589"/>
                    <a:pt x="5251" y="42"/>
                    <a:pt x="5215" y="18"/>
                  </a:cubicBezTo>
                  <a:cubicBezTo>
                    <a:pt x="5185" y="6"/>
                    <a:pt x="5156" y="0"/>
                    <a:pt x="51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1361;p47">
            <a:extLst>
              <a:ext uri="{FF2B5EF4-FFF2-40B4-BE49-F238E27FC236}">
                <a16:creationId xmlns:a16="http://schemas.microsoft.com/office/drawing/2014/main" id="{5B34062A-C09C-D0AF-F1B5-7F62239A5BB5}"/>
              </a:ext>
            </a:extLst>
          </p:cNvPr>
          <p:cNvSpPr txBox="1">
            <a:spLocks/>
          </p:cNvSpPr>
          <p:nvPr/>
        </p:nvSpPr>
        <p:spPr>
          <a:xfrm>
            <a:off x="7600158" y="4504414"/>
            <a:ext cx="1423778" cy="6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tr-TR" sz="2800" dirty="0"/>
              <a:t>WAHAP3</a:t>
            </a:r>
          </a:p>
        </p:txBody>
      </p:sp>
      <p:cxnSp>
        <p:nvCxnSpPr>
          <p:cNvPr id="597" name="Google Shape;615;p30">
            <a:extLst>
              <a:ext uri="{FF2B5EF4-FFF2-40B4-BE49-F238E27FC236}">
                <a16:creationId xmlns:a16="http://schemas.microsoft.com/office/drawing/2014/main" id="{8DD1FD3E-2709-115F-E4BF-161B11D1741C}"/>
              </a:ext>
            </a:extLst>
          </p:cNvPr>
          <p:cNvCxnSpPr>
            <a:cxnSpLocks/>
            <a:stCxn id="28" idx="3"/>
            <a:endCxn id="596" idx="1"/>
          </p:cNvCxnSpPr>
          <p:nvPr/>
        </p:nvCxnSpPr>
        <p:spPr>
          <a:xfrm flipV="1">
            <a:off x="3838940" y="3602121"/>
            <a:ext cx="702295" cy="5393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07;p30">
            <a:extLst>
              <a:ext uri="{FF2B5EF4-FFF2-40B4-BE49-F238E27FC236}">
                <a16:creationId xmlns:a16="http://schemas.microsoft.com/office/drawing/2014/main" id="{828E031D-FB47-527E-9F6D-1B1FBD23480B}"/>
              </a:ext>
            </a:extLst>
          </p:cNvPr>
          <p:cNvSpPr txBox="1">
            <a:spLocks/>
          </p:cNvSpPr>
          <p:nvPr/>
        </p:nvSpPr>
        <p:spPr>
          <a:xfrm>
            <a:off x="33145" y="3279759"/>
            <a:ext cx="2825393" cy="9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r"/>
            <a:r>
              <a:rPr lang="en-US" dirty="0"/>
              <a:t>To view all documents from an only source.</a:t>
            </a:r>
            <a:endParaRPr lang="tr-TR" dirty="0"/>
          </a:p>
        </p:txBody>
      </p:sp>
      <p:grpSp>
        <p:nvGrpSpPr>
          <p:cNvPr id="24" name="Google Shape;11179;p60">
            <a:extLst>
              <a:ext uri="{FF2B5EF4-FFF2-40B4-BE49-F238E27FC236}">
                <a16:creationId xmlns:a16="http://schemas.microsoft.com/office/drawing/2014/main" id="{C18F9F72-70D1-4850-9F51-B229B11F612F}"/>
              </a:ext>
            </a:extLst>
          </p:cNvPr>
          <p:cNvGrpSpPr/>
          <p:nvPr/>
        </p:nvGrpSpPr>
        <p:grpSpPr>
          <a:xfrm>
            <a:off x="3177266" y="3357014"/>
            <a:ext cx="568786" cy="478765"/>
            <a:chOff x="7108015" y="3396505"/>
            <a:chExt cx="344883" cy="290299"/>
          </a:xfrm>
          <a:solidFill>
            <a:srgbClr val="002845"/>
          </a:solidFill>
        </p:grpSpPr>
        <p:sp>
          <p:nvSpPr>
            <p:cNvPr id="25" name="Google Shape;11180;p60">
              <a:extLst>
                <a:ext uri="{FF2B5EF4-FFF2-40B4-BE49-F238E27FC236}">
                  <a16:creationId xmlns:a16="http://schemas.microsoft.com/office/drawing/2014/main" id="{B51FF170-2EDA-35CD-38BC-5A04DAFEC270}"/>
                </a:ext>
              </a:extLst>
            </p:cNvPr>
            <p:cNvSpPr/>
            <p:nvPr/>
          </p:nvSpPr>
          <p:spPr>
            <a:xfrm>
              <a:off x="7108015" y="3396505"/>
              <a:ext cx="344883" cy="290299"/>
            </a:xfrm>
            <a:custGeom>
              <a:avLst/>
              <a:gdLst/>
              <a:ahLst/>
              <a:cxnLst/>
              <a:rect l="l" t="t" r="r" b="b"/>
              <a:pathLst>
                <a:path w="10836" h="9121" extrusionOk="0">
                  <a:moveTo>
                    <a:pt x="4585" y="310"/>
                  </a:moveTo>
                  <a:cubicBezTo>
                    <a:pt x="4716" y="310"/>
                    <a:pt x="4847" y="369"/>
                    <a:pt x="4954" y="465"/>
                  </a:cubicBezTo>
                  <a:lnTo>
                    <a:pt x="5501" y="1012"/>
                  </a:lnTo>
                  <a:lnTo>
                    <a:pt x="4799" y="1012"/>
                  </a:lnTo>
                  <a:cubicBezTo>
                    <a:pt x="4716" y="1012"/>
                    <a:pt x="4620" y="977"/>
                    <a:pt x="4549" y="905"/>
                  </a:cubicBezTo>
                  <a:lnTo>
                    <a:pt x="3954" y="310"/>
                  </a:lnTo>
                  <a:close/>
                  <a:moveTo>
                    <a:pt x="5835" y="286"/>
                  </a:moveTo>
                  <a:cubicBezTo>
                    <a:pt x="5966" y="286"/>
                    <a:pt x="6097" y="346"/>
                    <a:pt x="6204" y="429"/>
                  </a:cubicBezTo>
                  <a:lnTo>
                    <a:pt x="6752" y="977"/>
                  </a:lnTo>
                  <a:lnTo>
                    <a:pt x="6632" y="977"/>
                  </a:lnTo>
                  <a:cubicBezTo>
                    <a:pt x="6549" y="977"/>
                    <a:pt x="6466" y="1060"/>
                    <a:pt x="6466" y="1143"/>
                  </a:cubicBezTo>
                  <a:cubicBezTo>
                    <a:pt x="6466" y="1239"/>
                    <a:pt x="6549" y="1310"/>
                    <a:pt x="6632" y="1310"/>
                  </a:cubicBezTo>
                  <a:lnTo>
                    <a:pt x="10192" y="1310"/>
                  </a:lnTo>
                  <a:cubicBezTo>
                    <a:pt x="10383" y="1310"/>
                    <a:pt x="10550" y="1477"/>
                    <a:pt x="10550" y="1667"/>
                  </a:cubicBezTo>
                  <a:lnTo>
                    <a:pt x="10550" y="8454"/>
                  </a:lnTo>
                  <a:lnTo>
                    <a:pt x="10514" y="8454"/>
                  </a:lnTo>
                  <a:cubicBezTo>
                    <a:pt x="10514" y="8644"/>
                    <a:pt x="10359" y="8811"/>
                    <a:pt x="10157" y="8811"/>
                  </a:cubicBezTo>
                  <a:lnTo>
                    <a:pt x="667" y="8811"/>
                  </a:lnTo>
                  <a:cubicBezTo>
                    <a:pt x="477" y="8811"/>
                    <a:pt x="310" y="8644"/>
                    <a:pt x="310" y="8454"/>
                  </a:cubicBezTo>
                  <a:lnTo>
                    <a:pt x="310" y="655"/>
                  </a:lnTo>
                  <a:cubicBezTo>
                    <a:pt x="310" y="465"/>
                    <a:pt x="465" y="298"/>
                    <a:pt x="667" y="298"/>
                  </a:cubicBezTo>
                  <a:lnTo>
                    <a:pt x="3275" y="298"/>
                  </a:lnTo>
                  <a:cubicBezTo>
                    <a:pt x="3406" y="298"/>
                    <a:pt x="3537" y="358"/>
                    <a:pt x="3644" y="453"/>
                  </a:cubicBezTo>
                  <a:lnTo>
                    <a:pt x="4311" y="1120"/>
                  </a:lnTo>
                  <a:cubicBezTo>
                    <a:pt x="4430" y="1239"/>
                    <a:pt x="4608" y="1310"/>
                    <a:pt x="4787" y="1310"/>
                  </a:cubicBezTo>
                  <a:lnTo>
                    <a:pt x="5870" y="1310"/>
                  </a:lnTo>
                  <a:cubicBezTo>
                    <a:pt x="5930" y="1310"/>
                    <a:pt x="5990" y="1262"/>
                    <a:pt x="6025" y="1203"/>
                  </a:cubicBezTo>
                  <a:cubicBezTo>
                    <a:pt x="6049" y="1143"/>
                    <a:pt x="6037" y="1072"/>
                    <a:pt x="5990" y="1024"/>
                  </a:cubicBezTo>
                  <a:lnTo>
                    <a:pt x="5251" y="286"/>
                  </a:lnTo>
                  <a:close/>
                  <a:moveTo>
                    <a:pt x="667" y="0"/>
                  </a:moveTo>
                  <a:cubicBezTo>
                    <a:pt x="298" y="0"/>
                    <a:pt x="1" y="298"/>
                    <a:pt x="1" y="667"/>
                  </a:cubicBezTo>
                  <a:lnTo>
                    <a:pt x="1" y="8454"/>
                  </a:lnTo>
                  <a:cubicBezTo>
                    <a:pt x="1" y="8823"/>
                    <a:pt x="298" y="9121"/>
                    <a:pt x="667" y="9121"/>
                  </a:cubicBezTo>
                  <a:lnTo>
                    <a:pt x="10157" y="9121"/>
                  </a:lnTo>
                  <a:cubicBezTo>
                    <a:pt x="10538" y="9121"/>
                    <a:pt x="10835" y="8823"/>
                    <a:pt x="10835" y="8454"/>
                  </a:cubicBezTo>
                  <a:lnTo>
                    <a:pt x="10835" y="1679"/>
                  </a:lnTo>
                  <a:cubicBezTo>
                    <a:pt x="10835" y="1310"/>
                    <a:pt x="10538" y="1012"/>
                    <a:pt x="10157" y="1012"/>
                  </a:cubicBezTo>
                  <a:lnTo>
                    <a:pt x="7168" y="1012"/>
                  </a:lnTo>
                  <a:lnTo>
                    <a:pt x="6394" y="238"/>
                  </a:lnTo>
                  <a:cubicBezTo>
                    <a:pt x="6228" y="72"/>
                    <a:pt x="6025" y="0"/>
                    <a:pt x="57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181;p60">
              <a:extLst>
                <a:ext uri="{FF2B5EF4-FFF2-40B4-BE49-F238E27FC236}">
                  <a16:creationId xmlns:a16="http://schemas.microsoft.com/office/drawing/2014/main" id="{7AC61293-57C5-BEB8-08A3-F3603FB802F3}"/>
                </a:ext>
              </a:extLst>
            </p:cNvPr>
            <p:cNvSpPr/>
            <p:nvPr/>
          </p:nvSpPr>
          <p:spPr>
            <a:xfrm>
              <a:off x="7211104" y="3487819"/>
              <a:ext cx="139468" cy="139500"/>
            </a:xfrm>
            <a:custGeom>
              <a:avLst/>
              <a:gdLst/>
              <a:ahLst/>
              <a:cxnLst/>
              <a:rect l="l" t="t" r="r" b="b"/>
              <a:pathLst>
                <a:path w="4382" h="4383" extrusionOk="0">
                  <a:moveTo>
                    <a:pt x="2370" y="1168"/>
                  </a:moveTo>
                  <a:cubicBezTo>
                    <a:pt x="2560" y="1168"/>
                    <a:pt x="2727" y="1334"/>
                    <a:pt x="2727" y="1525"/>
                  </a:cubicBezTo>
                  <a:lnTo>
                    <a:pt x="2727" y="1870"/>
                  </a:lnTo>
                  <a:cubicBezTo>
                    <a:pt x="2691" y="2144"/>
                    <a:pt x="2477" y="2382"/>
                    <a:pt x="2191" y="2382"/>
                  </a:cubicBezTo>
                  <a:cubicBezTo>
                    <a:pt x="1905" y="2382"/>
                    <a:pt x="1667" y="2144"/>
                    <a:pt x="1667" y="1870"/>
                  </a:cubicBezTo>
                  <a:lnTo>
                    <a:pt x="1667" y="1525"/>
                  </a:lnTo>
                  <a:cubicBezTo>
                    <a:pt x="1667" y="1334"/>
                    <a:pt x="1834" y="1168"/>
                    <a:pt x="2024" y="1168"/>
                  </a:cubicBezTo>
                  <a:close/>
                  <a:moveTo>
                    <a:pt x="2334" y="2680"/>
                  </a:moveTo>
                  <a:lnTo>
                    <a:pt x="2334" y="2775"/>
                  </a:lnTo>
                  <a:cubicBezTo>
                    <a:pt x="2370" y="2834"/>
                    <a:pt x="2381" y="2894"/>
                    <a:pt x="2417" y="2942"/>
                  </a:cubicBezTo>
                  <a:lnTo>
                    <a:pt x="2191" y="3156"/>
                  </a:lnTo>
                  <a:lnTo>
                    <a:pt x="2155" y="3156"/>
                  </a:lnTo>
                  <a:lnTo>
                    <a:pt x="1941" y="2942"/>
                  </a:lnTo>
                  <a:cubicBezTo>
                    <a:pt x="1965" y="2894"/>
                    <a:pt x="1977" y="2834"/>
                    <a:pt x="1977" y="2775"/>
                  </a:cubicBezTo>
                  <a:lnTo>
                    <a:pt x="1977" y="2680"/>
                  </a:lnTo>
                  <a:cubicBezTo>
                    <a:pt x="2036" y="2703"/>
                    <a:pt x="2096" y="2703"/>
                    <a:pt x="2155" y="2703"/>
                  </a:cubicBezTo>
                  <a:cubicBezTo>
                    <a:pt x="2215" y="2703"/>
                    <a:pt x="2274" y="2703"/>
                    <a:pt x="2334" y="2680"/>
                  </a:cubicBezTo>
                  <a:close/>
                  <a:moveTo>
                    <a:pt x="2203" y="334"/>
                  </a:moveTo>
                  <a:cubicBezTo>
                    <a:pt x="3227" y="334"/>
                    <a:pt x="4072" y="1179"/>
                    <a:pt x="4072" y="2203"/>
                  </a:cubicBezTo>
                  <a:cubicBezTo>
                    <a:pt x="4060" y="2787"/>
                    <a:pt x="3786" y="3311"/>
                    <a:pt x="3370" y="3668"/>
                  </a:cubicBezTo>
                  <a:lnTo>
                    <a:pt x="3370" y="3430"/>
                  </a:lnTo>
                  <a:cubicBezTo>
                    <a:pt x="3370" y="3239"/>
                    <a:pt x="3263" y="3073"/>
                    <a:pt x="3096" y="2977"/>
                  </a:cubicBezTo>
                  <a:lnTo>
                    <a:pt x="2691" y="2787"/>
                  </a:lnTo>
                  <a:lnTo>
                    <a:pt x="2691" y="2775"/>
                  </a:lnTo>
                  <a:lnTo>
                    <a:pt x="2691" y="2537"/>
                  </a:lnTo>
                  <a:cubicBezTo>
                    <a:pt x="2905" y="2382"/>
                    <a:pt x="3036" y="2132"/>
                    <a:pt x="3036" y="1870"/>
                  </a:cubicBezTo>
                  <a:lnTo>
                    <a:pt x="3036" y="1525"/>
                  </a:lnTo>
                  <a:cubicBezTo>
                    <a:pt x="3036" y="1156"/>
                    <a:pt x="2739" y="858"/>
                    <a:pt x="2370" y="858"/>
                  </a:cubicBezTo>
                  <a:lnTo>
                    <a:pt x="2024" y="858"/>
                  </a:lnTo>
                  <a:cubicBezTo>
                    <a:pt x="1655" y="858"/>
                    <a:pt x="1358" y="1156"/>
                    <a:pt x="1358" y="1525"/>
                  </a:cubicBezTo>
                  <a:lnTo>
                    <a:pt x="1358" y="1870"/>
                  </a:lnTo>
                  <a:cubicBezTo>
                    <a:pt x="1358" y="2132"/>
                    <a:pt x="1488" y="2382"/>
                    <a:pt x="1703" y="2537"/>
                  </a:cubicBezTo>
                  <a:lnTo>
                    <a:pt x="1703" y="2775"/>
                  </a:lnTo>
                  <a:lnTo>
                    <a:pt x="1703" y="2787"/>
                  </a:lnTo>
                  <a:lnTo>
                    <a:pt x="1298" y="2977"/>
                  </a:lnTo>
                  <a:cubicBezTo>
                    <a:pt x="1131" y="3073"/>
                    <a:pt x="1024" y="3239"/>
                    <a:pt x="1024" y="3430"/>
                  </a:cubicBezTo>
                  <a:lnTo>
                    <a:pt x="1024" y="3668"/>
                  </a:lnTo>
                  <a:cubicBezTo>
                    <a:pt x="596" y="3323"/>
                    <a:pt x="334" y="2799"/>
                    <a:pt x="334" y="2203"/>
                  </a:cubicBezTo>
                  <a:cubicBezTo>
                    <a:pt x="334" y="1179"/>
                    <a:pt x="1179" y="334"/>
                    <a:pt x="2203" y="334"/>
                  </a:cubicBezTo>
                  <a:close/>
                  <a:moveTo>
                    <a:pt x="2667" y="3120"/>
                  </a:moveTo>
                  <a:lnTo>
                    <a:pt x="2929" y="3251"/>
                  </a:lnTo>
                  <a:cubicBezTo>
                    <a:pt x="2989" y="3275"/>
                    <a:pt x="3036" y="3335"/>
                    <a:pt x="3036" y="3418"/>
                  </a:cubicBezTo>
                  <a:lnTo>
                    <a:pt x="3036" y="3858"/>
                  </a:lnTo>
                  <a:cubicBezTo>
                    <a:pt x="2786" y="3989"/>
                    <a:pt x="2489" y="4073"/>
                    <a:pt x="2179" y="4073"/>
                  </a:cubicBezTo>
                  <a:cubicBezTo>
                    <a:pt x="1858" y="4073"/>
                    <a:pt x="1584" y="3989"/>
                    <a:pt x="1310" y="3858"/>
                  </a:cubicBezTo>
                  <a:lnTo>
                    <a:pt x="1310" y="3418"/>
                  </a:lnTo>
                  <a:cubicBezTo>
                    <a:pt x="1310" y="3335"/>
                    <a:pt x="1358" y="3275"/>
                    <a:pt x="1417" y="3251"/>
                  </a:cubicBezTo>
                  <a:lnTo>
                    <a:pt x="1679" y="3120"/>
                  </a:lnTo>
                  <a:lnTo>
                    <a:pt x="1941" y="3370"/>
                  </a:lnTo>
                  <a:cubicBezTo>
                    <a:pt x="2000" y="3430"/>
                    <a:pt x="2084" y="3454"/>
                    <a:pt x="2179" y="3454"/>
                  </a:cubicBezTo>
                  <a:cubicBezTo>
                    <a:pt x="2262" y="3454"/>
                    <a:pt x="2334" y="3430"/>
                    <a:pt x="2417" y="3370"/>
                  </a:cubicBezTo>
                  <a:lnTo>
                    <a:pt x="2667" y="3120"/>
                  </a:lnTo>
                  <a:close/>
                  <a:moveTo>
                    <a:pt x="2191" y="1"/>
                  </a:moveTo>
                  <a:cubicBezTo>
                    <a:pt x="988" y="1"/>
                    <a:pt x="0" y="989"/>
                    <a:pt x="0" y="2192"/>
                  </a:cubicBezTo>
                  <a:cubicBezTo>
                    <a:pt x="0" y="3394"/>
                    <a:pt x="988" y="4382"/>
                    <a:pt x="2191" y="4382"/>
                  </a:cubicBezTo>
                  <a:cubicBezTo>
                    <a:pt x="3393" y="4382"/>
                    <a:pt x="4382" y="3394"/>
                    <a:pt x="4382" y="2192"/>
                  </a:cubicBezTo>
                  <a:cubicBezTo>
                    <a:pt x="4382" y="989"/>
                    <a:pt x="3393" y="1"/>
                    <a:pt x="2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11182;p60">
              <a:extLst>
                <a:ext uri="{FF2B5EF4-FFF2-40B4-BE49-F238E27FC236}">
                  <a16:creationId xmlns:a16="http://schemas.microsoft.com/office/drawing/2014/main" id="{F3160E9A-63A4-9EC9-47D7-CFDF5E23BC4F}"/>
                </a:ext>
              </a:extLst>
            </p:cNvPr>
            <p:cNvSpPr/>
            <p:nvPr/>
          </p:nvSpPr>
          <p:spPr>
            <a:xfrm>
              <a:off x="7180009" y="3466271"/>
              <a:ext cx="159201" cy="149685"/>
            </a:xfrm>
            <a:custGeom>
              <a:avLst/>
              <a:gdLst/>
              <a:ahLst/>
              <a:cxnLst/>
              <a:rect l="l" t="t" r="r" b="b"/>
              <a:pathLst>
                <a:path w="5002" h="4703" extrusionOk="0">
                  <a:moveTo>
                    <a:pt x="3163" y="1"/>
                  </a:moveTo>
                  <a:cubicBezTo>
                    <a:pt x="2425" y="1"/>
                    <a:pt x="1690" y="286"/>
                    <a:pt x="1132" y="844"/>
                  </a:cubicBezTo>
                  <a:cubicBezTo>
                    <a:pt x="96" y="1868"/>
                    <a:pt x="1" y="3500"/>
                    <a:pt x="894" y="4643"/>
                  </a:cubicBezTo>
                  <a:cubicBezTo>
                    <a:pt x="918" y="4690"/>
                    <a:pt x="965" y="4702"/>
                    <a:pt x="1013" y="4702"/>
                  </a:cubicBezTo>
                  <a:cubicBezTo>
                    <a:pt x="1037" y="4702"/>
                    <a:pt x="1084" y="4690"/>
                    <a:pt x="1108" y="4666"/>
                  </a:cubicBezTo>
                  <a:cubicBezTo>
                    <a:pt x="1192" y="4607"/>
                    <a:pt x="1192" y="4523"/>
                    <a:pt x="1144" y="4452"/>
                  </a:cubicBezTo>
                  <a:cubicBezTo>
                    <a:pt x="358" y="3440"/>
                    <a:pt x="441" y="1987"/>
                    <a:pt x="1346" y="1083"/>
                  </a:cubicBezTo>
                  <a:cubicBezTo>
                    <a:pt x="1845" y="591"/>
                    <a:pt x="2498" y="338"/>
                    <a:pt x="3153" y="338"/>
                  </a:cubicBezTo>
                  <a:cubicBezTo>
                    <a:pt x="3703" y="338"/>
                    <a:pt x="4254" y="516"/>
                    <a:pt x="4716" y="880"/>
                  </a:cubicBezTo>
                  <a:cubicBezTo>
                    <a:pt x="4744" y="903"/>
                    <a:pt x="4775" y="914"/>
                    <a:pt x="4807" y="914"/>
                  </a:cubicBezTo>
                  <a:cubicBezTo>
                    <a:pt x="4856" y="914"/>
                    <a:pt x="4906" y="888"/>
                    <a:pt x="4942" y="844"/>
                  </a:cubicBezTo>
                  <a:cubicBezTo>
                    <a:pt x="5002" y="773"/>
                    <a:pt x="4978" y="666"/>
                    <a:pt x="4918" y="606"/>
                  </a:cubicBezTo>
                  <a:cubicBezTo>
                    <a:pt x="4398" y="200"/>
                    <a:pt x="3779" y="1"/>
                    <a:pt x="3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183;p60">
              <a:extLst>
                <a:ext uri="{FF2B5EF4-FFF2-40B4-BE49-F238E27FC236}">
                  <a16:creationId xmlns:a16="http://schemas.microsoft.com/office/drawing/2014/main" id="{856C9D28-46EC-7D7E-9E07-18E795F7C4B4}"/>
                </a:ext>
              </a:extLst>
            </p:cNvPr>
            <p:cNvSpPr/>
            <p:nvPr/>
          </p:nvSpPr>
          <p:spPr>
            <a:xfrm>
              <a:off x="7222085" y="3499690"/>
              <a:ext cx="158819" cy="148825"/>
            </a:xfrm>
            <a:custGeom>
              <a:avLst/>
              <a:gdLst/>
              <a:ahLst/>
              <a:cxnLst/>
              <a:rect l="l" t="t" r="r" b="b"/>
              <a:pathLst>
                <a:path w="4990" h="4676" extrusionOk="0">
                  <a:moveTo>
                    <a:pt x="3983" y="0"/>
                  </a:moveTo>
                  <a:cubicBezTo>
                    <a:pt x="3948" y="0"/>
                    <a:pt x="3913" y="12"/>
                    <a:pt x="3882" y="33"/>
                  </a:cubicBezTo>
                  <a:cubicBezTo>
                    <a:pt x="3810" y="92"/>
                    <a:pt x="3810" y="187"/>
                    <a:pt x="3858" y="259"/>
                  </a:cubicBezTo>
                  <a:cubicBezTo>
                    <a:pt x="4644" y="1271"/>
                    <a:pt x="4549" y="2711"/>
                    <a:pt x="3644" y="3616"/>
                  </a:cubicBezTo>
                  <a:cubicBezTo>
                    <a:pt x="3152" y="4115"/>
                    <a:pt x="2502" y="4367"/>
                    <a:pt x="1848" y="4367"/>
                  </a:cubicBezTo>
                  <a:cubicBezTo>
                    <a:pt x="1299" y="4367"/>
                    <a:pt x="748" y="4189"/>
                    <a:pt x="286" y="3831"/>
                  </a:cubicBezTo>
                  <a:cubicBezTo>
                    <a:pt x="250" y="3805"/>
                    <a:pt x="214" y="3793"/>
                    <a:pt x="180" y="3793"/>
                  </a:cubicBezTo>
                  <a:cubicBezTo>
                    <a:pt x="135" y="3793"/>
                    <a:pt x="94" y="3814"/>
                    <a:pt x="60" y="3854"/>
                  </a:cubicBezTo>
                  <a:cubicBezTo>
                    <a:pt x="0" y="3938"/>
                    <a:pt x="12" y="4021"/>
                    <a:pt x="84" y="4081"/>
                  </a:cubicBezTo>
                  <a:cubicBezTo>
                    <a:pt x="608" y="4486"/>
                    <a:pt x="1239" y="4676"/>
                    <a:pt x="1846" y="4676"/>
                  </a:cubicBezTo>
                  <a:cubicBezTo>
                    <a:pt x="2584" y="4676"/>
                    <a:pt x="3322" y="4390"/>
                    <a:pt x="3882" y="3843"/>
                  </a:cubicBezTo>
                  <a:cubicBezTo>
                    <a:pt x="4894" y="2831"/>
                    <a:pt x="4989" y="1211"/>
                    <a:pt x="4108" y="68"/>
                  </a:cubicBezTo>
                  <a:cubicBezTo>
                    <a:pt x="4074" y="21"/>
                    <a:pt x="4029" y="0"/>
                    <a:pt x="39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" grpId="0" animBg="1"/>
      <p:bldP spid="28" grpId="0" animBg="1"/>
      <p:bldP spid="603" grpId="0" build="p"/>
      <p:bldP spid="605" grpId="0" build="p"/>
      <p:bldP spid="606" grpId="0" build="p"/>
      <p:bldP spid="607" grpId="0" build="p"/>
      <p:bldP spid="609" grpId="0" animBg="1"/>
      <p:bldP spid="610" grpId="0" animBg="1"/>
      <p:bldP spid="611" grpId="0" animBg="1"/>
      <p:bldP spid="612" grpId="0" animBg="1"/>
      <p:bldP spid="30" grpId="0"/>
      <p:bldP spid="6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831768" y="2566285"/>
            <a:ext cx="120199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637791" y="3144085"/>
            <a:ext cx="2338710" cy="10060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Nowadays</a:t>
            </a:r>
            <a:r>
              <a:rPr lang="tr-TR" dirty="0"/>
              <a:t>,</a:t>
            </a:r>
            <a:r>
              <a:rPr lang="tr-TR" dirty="0">
                <a:solidFill>
                  <a:srgbClr val="00CFCC"/>
                </a:solidFill>
              </a:rPr>
              <a:t> </a:t>
            </a:r>
            <a:r>
              <a:rPr lang="tr-TR" dirty="0" err="1">
                <a:solidFill>
                  <a:srgbClr val="00CFCC"/>
                </a:solidFill>
              </a:rPr>
              <a:t>false</a:t>
            </a:r>
            <a:r>
              <a:rPr lang="tr-TR" dirty="0"/>
              <a:t> </a:t>
            </a:r>
            <a:r>
              <a:rPr lang="tr-TR" dirty="0" err="1"/>
              <a:t>document</a:t>
            </a:r>
            <a:r>
              <a:rPr lang="tr-TR" dirty="0"/>
              <a:t> </a:t>
            </a:r>
            <a:r>
              <a:rPr lang="tr-TR" dirty="0" err="1"/>
              <a:t>editing</a:t>
            </a:r>
            <a:r>
              <a:rPr lang="tr-TR" dirty="0"/>
              <a:t> is a </a:t>
            </a:r>
            <a:r>
              <a:rPr lang="tr-TR" dirty="0" err="1"/>
              <a:t>major</a:t>
            </a:r>
            <a:r>
              <a:rPr lang="tr-TR" dirty="0"/>
              <a:t> problem.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034320" y="211535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753847" y="211535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476724" y="211535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1034320" y="103222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747900" y="103222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476724" y="103222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034320" y="144427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 rot="10800000" flipH="1" flipV="1">
            <a:off x="3747899" y="1444269"/>
            <a:ext cx="5947" cy="959987"/>
          </a:xfrm>
          <a:prstGeom prst="bentConnector3">
            <a:avLst>
              <a:gd name="adj1" fmla="val -384395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476724" y="144427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1739053" y="361590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3059686" y="831348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157769" y="113873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3886578" y="115413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600188" y="115411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474;p27">
            <a:extLst>
              <a:ext uri="{FF2B5EF4-FFF2-40B4-BE49-F238E27FC236}">
                <a16:creationId xmlns:a16="http://schemas.microsoft.com/office/drawing/2014/main" id="{0B36DE38-5F77-B869-0A41-36915EF0D0D2}"/>
              </a:ext>
            </a:extLst>
          </p:cNvPr>
          <p:cNvSpPr txBox="1">
            <a:spLocks/>
          </p:cNvSpPr>
          <p:nvPr/>
        </p:nvSpPr>
        <p:spPr>
          <a:xfrm>
            <a:off x="3488271" y="2566285"/>
            <a:ext cx="130872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tr-TR" dirty="0"/>
              <a:t>PROCESS</a:t>
            </a:r>
          </a:p>
        </p:txBody>
      </p:sp>
      <p:sp>
        <p:nvSpPr>
          <p:cNvPr id="15" name="Google Shape;475;p27">
            <a:extLst>
              <a:ext uri="{FF2B5EF4-FFF2-40B4-BE49-F238E27FC236}">
                <a16:creationId xmlns:a16="http://schemas.microsoft.com/office/drawing/2014/main" id="{8BF5DEC6-C036-3121-FC84-9C237EC13E0D}"/>
              </a:ext>
            </a:extLst>
          </p:cNvPr>
          <p:cNvSpPr txBox="1">
            <a:spLocks/>
          </p:cNvSpPr>
          <p:nvPr/>
        </p:nvSpPr>
        <p:spPr>
          <a:xfrm>
            <a:off x="3179053" y="3144085"/>
            <a:ext cx="2536374" cy="1168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tr-TR" dirty="0">
                <a:solidFill>
                  <a:srgbClr val="FF9973"/>
                </a:solidFill>
              </a:rPr>
              <a:t>A 3 step </a:t>
            </a:r>
            <a:r>
              <a:rPr lang="tr-TR" dirty="0" err="1">
                <a:solidFill>
                  <a:srgbClr val="FF9973"/>
                </a:solidFill>
              </a:rPr>
              <a:t>verification</a:t>
            </a:r>
            <a:r>
              <a:rPr lang="tr-TR" dirty="0">
                <a:solidFill>
                  <a:srgbClr val="FF9973"/>
                </a:solidFill>
              </a:rPr>
              <a:t> </a:t>
            </a:r>
            <a:r>
              <a:rPr lang="tr-TR" dirty="0" err="1">
                <a:solidFill>
                  <a:srgbClr val="FF9973"/>
                </a:solidFill>
              </a:rPr>
              <a:t>process</a:t>
            </a:r>
            <a:r>
              <a:rPr lang="tr-TR" dirty="0">
                <a:solidFill>
                  <a:srgbClr val="FF9973"/>
                </a:solidFill>
              </a:rPr>
              <a:t> </a:t>
            </a:r>
            <a:r>
              <a:rPr lang="tr-TR" dirty="0"/>
              <a:t>is </a:t>
            </a:r>
            <a:r>
              <a:rPr lang="tr-TR" dirty="0" err="1"/>
              <a:t>developed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safety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edited</a:t>
            </a:r>
            <a:r>
              <a:rPr lang="tr-TR" dirty="0"/>
              <a:t> </a:t>
            </a:r>
            <a:r>
              <a:rPr lang="tr-TR" dirty="0" err="1"/>
              <a:t>files</a:t>
            </a:r>
            <a:r>
              <a:rPr lang="tr-TR" dirty="0"/>
              <a:t>.</a:t>
            </a:r>
          </a:p>
        </p:txBody>
      </p:sp>
      <p:sp>
        <p:nvSpPr>
          <p:cNvPr id="21" name="Google Shape;474;p27">
            <a:extLst>
              <a:ext uri="{FF2B5EF4-FFF2-40B4-BE49-F238E27FC236}">
                <a16:creationId xmlns:a16="http://schemas.microsoft.com/office/drawing/2014/main" id="{08E7139F-B2D1-9850-83C7-41ADEE40717B}"/>
              </a:ext>
            </a:extLst>
          </p:cNvPr>
          <p:cNvSpPr txBox="1">
            <a:spLocks/>
          </p:cNvSpPr>
          <p:nvPr/>
        </p:nvSpPr>
        <p:spPr>
          <a:xfrm>
            <a:off x="6127763" y="2566285"/>
            <a:ext cx="187263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tr-TR" dirty="0"/>
              <a:t>HOW IT WORKS</a:t>
            </a:r>
          </a:p>
        </p:txBody>
      </p:sp>
      <p:sp>
        <p:nvSpPr>
          <p:cNvPr id="22" name="Google Shape;475;p27">
            <a:extLst>
              <a:ext uri="{FF2B5EF4-FFF2-40B4-BE49-F238E27FC236}">
                <a16:creationId xmlns:a16="http://schemas.microsoft.com/office/drawing/2014/main" id="{F5B49DFD-9DC9-17CA-CE10-AD46D6AB632F}"/>
              </a:ext>
            </a:extLst>
          </p:cNvPr>
          <p:cNvSpPr txBox="1">
            <a:spLocks/>
          </p:cNvSpPr>
          <p:nvPr/>
        </p:nvSpPr>
        <p:spPr>
          <a:xfrm>
            <a:off x="5878362" y="3109956"/>
            <a:ext cx="2851470" cy="1168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publishers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storing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files</a:t>
            </a:r>
            <a:r>
              <a:rPr lang="tr-TR" dirty="0"/>
              <a:t> they </a:t>
            </a:r>
            <a:r>
              <a:rPr lang="tr-TR" dirty="0" err="1"/>
              <a:t>signed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>
                <a:solidFill>
                  <a:srgbClr val="00CFCC"/>
                </a:solidFill>
              </a:rPr>
              <a:t>public</a:t>
            </a:r>
            <a:r>
              <a:rPr lang="tr-TR" dirty="0">
                <a:solidFill>
                  <a:srgbClr val="00CFCC"/>
                </a:solidFill>
              </a:rPr>
              <a:t> </a:t>
            </a:r>
            <a:r>
              <a:rPr lang="tr-TR" dirty="0" err="1">
                <a:solidFill>
                  <a:srgbClr val="00CFCC"/>
                </a:solidFill>
              </a:rPr>
              <a:t>key</a:t>
            </a:r>
            <a:r>
              <a:rPr lang="tr-TR" dirty="0">
                <a:solidFill>
                  <a:srgbClr val="00CFCC"/>
                </a:solidFill>
              </a:rPr>
              <a:t> </a:t>
            </a:r>
            <a:r>
              <a:rPr lang="tr-TR" dirty="0"/>
              <a:t>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inalterable</a:t>
            </a:r>
            <a:r>
              <a:rPr lang="tr-TR" dirty="0"/>
              <a:t> </a:t>
            </a:r>
            <a:r>
              <a:rPr lang="tr-TR" dirty="0" err="1">
                <a:solidFill>
                  <a:srgbClr val="E898AC"/>
                </a:solidFill>
              </a:rPr>
              <a:t>blokchain</a:t>
            </a:r>
            <a:r>
              <a:rPr lang="tr-TR" dirty="0">
                <a:solidFill>
                  <a:srgbClr val="E898AC"/>
                </a:solidFill>
              </a:rPr>
              <a:t> web.</a:t>
            </a:r>
            <a:endParaRPr lang="tr-TR" dirty="0"/>
          </a:p>
        </p:txBody>
      </p:sp>
      <p:sp>
        <p:nvSpPr>
          <p:cNvPr id="2" name="Google Shape;487;p27">
            <a:extLst>
              <a:ext uri="{FF2B5EF4-FFF2-40B4-BE49-F238E27FC236}">
                <a16:creationId xmlns:a16="http://schemas.microsoft.com/office/drawing/2014/main" id="{F0354E1D-F90C-F584-33C7-4F41B0703EAF}"/>
              </a:ext>
            </a:extLst>
          </p:cNvPr>
          <p:cNvSpPr/>
          <p:nvPr/>
        </p:nvSpPr>
        <p:spPr>
          <a:xfrm>
            <a:off x="8111157" y="2115357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" grpId="0"/>
      <p:bldP spid="480" grpId="0"/>
      <p:bldP spid="482" grpId="0" animBg="1"/>
      <p:bldP spid="483" grpId="0" animBg="1"/>
      <p:bldP spid="14" grpId="0"/>
      <p:bldP spid="15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925CE1D9-2A72-7D21-3B47-0669AC635326}"/>
              </a:ext>
            </a:extLst>
          </p:cNvPr>
          <p:cNvSpPr/>
          <p:nvPr/>
        </p:nvSpPr>
        <p:spPr>
          <a:xfrm>
            <a:off x="1014919" y="3667691"/>
            <a:ext cx="1936482" cy="716604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464298" y="76197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HOW IT WORKS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08" name="Google Shape;508;p28"/>
          <p:cNvGrpSpPr/>
          <p:nvPr/>
        </p:nvGrpSpPr>
        <p:grpSpPr>
          <a:xfrm>
            <a:off x="5618186" y="121918"/>
            <a:ext cx="2887304" cy="3036051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8517928" y="-116016"/>
            <a:ext cx="1100451" cy="140353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6023355" y="315131"/>
            <a:ext cx="305466" cy="484485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91;p32">
            <a:extLst>
              <a:ext uri="{FF2B5EF4-FFF2-40B4-BE49-F238E27FC236}">
                <a16:creationId xmlns:a16="http://schemas.microsoft.com/office/drawing/2014/main" id="{B4896611-8DA6-44F4-5B32-80174459C800}"/>
              </a:ext>
            </a:extLst>
          </p:cNvPr>
          <p:cNvSpPr/>
          <p:nvPr/>
        </p:nvSpPr>
        <p:spPr>
          <a:xfrm>
            <a:off x="469099" y="533558"/>
            <a:ext cx="4684192" cy="51084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507;p28">
            <a:extLst>
              <a:ext uri="{FF2B5EF4-FFF2-40B4-BE49-F238E27FC236}">
                <a16:creationId xmlns:a16="http://schemas.microsoft.com/office/drawing/2014/main" id="{279142D4-D2D1-F268-7C48-878FFF30F54F}"/>
              </a:ext>
            </a:extLst>
          </p:cNvPr>
          <p:cNvSpPr txBox="1">
            <a:spLocks/>
          </p:cNvSpPr>
          <p:nvPr/>
        </p:nvSpPr>
        <p:spPr>
          <a:xfrm>
            <a:off x="375428" y="1003710"/>
            <a:ext cx="4987659" cy="407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9973"/>
                </a:solidFill>
              </a:rPr>
              <a:t>Step 1</a:t>
            </a:r>
            <a:r>
              <a:rPr lang="tr-TR" sz="2400" dirty="0">
                <a:solidFill>
                  <a:srgbClr val="FF9973"/>
                </a:solidFill>
              </a:rPr>
              <a:t>: </a:t>
            </a:r>
            <a:r>
              <a:rPr lang="en-US" sz="2400" dirty="0">
                <a:solidFill>
                  <a:srgbClr val="E898AC"/>
                </a:solidFill>
              </a:rPr>
              <a:t>Confirmation of the existence of the document.</a:t>
            </a:r>
            <a:endParaRPr lang="tr-TR" sz="2400" dirty="0">
              <a:solidFill>
                <a:srgbClr val="E898AC"/>
              </a:solidFill>
            </a:endParaRPr>
          </a:p>
        </p:txBody>
      </p:sp>
      <p:sp>
        <p:nvSpPr>
          <p:cNvPr id="6" name="Google Shape;1361;p47">
            <a:extLst>
              <a:ext uri="{FF2B5EF4-FFF2-40B4-BE49-F238E27FC236}">
                <a16:creationId xmlns:a16="http://schemas.microsoft.com/office/drawing/2014/main" id="{7F7EB43E-FA42-FF85-1AD3-FCEE166A20B0}"/>
              </a:ext>
            </a:extLst>
          </p:cNvPr>
          <p:cNvSpPr txBox="1">
            <a:spLocks/>
          </p:cNvSpPr>
          <p:nvPr/>
        </p:nvSpPr>
        <p:spPr>
          <a:xfrm>
            <a:off x="7731457" y="4510585"/>
            <a:ext cx="1423778" cy="6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tr-TR" sz="2800" dirty="0"/>
              <a:t>WAHAP3</a:t>
            </a:r>
          </a:p>
        </p:txBody>
      </p:sp>
      <p:sp>
        <p:nvSpPr>
          <p:cNvPr id="4" name="Google Shape;507;p28">
            <a:extLst>
              <a:ext uri="{FF2B5EF4-FFF2-40B4-BE49-F238E27FC236}">
                <a16:creationId xmlns:a16="http://schemas.microsoft.com/office/drawing/2014/main" id="{9C740FA4-4286-5B29-D4BF-6B571B2C4EFD}"/>
              </a:ext>
            </a:extLst>
          </p:cNvPr>
          <p:cNvSpPr txBox="1">
            <a:spLocks/>
          </p:cNvSpPr>
          <p:nvPr/>
        </p:nvSpPr>
        <p:spPr>
          <a:xfrm>
            <a:off x="6260341" y="159455"/>
            <a:ext cx="2166640" cy="79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chemeClr val="bg1">
                    <a:lumMod val="85000"/>
                  </a:schemeClr>
                </a:solidFill>
              </a:rPr>
              <a:t>Zincirde Depolanacak Olan Veriler</a:t>
            </a:r>
          </a:p>
        </p:txBody>
      </p:sp>
      <p:grpSp>
        <p:nvGrpSpPr>
          <p:cNvPr id="40" name="Google Shape;1090;p38">
            <a:extLst>
              <a:ext uri="{FF2B5EF4-FFF2-40B4-BE49-F238E27FC236}">
                <a16:creationId xmlns:a16="http://schemas.microsoft.com/office/drawing/2014/main" id="{1A0828A7-D0EB-81D4-BF76-623A9AAB654B}"/>
              </a:ext>
            </a:extLst>
          </p:cNvPr>
          <p:cNvGrpSpPr/>
          <p:nvPr/>
        </p:nvGrpSpPr>
        <p:grpSpPr>
          <a:xfrm>
            <a:off x="6046235" y="1088975"/>
            <a:ext cx="247603" cy="246624"/>
            <a:chOff x="1372725" y="1912500"/>
            <a:chExt cx="373500" cy="373500"/>
          </a:xfrm>
        </p:grpSpPr>
        <p:sp>
          <p:nvSpPr>
            <p:cNvPr id="41" name="Google Shape;1091;p38">
              <a:extLst>
                <a:ext uri="{FF2B5EF4-FFF2-40B4-BE49-F238E27FC236}">
                  <a16:creationId xmlns:a16="http://schemas.microsoft.com/office/drawing/2014/main" id="{46E6EA37-9643-D914-DA74-8BAA80C71A96}"/>
                </a:ext>
              </a:extLst>
            </p:cNvPr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92;p38">
              <a:extLst>
                <a:ext uri="{FF2B5EF4-FFF2-40B4-BE49-F238E27FC236}">
                  <a16:creationId xmlns:a16="http://schemas.microsoft.com/office/drawing/2014/main" id="{A7766DF3-36F0-5F8F-1151-39573F6CA7B8}"/>
                </a:ext>
              </a:extLst>
            </p:cNvPr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1090;p38">
            <a:extLst>
              <a:ext uri="{FF2B5EF4-FFF2-40B4-BE49-F238E27FC236}">
                <a16:creationId xmlns:a16="http://schemas.microsoft.com/office/drawing/2014/main" id="{CD2E60D4-49AA-770E-E2B4-9DCDFDB1259D}"/>
              </a:ext>
            </a:extLst>
          </p:cNvPr>
          <p:cNvGrpSpPr/>
          <p:nvPr/>
        </p:nvGrpSpPr>
        <p:grpSpPr>
          <a:xfrm>
            <a:off x="6052295" y="1639944"/>
            <a:ext cx="247603" cy="246624"/>
            <a:chOff x="1372725" y="1912500"/>
            <a:chExt cx="373500" cy="373500"/>
          </a:xfrm>
        </p:grpSpPr>
        <p:sp>
          <p:nvSpPr>
            <p:cNvPr id="44" name="Google Shape;1091;p38">
              <a:extLst>
                <a:ext uri="{FF2B5EF4-FFF2-40B4-BE49-F238E27FC236}">
                  <a16:creationId xmlns:a16="http://schemas.microsoft.com/office/drawing/2014/main" id="{959C2BF6-7A71-DCB1-A3BF-C915C4BF6CF8}"/>
                </a:ext>
              </a:extLst>
            </p:cNvPr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92;p38">
              <a:extLst>
                <a:ext uri="{FF2B5EF4-FFF2-40B4-BE49-F238E27FC236}">
                  <a16:creationId xmlns:a16="http://schemas.microsoft.com/office/drawing/2014/main" id="{14DED30A-3BF2-4ACA-E2B3-14DEC079F853}"/>
                </a:ext>
              </a:extLst>
            </p:cNvPr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1090;p38">
            <a:extLst>
              <a:ext uri="{FF2B5EF4-FFF2-40B4-BE49-F238E27FC236}">
                <a16:creationId xmlns:a16="http://schemas.microsoft.com/office/drawing/2014/main" id="{CF47EFE6-FD2B-7C23-FFC6-C34303030500}"/>
              </a:ext>
            </a:extLst>
          </p:cNvPr>
          <p:cNvGrpSpPr/>
          <p:nvPr/>
        </p:nvGrpSpPr>
        <p:grpSpPr>
          <a:xfrm>
            <a:off x="6052583" y="2243391"/>
            <a:ext cx="247603" cy="246624"/>
            <a:chOff x="1372725" y="1912500"/>
            <a:chExt cx="373500" cy="373500"/>
          </a:xfrm>
        </p:grpSpPr>
        <p:sp>
          <p:nvSpPr>
            <p:cNvPr id="50" name="Google Shape;1091;p38">
              <a:extLst>
                <a:ext uri="{FF2B5EF4-FFF2-40B4-BE49-F238E27FC236}">
                  <a16:creationId xmlns:a16="http://schemas.microsoft.com/office/drawing/2014/main" id="{A1165661-85BC-E0E3-B715-C83BD3CE4FA7}"/>
                </a:ext>
              </a:extLst>
            </p:cNvPr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92;p38">
              <a:extLst>
                <a:ext uri="{FF2B5EF4-FFF2-40B4-BE49-F238E27FC236}">
                  <a16:creationId xmlns:a16="http://schemas.microsoft.com/office/drawing/2014/main" id="{73A69F02-7D15-0195-18EF-DC7D4EA55142}"/>
                </a:ext>
              </a:extLst>
            </p:cNvPr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07;p28">
            <a:extLst>
              <a:ext uri="{FF2B5EF4-FFF2-40B4-BE49-F238E27FC236}">
                <a16:creationId xmlns:a16="http://schemas.microsoft.com/office/drawing/2014/main" id="{3C772098-0784-4475-E3DA-4CFE78B99196}"/>
              </a:ext>
            </a:extLst>
          </p:cNvPr>
          <p:cNvSpPr txBox="1">
            <a:spLocks/>
          </p:cNvSpPr>
          <p:nvPr/>
        </p:nvSpPr>
        <p:spPr>
          <a:xfrm>
            <a:off x="6337194" y="909527"/>
            <a:ext cx="2512381" cy="170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lvl="0"/>
            <a:r>
              <a:rPr lang="tr-TR" sz="1800" dirty="0">
                <a:solidFill>
                  <a:schemeClr val="bg1">
                    <a:lumMod val="85000"/>
                  </a:schemeClr>
                </a:solidFill>
              </a:rPr>
              <a:t>4 </a:t>
            </a:r>
            <a:r>
              <a:rPr lang="tr-TR" sz="1800" dirty="0" err="1">
                <a:solidFill>
                  <a:schemeClr val="bg1">
                    <a:lumMod val="85000"/>
                  </a:schemeClr>
                </a:solidFill>
              </a:rPr>
              <a:t>Data’s</a:t>
            </a:r>
            <a:r>
              <a:rPr lang="tr-TR" sz="1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tr-TR" sz="1800" dirty="0" err="1">
                <a:solidFill>
                  <a:schemeClr val="bg1">
                    <a:lumMod val="85000"/>
                  </a:schemeClr>
                </a:solidFill>
              </a:rPr>
              <a:t>Unique</a:t>
            </a:r>
            <a:r>
              <a:rPr lang="tr-TR" sz="1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tr-TR" sz="1800" dirty="0" err="1">
                <a:solidFill>
                  <a:schemeClr val="bg1">
                    <a:lumMod val="85000"/>
                  </a:schemeClr>
                </a:solidFill>
              </a:rPr>
              <a:t>Hash</a:t>
            </a:r>
            <a:endParaRPr lang="tr-TR" sz="1800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tr-TR" sz="1800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 err="1">
                <a:solidFill>
                  <a:schemeClr val="bg1">
                    <a:lumMod val="85000"/>
                  </a:schemeClr>
                </a:solidFill>
              </a:rPr>
              <a:t>Validation</a:t>
            </a:r>
            <a:r>
              <a:rPr lang="tr-TR" sz="1800" dirty="0">
                <a:solidFill>
                  <a:schemeClr val="bg1">
                    <a:lumMod val="85000"/>
                  </a:schemeClr>
                </a:solidFill>
              </a:rPr>
              <a:t> Data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tr-TR" sz="1800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chemeClr val="bg1">
                    <a:lumMod val="85000"/>
                  </a:schemeClr>
                </a:solidFill>
              </a:rPr>
              <a:t>Content </a:t>
            </a:r>
            <a:r>
              <a:rPr lang="tr-TR" sz="1800" dirty="0" err="1">
                <a:solidFill>
                  <a:schemeClr val="bg1">
                    <a:lumMod val="85000"/>
                  </a:schemeClr>
                </a:solidFill>
              </a:rPr>
              <a:t>Data’s</a:t>
            </a:r>
            <a:r>
              <a:rPr lang="tr-TR" sz="1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tr-TR" sz="1800" dirty="0" err="1">
                <a:solidFill>
                  <a:schemeClr val="bg1">
                    <a:lumMod val="85000"/>
                  </a:schemeClr>
                </a:solidFill>
              </a:rPr>
              <a:t>Hash</a:t>
            </a:r>
            <a:endParaRPr lang="tr-TR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Google Shape;506;p28">
            <a:extLst>
              <a:ext uri="{FF2B5EF4-FFF2-40B4-BE49-F238E27FC236}">
                <a16:creationId xmlns:a16="http://schemas.microsoft.com/office/drawing/2014/main" id="{125B77D4-DA0D-897C-D08A-EB3571A5F62A}"/>
              </a:ext>
            </a:extLst>
          </p:cNvPr>
          <p:cNvSpPr txBox="1">
            <a:spLocks/>
          </p:cNvSpPr>
          <p:nvPr/>
        </p:nvSpPr>
        <p:spPr>
          <a:xfrm>
            <a:off x="332087" y="1321960"/>
            <a:ext cx="4958215" cy="201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just">
              <a:buNone/>
            </a:pPr>
            <a:r>
              <a:rPr lang="tr-TR" sz="1600" dirty="0"/>
              <a:t>  </a:t>
            </a:r>
            <a:r>
              <a:rPr lang="tr-TR" sz="1600" dirty="0" err="1"/>
              <a:t>When</a:t>
            </a:r>
            <a:r>
              <a:rPr lang="tr-TR" sz="1600" dirty="0"/>
              <a:t>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document</a:t>
            </a:r>
            <a:r>
              <a:rPr lang="tr-TR" sz="1600" dirty="0"/>
              <a:t> is </a:t>
            </a:r>
            <a:r>
              <a:rPr lang="tr-TR" sz="1600" dirty="0" err="1"/>
              <a:t>published</a:t>
            </a:r>
            <a:r>
              <a:rPr lang="tr-TR" sz="1600" dirty="0"/>
              <a:t>,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>
                <a:solidFill>
                  <a:srgbClr val="E898AC"/>
                </a:solidFill>
              </a:rPr>
              <a:t>unique</a:t>
            </a:r>
            <a:r>
              <a:rPr lang="tr-TR" sz="1600" dirty="0">
                <a:solidFill>
                  <a:srgbClr val="E898AC"/>
                </a:solidFill>
              </a:rPr>
              <a:t> </a:t>
            </a:r>
            <a:r>
              <a:rPr lang="tr-TR" sz="1600" dirty="0" err="1">
                <a:solidFill>
                  <a:srgbClr val="E898AC"/>
                </a:solidFill>
              </a:rPr>
              <a:t>document</a:t>
            </a:r>
            <a:r>
              <a:rPr lang="tr-TR" sz="1600" dirty="0">
                <a:solidFill>
                  <a:srgbClr val="E898AC"/>
                </a:solidFill>
              </a:rPr>
              <a:t> </a:t>
            </a:r>
            <a:r>
              <a:rPr lang="tr-TR" sz="1600" dirty="0" err="1">
                <a:solidFill>
                  <a:srgbClr val="E898AC"/>
                </a:solidFill>
              </a:rPr>
              <a:t>number</a:t>
            </a:r>
            <a:r>
              <a:rPr lang="tr-TR" sz="1600" dirty="0">
                <a:solidFill>
                  <a:srgbClr val="E898AC"/>
                </a:solidFill>
              </a:rPr>
              <a:t> </a:t>
            </a:r>
            <a:r>
              <a:rPr lang="tr-TR" sz="1600" dirty="0"/>
              <a:t>is </a:t>
            </a:r>
            <a:r>
              <a:rPr lang="tr-TR" sz="1600" dirty="0" err="1"/>
              <a:t>determined</a:t>
            </a:r>
            <a:r>
              <a:rPr lang="tr-TR" sz="1600" dirty="0"/>
              <a:t> </a:t>
            </a:r>
            <a:r>
              <a:rPr lang="tr-TR" sz="1600" dirty="0" err="1"/>
              <a:t>by</a:t>
            </a:r>
            <a:r>
              <a:rPr lang="tr-TR" sz="1600" dirty="0"/>
              <a:t> </a:t>
            </a:r>
            <a:r>
              <a:rPr lang="tr-TR" sz="1600" dirty="0" err="1"/>
              <a:t>hashing</a:t>
            </a:r>
            <a:r>
              <a:rPr lang="tr-TR" sz="1600" dirty="0"/>
              <a:t> </a:t>
            </a:r>
            <a:r>
              <a:rPr lang="tr-TR" sz="1600" dirty="0">
                <a:solidFill>
                  <a:srgbClr val="00CFCC"/>
                </a:solidFill>
              </a:rPr>
              <a:t>4 </a:t>
            </a:r>
            <a:r>
              <a:rPr lang="tr-TR" sz="1600" dirty="0" err="1">
                <a:solidFill>
                  <a:srgbClr val="00CFCC"/>
                </a:solidFill>
              </a:rPr>
              <a:t>different</a:t>
            </a:r>
            <a:r>
              <a:rPr lang="tr-TR" sz="1600" dirty="0">
                <a:solidFill>
                  <a:srgbClr val="00CFCC"/>
                </a:solidFill>
              </a:rPr>
              <a:t> data</a:t>
            </a:r>
            <a:r>
              <a:rPr lang="tr-TR" sz="1600" dirty="0"/>
              <a:t> </a:t>
            </a:r>
            <a:r>
              <a:rPr lang="tr-TR" sz="1600" dirty="0" err="1"/>
              <a:t>and</a:t>
            </a:r>
            <a:r>
              <a:rPr lang="tr-TR" sz="1600" dirty="0"/>
              <a:t> </a:t>
            </a:r>
            <a:r>
              <a:rPr lang="tr-TR" sz="1600" dirty="0" err="1"/>
              <a:t>this</a:t>
            </a:r>
            <a:r>
              <a:rPr lang="tr-TR" sz="1600" dirty="0"/>
              <a:t> </a:t>
            </a:r>
            <a:r>
              <a:rPr lang="tr-TR" sz="1600" dirty="0" err="1"/>
              <a:t>number</a:t>
            </a:r>
            <a:r>
              <a:rPr lang="tr-TR" sz="1600" dirty="0"/>
              <a:t> is </a:t>
            </a:r>
            <a:r>
              <a:rPr lang="tr-TR" sz="1600" dirty="0" err="1"/>
              <a:t>stored</a:t>
            </a:r>
            <a:r>
              <a:rPr lang="tr-TR" sz="1600" dirty="0"/>
              <a:t> in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blockchain</a:t>
            </a:r>
            <a:r>
              <a:rPr lang="tr-TR" sz="1600" dirty="0"/>
              <a:t>. </a:t>
            </a:r>
            <a:r>
              <a:rPr lang="tr-TR" sz="1600" dirty="0" err="1"/>
              <a:t>Then</a:t>
            </a:r>
            <a:r>
              <a:rPr lang="tr-TR" sz="1600" dirty="0"/>
              <a:t>, in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confirmation</a:t>
            </a:r>
            <a:r>
              <a:rPr lang="tr-TR" sz="1600" dirty="0"/>
              <a:t> </a:t>
            </a:r>
            <a:r>
              <a:rPr lang="tr-TR" sz="1600" dirty="0" err="1"/>
              <a:t>process</a:t>
            </a:r>
            <a:r>
              <a:rPr lang="tr-TR" sz="1600" dirty="0"/>
              <a:t>,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stored</a:t>
            </a:r>
            <a:r>
              <a:rPr lang="tr-TR" sz="1600" dirty="0"/>
              <a:t> in </a:t>
            </a:r>
            <a:r>
              <a:rPr lang="tr-TR" sz="1600" dirty="0" err="1"/>
              <a:t>blockchain</a:t>
            </a:r>
            <a:r>
              <a:rPr lang="tr-TR" sz="1600" dirty="0"/>
              <a:t> </a:t>
            </a:r>
            <a:r>
              <a:rPr lang="tr-TR" sz="1600" dirty="0" err="1"/>
              <a:t>document</a:t>
            </a:r>
            <a:r>
              <a:rPr lang="tr-TR" sz="1600" dirty="0"/>
              <a:t> </a:t>
            </a:r>
            <a:r>
              <a:rPr lang="tr-TR" sz="1600" dirty="0" err="1"/>
              <a:t>number</a:t>
            </a:r>
            <a:r>
              <a:rPr lang="tr-TR" sz="1600" dirty="0"/>
              <a:t> </a:t>
            </a:r>
            <a:r>
              <a:rPr lang="tr-TR" sz="1600" dirty="0" err="1"/>
              <a:t>and</a:t>
            </a:r>
            <a:r>
              <a:rPr lang="tr-TR" sz="1600" dirty="0"/>
              <a:t>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number</a:t>
            </a:r>
            <a:r>
              <a:rPr lang="tr-TR" sz="1600" dirty="0"/>
              <a:t> </a:t>
            </a:r>
            <a:r>
              <a:rPr lang="tr-TR" sz="1600" dirty="0" err="1"/>
              <a:t>that</a:t>
            </a:r>
            <a:r>
              <a:rPr lang="tr-TR" sz="1600" dirty="0"/>
              <a:t> is </a:t>
            </a:r>
            <a:r>
              <a:rPr lang="tr-TR" sz="1600" dirty="0" err="1"/>
              <a:t>requested</a:t>
            </a:r>
            <a:r>
              <a:rPr lang="tr-TR" sz="1600" dirty="0"/>
              <a:t> </a:t>
            </a:r>
            <a:r>
              <a:rPr lang="tr-TR" sz="1600" dirty="0" err="1"/>
              <a:t>number</a:t>
            </a:r>
            <a:r>
              <a:rPr lang="tr-TR" sz="1600" dirty="0"/>
              <a:t> </a:t>
            </a:r>
            <a:r>
              <a:rPr lang="tr-TR" sz="1600" dirty="0" err="1"/>
              <a:t>from</a:t>
            </a:r>
            <a:r>
              <a:rPr lang="tr-TR" sz="1600" dirty="0"/>
              <a:t>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user</a:t>
            </a:r>
            <a:r>
              <a:rPr lang="tr-TR" sz="1600" dirty="0"/>
              <a:t> </a:t>
            </a:r>
            <a:r>
              <a:rPr lang="tr-TR" sz="1600" dirty="0" err="1"/>
              <a:t>are</a:t>
            </a:r>
            <a:r>
              <a:rPr lang="tr-TR" sz="1600" dirty="0"/>
              <a:t> </a:t>
            </a:r>
            <a:r>
              <a:rPr lang="tr-TR" sz="1600" dirty="0" err="1"/>
              <a:t>compared</a:t>
            </a:r>
            <a:r>
              <a:rPr lang="tr-TR" sz="1600" dirty="0"/>
              <a:t> </a:t>
            </a:r>
            <a:r>
              <a:rPr lang="tr-TR" sz="1600" dirty="0" err="1"/>
              <a:t>if</a:t>
            </a:r>
            <a:r>
              <a:rPr lang="tr-TR" sz="1600" dirty="0"/>
              <a:t> </a:t>
            </a:r>
            <a:r>
              <a:rPr lang="tr-TR" sz="1600" dirty="0" err="1"/>
              <a:t>there</a:t>
            </a:r>
            <a:r>
              <a:rPr lang="tr-TR" sz="1600" dirty="0"/>
              <a:t> is a </a:t>
            </a:r>
            <a:r>
              <a:rPr lang="tr-TR" sz="1600" dirty="0" err="1"/>
              <a:t>match</a:t>
            </a:r>
            <a:r>
              <a:rPr lang="tr-TR" sz="1600" dirty="0"/>
              <a:t>..</a:t>
            </a:r>
          </a:p>
        </p:txBody>
      </p:sp>
      <p:sp>
        <p:nvSpPr>
          <p:cNvPr id="8" name="Google Shape;506;p28">
            <a:extLst>
              <a:ext uri="{FF2B5EF4-FFF2-40B4-BE49-F238E27FC236}">
                <a16:creationId xmlns:a16="http://schemas.microsoft.com/office/drawing/2014/main" id="{D53BD5E4-0133-F70F-A2F4-014A684E0E9F}"/>
              </a:ext>
            </a:extLst>
          </p:cNvPr>
          <p:cNvSpPr txBox="1">
            <a:spLocks/>
          </p:cNvSpPr>
          <p:nvPr/>
        </p:nvSpPr>
        <p:spPr>
          <a:xfrm>
            <a:off x="375428" y="3158436"/>
            <a:ext cx="4958215" cy="156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Font typeface="Maven Pro"/>
              <a:buNone/>
            </a:pPr>
            <a:r>
              <a:rPr lang="tr-TR" dirty="0" err="1">
                <a:solidFill>
                  <a:srgbClr val="F64975"/>
                </a:solidFill>
              </a:rPr>
              <a:t>The</a:t>
            </a:r>
            <a:r>
              <a:rPr lang="tr-TR" dirty="0">
                <a:solidFill>
                  <a:srgbClr val="F64975"/>
                </a:solidFill>
              </a:rPr>
              <a:t> 4 Data:</a:t>
            </a:r>
          </a:p>
          <a:p>
            <a:pPr marL="285750" indent="-285750"/>
            <a:r>
              <a:rPr lang="tr-TR" dirty="0">
                <a:solidFill>
                  <a:schemeClr val="bg1">
                    <a:lumMod val="75000"/>
                  </a:schemeClr>
                </a:solidFill>
              </a:rPr>
              <a:t>SSN</a:t>
            </a:r>
          </a:p>
          <a:p>
            <a:pPr marL="285750" indent="-285750"/>
            <a:r>
              <a:rPr lang="tr-TR" dirty="0" err="1">
                <a:solidFill>
                  <a:schemeClr val="bg1">
                    <a:lumMod val="75000"/>
                  </a:schemeClr>
                </a:solidFill>
              </a:rPr>
              <a:t>The</a:t>
            </a:r>
            <a:r>
              <a:rPr lang="tr-T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75000"/>
                  </a:schemeClr>
                </a:solidFill>
              </a:rPr>
              <a:t>Public</a:t>
            </a:r>
            <a:r>
              <a:rPr lang="tr-T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75000"/>
                  </a:schemeClr>
                </a:solidFill>
              </a:rPr>
              <a:t>Key</a:t>
            </a:r>
            <a:r>
              <a:rPr lang="tr-TR" dirty="0">
                <a:solidFill>
                  <a:schemeClr val="bg1">
                    <a:lumMod val="75000"/>
                  </a:schemeClr>
                </a:solidFill>
              </a:rPr>
              <a:t> of </a:t>
            </a:r>
            <a:r>
              <a:rPr lang="tr-TR" dirty="0" err="1">
                <a:solidFill>
                  <a:schemeClr val="bg1">
                    <a:lumMod val="75000"/>
                  </a:schemeClr>
                </a:solidFill>
              </a:rPr>
              <a:t>the</a:t>
            </a:r>
            <a:r>
              <a:rPr lang="tr-T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75000"/>
                  </a:schemeClr>
                </a:solidFill>
              </a:rPr>
              <a:t>creator</a:t>
            </a:r>
            <a:r>
              <a:rPr lang="tr-TR" dirty="0">
                <a:solidFill>
                  <a:schemeClr val="bg1">
                    <a:lumMod val="75000"/>
                  </a:schemeClr>
                </a:solidFill>
              </a:rPr>
              <a:t> of </a:t>
            </a:r>
            <a:r>
              <a:rPr lang="tr-TR" dirty="0" err="1">
                <a:solidFill>
                  <a:schemeClr val="bg1">
                    <a:lumMod val="75000"/>
                  </a:schemeClr>
                </a:solidFill>
              </a:rPr>
              <a:t>document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/>
            <a:r>
              <a:rPr lang="tr-TR" dirty="0" err="1">
                <a:solidFill>
                  <a:schemeClr val="bg1">
                    <a:lumMod val="75000"/>
                  </a:schemeClr>
                </a:solidFill>
              </a:rPr>
              <a:t>The</a:t>
            </a:r>
            <a:r>
              <a:rPr lang="tr-T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75000"/>
                  </a:schemeClr>
                </a:solidFill>
              </a:rPr>
              <a:t>date</a:t>
            </a:r>
            <a:r>
              <a:rPr lang="tr-T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75000"/>
                  </a:schemeClr>
                </a:solidFill>
              </a:rPr>
              <a:t>the</a:t>
            </a:r>
            <a:r>
              <a:rPr lang="tr-T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75000"/>
                  </a:schemeClr>
                </a:solidFill>
              </a:rPr>
              <a:t>document</a:t>
            </a:r>
            <a:r>
              <a:rPr lang="tr-TR" dirty="0">
                <a:solidFill>
                  <a:schemeClr val="bg1">
                    <a:lumMod val="75000"/>
                  </a:schemeClr>
                </a:solidFill>
              </a:rPr>
              <a:t> is sent</a:t>
            </a:r>
          </a:p>
          <a:p>
            <a:pPr marL="285750" indent="-285750"/>
            <a:r>
              <a:rPr lang="tr-TR" dirty="0" err="1">
                <a:solidFill>
                  <a:schemeClr val="bg1">
                    <a:lumMod val="75000"/>
                  </a:schemeClr>
                </a:solidFill>
              </a:rPr>
              <a:t>Document</a:t>
            </a:r>
            <a:r>
              <a:rPr lang="tr-TR" dirty="0">
                <a:solidFill>
                  <a:schemeClr val="bg1">
                    <a:lumMod val="75000"/>
                  </a:schemeClr>
                </a:solidFill>
              </a:rPr>
              <a:t> name</a:t>
            </a:r>
          </a:p>
          <a:p>
            <a:pPr marL="285750" indent="-285750"/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C77449E9-218C-2E11-577A-A9DFB4C31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" y="3104210"/>
            <a:ext cx="5588831" cy="203929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766D254-0214-F29C-8E5E-ED0B2AD44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413" y="-1061251"/>
            <a:ext cx="7479587" cy="4165461"/>
          </a:xfrm>
          <a:prstGeom prst="rect">
            <a:avLst/>
          </a:prstGeom>
        </p:spPr>
      </p:pic>
      <p:sp>
        <p:nvSpPr>
          <p:cNvPr id="10" name="Google Shape;1361;p47">
            <a:extLst>
              <a:ext uri="{FF2B5EF4-FFF2-40B4-BE49-F238E27FC236}">
                <a16:creationId xmlns:a16="http://schemas.microsoft.com/office/drawing/2014/main" id="{A4594821-62DF-7C1D-7636-88A9D853F829}"/>
              </a:ext>
            </a:extLst>
          </p:cNvPr>
          <p:cNvSpPr txBox="1">
            <a:spLocks/>
          </p:cNvSpPr>
          <p:nvPr/>
        </p:nvSpPr>
        <p:spPr>
          <a:xfrm>
            <a:off x="7731457" y="4510585"/>
            <a:ext cx="1423778" cy="6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tr-TR" sz="2800" dirty="0"/>
              <a:t>WAHAP3</a:t>
            </a:r>
          </a:p>
        </p:txBody>
      </p:sp>
    </p:spTree>
    <p:extLst>
      <p:ext uri="{BB962C8B-B14F-4D97-AF65-F5344CB8AC3E}">
        <p14:creationId xmlns:p14="http://schemas.microsoft.com/office/powerpoint/2010/main" val="407321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5421023" y="180003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tr-TR" dirty="0">
                <a:solidFill>
                  <a:srgbClr val="E898AC"/>
                </a:solidFill>
              </a:rPr>
              <a:t>HOW IT WORKS</a:t>
            </a:r>
          </a:p>
        </p:txBody>
      </p:sp>
      <p:grpSp>
        <p:nvGrpSpPr>
          <p:cNvPr id="528" name="Google Shape;528;p28"/>
          <p:cNvGrpSpPr/>
          <p:nvPr/>
        </p:nvGrpSpPr>
        <p:grpSpPr>
          <a:xfrm flipH="1">
            <a:off x="169323" y="1976652"/>
            <a:ext cx="1027482" cy="2269245"/>
            <a:chOff x="4987800" y="-64350"/>
            <a:chExt cx="1244700" cy="2914922"/>
          </a:xfrm>
        </p:grpSpPr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91;p32">
            <a:extLst>
              <a:ext uri="{FF2B5EF4-FFF2-40B4-BE49-F238E27FC236}">
                <a16:creationId xmlns:a16="http://schemas.microsoft.com/office/drawing/2014/main" id="{B4896611-8DA6-44F4-5B32-80174459C800}"/>
              </a:ext>
            </a:extLst>
          </p:cNvPr>
          <p:cNvSpPr/>
          <p:nvPr/>
        </p:nvSpPr>
        <p:spPr>
          <a:xfrm>
            <a:off x="3016115" y="676905"/>
            <a:ext cx="5148068" cy="45719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507;p28">
            <a:extLst>
              <a:ext uri="{FF2B5EF4-FFF2-40B4-BE49-F238E27FC236}">
                <a16:creationId xmlns:a16="http://schemas.microsoft.com/office/drawing/2014/main" id="{279142D4-D2D1-F268-7C48-878FFF30F54F}"/>
              </a:ext>
            </a:extLst>
          </p:cNvPr>
          <p:cNvSpPr txBox="1">
            <a:spLocks/>
          </p:cNvSpPr>
          <p:nvPr/>
        </p:nvSpPr>
        <p:spPr>
          <a:xfrm>
            <a:off x="2513063" y="779629"/>
            <a:ext cx="5750256" cy="407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>
                <a:solidFill>
                  <a:srgbClr val="FF9973"/>
                </a:solidFill>
              </a:rPr>
              <a:t>Step 2: </a:t>
            </a:r>
            <a:r>
              <a:rPr lang="tr-TR" sz="2400" dirty="0" err="1">
                <a:solidFill>
                  <a:srgbClr val="E898AC"/>
                </a:solidFill>
              </a:rPr>
              <a:t>Verify</a:t>
            </a:r>
            <a:r>
              <a:rPr lang="tr-TR" sz="2400" dirty="0">
                <a:solidFill>
                  <a:srgbClr val="E898AC"/>
                </a:solidFill>
              </a:rPr>
              <a:t> </a:t>
            </a:r>
            <a:r>
              <a:rPr lang="tr-TR" sz="2400" dirty="0" err="1">
                <a:solidFill>
                  <a:srgbClr val="E898AC"/>
                </a:solidFill>
              </a:rPr>
              <a:t>the</a:t>
            </a:r>
            <a:r>
              <a:rPr lang="tr-TR" sz="2400" dirty="0">
                <a:solidFill>
                  <a:srgbClr val="E898AC"/>
                </a:solidFill>
              </a:rPr>
              <a:t> </a:t>
            </a:r>
            <a:r>
              <a:rPr lang="tr-TR" sz="2400" dirty="0" err="1">
                <a:solidFill>
                  <a:srgbClr val="E898AC"/>
                </a:solidFill>
              </a:rPr>
              <a:t>Validity</a:t>
            </a:r>
            <a:r>
              <a:rPr lang="tr-TR" sz="2400" dirty="0">
                <a:solidFill>
                  <a:srgbClr val="E898AC"/>
                </a:solidFill>
              </a:rPr>
              <a:t> of </a:t>
            </a:r>
            <a:r>
              <a:rPr lang="tr-TR" sz="2400" dirty="0" err="1">
                <a:solidFill>
                  <a:srgbClr val="E898AC"/>
                </a:solidFill>
              </a:rPr>
              <a:t>the</a:t>
            </a:r>
            <a:r>
              <a:rPr lang="tr-TR" sz="2400" dirty="0">
                <a:solidFill>
                  <a:srgbClr val="E898AC"/>
                </a:solidFill>
              </a:rPr>
              <a:t> </a:t>
            </a:r>
            <a:r>
              <a:rPr lang="tr-TR" sz="2400" dirty="0" err="1">
                <a:solidFill>
                  <a:srgbClr val="E898AC"/>
                </a:solidFill>
              </a:rPr>
              <a:t>Documents</a:t>
            </a:r>
            <a:endParaRPr lang="tr-TR" sz="2400" dirty="0">
              <a:solidFill>
                <a:srgbClr val="E898AC"/>
              </a:solidFill>
            </a:endParaRPr>
          </a:p>
        </p:txBody>
      </p:sp>
      <p:grpSp>
        <p:nvGrpSpPr>
          <p:cNvPr id="4" name="Google Shape;10943;p60">
            <a:extLst>
              <a:ext uri="{FF2B5EF4-FFF2-40B4-BE49-F238E27FC236}">
                <a16:creationId xmlns:a16="http://schemas.microsoft.com/office/drawing/2014/main" id="{2F3DE066-0FD7-389F-F073-8671E9FC5C69}"/>
              </a:ext>
            </a:extLst>
          </p:cNvPr>
          <p:cNvGrpSpPr/>
          <p:nvPr/>
        </p:nvGrpSpPr>
        <p:grpSpPr>
          <a:xfrm>
            <a:off x="254122" y="309727"/>
            <a:ext cx="2394284" cy="1936873"/>
            <a:chOff x="1278299" y="2439293"/>
            <a:chExt cx="410829" cy="332343"/>
          </a:xfrm>
          <a:solidFill>
            <a:srgbClr val="E898AC"/>
          </a:solidFill>
        </p:grpSpPr>
        <p:sp>
          <p:nvSpPr>
            <p:cNvPr id="5" name="Google Shape;10944;p60">
              <a:extLst>
                <a:ext uri="{FF2B5EF4-FFF2-40B4-BE49-F238E27FC236}">
                  <a16:creationId xmlns:a16="http://schemas.microsoft.com/office/drawing/2014/main" id="{6E41C00A-0E4E-E6C7-03B3-DEE07C6E8688}"/>
                </a:ext>
              </a:extLst>
            </p:cNvPr>
            <p:cNvSpPr/>
            <p:nvPr/>
          </p:nvSpPr>
          <p:spPr>
            <a:xfrm>
              <a:off x="1360159" y="2510141"/>
              <a:ext cx="245963" cy="12540"/>
            </a:xfrm>
            <a:custGeom>
              <a:avLst/>
              <a:gdLst/>
              <a:ahLst/>
              <a:cxnLst/>
              <a:rect l="l" t="t" r="r" b="b"/>
              <a:pathLst>
                <a:path w="7728" h="394" extrusionOk="0">
                  <a:moveTo>
                    <a:pt x="191" y="1"/>
                  </a:moveTo>
                  <a:cubicBezTo>
                    <a:pt x="96" y="1"/>
                    <a:pt x="1" y="96"/>
                    <a:pt x="1" y="203"/>
                  </a:cubicBezTo>
                  <a:cubicBezTo>
                    <a:pt x="1" y="298"/>
                    <a:pt x="96" y="394"/>
                    <a:pt x="191" y="394"/>
                  </a:cubicBezTo>
                  <a:lnTo>
                    <a:pt x="7537" y="394"/>
                  </a:lnTo>
                  <a:cubicBezTo>
                    <a:pt x="7633" y="394"/>
                    <a:pt x="7728" y="298"/>
                    <a:pt x="7728" y="203"/>
                  </a:cubicBezTo>
                  <a:cubicBezTo>
                    <a:pt x="7728" y="96"/>
                    <a:pt x="7633" y="1"/>
                    <a:pt x="75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" name="Google Shape;10945;p60">
              <a:extLst>
                <a:ext uri="{FF2B5EF4-FFF2-40B4-BE49-F238E27FC236}">
                  <a16:creationId xmlns:a16="http://schemas.microsoft.com/office/drawing/2014/main" id="{6157164F-ECC4-CB51-9C5B-0FE9303730F2}"/>
                </a:ext>
              </a:extLst>
            </p:cNvPr>
            <p:cNvSpPr/>
            <p:nvPr/>
          </p:nvSpPr>
          <p:spPr>
            <a:xfrm>
              <a:off x="1360159" y="2575706"/>
              <a:ext cx="245963" cy="12158"/>
            </a:xfrm>
            <a:custGeom>
              <a:avLst/>
              <a:gdLst/>
              <a:ahLst/>
              <a:cxnLst/>
              <a:rect l="l" t="t" r="r" b="b"/>
              <a:pathLst>
                <a:path w="7728" h="382" extrusionOk="0">
                  <a:moveTo>
                    <a:pt x="191" y="0"/>
                  </a:moveTo>
                  <a:cubicBezTo>
                    <a:pt x="96" y="0"/>
                    <a:pt x="1" y="84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7537" y="381"/>
                  </a:lnTo>
                  <a:cubicBezTo>
                    <a:pt x="7633" y="381"/>
                    <a:pt x="7728" y="298"/>
                    <a:pt x="7728" y="191"/>
                  </a:cubicBezTo>
                  <a:cubicBezTo>
                    <a:pt x="7728" y="84"/>
                    <a:pt x="7633" y="0"/>
                    <a:pt x="75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" name="Google Shape;10946;p60">
              <a:extLst>
                <a:ext uri="{FF2B5EF4-FFF2-40B4-BE49-F238E27FC236}">
                  <a16:creationId xmlns:a16="http://schemas.microsoft.com/office/drawing/2014/main" id="{B24AC954-02BE-A7DB-916E-B0C462437BCD}"/>
                </a:ext>
              </a:extLst>
            </p:cNvPr>
            <p:cNvSpPr/>
            <p:nvPr/>
          </p:nvSpPr>
          <p:spPr>
            <a:xfrm>
              <a:off x="1437086" y="2618132"/>
              <a:ext cx="92873" cy="12540"/>
            </a:xfrm>
            <a:custGeom>
              <a:avLst/>
              <a:gdLst/>
              <a:ahLst/>
              <a:cxnLst/>
              <a:rect l="l" t="t" r="r" b="b"/>
              <a:pathLst>
                <a:path w="2918" h="394" extrusionOk="0">
                  <a:moveTo>
                    <a:pt x="191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9"/>
                    <a:pt x="84" y="394"/>
                    <a:pt x="191" y="394"/>
                  </a:cubicBezTo>
                  <a:lnTo>
                    <a:pt x="2715" y="394"/>
                  </a:lnTo>
                  <a:cubicBezTo>
                    <a:pt x="2822" y="394"/>
                    <a:pt x="2918" y="299"/>
                    <a:pt x="2918" y="203"/>
                  </a:cubicBezTo>
                  <a:cubicBezTo>
                    <a:pt x="2918" y="96"/>
                    <a:pt x="2822" y="1"/>
                    <a:pt x="27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" name="Google Shape;10947;p60">
              <a:extLst>
                <a:ext uri="{FF2B5EF4-FFF2-40B4-BE49-F238E27FC236}">
                  <a16:creationId xmlns:a16="http://schemas.microsoft.com/office/drawing/2014/main" id="{FB1CBAF6-1979-2CE4-D7FB-0E3270462C19}"/>
                </a:ext>
              </a:extLst>
            </p:cNvPr>
            <p:cNvSpPr/>
            <p:nvPr/>
          </p:nvSpPr>
          <p:spPr>
            <a:xfrm>
              <a:off x="1419295" y="2543115"/>
              <a:ext cx="186827" cy="12158"/>
            </a:xfrm>
            <a:custGeom>
              <a:avLst/>
              <a:gdLst/>
              <a:ahLst/>
              <a:cxnLst/>
              <a:rect l="l" t="t" r="r" b="b"/>
              <a:pathLst>
                <a:path w="5870" h="382" extrusionOk="0">
                  <a:moveTo>
                    <a:pt x="191" y="1"/>
                  </a:moveTo>
                  <a:cubicBezTo>
                    <a:pt x="95" y="1"/>
                    <a:pt x="0" y="84"/>
                    <a:pt x="0" y="191"/>
                  </a:cubicBezTo>
                  <a:cubicBezTo>
                    <a:pt x="0" y="298"/>
                    <a:pt x="95" y="382"/>
                    <a:pt x="191" y="382"/>
                  </a:cubicBezTo>
                  <a:lnTo>
                    <a:pt x="5679" y="382"/>
                  </a:lnTo>
                  <a:cubicBezTo>
                    <a:pt x="5775" y="382"/>
                    <a:pt x="5870" y="298"/>
                    <a:pt x="5870" y="191"/>
                  </a:cubicBezTo>
                  <a:cubicBezTo>
                    <a:pt x="5870" y="84"/>
                    <a:pt x="5775" y="1"/>
                    <a:pt x="56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" name="Google Shape;10948;p60">
              <a:extLst>
                <a:ext uri="{FF2B5EF4-FFF2-40B4-BE49-F238E27FC236}">
                  <a16:creationId xmlns:a16="http://schemas.microsoft.com/office/drawing/2014/main" id="{2DB0A403-AD27-8B9E-33D5-F9CE6432CCA8}"/>
                </a:ext>
              </a:extLst>
            </p:cNvPr>
            <p:cNvSpPr/>
            <p:nvPr/>
          </p:nvSpPr>
          <p:spPr>
            <a:xfrm>
              <a:off x="1360541" y="2543115"/>
              <a:ext cx="43604" cy="12158"/>
            </a:xfrm>
            <a:custGeom>
              <a:avLst/>
              <a:gdLst/>
              <a:ahLst/>
              <a:cxnLst/>
              <a:rect l="l" t="t" r="r" b="b"/>
              <a:pathLst>
                <a:path w="1370" h="382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1179" y="382"/>
                  </a:lnTo>
                  <a:cubicBezTo>
                    <a:pt x="1286" y="382"/>
                    <a:pt x="1370" y="298"/>
                    <a:pt x="1370" y="191"/>
                  </a:cubicBezTo>
                  <a:cubicBezTo>
                    <a:pt x="1358" y="72"/>
                    <a:pt x="1286" y="1"/>
                    <a:pt x="1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" name="Google Shape;10949;p60">
              <a:extLst>
                <a:ext uri="{FF2B5EF4-FFF2-40B4-BE49-F238E27FC236}">
                  <a16:creationId xmlns:a16="http://schemas.microsoft.com/office/drawing/2014/main" id="{7C928E8B-7D75-0C42-1E5F-3D0A3CF456E4}"/>
                </a:ext>
              </a:extLst>
            </p:cNvPr>
            <p:cNvSpPr/>
            <p:nvPr/>
          </p:nvSpPr>
          <p:spPr>
            <a:xfrm>
              <a:off x="1306721" y="2469211"/>
              <a:ext cx="353222" cy="228171"/>
            </a:xfrm>
            <a:custGeom>
              <a:avLst/>
              <a:gdLst/>
              <a:ahLst/>
              <a:cxnLst/>
              <a:rect l="l" t="t" r="r" b="b"/>
              <a:pathLst>
                <a:path w="11098" h="7169" extrusionOk="0">
                  <a:moveTo>
                    <a:pt x="1144" y="1"/>
                  </a:moveTo>
                  <a:cubicBezTo>
                    <a:pt x="1025" y="1"/>
                    <a:pt x="918" y="96"/>
                    <a:pt x="906" y="215"/>
                  </a:cubicBezTo>
                  <a:cubicBezTo>
                    <a:pt x="894" y="596"/>
                    <a:pt x="596" y="894"/>
                    <a:pt x="215" y="906"/>
                  </a:cubicBezTo>
                  <a:cubicBezTo>
                    <a:pt x="96" y="906"/>
                    <a:pt x="1" y="1013"/>
                    <a:pt x="1" y="1144"/>
                  </a:cubicBezTo>
                  <a:lnTo>
                    <a:pt x="1" y="6025"/>
                  </a:lnTo>
                  <a:cubicBezTo>
                    <a:pt x="1" y="6144"/>
                    <a:pt x="96" y="6252"/>
                    <a:pt x="215" y="6264"/>
                  </a:cubicBezTo>
                  <a:cubicBezTo>
                    <a:pt x="596" y="6275"/>
                    <a:pt x="894" y="6573"/>
                    <a:pt x="906" y="6942"/>
                  </a:cubicBezTo>
                  <a:cubicBezTo>
                    <a:pt x="906" y="7061"/>
                    <a:pt x="1013" y="7168"/>
                    <a:pt x="1144" y="7168"/>
                  </a:cubicBezTo>
                  <a:lnTo>
                    <a:pt x="6728" y="7168"/>
                  </a:lnTo>
                  <a:cubicBezTo>
                    <a:pt x="6835" y="7168"/>
                    <a:pt x="6918" y="7085"/>
                    <a:pt x="6918" y="6978"/>
                  </a:cubicBezTo>
                  <a:cubicBezTo>
                    <a:pt x="6918" y="6871"/>
                    <a:pt x="6835" y="6787"/>
                    <a:pt x="6728" y="6787"/>
                  </a:cubicBezTo>
                  <a:lnTo>
                    <a:pt x="1275" y="6787"/>
                  </a:lnTo>
                  <a:cubicBezTo>
                    <a:pt x="1203" y="6323"/>
                    <a:pt x="846" y="5978"/>
                    <a:pt x="382" y="5894"/>
                  </a:cubicBezTo>
                  <a:lnTo>
                    <a:pt x="382" y="1263"/>
                  </a:lnTo>
                  <a:cubicBezTo>
                    <a:pt x="846" y="1191"/>
                    <a:pt x="1192" y="834"/>
                    <a:pt x="1275" y="370"/>
                  </a:cubicBezTo>
                  <a:lnTo>
                    <a:pt x="9776" y="370"/>
                  </a:lnTo>
                  <a:cubicBezTo>
                    <a:pt x="9847" y="846"/>
                    <a:pt x="10240" y="1203"/>
                    <a:pt x="10717" y="1263"/>
                  </a:cubicBezTo>
                  <a:lnTo>
                    <a:pt x="10717" y="4466"/>
                  </a:lnTo>
                  <a:cubicBezTo>
                    <a:pt x="10717" y="4561"/>
                    <a:pt x="10800" y="4656"/>
                    <a:pt x="10907" y="4656"/>
                  </a:cubicBezTo>
                  <a:cubicBezTo>
                    <a:pt x="11014" y="4656"/>
                    <a:pt x="11098" y="4561"/>
                    <a:pt x="11098" y="4466"/>
                  </a:cubicBezTo>
                  <a:lnTo>
                    <a:pt x="11098" y="1108"/>
                  </a:lnTo>
                  <a:cubicBezTo>
                    <a:pt x="11086" y="1072"/>
                    <a:pt x="11062" y="1013"/>
                    <a:pt x="11014" y="965"/>
                  </a:cubicBezTo>
                  <a:cubicBezTo>
                    <a:pt x="10967" y="918"/>
                    <a:pt x="10907" y="906"/>
                    <a:pt x="10848" y="906"/>
                  </a:cubicBezTo>
                  <a:cubicBezTo>
                    <a:pt x="10467" y="906"/>
                    <a:pt x="10145" y="608"/>
                    <a:pt x="10133" y="215"/>
                  </a:cubicBezTo>
                  <a:cubicBezTo>
                    <a:pt x="10133" y="96"/>
                    <a:pt x="10026" y="1"/>
                    <a:pt x="98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" name="Google Shape;10950;p60">
              <a:extLst>
                <a:ext uri="{FF2B5EF4-FFF2-40B4-BE49-F238E27FC236}">
                  <a16:creationId xmlns:a16="http://schemas.microsoft.com/office/drawing/2014/main" id="{3F593F03-820E-7B4A-2971-18758B0EADA6}"/>
                </a:ext>
              </a:extLst>
            </p:cNvPr>
            <p:cNvSpPr/>
            <p:nvPr/>
          </p:nvSpPr>
          <p:spPr>
            <a:xfrm>
              <a:off x="1278299" y="2439293"/>
              <a:ext cx="410829" cy="332343"/>
            </a:xfrm>
            <a:custGeom>
              <a:avLst/>
              <a:gdLst/>
              <a:ahLst/>
              <a:cxnLst/>
              <a:rect l="l" t="t" r="r" b="b"/>
              <a:pathLst>
                <a:path w="12908" h="10442" extrusionOk="0">
                  <a:moveTo>
                    <a:pt x="12348" y="369"/>
                  </a:moveTo>
                  <a:cubicBezTo>
                    <a:pt x="12431" y="369"/>
                    <a:pt x="12503" y="429"/>
                    <a:pt x="12503" y="524"/>
                  </a:cubicBezTo>
                  <a:lnTo>
                    <a:pt x="12503" y="8513"/>
                  </a:lnTo>
                  <a:cubicBezTo>
                    <a:pt x="12503" y="8585"/>
                    <a:pt x="12443" y="8656"/>
                    <a:pt x="12348" y="8656"/>
                  </a:cubicBezTo>
                  <a:lnTo>
                    <a:pt x="11610" y="8656"/>
                  </a:lnTo>
                  <a:lnTo>
                    <a:pt x="11502" y="8454"/>
                  </a:lnTo>
                  <a:cubicBezTo>
                    <a:pt x="11502" y="8454"/>
                    <a:pt x="11514" y="8454"/>
                    <a:pt x="11514" y="8442"/>
                  </a:cubicBezTo>
                  <a:cubicBezTo>
                    <a:pt x="11776" y="8323"/>
                    <a:pt x="11931" y="8049"/>
                    <a:pt x="11907" y="7763"/>
                  </a:cubicBezTo>
                  <a:cubicBezTo>
                    <a:pt x="11907" y="7692"/>
                    <a:pt x="11919" y="7632"/>
                    <a:pt x="11967" y="7573"/>
                  </a:cubicBezTo>
                  <a:cubicBezTo>
                    <a:pt x="12133" y="7334"/>
                    <a:pt x="12133" y="7025"/>
                    <a:pt x="11967" y="6799"/>
                  </a:cubicBezTo>
                  <a:cubicBezTo>
                    <a:pt x="11919" y="6739"/>
                    <a:pt x="11907" y="6668"/>
                    <a:pt x="11907" y="6608"/>
                  </a:cubicBezTo>
                  <a:cubicBezTo>
                    <a:pt x="11931" y="6322"/>
                    <a:pt x="11776" y="6061"/>
                    <a:pt x="11514" y="5941"/>
                  </a:cubicBezTo>
                  <a:cubicBezTo>
                    <a:pt x="11455" y="5906"/>
                    <a:pt x="11395" y="5858"/>
                    <a:pt x="11371" y="5787"/>
                  </a:cubicBezTo>
                  <a:cubicBezTo>
                    <a:pt x="11263" y="5559"/>
                    <a:pt x="11027" y="5401"/>
                    <a:pt x="10779" y="5401"/>
                  </a:cubicBezTo>
                  <a:cubicBezTo>
                    <a:pt x="10754" y="5401"/>
                    <a:pt x="10729" y="5402"/>
                    <a:pt x="10705" y="5406"/>
                  </a:cubicBezTo>
                  <a:cubicBezTo>
                    <a:pt x="10621" y="5406"/>
                    <a:pt x="10562" y="5382"/>
                    <a:pt x="10502" y="5346"/>
                  </a:cubicBezTo>
                  <a:cubicBezTo>
                    <a:pt x="10383" y="5263"/>
                    <a:pt x="10246" y="5221"/>
                    <a:pt x="10111" y="5221"/>
                  </a:cubicBezTo>
                  <a:cubicBezTo>
                    <a:pt x="9975" y="5221"/>
                    <a:pt x="9841" y="5263"/>
                    <a:pt x="9728" y="5346"/>
                  </a:cubicBezTo>
                  <a:cubicBezTo>
                    <a:pt x="9669" y="5382"/>
                    <a:pt x="9597" y="5406"/>
                    <a:pt x="9538" y="5406"/>
                  </a:cubicBezTo>
                  <a:cubicBezTo>
                    <a:pt x="9512" y="5402"/>
                    <a:pt x="9486" y="5401"/>
                    <a:pt x="9461" y="5401"/>
                  </a:cubicBezTo>
                  <a:cubicBezTo>
                    <a:pt x="9206" y="5401"/>
                    <a:pt x="8979" y="5559"/>
                    <a:pt x="8871" y="5787"/>
                  </a:cubicBezTo>
                  <a:cubicBezTo>
                    <a:pt x="8835" y="5846"/>
                    <a:pt x="8800" y="5906"/>
                    <a:pt x="8716" y="5941"/>
                  </a:cubicBezTo>
                  <a:cubicBezTo>
                    <a:pt x="8466" y="6061"/>
                    <a:pt x="8300" y="6322"/>
                    <a:pt x="8335" y="6608"/>
                  </a:cubicBezTo>
                  <a:cubicBezTo>
                    <a:pt x="8335" y="6680"/>
                    <a:pt x="8323" y="6739"/>
                    <a:pt x="8276" y="6799"/>
                  </a:cubicBezTo>
                  <a:cubicBezTo>
                    <a:pt x="8109" y="7037"/>
                    <a:pt x="8109" y="7346"/>
                    <a:pt x="8276" y="7573"/>
                  </a:cubicBezTo>
                  <a:cubicBezTo>
                    <a:pt x="8323" y="7632"/>
                    <a:pt x="8335" y="7704"/>
                    <a:pt x="8335" y="7763"/>
                  </a:cubicBezTo>
                  <a:cubicBezTo>
                    <a:pt x="8300" y="8049"/>
                    <a:pt x="8466" y="8323"/>
                    <a:pt x="8716" y="8442"/>
                  </a:cubicBezTo>
                  <a:cubicBezTo>
                    <a:pt x="8716" y="8442"/>
                    <a:pt x="8740" y="8442"/>
                    <a:pt x="8740" y="8454"/>
                  </a:cubicBezTo>
                  <a:lnTo>
                    <a:pt x="8633" y="8656"/>
                  </a:lnTo>
                  <a:lnTo>
                    <a:pt x="525" y="8656"/>
                  </a:lnTo>
                  <a:cubicBezTo>
                    <a:pt x="441" y="8656"/>
                    <a:pt x="370" y="8597"/>
                    <a:pt x="370" y="8513"/>
                  </a:cubicBezTo>
                  <a:lnTo>
                    <a:pt x="370" y="524"/>
                  </a:lnTo>
                  <a:cubicBezTo>
                    <a:pt x="370" y="441"/>
                    <a:pt x="430" y="369"/>
                    <a:pt x="525" y="369"/>
                  </a:cubicBezTo>
                  <a:close/>
                  <a:moveTo>
                    <a:pt x="10139" y="5638"/>
                  </a:moveTo>
                  <a:cubicBezTo>
                    <a:pt x="10199" y="5638"/>
                    <a:pt x="10258" y="5656"/>
                    <a:pt x="10312" y="5691"/>
                  </a:cubicBezTo>
                  <a:cubicBezTo>
                    <a:pt x="10420" y="5770"/>
                    <a:pt x="10553" y="5817"/>
                    <a:pt x="10684" y="5817"/>
                  </a:cubicBezTo>
                  <a:cubicBezTo>
                    <a:pt x="10711" y="5817"/>
                    <a:pt x="10738" y="5815"/>
                    <a:pt x="10764" y="5810"/>
                  </a:cubicBezTo>
                  <a:cubicBezTo>
                    <a:pt x="10773" y="5810"/>
                    <a:pt x="10782" y="5809"/>
                    <a:pt x="10790" y="5809"/>
                  </a:cubicBezTo>
                  <a:cubicBezTo>
                    <a:pt x="10900" y="5809"/>
                    <a:pt x="11007" y="5878"/>
                    <a:pt x="11062" y="5977"/>
                  </a:cubicBezTo>
                  <a:cubicBezTo>
                    <a:pt x="11133" y="6132"/>
                    <a:pt x="11229" y="6251"/>
                    <a:pt x="11383" y="6311"/>
                  </a:cubicBezTo>
                  <a:cubicBezTo>
                    <a:pt x="11502" y="6370"/>
                    <a:pt x="11562" y="6477"/>
                    <a:pt x="11550" y="6608"/>
                  </a:cubicBezTo>
                  <a:cubicBezTo>
                    <a:pt x="11526" y="6775"/>
                    <a:pt x="11574" y="6930"/>
                    <a:pt x="11669" y="7049"/>
                  </a:cubicBezTo>
                  <a:cubicBezTo>
                    <a:pt x="11741" y="7156"/>
                    <a:pt x="11741" y="7287"/>
                    <a:pt x="11669" y="7394"/>
                  </a:cubicBezTo>
                  <a:cubicBezTo>
                    <a:pt x="11574" y="7525"/>
                    <a:pt x="11538" y="7692"/>
                    <a:pt x="11550" y="7835"/>
                  </a:cubicBezTo>
                  <a:cubicBezTo>
                    <a:pt x="11562" y="7966"/>
                    <a:pt x="11490" y="8085"/>
                    <a:pt x="11383" y="8132"/>
                  </a:cubicBezTo>
                  <a:cubicBezTo>
                    <a:pt x="11288" y="8180"/>
                    <a:pt x="11217" y="8239"/>
                    <a:pt x="11157" y="8299"/>
                  </a:cubicBezTo>
                  <a:lnTo>
                    <a:pt x="11145" y="8323"/>
                  </a:lnTo>
                  <a:lnTo>
                    <a:pt x="11050" y="8454"/>
                  </a:lnTo>
                  <a:cubicBezTo>
                    <a:pt x="10995" y="8563"/>
                    <a:pt x="10911" y="8622"/>
                    <a:pt x="10787" y="8622"/>
                  </a:cubicBezTo>
                  <a:cubicBezTo>
                    <a:pt x="10776" y="8622"/>
                    <a:pt x="10764" y="8621"/>
                    <a:pt x="10752" y="8620"/>
                  </a:cubicBezTo>
                  <a:cubicBezTo>
                    <a:pt x="10726" y="8616"/>
                    <a:pt x="10699" y="8614"/>
                    <a:pt x="10672" y="8614"/>
                  </a:cubicBezTo>
                  <a:cubicBezTo>
                    <a:pt x="10542" y="8614"/>
                    <a:pt x="10410" y="8660"/>
                    <a:pt x="10312" y="8739"/>
                  </a:cubicBezTo>
                  <a:cubicBezTo>
                    <a:pt x="10252" y="8751"/>
                    <a:pt x="10205" y="8763"/>
                    <a:pt x="10169" y="8775"/>
                  </a:cubicBezTo>
                  <a:lnTo>
                    <a:pt x="10074" y="8775"/>
                  </a:lnTo>
                  <a:cubicBezTo>
                    <a:pt x="10026" y="8775"/>
                    <a:pt x="9978" y="8751"/>
                    <a:pt x="9955" y="8739"/>
                  </a:cubicBezTo>
                  <a:cubicBezTo>
                    <a:pt x="9836" y="8656"/>
                    <a:pt x="9705" y="8620"/>
                    <a:pt x="9562" y="8620"/>
                  </a:cubicBezTo>
                  <a:lnTo>
                    <a:pt x="9514" y="8620"/>
                  </a:lnTo>
                  <a:cubicBezTo>
                    <a:pt x="9504" y="8621"/>
                    <a:pt x="9495" y="8622"/>
                    <a:pt x="9486" y="8622"/>
                  </a:cubicBezTo>
                  <a:cubicBezTo>
                    <a:pt x="9366" y="8622"/>
                    <a:pt x="9261" y="8553"/>
                    <a:pt x="9216" y="8454"/>
                  </a:cubicBezTo>
                  <a:cubicBezTo>
                    <a:pt x="9181" y="8406"/>
                    <a:pt x="9157" y="8347"/>
                    <a:pt x="9121" y="8323"/>
                  </a:cubicBezTo>
                  <a:lnTo>
                    <a:pt x="9121" y="8299"/>
                  </a:lnTo>
                  <a:cubicBezTo>
                    <a:pt x="9062" y="8227"/>
                    <a:pt x="8990" y="8168"/>
                    <a:pt x="8895" y="8132"/>
                  </a:cubicBezTo>
                  <a:cubicBezTo>
                    <a:pt x="8776" y="8085"/>
                    <a:pt x="8716" y="7977"/>
                    <a:pt x="8728" y="7835"/>
                  </a:cubicBezTo>
                  <a:cubicBezTo>
                    <a:pt x="8752" y="7680"/>
                    <a:pt x="8704" y="7513"/>
                    <a:pt x="8609" y="7394"/>
                  </a:cubicBezTo>
                  <a:cubicBezTo>
                    <a:pt x="8538" y="7287"/>
                    <a:pt x="8538" y="7156"/>
                    <a:pt x="8609" y="7049"/>
                  </a:cubicBezTo>
                  <a:cubicBezTo>
                    <a:pt x="8704" y="6918"/>
                    <a:pt x="8752" y="6751"/>
                    <a:pt x="8728" y="6608"/>
                  </a:cubicBezTo>
                  <a:cubicBezTo>
                    <a:pt x="8716" y="6489"/>
                    <a:pt x="8788" y="6370"/>
                    <a:pt x="8895" y="6311"/>
                  </a:cubicBezTo>
                  <a:cubicBezTo>
                    <a:pt x="9050" y="6227"/>
                    <a:pt x="9169" y="6132"/>
                    <a:pt x="9228" y="5977"/>
                  </a:cubicBezTo>
                  <a:cubicBezTo>
                    <a:pt x="9283" y="5868"/>
                    <a:pt x="9387" y="5809"/>
                    <a:pt x="9496" y="5809"/>
                  </a:cubicBezTo>
                  <a:cubicBezTo>
                    <a:pt x="9506" y="5809"/>
                    <a:pt x="9516" y="5809"/>
                    <a:pt x="9526" y="5810"/>
                  </a:cubicBezTo>
                  <a:cubicBezTo>
                    <a:pt x="9552" y="5815"/>
                    <a:pt x="9579" y="5817"/>
                    <a:pt x="9606" y="5817"/>
                  </a:cubicBezTo>
                  <a:cubicBezTo>
                    <a:pt x="9737" y="5817"/>
                    <a:pt x="9868" y="5770"/>
                    <a:pt x="9966" y="5691"/>
                  </a:cubicBezTo>
                  <a:cubicBezTo>
                    <a:pt x="10020" y="5656"/>
                    <a:pt x="10080" y="5638"/>
                    <a:pt x="10139" y="5638"/>
                  </a:cubicBezTo>
                  <a:close/>
                  <a:moveTo>
                    <a:pt x="8990" y="8775"/>
                  </a:moveTo>
                  <a:cubicBezTo>
                    <a:pt x="9105" y="8910"/>
                    <a:pt x="9274" y="8982"/>
                    <a:pt x="9458" y="8982"/>
                  </a:cubicBezTo>
                  <a:cubicBezTo>
                    <a:pt x="9484" y="8982"/>
                    <a:pt x="9511" y="8981"/>
                    <a:pt x="9538" y="8978"/>
                  </a:cubicBezTo>
                  <a:cubicBezTo>
                    <a:pt x="9609" y="8978"/>
                    <a:pt x="9669" y="8989"/>
                    <a:pt x="9728" y="9037"/>
                  </a:cubicBezTo>
                  <a:cubicBezTo>
                    <a:pt x="9740" y="9049"/>
                    <a:pt x="9776" y="9061"/>
                    <a:pt x="9788" y="9061"/>
                  </a:cubicBezTo>
                  <a:lnTo>
                    <a:pt x="9383" y="9894"/>
                  </a:lnTo>
                  <a:lnTo>
                    <a:pt x="9193" y="9573"/>
                  </a:lnTo>
                  <a:cubicBezTo>
                    <a:pt x="9151" y="9500"/>
                    <a:pt x="9082" y="9463"/>
                    <a:pt x="9001" y="9463"/>
                  </a:cubicBezTo>
                  <a:cubicBezTo>
                    <a:pt x="8990" y="9463"/>
                    <a:pt x="8978" y="9464"/>
                    <a:pt x="8966" y="9466"/>
                  </a:cubicBezTo>
                  <a:lnTo>
                    <a:pt x="8633" y="9525"/>
                  </a:lnTo>
                  <a:lnTo>
                    <a:pt x="8990" y="8775"/>
                  </a:lnTo>
                  <a:close/>
                  <a:moveTo>
                    <a:pt x="11264" y="8775"/>
                  </a:moveTo>
                  <a:lnTo>
                    <a:pt x="11621" y="9525"/>
                  </a:lnTo>
                  <a:lnTo>
                    <a:pt x="11264" y="9466"/>
                  </a:lnTo>
                  <a:cubicBezTo>
                    <a:pt x="11254" y="9464"/>
                    <a:pt x="11243" y="9463"/>
                    <a:pt x="11233" y="9463"/>
                  </a:cubicBezTo>
                  <a:cubicBezTo>
                    <a:pt x="11158" y="9463"/>
                    <a:pt x="11080" y="9500"/>
                    <a:pt x="11038" y="9573"/>
                  </a:cubicBezTo>
                  <a:lnTo>
                    <a:pt x="10848" y="9894"/>
                  </a:lnTo>
                  <a:lnTo>
                    <a:pt x="10467" y="9061"/>
                  </a:lnTo>
                  <a:cubicBezTo>
                    <a:pt x="10478" y="9049"/>
                    <a:pt x="10502" y="9025"/>
                    <a:pt x="10514" y="9025"/>
                  </a:cubicBezTo>
                  <a:cubicBezTo>
                    <a:pt x="10574" y="8989"/>
                    <a:pt x="10657" y="8978"/>
                    <a:pt x="10717" y="8978"/>
                  </a:cubicBezTo>
                  <a:cubicBezTo>
                    <a:pt x="10731" y="8978"/>
                    <a:pt x="10746" y="8979"/>
                    <a:pt x="10760" y="8979"/>
                  </a:cubicBezTo>
                  <a:cubicBezTo>
                    <a:pt x="10946" y="8979"/>
                    <a:pt x="11121" y="8908"/>
                    <a:pt x="11264" y="8775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lnTo>
                    <a:pt x="1" y="8513"/>
                  </a:lnTo>
                  <a:cubicBezTo>
                    <a:pt x="1" y="8799"/>
                    <a:pt x="239" y="9037"/>
                    <a:pt x="525" y="9037"/>
                  </a:cubicBezTo>
                  <a:lnTo>
                    <a:pt x="8454" y="9037"/>
                  </a:lnTo>
                  <a:lnTo>
                    <a:pt x="8169" y="9632"/>
                  </a:lnTo>
                  <a:cubicBezTo>
                    <a:pt x="8145" y="9704"/>
                    <a:pt x="8145" y="9787"/>
                    <a:pt x="8204" y="9870"/>
                  </a:cubicBezTo>
                  <a:cubicBezTo>
                    <a:pt x="8234" y="9930"/>
                    <a:pt x="8306" y="9957"/>
                    <a:pt x="8370" y="9957"/>
                  </a:cubicBezTo>
                  <a:cubicBezTo>
                    <a:pt x="8383" y="9957"/>
                    <a:pt x="8395" y="9956"/>
                    <a:pt x="8407" y="9954"/>
                  </a:cubicBezTo>
                  <a:lnTo>
                    <a:pt x="8931" y="9870"/>
                  </a:lnTo>
                  <a:lnTo>
                    <a:pt x="9228" y="10347"/>
                  </a:lnTo>
                  <a:cubicBezTo>
                    <a:pt x="9276" y="10418"/>
                    <a:pt x="9347" y="10442"/>
                    <a:pt x="9419" y="10442"/>
                  </a:cubicBezTo>
                  <a:lnTo>
                    <a:pt x="9431" y="10442"/>
                  </a:lnTo>
                  <a:cubicBezTo>
                    <a:pt x="9526" y="10442"/>
                    <a:pt x="9585" y="10382"/>
                    <a:pt x="9633" y="10311"/>
                  </a:cubicBezTo>
                  <a:lnTo>
                    <a:pt x="10133" y="9251"/>
                  </a:lnTo>
                  <a:lnTo>
                    <a:pt x="10645" y="10311"/>
                  </a:lnTo>
                  <a:cubicBezTo>
                    <a:pt x="10669" y="10382"/>
                    <a:pt x="10740" y="10430"/>
                    <a:pt x="10836" y="10442"/>
                  </a:cubicBezTo>
                  <a:lnTo>
                    <a:pt x="10848" y="10442"/>
                  </a:lnTo>
                  <a:cubicBezTo>
                    <a:pt x="10919" y="10442"/>
                    <a:pt x="11002" y="10406"/>
                    <a:pt x="11038" y="10347"/>
                  </a:cubicBezTo>
                  <a:lnTo>
                    <a:pt x="11336" y="9870"/>
                  </a:lnTo>
                  <a:lnTo>
                    <a:pt x="11860" y="9954"/>
                  </a:lnTo>
                  <a:cubicBezTo>
                    <a:pt x="11875" y="9956"/>
                    <a:pt x="11890" y="9957"/>
                    <a:pt x="11904" y="9957"/>
                  </a:cubicBezTo>
                  <a:cubicBezTo>
                    <a:pt x="11977" y="9957"/>
                    <a:pt x="12034" y="9930"/>
                    <a:pt x="12074" y="9870"/>
                  </a:cubicBezTo>
                  <a:cubicBezTo>
                    <a:pt x="12110" y="9787"/>
                    <a:pt x="12133" y="9716"/>
                    <a:pt x="12098" y="9620"/>
                  </a:cubicBezTo>
                  <a:lnTo>
                    <a:pt x="11812" y="9025"/>
                  </a:lnTo>
                  <a:lnTo>
                    <a:pt x="12383" y="9025"/>
                  </a:lnTo>
                  <a:cubicBezTo>
                    <a:pt x="12669" y="9025"/>
                    <a:pt x="12907" y="8787"/>
                    <a:pt x="12907" y="8513"/>
                  </a:cubicBezTo>
                  <a:lnTo>
                    <a:pt x="12907" y="524"/>
                  </a:lnTo>
                  <a:cubicBezTo>
                    <a:pt x="12884" y="238"/>
                    <a:pt x="12645" y="0"/>
                    <a:pt x="12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" name="Google Shape;10951;p60">
              <a:extLst>
                <a:ext uri="{FF2B5EF4-FFF2-40B4-BE49-F238E27FC236}">
                  <a16:creationId xmlns:a16="http://schemas.microsoft.com/office/drawing/2014/main" id="{2DA4178D-8FE6-5BA3-E78A-2F0D21456452}"/>
                </a:ext>
              </a:extLst>
            </p:cNvPr>
            <p:cNvSpPr/>
            <p:nvPr/>
          </p:nvSpPr>
          <p:spPr>
            <a:xfrm>
              <a:off x="1562519" y="2630640"/>
              <a:ext cx="74699" cy="74699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179" y="382"/>
                  </a:moveTo>
                  <a:cubicBezTo>
                    <a:pt x="1608" y="382"/>
                    <a:pt x="1965" y="739"/>
                    <a:pt x="1965" y="1180"/>
                  </a:cubicBezTo>
                  <a:cubicBezTo>
                    <a:pt x="1977" y="1608"/>
                    <a:pt x="1620" y="1965"/>
                    <a:pt x="1179" y="1965"/>
                  </a:cubicBezTo>
                  <a:cubicBezTo>
                    <a:pt x="739" y="1965"/>
                    <a:pt x="382" y="1608"/>
                    <a:pt x="382" y="1180"/>
                  </a:cubicBezTo>
                  <a:cubicBezTo>
                    <a:pt x="382" y="739"/>
                    <a:pt x="739" y="382"/>
                    <a:pt x="1179" y="382"/>
                  </a:cubicBezTo>
                  <a:close/>
                  <a:moveTo>
                    <a:pt x="1179" y="1"/>
                  </a:moveTo>
                  <a:cubicBezTo>
                    <a:pt x="536" y="1"/>
                    <a:pt x="1" y="525"/>
                    <a:pt x="1" y="1180"/>
                  </a:cubicBezTo>
                  <a:cubicBezTo>
                    <a:pt x="1" y="1811"/>
                    <a:pt x="525" y="2346"/>
                    <a:pt x="1179" y="2346"/>
                  </a:cubicBezTo>
                  <a:cubicBezTo>
                    <a:pt x="1834" y="2346"/>
                    <a:pt x="2346" y="1823"/>
                    <a:pt x="2346" y="1180"/>
                  </a:cubicBezTo>
                  <a:cubicBezTo>
                    <a:pt x="2346" y="525"/>
                    <a:pt x="1834" y="1"/>
                    <a:pt x="1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oogle Shape;9859;p58">
            <a:extLst>
              <a:ext uri="{FF2B5EF4-FFF2-40B4-BE49-F238E27FC236}">
                <a16:creationId xmlns:a16="http://schemas.microsoft.com/office/drawing/2014/main" id="{3EBF311A-3309-FE74-418F-6C65D1076C24}"/>
              </a:ext>
            </a:extLst>
          </p:cNvPr>
          <p:cNvGrpSpPr/>
          <p:nvPr/>
        </p:nvGrpSpPr>
        <p:grpSpPr>
          <a:xfrm>
            <a:off x="449835" y="2875779"/>
            <a:ext cx="1459373" cy="1395180"/>
            <a:chOff x="7441465" y="2302860"/>
            <a:chExt cx="342192" cy="327140"/>
          </a:xfrm>
          <a:solidFill>
            <a:schemeClr val="bg1">
              <a:lumMod val="85000"/>
            </a:schemeClr>
          </a:solidFill>
        </p:grpSpPr>
        <p:sp>
          <p:nvSpPr>
            <p:cNvPr id="14" name="Google Shape;9860;p58">
              <a:extLst>
                <a:ext uri="{FF2B5EF4-FFF2-40B4-BE49-F238E27FC236}">
                  <a16:creationId xmlns:a16="http://schemas.microsoft.com/office/drawing/2014/main" id="{23448FA9-15B6-6C51-03B1-B1D9EE898403}"/>
                </a:ext>
              </a:extLst>
            </p:cNvPr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861;p58">
              <a:extLst>
                <a:ext uri="{FF2B5EF4-FFF2-40B4-BE49-F238E27FC236}">
                  <a16:creationId xmlns:a16="http://schemas.microsoft.com/office/drawing/2014/main" id="{0E27E563-5520-AA0D-9DC1-2B309A744F44}"/>
                </a:ext>
              </a:extLst>
            </p:cNvPr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361;p47">
            <a:extLst>
              <a:ext uri="{FF2B5EF4-FFF2-40B4-BE49-F238E27FC236}">
                <a16:creationId xmlns:a16="http://schemas.microsoft.com/office/drawing/2014/main" id="{CB9FC622-BEB8-D8B2-F75F-F15137DA8168}"/>
              </a:ext>
            </a:extLst>
          </p:cNvPr>
          <p:cNvSpPr txBox="1">
            <a:spLocks/>
          </p:cNvSpPr>
          <p:nvPr/>
        </p:nvSpPr>
        <p:spPr>
          <a:xfrm>
            <a:off x="7731457" y="4510585"/>
            <a:ext cx="1423778" cy="6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tr-TR" sz="2800" dirty="0"/>
              <a:t>WAHAP3</a:t>
            </a:r>
          </a:p>
        </p:txBody>
      </p:sp>
      <p:sp>
        <p:nvSpPr>
          <p:cNvPr id="28" name="Google Shape;670;p31">
            <a:extLst>
              <a:ext uri="{FF2B5EF4-FFF2-40B4-BE49-F238E27FC236}">
                <a16:creationId xmlns:a16="http://schemas.microsoft.com/office/drawing/2014/main" id="{1BEAC9A4-033B-FBD8-7297-BB475AC6D023}"/>
              </a:ext>
            </a:extLst>
          </p:cNvPr>
          <p:cNvSpPr/>
          <p:nvPr/>
        </p:nvSpPr>
        <p:spPr>
          <a:xfrm>
            <a:off x="740664" y="722624"/>
            <a:ext cx="527176" cy="73082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670;p31">
            <a:extLst>
              <a:ext uri="{FF2B5EF4-FFF2-40B4-BE49-F238E27FC236}">
                <a16:creationId xmlns:a16="http://schemas.microsoft.com/office/drawing/2014/main" id="{1B0A5111-F71A-971D-A322-5275352B8106}"/>
              </a:ext>
            </a:extLst>
          </p:cNvPr>
          <p:cNvSpPr/>
          <p:nvPr/>
        </p:nvSpPr>
        <p:spPr>
          <a:xfrm>
            <a:off x="1127897" y="1099030"/>
            <a:ext cx="527176" cy="73082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670;p31">
            <a:extLst>
              <a:ext uri="{FF2B5EF4-FFF2-40B4-BE49-F238E27FC236}">
                <a16:creationId xmlns:a16="http://schemas.microsoft.com/office/drawing/2014/main" id="{09386AF4-FD85-CAF0-6B4F-A62E2699A6CC}"/>
              </a:ext>
            </a:extLst>
          </p:cNvPr>
          <p:cNvSpPr/>
          <p:nvPr/>
        </p:nvSpPr>
        <p:spPr>
          <a:xfrm>
            <a:off x="1635549" y="722624"/>
            <a:ext cx="527176" cy="73082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506;p28">
            <a:extLst>
              <a:ext uri="{FF2B5EF4-FFF2-40B4-BE49-F238E27FC236}">
                <a16:creationId xmlns:a16="http://schemas.microsoft.com/office/drawing/2014/main" id="{9A26DDF9-8977-FD27-79D6-A73F180F61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82228" y="1199090"/>
            <a:ext cx="4465640" cy="1891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validation</a:t>
            </a:r>
            <a:r>
              <a:rPr lang="tr-TR" dirty="0"/>
              <a:t> </a:t>
            </a:r>
            <a:r>
              <a:rPr lang="tr-TR" dirty="0" err="1"/>
              <a:t>date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cancellation</a:t>
            </a:r>
            <a:r>
              <a:rPr lang="tr-TR" dirty="0"/>
              <a:t> </a:t>
            </a:r>
            <a:r>
              <a:rPr lang="tr-TR" dirty="0" err="1"/>
              <a:t>status</a:t>
            </a:r>
            <a:r>
              <a:rPr lang="tr-TR" dirty="0"/>
              <a:t> of a </a:t>
            </a:r>
            <a:r>
              <a:rPr lang="tr-TR" dirty="0" err="1"/>
              <a:t>document</a:t>
            </a:r>
            <a:r>
              <a:rPr lang="tr-TR" dirty="0"/>
              <a:t> is </a:t>
            </a:r>
            <a:r>
              <a:rPr lang="tr-TR" dirty="0" err="1"/>
              <a:t>verified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document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</a:t>
            </a:r>
            <a:r>
              <a:rPr lang="tr-TR" dirty="0" err="1"/>
              <a:t>obtained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stage</a:t>
            </a:r>
            <a:r>
              <a:rPr lang="tr-TR" dirty="0"/>
              <a:t>.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data </a:t>
            </a:r>
            <a:r>
              <a:rPr lang="tr-TR" dirty="0" err="1"/>
              <a:t>that</a:t>
            </a:r>
            <a:r>
              <a:rPr lang="tr-TR" dirty="0"/>
              <a:t> is </a:t>
            </a:r>
            <a:r>
              <a:rPr lang="tr-TR" dirty="0" err="1"/>
              <a:t>stored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blockchain</a:t>
            </a:r>
            <a:r>
              <a:rPr lang="tr-TR" dirty="0"/>
              <a:t> web, it is </a:t>
            </a:r>
            <a:r>
              <a:rPr lang="tr-TR" dirty="0" err="1"/>
              <a:t>checked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document</a:t>
            </a:r>
            <a:r>
              <a:rPr lang="tr-TR" dirty="0"/>
              <a:t> is </a:t>
            </a:r>
            <a:r>
              <a:rPr lang="tr-TR" dirty="0" err="1"/>
              <a:t>still</a:t>
            </a:r>
            <a:r>
              <a:rPr lang="tr-TR" dirty="0"/>
              <a:t> </a:t>
            </a:r>
            <a:r>
              <a:rPr lang="tr-TR" dirty="0" err="1"/>
              <a:t>valid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1067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925CE1D9-2A72-7D21-3B47-0669AC635326}"/>
              </a:ext>
            </a:extLst>
          </p:cNvPr>
          <p:cNvSpPr/>
          <p:nvPr/>
        </p:nvSpPr>
        <p:spPr>
          <a:xfrm>
            <a:off x="0" y="3667691"/>
            <a:ext cx="2951401" cy="1395628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21" name="Google Shape;8539;p54">
            <a:extLst>
              <a:ext uri="{FF2B5EF4-FFF2-40B4-BE49-F238E27FC236}">
                <a16:creationId xmlns:a16="http://schemas.microsoft.com/office/drawing/2014/main" id="{55B14CAB-7C9D-B7B6-9BF4-A5521137F559}"/>
              </a:ext>
            </a:extLst>
          </p:cNvPr>
          <p:cNvGrpSpPr/>
          <p:nvPr/>
        </p:nvGrpSpPr>
        <p:grpSpPr>
          <a:xfrm rot="20054739">
            <a:off x="-1397043" y="2363212"/>
            <a:ext cx="12134453" cy="2608957"/>
            <a:chOff x="6796238" y="3311904"/>
            <a:chExt cx="1630319" cy="377697"/>
          </a:xfrm>
        </p:grpSpPr>
        <p:sp>
          <p:nvSpPr>
            <p:cNvPr id="22" name="Google Shape;8540;p54">
              <a:extLst>
                <a:ext uri="{FF2B5EF4-FFF2-40B4-BE49-F238E27FC236}">
                  <a16:creationId xmlns:a16="http://schemas.microsoft.com/office/drawing/2014/main" id="{1D660975-4D72-D5BC-78FE-310F7AB02BF5}"/>
                </a:ext>
              </a:extLst>
            </p:cNvPr>
            <p:cNvSpPr/>
            <p:nvPr/>
          </p:nvSpPr>
          <p:spPr>
            <a:xfrm>
              <a:off x="6796238" y="3311904"/>
              <a:ext cx="798025" cy="377697"/>
            </a:xfrm>
            <a:custGeom>
              <a:avLst/>
              <a:gdLst/>
              <a:ahLst/>
              <a:cxnLst/>
              <a:rect l="l" t="t" r="r" b="b"/>
              <a:pathLst>
                <a:path w="34368" h="16266" extrusionOk="0">
                  <a:moveTo>
                    <a:pt x="4679" y="0"/>
                  </a:moveTo>
                  <a:lnTo>
                    <a:pt x="0" y="8133"/>
                  </a:lnTo>
                  <a:lnTo>
                    <a:pt x="4679" y="16265"/>
                  </a:lnTo>
                  <a:lnTo>
                    <a:pt x="14094" y="16265"/>
                  </a:lnTo>
                  <a:lnTo>
                    <a:pt x="17913" y="9590"/>
                  </a:lnTo>
                  <a:lnTo>
                    <a:pt x="22591" y="1458"/>
                  </a:lnTo>
                  <a:lnTo>
                    <a:pt x="30301" y="1458"/>
                  </a:lnTo>
                  <a:lnTo>
                    <a:pt x="33522" y="7098"/>
                  </a:lnTo>
                  <a:lnTo>
                    <a:pt x="34367" y="5640"/>
                  </a:lnTo>
                  <a:lnTo>
                    <a:pt x="33522" y="4183"/>
                  </a:lnTo>
                  <a:lnTo>
                    <a:pt x="31146" y="0"/>
                  </a:lnTo>
                  <a:lnTo>
                    <a:pt x="21746" y="0"/>
                  </a:lnTo>
                  <a:lnTo>
                    <a:pt x="17067" y="8133"/>
                  </a:lnTo>
                  <a:lnTo>
                    <a:pt x="13234" y="14808"/>
                  </a:lnTo>
                  <a:lnTo>
                    <a:pt x="5524" y="14808"/>
                  </a:lnTo>
                  <a:lnTo>
                    <a:pt x="1706" y="8133"/>
                  </a:lnTo>
                  <a:lnTo>
                    <a:pt x="5524" y="1458"/>
                  </a:lnTo>
                  <a:lnTo>
                    <a:pt x="13234" y="1458"/>
                  </a:lnTo>
                  <a:lnTo>
                    <a:pt x="16455" y="7098"/>
                  </a:lnTo>
                  <a:lnTo>
                    <a:pt x="17301" y="5640"/>
                  </a:lnTo>
                  <a:lnTo>
                    <a:pt x="16455" y="4183"/>
                  </a:lnTo>
                  <a:lnTo>
                    <a:pt x="14094" y="0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541;p54">
              <a:extLst>
                <a:ext uri="{FF2B5EF4-FFF2-40B4-BE49-F238E27FC236}">
                  <a16:creationId xmlns:a16="http://schemas.microsoft.com/office/drawing/2014/main" id="{0892158D-1475-C625-E87A-58E4148922C7}"/>
                </a:ext>
              </a:extLst>
            </p:cNvPr>
            <p:cNvSpPr/>
            <p:nvPr/>
          </p:nvSpPr>
          <p:spPr>
            <a:xfrm>
              <a:off x="7628207" y="3311904"/>
              <a:ext cx="798350" cy="377697"/>
            </a:xfrm>
            <a:custGeom>
              <a:avLst/>
              <a:gdLst/>
              <a:ahLst/>
              <a:cxnLst/>
              <a:rect l="l" t="t" r="r" b="b"/>
              <a:pathLst>
                <a:path w="34382" h="16266" extrusionOk="0">
                  <a:moveTo>
                    <a:pt x="20288" y="0"/>
                  </a:moveTo>
                  <a:lnTo>
                    <a:pt x="16470" y="6675"/>
                  </a:lnTo>
                  <a:lnTo>
                    <a:pt x="11791" y="14808"/>
                  </a:lnTo>
                  <a:lnTo>
                    <a:pt x="4081" y="14808"/>
                  </a:lnTo>
                  <a:lnTo>
                    <a:pt x="860" y="9167"/>
                  </a:lnTo>
                  <a:lnTo>
                    <a:pt x="0" y="10625"/>
                  </a:lnTo>
                  <a:lnTo>
                    <a:pt x="860" y="12082"/>
                  </a:lnTo>
                  <a:lnTo>
                    <a:pt x="3221" y="16265"/>
                  </a:lnTo>
                  <a:lnTo>
                    <a:pt x="12637" y="16265"/>
                  </a:lnTo>
                  <a:lnTo>
                    <a:pt x="17315" y="8133"/>
                  </a:lnTo>
                  <a:lnTo>
                    <a:pt x="21134" y="1458"/>
                  </a:lnTo>
                  <a:lnTo>
                    <a:pt x="28858" y="1458"/>
                  </a:lnTo>
                  <a:lnTo>
                    <a:pt x="32677" y="8133"/>
                  </a:lnTo>
                  <a:lnTo>
                    <a:pt x="28858" y="14808"/>
                  </a:lnTo>
                  <a:lnTo>
                    <a:pt x="21134" y="14808"/>
                  </a:lnTo>
                  <a:lnTo>
                    <a:pt x="17927" y="9167"/>
                  </a:lnTo>
                  <a:lnTo>
                    <a:pt x="17067" y="10625"/>
                  </a:lnTo>
                  <a:lnTo>
                    <a:pt x="17927" y="12082"/>
                  </a:lnTo>
                  <a:lnTo>
                    <a:pt x="20288" y="16265"/>
                  </a:lnTo>
                  <a:lnTo>
                    <a:pt x="29703" y="16265"/>
                  </a:lnTo>
                  <a:lnTo>
                    <a:pt x="34382" y="8133"/>
                  </a:lnTo>
                  <a:lnTo>
                    <a:pt x="29703" y="0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542;p54">
              <a:extLst>
                <a:ext uri="{FF2B5EF4-FFF2-40B4-BE49-F238E27FC236}">
                  <a16:creationId xmlns:a16="http://schemas.microsoft.com/office/drawing/2014/main" id="{759C9EE6-63D2-5064-208B-79F44DFAA0C8}"/>
                </a:ext>
              </a:extLst>
            </p:cNvPr>
            <p:cNvSpPr/>
            <p:nvPr/>
          </p:nvSpPr>
          <p:spPr>
            <a:xfrm>
              <a:off x="7229098" y="3311904"/>
              <a:ext cx="762823" cy="377697"/>
            </a:xfrm>
            <a:custGeom>
              <a:avLst/>
              <a:gdLst/>
              <a:ahLst/>
              <a:cxnLst/>
              <a:rect l="l" t="t" r="r" b="b"/>
              <a:pathLst>
                <a:path w="32852" h="16266" extrusionOk="0">
                  <a:moveTo>
                    <a:pt x="20347" y="0"/>
                  </a:moveTo>
                  <a:lnTo>
                    <a:pt x="16455" y="6675"/>
                  </a:lnTo>
                  <a:lnTo>
                    <a:pt x="11850" y="14808"/>
                  </a:lnTo>
                  <a:lnTo>
                    <a:pt x="4125" y="14808"/>
                  </a:lnTo>
                  <a:lnTo>
                    <a:pt x="846" y="9167"/>
                  </a:lnTo>
                  <a:lnTo>
                    <a:pt x="0" y="10625"/>
                  </a:lnTo>
                  <a:lnTo>
                    <a:pt x="846" y="12082"/>
                  </a:lnTo>
                  <a:lnTo>
                    <a:pt x="3280" y="16265"/>
                  </a:lnTo>
                  <a:lnTo>
                    <a:pt x="12695" y="16265"/>
                  </a:lnTo>
                  <a:lnTo>
                    <a:pt x="17315" y="8133"/>
                  </a:lnTo>
                  <a:lnTo>
                    <a:pt x="21134" y="1458"/>
                  </a:lnTo>
                  <a:lnTo>
                    <a:pt x="28902" y="1458"/>
                  </a:lnTo>
                  <a:lnTo>
                    <a:pt x="32065" y="6981"/>
                  </a:lnTo>
                  <a:lnTo>
                    <a:pt x="32852" y="5524"/>
                  </a:lnTo>
                  <a:lnTo>
                    <a:pt x="29703" y="0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150192" y="1113641"/>
            <a:ext cx="5009792" cy="2799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tr-TR" sz="2000" dirty="0" err="1"/>
              <a:t>Whilst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files</a:t>
            </a:r>
            <a:r>
              <a:rPr lang="tr-TR" sz="2000" dirty="0"/>
              <a:t> </a:t>
            </a:r>
            <a:r>
              <a:rPr lang="tr-TR" sz="2000" dirty="0" err="1"/>
              <a:t>that</a:t>
            </a:r>
            <a:r>
              <a:rPr lang="tr-TR" sz="2000" dirty="0"/>
              <a:t> </a:t>
            </a:r>
            <a:r>
              <a:rPr lang="tr-TR" sz="2000" dirty="0" err="1"/>
              <a:t>are</a:t>
            </a:r>
            <a:r>
              <a:rPr lang="tr-TR" sz="2000" dirty="0"/>
              <a:t> </a:t>
            </a:r>
            <a:r>
              <a:rPr lang="tr-TR" sz="2000" dirty="0" err="1"/>
              <a:t>formatted</a:t>
            </a:r>
            <a:r>
              <a:rPr lang="tr-TR" sz="2000" dirty="0"/>
              <a:t> PDF,JPG </a:t>
            </a:r>
            <a:r>
              <a:rPr lang="tr-TR" sz="2000" dirty="0" err="1"/>
              <a:t>etc</a:t>
            </a:r>
            <a:r>
              <a:rPr lang="tr-TR" sz="2000" dirty="0"/>
              <a:t>. </a:t>
            </a:r>
            <a:r>
              <a:rPr lang="tr-TR" sz="2000" dirty="0" err="1"/>
              <a:t>are</a:t>
            </a:r>
            <a:r>
              <a:rPr lang="tr-TR" sz="2000" dirty="0"/>
              <a:t> </a:t>
            </a:r>
            <a:r>
              <a:rPr lang="tr-TR" sz="2000" dirty="0" err="1"/>
              <a:t>saved</a:t>
            </a:r>
            <a:r>
              <a:rPr lang="tr-TR" sz="2000" dirty="0"/>
              <a:t>,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content</a:t>
            </a:r>
            <a:r>
              <a:rPr lang="tr-TR" sz="2000" dirty="0"/>
              <a:t> </a:t>
            </a:r>
            <a:r>
              <a:rPr lang="tr-TR" sz="2000" dirty="0" err="1"/>
              <a:t>will</a:t>
            </a:r>
            <a:r>
              <a:rPr lang="tr-TR" sz="2000" dirty="0"/>
              <a:t> be </a:t>
            </a:r>
            <a:r>
              <a:rPr lang="tr-TR" sz="2000" dirty="0" err="1"/>
              <a:t>hashed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encrypted</a:t>
            </a:r>
            <a:r>
              <a:rPr lang="tr-TR" sz="2000" dirty="0"/>
              <a:t> </a:t>
            </a:r>
            <a:r>
              <a:rPr lang="tr-TR" sz="2000" dirty="0" err="1"/>
              <a:t>by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>
                <a:solidFill>
                  <a:srgbClr val="00CFCC"/>
                </a:solidFill>
              </a:rPr>
              <a:t>public</a:t>
            </a:r>
            <a:r>
              <a:rPr lang="tr-TR" sz="2000" dirty="0">
                <a:solidFill>
                  <a:srgbClr val="00CFCC"/>
                </a:solidFill>
              </a:rPr>
              <a:t> </a:t>
            </a:r>
            <a:r>
              <a:rPr lang="tr-TR" sz="2000" dirty="0" err="1">
                <a:solidFill>
                  <a:srgbClr val="00CFCC"/>
                </a:solidFill>
              </a:rPr>
              <a:t>key</a:t>
            </a:r>
            <a:r>
              <a:rPr lang="tr-TR" sz="2000" dirty="0">
                <a:solidFill>
                  <a:srgbClr val="00CFCC"/>
                </a:solidFill>
              </a:rPr>
              <a:t> </a:t>
            </a:r>
            <a:r>
              <a:rPr lang="tr-TR" sz="2000" dirty="0"/>
              <a:t>of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document’s</a:t>
            </a:r>
            <a:r>
              <a:rPr lang="tr-TR" sz="2000" dirty="0"/>
              <a:t> </a:t>
            </a:r>
            <a:r>
              <a:rPr lang="tr-TR" sz="2000" dirty="0" err="1"/>
              <a:t>owner</a:t>
            </a:r>
            <a:r>
              <a:rPr lang="tr-TR" sz="2000" dirty="0"/>
              <a:t>.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150192" y="126241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tr-TR" dirty="0">
                <a:solidFill>
                  <a:srgbClr val="E898AC"/>
                </a:solidFill>
              </a:rPr>
              <a:t>HOW IT WORKS</a:t>
            </a:r>
          </a:p>
        </p:txBody>
      </p:sp>
      <p:sp>
        <p:nvSpPr>
          <p:cNvPr id="2" name="Google Shape;691;p32">
            <a:extLst>
              <a:ext uri="{FF2B5EF4-FFF2-40B4-BE49-F238E27FC236}">
                <a16:creationId xmlns:a16="http://schemas.microsoft.com/office/drawing/2014/main" id="{B4896611-8DA6-44F4-5B32-80174459C800}"/>
              </a:ext>
            </a:extLst>
          </p:cNvPr>
          <p:cNvSpPr/>
          <p:nvPr/>
        </p:nvSpPr>
        <p:spPr>
          <a:xfrm>
            <a:off x="156032" y="560577"/>
            <a:ext cx="4745565" cy="45719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507;p28">
            <a:extLst>
              <a:ext uri="{FF2B5EF4-FFF2-40B4-BE49-F238E27FC236}">
                <a16:creationId xmlns:a16="http://schemas.microsoft.com/office/drawing/2014/main" id="{279142D4-D2D1-F268-7C48-878FFF30F54F}"/>
              </a:ext>
            </a:extLst>
          </p:cNvPr>
          <p:cNvSpPr txBox="1">
            <a:spLocks/>
          </p:cNvSpPr>
          <p:nvPr/>
        </p:nvSpPr>
        <p:spPr>
          <a:xfrm>
            <a:off x="150192" y="749889"/>
            <a:ext cx="5778168" cy="407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>
                <a:solidFill>
                  <a:srgbClr val="FF9973"/>
                </a:solidFill>
              </a:rPr>
              <a:t>Step 3: </a:t>
            </a:r>
            <a:r>
              <a:rPr lang="tr-TR" sz="2400" dirty="0" err="1">
                <a:solidFill>
                  <a:srgbClr val="E898AC"/>
                </a:solidFill>
              </a:rPr>
              <a:t>Verify</a:t>
            </a:r>
            <a:r>
              <a:rPr lang="tr-TR" sz="2400" dirty="0">
                <a:solidFill>
                  <a:srgbClr val="E898AC"/>
                </a:solidFill>
              </a:rPr>
              <a:t> </a:t>
            </a:r>
            <a:r>
              <a:rPr lang="tr-TR" sz="2400" dirty="0" err="1">
                <a:solidFill>
                  <a:srgbClr val="E898AC"/>
                </a:solidFill>
              </a:rPr>
              <a:t>The</a:t>
            </a:r>
            <a:r>
              <a:rPr lang="tr-TR" sz="2400" dirty="0">
                <a:solidFill>
                  <a:srgbClr val="E898AC"/>
                </a:solidFill>
              </a:rPr>
              <a:t> Content of </a:t>
            </a:r>
            <a:r>
              <a:rPr lang="tr-TR" sz="2400" dirty="0" err="1">
                <a:solidFill>
                  <a:srgbClr val="E898AC"/>
                </a:solidFill>
              </a:rPr>
              <a:t>The</a:t>
            </a:r>
            <a:r>
              <a:rPr lang="tr-TR" sz="2400" dirty="0">
                <a:solidFill>
                  <a:srgbClr val="E898AC"/>
                </a:solidFill>
              </a:rPr>
              <a:t> </a:t>
            </a:r>
            <a:r>
              <a:rPr lang="tr-TR" sz="2400" dirty="0" err="1">
                <a:solidFill>
                  <a:srgbClr val="E898AC"/>
                </a:solidFill>
              </a:rPr>
              <a:t>Document</a:t>
            </a:r>
            <a:endParaRPr lang="tr-TR" sz="2400" dirty="0">
              <a:solidFill>
                <a:srgbClr val="E898AC"/>
              </a:solidFill>
            </a:endParaRPr>
          </a:p>
        </p:txBody>
      </p:sp>
      <p:sp>
        <p:nvSpPr>
          <p:cNvPr id="6" name="Google Shape;1361;p47">
            <a:extLst>
              <a:ext uri="{FF2B5EF4-FFF2-40B4-BE49-F238E27FC236}">
                <a16:creationId xmlns:a16="http://schemas.microsoft.com/office/drawing/2014/main" id="{7F7EB43E-FA42-FF85-1AD3-FCEE166A20B0}"/>
              </a:ext>
            </a:extLst>
          </p:cNvPr>
          <p:cNvSpPr txBox="1">
            <a:spLocks/>
          </p:cNvSpPr>
          <p:nvPr/>
        </p:nvSpPr>
        <p:spPr>
          <a:xfrm>
            <a:off x="7731457" y="4510585"/>
            <a:ext cx="1423778" cy="6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tr-TR" sz="2800" dirty="0"/>
              <a:t>WAHAP3</a:t>
            </a:r>
          </a:p>
        </p:txBody>
      </p:sp>
    </p:spTree>
    <p:extLst>
      <p:ext uri="{BB962C8B-B14F-4D97-AF65-F5344CB8AC3E}">
        <p14:creationId xmlns:p14="http://schemas.microsoft.com/office/powerpoint/2010/main" val="137871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68D7AF85-2CF2-4773-D240-488D16037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05E0F1B2-AD59-3B66-1E6A-6E15B0C86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6B5C69E-370D-BA0A-599C-19E198CF1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13" y="118171"/>
            <a:ext cx="7969374" cy="490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38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>
            <a:cxnSpLocks/>
            <a:endCxn id="1102" idx="0"/>
          </p:cNvCxnSpPr>
          <p:nvPr/>
        </p:nvCxnSpPr>
        <p:spPr>
          <a:xfrm>
            <a:off x="1365929" y="1738901"/>
            <a:ext cx="2672" cy="52178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>
            <a:cxnSpLocks/>
            <a:stCxn id="1094" idx="4"/>
            <a:endCxn id="1106" idx="0"/>
          </p:cNvCxnSpPr>
          <p:nvPr/>
        </p:nvCxnSpPr>
        <p:spPr>
          <a:xfrm flipH="1">
            <a:off x="3297601" y="1851299"/>
            <a:ext cx="1971" cy="415115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5421367" y="1798062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7607969" y="1814336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Genel Değerlendirme</a:t>
            </a:r>
            <a:endParaRPr dirty="0"/>
          </a:p>
        </p:txBody>
      </p:sp>
      <p:cxnSp>
        <p:nvCxnSpPr>
          <p:cNvPr id="1089" name="Google Shape;1089;p38"/>
          <p:cNvCxnSpPr>
            <a:cxnSpLocks/>
          </p:cNvCxnSpPr>
          <p:nvPr/>
        </p:nvCxnSpPr>
        <p:spPr>
          <a:xfrm>
            <a:off x="839571" y="1752213"/>
            <a:ext cx="7464857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177896" y="1565463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3112834" y="1569149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5234629" y="1565463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7428570" y="1605366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38"/>
          <p:cNvSpPr txBox="1">
            <a:spLocks noGrp="1"/>
          </p:cNvSpPr>
          <p:nvPr>
            <p:ph type="ctrTitle" idx="4294967295"/>
          </p:nvPr>
        </p:nvSpPr>
        <p:spPr>
          <a:xfrm>
            <a:off x="427951" y="2260688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 err="1">
                <a:solidFill>
                  <a:srgbClr val="00CFCC"/>
                </a:solidFill>
              </a:rPr>
              <a:t>Advantages</a:t>
            </a:r>
            <a:endParaRPr sz="1800" dirty="0">
              <a:solidFill>
                <a:srgbClr val="00CFCC"/>
              </a:solidFill>
            </a:endParaRPr>
          </a:p>
        </p:txBody>
      </p:sp>
      <p:sp>
        <p:nvSpPr>
          <p:cNvPr id="1103" name="Google Shape;1103;p38"/>
          <p:cNvSpPr txBox="1">
            <a:spLocks noGrp="1"/>
          </p:cNvSpPr>
          <p:nvPr>
            <p:ph type="subTitle" idx="4294967295"/>
          </p:nvPr>
        </p:nvSpPr>
        <p:spPr>
          <a:xfrm>
            <a:off x="594593" y="2926308"/>
            <a:ext cx="1714658" cy="11688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tr-TR" sz="1400" dirty="0" err="1"/>
              <a:t>The</a:t>
            </a:r>
            <a:r>
              <a:rPr lang="tr-TR" sz="1400" dirty="0"/>
              <a:t> data </a:t>
            </a:r>
            <a:r>
              <a:rPr lang="tr-TR" sz="1400" dirty="0" err="1"/>
              <a:t>published</a:t>
            </a:r>
            <a:r>
              <a:rPr lang="tr-TR" sz="1400" dirty="0"/>
              <a:t> on </a:t>
            </a:r>
            <a:r>
              <a:rPr lang="tr-TR" sz="1400" dirty="0" err="1"/>
              <a:t>Blockchain</a:t>
            </a:r>
            <a:r>
              <a:rPr lang="tr-TR" sz="1400" dirty="0"/>
              <a:t> </a:t>
            </a:r>
            <a:r>
              <a:rPr lang="tr-TR" sz="1400" dirty="0" err="1"/>
              <a:t>cannot</a:t>
            </a:r>
            <a:r>
              <a:rPr lang="tr-TR" sz="1400" dirty="0"/>
              <a:t> be </a:t>
            </a:r>
            <a:r>
              <a:rPr lang="tr-TR" sz="1400" dirty="0" err="1"/>
              <a:t>altered</a:t>
            </a:r>
            <a:r>
              <a:rPr lang="tr-TR" sz="1400" dirty="0"/>
              <a:t> </a:t>
            </a:r>
            <a:r>
              <a:rPr lang="tr-TR" sz="1400" dirty="0" err="1"/>
              <a:t>and</a:t>
            </a:r>
            <a:r>
              <a:rPr lang="tr-TR" sz="1400" dirty="0"/>
              <a:t> can be </a:t>
            </a:r>
            <a:r>
              <a:rPr lang="tr-TR" sz="1400" dirty="0" err="1"/>
              <a:t>confirmed</a:t>
            </a:r>
            <a:r>
              <a:rPr lang="tr-TR" sz="1400" dirty="0"/>
              <a:t> </a:t>
            </a:r>
            <a:r>
              <a:rPr lang="tr-TR" sz="1400" dirty="0" err="1"/>
              <a:t>fast</a:t>
            </a:r>
            <a:r>
              <a:rPr lang="tr-TR" sz="1400" dirty="0"/>
              <a:t>.</a:t>
            </a:r>
            <a:endParaRPr sz="1400" dirty="0"/>
          </a:p>
        </p:txBody>
      </p:sp>
      <p:sp>
        <p:nvSpPr>
          <p:cNvPr id="1104" name="Google Shape;1104;p38"/>
          <p:cNvSpPr txBox="1">
            <a:spLocks noGrp="1"/>
          </p:cNvSpPr>
          <p:nvPr>
            <p:ph type="ctrTitle" idx="4294967295"/>
          </p:nvPr>
        </p:nvSpPr>
        <p:spPr>
          <a:xfrm>
            <a:off x="6674658" y="2298054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 err="1">
                <a:solidFill>
                  <a:srgbClr val="F64975"/>
                </a:solidFill>
              </a:rPr>
              <a:t>Challanges</a:t>
            </a:r>
            <a:endParaRPr sz="1800" dirty="0">
              <a:solidFill>
                <a:srgbClr val="F64975"/>
              </a:solidFill>
            </a:endParaRPr>
          </a:p>
        </p:txBody>
      </p:sp>
      <p:sp>
        <p:nvSpPr>
          <p:cNvPr id="1105" name="Google Shape;1105;p38"/>
          <p:cNvSpPr txBox="1">
            <a:spLocks noGrp="1"/>
          </p:cNvSpPr>
          <p:nvPr>
            <p:ph type="subTitle" idx="4294967295"/>
          </p:nvPr>
        </p:nvSpPr>
        <p:spPr>
          <a:xfrm>
            <a:off x="6523187" y="2850242"/>
            <a:ext cx="2345121" cy="1244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Blockchain</a:t>
            </a:r>
            <a:r>
              <a:rPr lang="tr-TR" sz="1400" dirty="0"/>
              <a:t> </a:t>
            </a:r>
            <a:r>
              <a:rPr lang="tr-TR" sz="1400" dirty="0" err="1"/>
              <a:t>technology</a:t>
            </a:r>
            <a:r>
              <a:rPr lang="tr-TR" sz="1400" dirty="0"/>
              <a:t> is not yet </a:t>
            </a:r>
            <a:r>
              <a:rPr lang="tr-TR" sz="1400" dirty="0" err="1"/>
              <a:t>fully</a:t>
            </a:r>
            <a:r>
              <a:rPr lang="tr-TR" sz="1400" dirty="0"/>
              <a:t> </a:t>
            </a:r>
            <a:r>
              <a:rPr lang="tr-TR" sz="1400" dirty="0" err="1"/>
              <a:t>accepted</a:t>
            </a:r>
            <a:r>
              <a:rPr lang="tr-TR" sz="1400" dirty="0"/>
              <a:t> </a:t>
            </a:r>
            <a:r>
              <a:rPr lang="tr-TR" sz="1400" dirty="0" err="1"/>
              <a:t>by</a:t>
            </a:r>
            <a:r>
              <a:rPr lang="tr-TR" sz="1400" dirty="0"/>
              <a:t>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majority,thus</a:t>
            </a:r>
            <a:r>
              <a:rPr lang="tr-TR" sz="1400" dirty="0"/>
              <a:t>, it </a:t>
            </a:r>
            <a:r>
              <a:rPr lang="tr-TR" sz="1400" dirty="0" err="1"/>
              <a:t>does</a:t>
            </a:r>
            <a:r>
              <a:rPr lang="tr-TR" sz="1400" dirty="0"/>
              <a:t> not </a:t>
            </a:r>
            <a:r>
              <a:rPr lang="tr-TR" sz="1400" dirty="0" err="1"/>
              <a:t>meet</a:t>
            </a:r>
            <a:r>
              <a:rPr lang="tr-TR" sz="1400" dirty="0"/>
              <a:t> </a:t>
            </a:r>
            <a:r>
              <a:rPr lang="tr-TR" sz="1400" dirty="0" err="1"/>
              <a:t>all</a:t>
            </a:r>
            <a:r>
              <a:rPr lang="tr-TR" sz="1400" dirty="0"/>
              <a:t>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standards</a:t>
            </a:r>
            <a:r>
              <a:rPr lang="tr-TR" sz="1400" dirty="0"/>
              <a:t>.</a:t>
            </a:r>
            <a:endParaRPr sz="1400" dirty="0"/>
          </a:p>
        </p:txBody>
      </p:sp>
      <p:sp>
        <p:nvSpPr>
          <p:cNvPr id="1106" name="Google Shape;1106;p38"/>
          <p:cNvSpPr txBox="1">
            <a:spLocks noGrp="1"/>
          </p:cNvSpPr>
          <p:nvPr>
            <p:ph type="ctrTitle" idx="4294967295"/>
          </p:nvPr>
        </p:nvSpPr>
        <p:spPr>
          <a:xfrm>
            <a:off x="2356951" y="2266414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 err="1">
                <a:solidFill>
                  <a:srgbClr val="E898AC"/>
                </a:solidFill>
              </a:rPr>
              <a:t>Disadvantages</a:t>
            </a:r>
            <a:endParaRPr sz="1800" dirty="0">
              <a:solidFill>
                <a:srgbClr val="E898AC"/>
              </a:solidFill>
            </a:endParaRPr>
          </a:p>
        </p:txBody>
      </p:sp>
      <p:sp>
        <p:nvSpPr>
          <p:cNvPr id="1107" name="Google Shape;1107;p38"/>
          <p:cNvSpPr txBox="1">
            <a:spLocks noGrp="1"/>
          </p:cNvSpPr>
          <p:nvPr>
            <p:ph type="subTitle" idx="4294967295"/>
          </p:nvPr>
        </p:nvSpPr>
        <p:spPr>
          <a:xfrm>
            <a:off x="2286056" y="2848693"/>
            <a:ext cx="2109900" cy="12570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r-TR" sz="1400" dirty="0" err="1"/>
              <a:t>Public</a:t>
            </a:r>
            <a:r>
              <a:rPr lang="tr-TR" sz="1400" dirty="0"/>
              <a:t> </a:t>
            </a:r>
            <a:r>
              <a:rPr lang="tr-TR" sz="1400" dirty="0" err="1"/>
              <a:t>addresses</a:t>
            </a:r>
            <a:r>
              <a:rPr lang="tr-TR" sz="1400" dirty="0"/>
              <a:t> </a:t>
            </a:r>
            <a:r>
              <a:rPr lang="tr-TR" sz="1400" dirty="0" err="1"/>
              <a:t>must</a:t>
            </a:r>
            <a:r>
              <a:rPr lang="tr-TR" sz="1400" dirty="0"/>
              <a:t> be </a:t>
            </a:r>
            <a:r>
              <a:rPr lang="tr-TR" sz="1400" dirty="0" err="1"/>
              <a:t>verified</a:t>
            </a:r>
            <a:r>
              <a:rPr lang="tr-TR" sz="1400" dirty="0"/>
              <a:t> </a:t>
            </a:r>
            <a:r>
              <a:rPr lang="tr-TR" sz="1400" dirty="0" err="1"/>
              <a:t>and</a:t>
            </a:r>
            <a:r>
              <a:rPr lang="tr-TR" sz="1400" dirty="0"/>
              <a:t>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corporations</a:t>
            </a:r>
            <a:r>
              <a:rPr lang="tr-TR" sz="1400" dirty="0"/>
              <a:t> </a:t>
            </a:r>
            <a:r>
              <a:rPr lang="tr-TR" sz="1400" dirty="0" err="1"/>
              <a:t>and</a:t>
            </a:r>
            <a:r>
              <a:rPr lang="tr-TR" sz="1400" dirty="0"/>
              <a:t>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wallet</a:t>
            </a:r>
            <a:r>
              <a:rPr lang="tr-TR" sz="1400" dirty="0"/>
              <a:t> id </a:t>
            </a:r>
            <a:r>
              <a:rPr lang="tr-TR" sz="1400" dirty="0" err="1"/>
              <a:t>must</a:t>
            </a:r>
            <a:r>
              <a:rPr lang="tr-TR" sz="1400" dirty="0"/>
              <a:t> be </a:t>
            </a:r>
            <a:r>
              <a:rPr lang="tr-TR" sz="1400" dirty="0" err="1"/>
              <a:t>matched</a:t>
            </a:r>
            <a:r>
              <a:rPr lang="tr-TR" sz="1400" dirty="0"/>
              <a:t>.</a:t>
            </a:r>
            <a:endParaRPr sz="1400" dirty="0"/>
          </a:p>
        </p:txBody>
      </p:sp>
      <p:sp>
        <p:nvSpPr>
          <p:cNvPr id="1108" name="Google Shape;1108;p38"/>
          <p:cNvSpPr txBox="1">
            <a:spLocks noGrp="1"/>
          </p:cNvSpPr>
          <p:nvPr>
            <p:ph type="ctrTitle" idx="4294967295"/>
          </p:nvPr>
        </p:nvSpPr>
        <p:spPr>
          <a:xfrm>
            <a:off x="4487768" y="2269436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 err="1">
                <a:solidFill>
                  <a:srgbClr val="FF9973"/>
                </a:solidFill>
              </a:rPr>
              <a:t>Opportunties</a:t>
            </a:r>
            <a:endParaRPr sz="1800" dirty="0">
              <a:solidFill>
                <a:srgbClr val="FF9973"/>
              </a:solidFill>
            </a:endParaRPr>
          </a:p>
        </p:txBody>
      </p:sp>
      <p:sp>
        <p:nvSpPr>
          <p:cNvPr id="1109" name="Google Shape;1109;p38"/>
          <p:cNvSpPr txBox="1">
            <a:spLocks noGrp="1"/>
          </p:cNvSpPr>
          <p:nvPr>
            <p:ph type="subTitle" idx="4294967295"/>
          </p:nvPr>
        </p:nvSpPr>
        <p:spPr>
          <a:xfrm>
            <a:off x="4395956" y="3191151"/>
            <a:ext cx="2109900" cy="9036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tr-TR" sz="1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tr-TR" sz="1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tr-TR" sz="1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tr-TR" sz="1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dirty="0"/>
              <a:t>                                    </a:t>
            </a:r>
            <a:r>
              <a:rPr lang="tr-TR" sz="1400" dirty="0" err="1"/>
              <a:t>It</a:t>
            </a:r>
            <a:r>
              <a:rPr lang="tr-TR" sz="1400" dirty="0"/>
              <a:t> is a </a:t>
            </a:r>
            <a:r>
              <a:rPr lang="tr-TR" sz="1400" dirty="0" err="1"/>
              <a:t>relaible</a:t>
            </a:r>
            <a:r>
              <a:rPr lang="tr-TR" sz="1400" dirty="0"/>
              <a:t> </a:t>
            </a:r>
            <a:r>
              <a:rPr lang="tr-TR" sz="1400" dirty="0" err="1"/>
              <a:t>and</a:t>
            </a:r>
            <a:r>
              <a:rPr lang="tr-TR" sz="1400" dirty="0"/>
              <a:t> an </a:t>
            </a:r>
            <a:r>
              <a:rPr lang="tr-TR" sz="1400" dirty="0" err="1"/>
              <a:t>adaptive</a:t>
            </a:r>
            <a:r>
              <a:rPr lang="tr-TR" sz="1400" dirty="0"/>
              <a:t> </a:t>
            </a:r>
            <a:r>
              <a:rPr lang="tr-TR" sz="1400" dirty="0" err="1"/>
              <a:t>system</a:t>
            </a:r>
            <a:r>
              <a:rPr lang="tr-TR" sz="1400" dirty="0"/>
              <a:t> </a:t>
            </a:r>
            <a:r>
              <a:rPr lang="tr-TR" sz="1400" dirty="0" err="1"/>
              <a:t>for</a:t>
            </a:r>
            <a:r>
              <a:rPr lang="tr-TR" sz="1400" dirty="0"/>
              <a:t> </a:t>
            </a:r>
            <a:r>
              <a:rPr lang="tr-TR" sz="1400" dirty="0" err="1"/>
              <a:t>production</a:t>
            </a:r>
            <a:r>
              <a:rPr lang="tr-TR" sz="1400" dirty="0"/>
              <a:t> </a:t>
            </a:r>
            <a:r>
              <a:rPr lang="tr-TR" sz="1400" dirty="0" err="1"/>
              <a:t>and</a:t>
            </a:r>
            <a:r>
              <a:rPr lang="tr-TR" sz="1400" dirty="0"/>
              <a:t> </a:t>
            </a:r>
            <a:r>
              <a:rPr lang="tr-TR" sz="1400" dirty="0" err="1"/>
              <a:t>verification</a:t>
            </a:r>
            <a:r>
              <a:rPr lang="tr-TR" sz="1400" dirty="0"/>
              <a:t> of </a:t>
            </a:r>
            <a:r>
              <a:rPr lang="tr-TR" sz="1400" dirty="0" err="1"/>
              <a:t>all</a:t>
            </a:r>
            <a:r>
              <a:rPr lang="tr-TR" sz="1400" dirty="0"/>
              <a:t> </a:t>
            </a:r>
            <a:r>
              <a:rPr lang="tr-TR" sz="1400" dirty="0" err="1"/>
              <a:t>types</a:t>
            </a:r>
            <a:r>
              <a:rPr lang="tr-TR" sz="1400" dirty="0"/>
              <a:t> of </a:t>
            </a:r>
            <a:r>
              <a:rPr lang="tr-TR" sz="1400" dirty="0" err="1"/>
              <a:t>documents</a:t>
            </a:r>
            <a:r>
              <a:rPr lang="tr-TR" sz="1400" dirty="0"/>
              <a:t>.</a:t>
            </a:r>
            <a:endParaRPr sz="1400" dirty="0"/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727133" y="1091815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>
                <a:solidFill>
                  <a:schemeClr val="accent2"/>
                </a:solidFill>
              </a:rPr>
              <a:t>A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654401" y="1060971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>
                <a:solidFill>
                  <a:schemeClr val="accent1"/>
                </a:solidFill>
              </a:rPr>
              <a:t>D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4790341" y="1048689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>
                <a:solidFill>
                  <a:schemeClr val="accent3"/>
                </a:solidFill>
              </a:rPr>
              <a:t>O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6964769" y="1103857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>
                <a:solidFill>
                  <a:schemeClr val="accent4"/>
                </a:solidFill>
              </a:rPr>
              <a:t>C</a:t>
            </a:r>
            <a:endParaRPr sz="2400" dirty="0">
              <a:solidFill>
                <a:schemeClr val="accent4"/>
              </a:solidFill>
            </a:endParaRPr>
          </a:p>
        </p:txBody>
      </p:sp>
      <p:sp>
        <p:nvSpPr>
          <p:cNvPr id="8" name="Google Shape;1361;p47">
            <a:extLst>
              <a:ext uri="{FF2B5EF4-FFF2-40B4-BE49-F238E27FC236}">
                <a16:creationId xmlns:a16="http://schemas.microsoft.com/office/drawing/2014/main" id="{6F0EF19F-0EE7-43FB-6281-A2217794603C}"/>
              </a:ext>
            </a:extLst>
          </p:cNvPr>
          <p:cNvSpPr txBox="1">
            <a:spLocks/>
          </p:cNvSpPr>
          <p:nvPr/>
        </p:nvSpPr>
        <p:spPr>
          <a:xfrm>
            <a:off x="7731457" y="4510585"/>
            <a:ext cx="1423778" cy="6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tr-TR" sz="2800" dirty="0"/>
              <a:t>WAHAP3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2" grpId="0"/>
      <p:bldP spid="1103" grpId="0" build="p"/>
      <p:bldP spid="1104" grpId="0"/>
      <p:bldP spid="1105" grpId="0" build="p"/>
      <p:bldP spid="1106" grpId="0"/>
      <p:bldP spid="1107" grpId="0" build="p"/>
      <p:bldP spid="1108" grpId="0"/>
      <p:bldP spid="1109" grpId="0" build="p"/>
      <p:bldP spid="1110" grpId="0"/>
      <p:bldP spid="1111" grpId="0"/>
      <p:bldP spid="1112" grpId="0"/>
      <p:bldP spid="1113" grpId="0"/>
    </p:bld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417</Words>
  <Application>Microsoft Office PowerPoint</Application>
  <PresentationFormat>Ekran Gösterisi (16:9)</PresentationFormat>
  <Paragraphs>65</Paragraphs>
  <Slides>10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8" baseType="lpstr">
      <vt:lpstr>Fira Sans Condensed Medium</vt:lpstr>
      <vt:lpstr>Advent Pro SemiBold</vt:lpstr>
      <vt:lpstr>Share Tech</vt:lpstr>
      <vt:lpstr>Arial</vt:lpstr>
      <vt:lpstr>Corbel Light</vt:lpstr>
      <vt:lpstr>Fira Sans Extra Condensed Medium</vt:lpstr>
      <vt:lpstr>Maven Pro</vt:lpstr>
      <vt:lpstr>Data Science Consulting by Slidesgo</vt:lpstr>
      <vt:lpstr> NON-FUNGABLE DOCUMENT  TOKEN </vt:lpstr>
      <vt:lpstr>AIMS</vt:lpstr>
      <vt:lpstr>PROBLEM</vt:lpstr>
      <vt:lpstr>HOW IT WORKS</vt:lpstr>
      <vt:lpstr>PowerPoint Sunusu</vt:lpstr>
      <vt:lpstr>HOW IT WORKS</vt:lpstr>
      <vt:lpstr>HOW IT WORKS</vt:lpstr>
      <vt:lpstr>PowerPoint Sunusu</vt:lpstr>
      <vt:lpstr>Genel Değerlendirme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NITELIKLI BELGE  TAPUSU</dc:title>
  <cp:lastModifiedBy>meric A</cp:lastModifiedBy>
  <cp:revision>37</cp:revision>
  <dcterms:modified xsi:type="dcterms:W3CDTF">2022-11-15T17:28:55Z</dcterms:modified>
</cp:coreProperties>
</file>