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74" r:id="rId3"/>
    <p:sldId id="257" r:id="rId4"/>
    <p:sldId id="275" r:id="rId5"/>
    <p:sldId id="283" r:id="rId6"/>
    <p:sldId id="258" r:id="rId7"/>
    <p:sldId id="281" r:id="rId8"/>
    <p:sldId id="259" r:id="rId9"/>
    <p:sldId id="276" r:id="rId10"/>
    <p:sldId id="277" r:id="rId11"/>
    <p:sldId id="278" r:id="rId12"/>
    <p:sldId id="279" r:id="rId13"/>
    <p:sldId id="286" r:id="rId14"/>
    <p:sldId id="287" r:id="rId15"/>
    <p:sldId id="280" r:id="rId16"/>
    <p:sldId id="294" r:id="rId17"/>
    <p:sldId id="295" r:id="rId18"/>
    <p:sldId id="296" r:id="rId19"/>
    <p:sldId id="261" r:id="rId20"/>
    <p:sldId id="263" r:id="rId21"/>
    <p:sldId id="291" r:id="rId22"/>
    <p:sldId id="288" r:id="rId23"/>
    <p:sldId id="289" r:id="rId24"/>
    <p:sldId id="292" r:id="rId25"/>
    <p:sldId id="293" r:id="rId26"/>
    <p:sldId id="285" r:id="rId27"/>
    <p:sldId id="265" r:id="rId28"/>
    <p:sldId id="266" r:id="rId29"/>
    <p:sldId id="284" r:id="rId30"/>
    <p:sldId id="267" r:id="rId31"/>
    <p:sldId id="269" r:id="rId32"/>
    <p:sldId id="270"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F4ECB-94C8-42CE-85B7-3987CB37668D}" v="1141" dt="2019-01-28T18:30:38.938"/>
    <p1510:client id="{523DB737-FC7B-452F-96BB-2D18D7C238D6}" v="7" dt="2019-01-28T15:41:44.315"/>
    <p1510:client id="{9E2B175E-E9D4-4FAF-AB0D-1859E232A953}" v="2" dt="2019-01-28T14:01:31.011"/>
    <p1510:client id="{164576E0-9BA8-459A-B45A-FDA5F9634C9B}" v="375" dt="2019-01-28T16:04:32.906"/>
    <p1510:client id="{9556B58A-6421-53BF-2B56-1168B4DC3BB0}" v="15" dt="2019-01-28T16:59:30.003"/>
    <p1510:client id="{AB32BEF8-F923-AD3A-8D84-6E04E7EF1329}" v="61" dt="2019-01-28T16:10:48.538"/>
    <p1510:client id="{25F886D4-125E-CBDD-5A34-CD33E6652780}" v="545" dt="2019-01-28T16:53:08.503"/>
    <p1510:client id="{9E3BE0D7-7363-5463-3972-0DC635008BB0}" v="591" dt="2019-01-28T16:47:45.472"/>
    <p1510:client id="{19A1AAA0-3F83-0287-22C9-580DCABC83D5}" v="212" dt="2019-01-28T18:18:10.484"/>
    <p1510:client id="{4BE92225-BF46-FCAA-7AFB-C77988AA721B}" v="217" dt="2019-01-28T19:55:32.188"/>
    <p1510:client id="{4412CE5D-CC8D-C27C-5B46-296D5604CAD5}" v="41" dt="2019-01-28T17:58:01.474"/>
    <p1510:client id="{C9C2AD07-B390-5753-7662-EBD0F58B253A}" v="223" dt="2019-01-28T18:44:55.469"/>
    <p1510:client id="{567881CE-2145-EE88-52BD-7A8B68226402}" v="5" dt="2019-01-28T22:03:48.497"/>
    <p1510:client id="{C91B75CC-287F-6C4A-4C80-C90741A40BD6}" v="6" dt="2019-01-29T00:56:40.614"/>
    <p1510:client id="{4F28BAA2-B75E-4811-9E0A-EE16AE349BEA}" v="99" dt="2019-01-28T23:12:17.361"/>
    <p1510:client id="{0541AB72-6A73-D561-C650-FB1F0D7F246B}" v="195" dt="2019-01-29T00:44:21.205"/>
    <p1510:client id="{88008A4E-35E8-D1CA-6366-3DAF6610AB5F}" v="255" dt="2019-01-29T00:30:41.261"/>
    <p1510:client id="{66668BCC-C624-27B1-E3AF-CC778F942E2C}" v="765" dt="2019-01-29T00:36:15.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notesViewPr>
    <p:cSldViewPr snapToGrid="0">
      <p:cViewPr>
        <p:scale>
          <a:sx n="90" d="100"/>
          <a:sy n="90" d="100"/>
        </p:scale>
        <p:origin x="21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Manuel Palmeira Pereira" userId="S::a80261@uminho.pt::9e689dd1-d483-44f9-b0ad-11515d2cdc70" providerId="AD" clId="Web-{66668BCC-C624-27B1-E3AF-CC778F942E2C}"/>
    <pc:docChg chg="modSld">
      <pc:chgData name="Henrique Manuel Palmeira Pereira" userId="S::a80261@uminho.pt::9e689dd1-d483-44f9-b0ad-11515d2cdc70" providerId="AD" clId="Web-{66668BCC-C624-27B1-E3AF-CC778F942E2C}" dt="2019-01-29T00:36:16.888" v="1534" actId="20577"/>
      <pc:docMkLst>
        <pc:docMk/>
      </pc:docMkLst>
      <pc:sldChg chg="modSp">
        <pc:chgData name="Henrique Manuel Palmeira Pereira" userId="S::a80261@uminho.pt::9e689dd1-d483-44f9-b0ad-11515d2cdc70" providerId="AD" clId="Web-{66668BCC-C624-27B1-E3AF-CC778F942E2C}" dt="2019-01-29T00:36:15.372" v="1532" actId="20577"/>
        <pc:sldMkLst>
          <pc:docMk/>
          <pc:sldMk cId="3240845620" sldId="269"/>
        </pc:sldMkLst>
        <pc:spChg chg="mod">
          <ac:chgData name="Henrique Manuel Palmeira Pereira" userId="S::a80261@uminho.pt::9e689dd1-d483-44f9-b0ad-11515d2cdc70" providerId="AD" clId="Web-{66668BCC-C624-27B1-E3AF-CC778F942E2C}" dt="2019-01-29T00:33:30.499" v="1052" actId="20577"/>
          <ac:spMkLst>
            <pc:docMk/>
            <pc:sldMk cId="3240845620" sldId="269"/>
            <ac:spMk id="2" creationId="{EA31CCCB-2490-4C07-B166-C040BBB2D000}"/>
          </ac:spMkLst>
        </pc:spChg>
        <pc:spChg chg="mod">
          <ac:chgData name="Henrique Manuel Palmeira Pereira" userId="S::a80261@uminho.pt::9e689dd1-d483-44f9-b0ad-11515d2cdc70" providerId="AD" clId="Web-{66668BCC-C624-27B1-E3AF-CC778F942E2C}" dt="2019-01-29T00:36:15.372" v="1532" actId="20577"/>
          <ac:spMkLst>
            <pc:docMk/>
            <pc:sldMk cId="3240845620" sldId="269"/>
            <ac:spMk id="3" creationId="{76E40D7B-F5D6-48C6-8EBF-C994F6377B22}"/>
          </ac:spMkLst>
        </pc:spChg>
      </pc:sldChg>
    </pc:docChg>
  </pc:docChgLst>
  <pc:docChgLst>
    <pc:chgData name="Pedro Miguel Braga Moreira" userId="S::a82364@uminho.pt::ee092103-7567-4d66-9e20-2bfadf241926" providerId="AD" clId="Web-{DA6F4ECB-94C8-42CE-85B7-3987CB37668D}"/>
    <pc:docChg chg="addSld delSld modSld sldOrd">
      <pc:chgData name="Pedro Miguel Braga Moreira" userId="S::a82364@uminho.pt::ee092103-7567-4d66-9e20-2bfadf241926" providerId="AD" clId="Web-{DA6F4ECB-94C8-42CE-85B7-3987CB37668D}" dt="2019-01-28T18:30:59.407" v="2289"/>
      <pc:docMkLst>
        <pc:docMk/>
      </pc:docMkLst>
      <pc:sldChg chg="modSp">
        <pc:chgData name="Pedro Miguel Braga Moreira" userId="S::a82364@uminho.pt::ee092103-7567-4d66-9e20-2bfadf241926" providerId="AD" clId="Web-{DA6F4ECB-94C8-42CE-85B7-3987CB37668D}" dt="2019-01-28T17:21:21.822" v="774" actId="20577"/>
        <pc:sldMkLst>
          <pc:docMk/>
          <pc:sldMk cId="2143023241" sldId="259"/>
        </pc:sldMkLst>
        <pc:spChg chg="mod">
          <ac:chgData name="Pedro Miguel Braga Moreira" userId="S::a82364@uminho.pt::ee092103-7567-4d66-9e20-2bfadf241926" providerId="AD" clId="Web-{DA6F4ECB-94C8-42CE-85B7-3987CB37668D}" dt="2019-01-28T17:21:21.822" v="774" actId="20577"/>
          <ac:spMkLst>
            <pc:docMk/>
            <pc:sldMk cId="2143023241" sldId="259"/>
            <ac:spMk id="3" creationId="{0482767C-8ADA-4C24-99AE-AA064EFF6CF3}"/>
          </ac:spMkLst>
        </pc:spChg>
      </pc:sldChg>
      <pc:sldChg chg="modSp ord">
        <pc:chgData name="Pedro Miguel Braga Moreira" userId="S::a82364@uminho.pt::ee092103-7567-4d66-9e20-2bfadf241926" providerId="AD" clId="Web-{DA6F4ECB-94C8-42CE-85B7-3987CB37668D}" dt="2019-01-28T17:24:07.198" v="785" actId="20577"/>
        <pc:sldMkLst>
          <pc:docMk/>
          <pc:sldMk cId="465431769" sldId="260"/>
        </pc:sldMkLst>
        <pc:spChg chg="mod">
          <ac:chgData name="Pedro Miguel Braga Moreira" userId="S::a82364@uminho.pt::ee092103-7567-4d66-9e20-2bfadf241926" providerId="AD" clId="Web-{DA6F4ECB-94C8-42CE-85B7-3987CB37668D}" dt="2019-01-28T17:24:07.198" v="785" actId="20577"/>
          <ac:spMkLst>
            <pc:docMk/>
            <pc:sldMk cId="465431769" sldId="260"/>
            <ac:spMk id="2" creationId="{5633BC25-767B-4FB3-962E-FFC18999F923}"/>
          </ac:spMkLst>
        </pc:spChg>
      </pc:sldChg>
      <pc:sldChg chg="addSp delSp modSp">
        <pc:chgData name="Pedro Miguel Braga Moreira" userId="S::a82364@uminho.pt::ee092103-7567-4d66-9e20-2bfadf241926" providerId="AD" clId="Web-{DA6F4ECB-94C8-42CE-85B7-3987CB37668D}" dt="2019-01-28T17:04:15.649" v="765" actId="688"/>
        <pc:sldMkLst>
          <pc:docMk/>
          <pc:sldMk cId="2223786090" sldId="266"/>
        </pc:sldMkLst>
        <pc:spChg chg="mod">
          <ac:chgData name="Pedro Miguel Braga Moreira" userId="S::a82364@uminho.pt::ee092103-7567-4d66-9e20-2bfadf241926" providerId="AD" clId="Web-{DA6F4ECB-94C8-42CE-85B7-3987CB37668D}" dt="2019-01-28T16:33:28.131" v="745" actId="1076"/>
          <ac:spMkLst>
            <pc:docMk/>
            <pc:sldMk cId="2223786090" sldId="266"/>
            <ac:spMk id="13" creationId="{9BE8720D-CB32-406D-9825-794D4FBD700C}"/>
          </ac:spMkLst>
        </pc:spChg>
        <pc:spChg chg="mod">
          <ac:chgData name="Pedro Miguel Braga Moreira" userId="S::a82364@uminho.pt::ee092103-7567-4d66-9e20-2bfadf241926" providerId="AD" clId="Web-{DA6F4ECB-94C8-42CE-85B7-3987CB37668D}" dt="2019-01-28T16:33:28.146" v="746" actId="1076"/>
          <ac:spMkLst>
            <pc:docMk/>
            <pc:sldMk cId="2223786090" sldId="266"/>
            <ac:spMk id="14" creationId="{7327F639-AEC5-4631-9F71-0D90C2FE0EC7}"/>
          </ac:spMkLst>
        </pc:spChg>
        <pc:spChg chg="mod">
          <ac:chgData name="Pedro Miguel Braga Moreira" userId="S::a82364@uminho.pt::ee092103-7567-4d66-9e20-2bfadf241926" providerId="AD" clId="Web-{DA6F4ECB-94C8-42CE-85B7-3987CB37668D}" dt="2019-01-28T16:33:28.162" v="747" actId="1076"/>
          <ac:spMkLst>
            <pc:docMk/>
            <pc:sldMk cId="2223786090" sldId="266"/>
            <ac:spMk id="16" creationId="{DC6E488F-1D05-42E4-80E1-86556B5765FF}"/>
          </ac:spMkLst>
        </pc:spChg>
        <pc:spChg chg="mod">
          <ac:chgData name="Pedro Miguel Braga Moreira" userId="S::a82364@uminho.pt::ee092103-7567-4d66-9e20-2bfadf241926" providerId="AD" clId="Web-{DA6F4ECB-94C8-42CE-85B7-3987CB37668D}" dt="2019-01-28T16:33:28.162" v="748" actId="1076"/>
          <ac:spMkLst>
            <pc:docMk/>
            <pc:sldMk cId="2223786090" sldId="266"/>
            <ac:spMk id="17" creationId="{2ED4C2B6-5B30-4474-A4D6-49910E7200B7}"/>
          </ac:spMkLst>
        </pc:spChg>
        <pc:spChg chg="mod">
          <ac:chgData name="Pedro Miguel Braga Moreira" userId="S::a82364@uminho.pt::ee092103-7567-4d66-9e20-2bfadf241926" providerId="AD" clId="Web-{DA6F4ECB-94C8-42CE-85B7-3987CB37668D}" dt="2019-01-28T16:33:28.177" v="749" actId="1076"/>
          <ac:spMkLst>
            <pc:docMk/>
            <pc:sldMk cId="2223786090" sldId="266"/>
            <ac:spMk id="18" creationId="{9C72314B-28DC-48EE-808E-BC8BC00022EF}"/>
          </ac:spMkLst>
        </pc:spChg>
        <pc:spChg chg="mod">
          <ac:chgData name="Pedro Miguel Braga Moreira" userId="S::a82364@uminho.pt::ee092103-7567-4d66-9e20-2bfadf241926" providerId="AD" clId="Web-{DA6F4ECB-94C8-42CE-85B7-3987CB37668D}" dt="2019-01-28T17:04:15.649" v="765" actId="688"/>
          <ac:spMkLst>
            <pc:docMk/>
            <pc:sldMk cId="2223786090" sldId="266"/>
            <ac:spMk id="20" creationId="{1B24AB0E-E940-4DAA-BD19-66EFCC4CB3B7}"/>
          </ac:spMkLst>
        </pc:spChg>
        <pc:picChg chg="add del mod modCrop">
          <ac:chgData name="Pedro Miguel Braga Moreira" userId="S::a82364@uminho.pt::ee092103-7567-4d66-9e20-2bfadf241926" providerId="AD" clId="Web-{DA6F4ECB-94C8-42CE-85B7-3987CB37668D}" dt="2019-01-28T16:33:28.131" v="744" actId="1076"/>
          <ac:picMkLst>
            <pc:docMk/>
            <pc:sldMk cId="2223786090" sldId="266"/>
            <ac:picMk id="8" creationId="{E8376F14-5845-4C26-9F34-15BD0DF95A2E}"/>
          </ac:picMkLst>
        </pc:picChg>
      </pc:sldChg>
      <pc:sldChg chg="modSp">
        <pc:chgData name="Pedro Miguel Braga Moreira" userId="S::a82364@uminho.pt::ee092103-7567-4d66-9e20-2bfadf241926" providerId="AD" clId="Web-{DA6F4ECB-94C8-42CE-85B7-3987CB37668D}" dt="2019-01-28T16:38:44.334" v="764" actId="1076"/>
        <pc:sldMkLst>
          <pc:docMk/>
          <pc:sldMk cId="333976634" sldId="267"/>
        </pc:sldMkLst>
        <pc:spChg chg="mod">
          <ac:chgData name="Pedro Miguel Braga Moreira" userId="S::a82364@uminho.pt::ee092103-7567-4d66-9e20-2bfadf241926" providerId="AD" clId="Web-{DA6F4ECB-94C8-42CE-85B7-3987CB37668D}" dt="2019-01-28T16:38:44.334" v="764" actId="1076"/>
          <ac:spMkLst>
            <pc:docMk/>
            <pc:sldMk cId="333976634" sldId="267"/>
            <ac:spMk id="9" creationId="{3624B90E-C150-440F-9621-B8BF33F304DE}"/>
          </ac:spMkLst>
        </pc:spChg>
        <pc:picChg chg="mod">
          <ac:chgData name="Pedro Miguel Braga Moreira" userId="S::a82364@uminho.pt::ee092103-7567-4d66-9e20-2bfadf241926" providerId="AD" clId="Web-{DA6F4ECB-94C8-42CE-85B7-3987CB37668D}" dt="2019-01-28T16:38:26.100" v="758" actId="1076"/>
          <ac:picMkLst>
            <pc:docMk/>
            <pc:sldMk cId="333976634" sldId="267"/>
            <ac:picMk id="5" creationId="{32370097-90EB-402E-8212-4149B99B438F}"/>
          </ac:picMkLst>
        </pc:picChg>
        <pc:picChg chg="mod">
          <ac:chgData name="Pedro Miguel Braga Moreira" userId="S::a82364@uminho.pt::ee092103-7567-4d66-9e20-2bfadf241926" providerId="AD" clId="Web-{DA6F4ECB-94C8-42CE-85B7-3987CB37668D}" dt="2019-01-28T16:38:26.053" v="757" actId="1076"/>
          <ac:picMkLst>
            <pc:docMk/>
            <pc:sldMk cId="333976634" sldId="267"/>
            <ac:picMk id="7" creationId="{C47DEA03-B146-4359-98F6-03CCB076AFAF}"/>
          </ac:picMkLst>
        </pc:picChg>
      </pc:sldChg>
      <pc:sldChg chg="modSp">
        <pc:chgData name="Pedro Miguel Braga Moreira" userId="S::a82364@uminho.pt::ee092103-7567-4d66-9e20-2bfadf241926" providerId="AD" clId="Web-{DA6F4ECB-94C8-42CE-85B7-3987CB37668D}" dt="2019-01-28T14:30:43.917" v="119" actId="20577"/>
        <pc:sldMkLst>
          <pc:docMk/>
          <pc:sldMk cId="1799813603" sldId="270"/>
        </pc:sldMkLst>
        <pc:spChg chg="mod">
          <ac:chgData name="Pedro Miguel Braga Moreira" userId="S::a82364@uminho.pt::ee092103-7567-4d66-9e20-2bfadf241926" providerId="AD" clId="Web-{DA6F4ECB-94C8-42CE-85B7-3987CB37668D}" dt="2019-01-28T14:30:43.917" v="119" actId="20577"/>
          <ac:spMkLst>
            <pc:docMk/>
            <pc:sldMk cId="1799813603" sldId="270"/>
            <ac:spMk id="3" creationId="{FA58EC81-BD17-4C9F-B05A-12BD9348E425}"/>
          </ac:spMkLst>
        </pc:spChg>
      </pc:sldChg>
      <pc:sldChg chg="modSp">
        <pc:chgData name="Pedro Miguel Braga Moreira" userId="S::a82364@uminho.pt::ee092103-7567-4d66-9e20-2bfadf241926" providerId="AD" clId="Web-{DA6F4ECB-94C8-42CE-85B7-3987CB37668D}" dt="2019-01-28T14:11:32.588" v="76" actId="20577"/>
        <pc:sldMkLst>
          <pc:docMk/>
          <pc:sldMk cId="591863285" sldId="276"/>
        </pc:sldMkLst>
        <pc:spChg chg="mod">
          <ac:chgData name="Pedro Miguel Braga Moreira" userId="S::a82364@uminho.pt::ee092103-7567-4d66-9e20-2bfadf241926" providerId="AD" clId="Web-{DA6F4ECB-94C8-42CE-85B7-3987CB37668D}" dt="2019-01-28T14:11:32.588" v="76" actId="20577"/>
          <ac:spMkLst>
            <pc:docMk/>
            <pc:sldMk cId="591863285" sldId="276"/>
            <ac:spMk id="3" creationId="{0482767C-8ADA-4C24-99AE-AA064EFF6CF3}"/>
          </ac:spMkLst>
        </pc:spChg>
      </pc:sldChg>
      <pc:sldChg chg="modSp">
        <pc:chgData name="Pedro Miguel Braga Moreira" userId="S::a82364@uminho.pt::ee092103-7567-4d66-9e20-2bfadf241926" providerId="AD" clId="Web-{DA6F4ECB-94C8-42CE-85B7-3987CB37668D}" dt="2019-01-28T14:11:32.682" v="78" actId="20577"/>
        <pc:sldMkLst>
          <pc:docMk/>
          <pc:sldMk cId="225742782" sldId="277"/>
        </pc:sldMkLst>
        <pc:spChg chg="mod">
          <ac:chgData name="Pedro Miguel Braga Moreira" userId="S::a82364@uminho.pt::ee092103-7567-4d66-9e20-2bfadf241926" providerId="AD" clId="Web-{DA6F4ECB-94C8-42CE-85B7-3987CB37668D}" dt="2019-01-28T14:11:32.682" v="78" actId="20577"/>
          <ac:spMkLst>
            <pc:docMk/>
            <pc:sldMk cId="225742782" sldId="277"/>
            <ac:spMk id="3" creationId="{0482767C-8ADA-4C24-99AE-AA064EFF6CF3}"/>
          </ac:spMkLst>
        </pc:spChg>
      </pc:sldChg>
      <pc:sldChg chg="modSp">
        <pc:chgData name="Pedro Miguel Braga Moreira" userId="S::a82364@uminho.pt::ee092103-7567-4d66-9e20-2bfadf241926" providerId="AD" clId="Web-{DA6F4ECB-94C8-42CE-85B7-3987CB37668D}" dt="2019-01-28T15:58:00.549" v="323" actId="20577"/>
        <pc:sldMkLst>
          <pc:docMk/>
          <pc:sldMk cId="875119059" sldId="278"/>
        </pc:sldMkLst>
        <pc:spChg chg="mod">
          <ac:chgData name="Pedro Miguel Braga Moreira" userId="S::a82364@uminho.pt::ee092103-7567-4d66-9e20-2bfadf241926" providerId="AD" clId="Web-{DA6F4ECB-94C8-42CE-85B7-3987CB37668D}" dt="2019-01-28T15:58:00.549" v="323" actId="20577"/>
          <ac:spMkLst>
            <pc:docMk/>
            <pc:sldMk cId="875119059" sldId="278"/>
            <ac:spMk id="3" creationId="{0482767C-8ADA-4C24-99AE-AA064EFF6CF3}"/>
          </ac:spMkLst>
        </pc:spChg>
      </pc:sldChg>
      <pc:sldChg chg="modSp">
        <pc:chgData name="Pedro Miguel Braga Moreira" userId="S::a82364@uminho.pt::ee092103-7567-4d66-9e20-2bfadf241926" providerId="AD" clId="Web-{DA6F4ECB-94C8-42CE-85B7-3987CB37668D}" dt="2019-01-28T15:58:15.127" v="332" actId="20577"/>
        <pc:sldMkLst>
          <pc:docMk/>
          <pc:sldMk cId="200697111" sldId="279"/>
        </pc:sldMkLst>
        <pc:spChg chg="mod">
          <ac:chgData name="Pedro Miguel Braga Moreira" userId="S::a82364@uminho.pt::ee092103-7567-4d66-9e20-2bfadf241926" providerId="AD" clId="Web-{DA6F4ECB-94C8-42CE-85B7-3987CB37668D}" dt="2019-01-28T15:58:15.127" v="332" actId="20577"/>
          <ac:spMkLst>
            <pc:docMk/>
            <pc:sldMk cId="200697111" sldId="279"/>
            <ac:spMk id="3" creationId="{0482767C-8ADA-4C24-99AE-AA064EFF6CF3}"/>
          </ac:spMkLst>
        </pc:spChg>
      </pc:sldChg>
      <pc:sldChg chg="modSp">
        <pc:chgData name="Pedro Miguel Braga Moreira" userId="S::a82364@uminho.pt::ee092103-7567-4d66-9e20-2bfadf241926" providerId="AD" clId="Web-{DA6F4ECB-94C8-42CE-85B7-3987CB37668D}" dt="2019-01-28T17:24:15.292" v="788" actId="20577"/>
        <pc:sldMkLst>
          <pc:docMk/>
          <pc:sldMk cId="3297780842" sldId="280"/>
        </pc:sldMkLst>
        <pc:spChg chg="mod">
          <ac:chgData name="Pedro Miguel Braga Moreira" userId="S::a82364@uminho.pt::ee092103-7567-4d66-9e20-2bfadf241926" providerId="AD" clId="Web-{DA6F4ECB-94C8-42CE-85B7-3987CB37668D}" dt="2019-01-28T17:24:15.292" v="788" actId="20577"/>
          <ac:spMkLst>
            <pc:docMk/>
            <pc:sldMk cId="3297780842" sldId="280"/>
            <ac:spMk id="2" creationId="{5633BC25-767B-4FB3-962E-FFC18999F923}"/>
          </ac:spMkLst>
        </pc:spChg>
      </pc:sldChg>
      <pc:sldChg chg="modSp addAnim modAnim">
        <pc:chgData name="Pedro Miguel Braga Moreira" userId="S::a82364@uminho.pt::ee092103-7567-4d66-9e20-2bfadf241926" providerId="AD" clId="Web-{DA6F4ECB-94C8-42CE-85B7-3987CB37668D}" dt="2019-01-28T14:07:21.994" v="71" actId="1076"/>
        <pc:sldMkLst>
          <pc:docMk/>
          <pc:sldMk cId="271358791" sldId="281"/>
        </pc:sldMkLst>
        <pc:spChg chg="mod ord">
          <ac:chgData name="Pedro Miguel Braga Moreira" userId="S::a82364@uminho.pt::ee092103-7567-4d66-9e20-2bfadf241926" providerId="AD" clId="Web-{DA6F4ECB-94C8-42CE-85B7-3987CB37668D}" dt="2019-01-28T14:07:21.994" v="71" actId="1076"/>
          <ac:spMkLst>
            <pc:docMk/>
            <pc:sldMk cId="271358791" sldId="281"/>
            <ac:spMk id="6" creationId="{F1C0EDC8-7886-414F-AFDC-D49CD9F6DD1C}"/>
          </ac:spMkLst>
        </pc:spChg>
        <pc:spChg chg="mod ord">
          <ac:chgData name="Pedro Miguel Braga Moreira" userId="S::a82364@uminho.pt::ee092103-7567-4d66-9e20-2bfadf241926" providerId="AD" clId="Web-{DA6F4ECB-94C8-42CE-85B7-3987CB37668D}" dt="2019-01-28T14:04:19.822" v="55" actId="1076"/>
          <ac:spMkLst>
            <pc:docMk/>
            <pc:sldMk cId="271358791" sldId="281"/>
            <ac:spMk id="7" creationId="{24B90733-A1F6-4131-B97F-00EF56344705}"/>
          </ac:spMkLst>
        </pc:spChg>
        <pc:spChg chg="mod">
          <ac:chgData name="Pedro Miguel Braga Moreira" userId="S::a82364@uminho.pt::ee092103-7567-4d66-9e20-2bfadf241926" providerId="AD" clId="Web-{DA6F4ECB-94C8-42CE-85B7-3987CB37668D}" dt="2019-01-28T14:04:13.916" v="53" actId="1076"/>
          <ac:spMkLst>
            <pc:docMk/>
            <pc:sldMk cId="271358791" sldId="281"/>
            <ac:spMk id="8" creationId="{87D87953-8FA8-4192-A4A9-5662A399AA81}"/>
          </ac:spMkLst>
        </pc:spChg>
        <pc:picChg chg="mod ord">
          <ac:chgData name="Pedro Miguel Braga Moreira" userId="S::a82364@uminho.pt::ee092103-7567-4d66-9e20-2bfadf241926" providerId="AD" clId="Web-{DA6F4ECB-94C8-42CE-85B7-3987CB37668D}" dt="2019-01-28T14:04:04.979" v="50"/>
          <ac:picMkLst>
            <pc:docMk/>
            <pc:sldMk cId="271358791" sldId="281"/>
            <ac:picMk id="5" creationId="{8F3A962B-949B-4E19-AA67-601C31F51905}"/>
          </ac:picMkLst>
        </pc:picChg>
        <pc:picChg chg="mod ord">
          <ac:chgData name="Pedro Miguel Braga Moreira" userId="S::a82364@uminho.pt::ee092103-7567-4d66-9e20-2bfadf241926" providerId="AD" clId="Web-{DA6F4ECB-94C8-42CE-85B7-3987CB37668D}" dt="2019-01-28T14:04:13.947" v="54" actId="1076"/>
          <ac:picMkLst>
            <pc:docMk/>
            <pc:sldMk cId="271358791" sldId="281"/>
            <ac:picMk id="7170" creationId="{3355ABB3-DD9B-48F6-8968-15571515C4C7}"/>
          </ac:picMkLst>
        </pc:picChg>
        <pc:picChg chg="mod ord">
          <ac:chgData name="Pedro Miguel Braga Moreira" userId="S::a82364@uminho.pt::ee092103-7567-4d66-9e20-2bfadf241926" providerId="AD" clId="Web-{DA6F4ECB-94C8-42CE-85B7-3987CB37668D}" dt="2019-01-28T14:04:19.854" v="56" actId="1076"/>
          <ac:picMkLst>
            <pc:docMk/>
            <pc:sldMk cId="271358791" sldId="281"/>
            <ac:picMk id="7172" creationId="{995A7411-54B7-475F-AFD9-B15500536EA1}"/>
          </ac:picMkLst>
        </pc:picChg>
      </pc:sldChg>
      <pc:sldChg chg="addSp delSp modSp new">
        <pc:chgData name="Pedro Miguel Braga Moreira" userId="S::a82364@uminho.pt::ee092103-7567-4d66-9e20-2bfadf241926" providerId="AD" clId="Web-{DA6F4ECB-94C8-42CE-85B7-3987CB37668D}" dt="2019-01-28T14:14:37.870" v="118"/>
        <pc:sldMkLst>
          <pc:docMk/>
          <pc:sldMk cId="280521589" sldId="282"/>
        </pc:sldMkLst>
        <pc:spChg chg="mod">
          <ac:chgData name="Pedro Miguel Braga Moreira" userId="S::a82364@uminho.pt::ee092103-7567-4d66-9e20-2bfadf241926" providerId="AD" clId="Web-{DA6F4ECB-94C8-42CE-85B7-3987CB37668D}" dt="2019-01-28T14:14:12.432" v="112" actId="20577"/>
          <ac:spMkLst>
            <pc:docMk/>
            <pc:sldMk cId="280521589" sldId="282"/>
            <ac:spMk id="2" creationId="{1E5C5878-F405-4AF6-AFD0-1F2F96A6A5B5}"/>
          </ac:spMkLst>
        </pc:spChg>
        <pc:spChg chg="del">
          <ac:chgData name="Pedro Miguel Braga Moreira" userId="S::a82364@uminho.pt::ee092103-7567-4d66-9e20-2bfadf241926" providerId="AD" clId="Web-{DA6F4ECB-94C8-42CE-85B7-3987CB37668D}" dt="2019-01-28T14:14:30.979" v="115"/>
          <ac:spMkLst>
            <pc:docMk/>
            <pc:sldMk cId="280521589" sldId="282"/>
            <ac:spMk id="3" creationId="{39F5212C-3960-4F74-B9F0-3EE9573891A5}"/>
          </ac:spMkLst>
        </pc:spChg>
        <pc:picChg chg="add del mod">
          <ac:chgData name="Pedro Miguel Braga Moreira" userId="S::a82364@uminho.pt::ee092103-7567-4d66-9e20-2bfadf241926" providerId="AD" clId="Web-{DA6F4ECB-94C8-42CE-85B7-3987CB37668D}" dt="2019-01-28T14:14:37.870" v="118"/>
          <ac:picMkLst>
            <pc:docMk/>
            <pc:sldMk cId="280521589" sldId="282"/>
            <ac:picMk id="5" creationId="{C74DDC17-E34C-4D06-B7CA-AF5F1D70E641}"/>
          </ac:picMkLst>
        </pc:picChg>
      </pc:sldChg>
      <pc:sldChg chg="modSp">
        <pc:chgData name="Pedro Miguel Braga Moreira" userId="S::a82364@uminho.pt::ee092103-7567-4d66-9e20-2bfadf241926" providerId="AD" clId="Web-{DA6F4ECB-94C8-42CE-85B7-3987CB37668D}" dt="2019-01-28T16:30:38.849" v="724" actId="20577"/>
        <pc:sldMkLst>
          <pc:docMk/>
          <pc:sldMk cId="1453136932" sldId="283"/>
        </pc:sldMkLst>
        <pc:spChg chg="mod">
          <ac:chgData name="Pedro Miguel Braga Moreira" userId="S::a82364@uminho.pt::ee092103-7567-4d66-9e20-2bfadf241926" providerId="AD" clId="Web-{DA6F4ECB-94C8-42CE-85B7-3987CB37668D}" dt="2019-01-28T16:30:38.849" v="724" actId="20577"/>
          <ac:spMkLst>
            <pc:docMk/>
            <pc:sldMk cId="1453136932" sldId="283"/>
            <ac:spMk id="3" creationId="{40B48E58-0030-41C7-BA14-AD784DA11E3F}"/>
          </ac:spMkLst>
        </pc:spChg>
      </pc:sldChg>
      <pc:sldChg chg="addSp delSp modSp">
        <pc:chgData name="Pedro Miguel Braga Moreira" userId="S::a82364@uminho.pt::ee092103-7567-4d66-9e20-2bfadf241926" providerId="AD" clId="Web-{DA6F4ECB-94C8-42CE-85B7-3987CB37668D}" dt="2019-01-28T17:23:36.088" v="784" actId="1076"/>
        <pc:sldMkLst>
          <pc:docMk/>
          <pc:sldMk cId="4140542205" sldId="284"/>
        </pc:sldMkLst>
        <pc:spChg chg="del">
          <ac:chgData name="Pedro Miguel Braga Moreira" userId="S::a82364@uminho.pt::ee092103-7567-4d66-9e20-2bfadf241926" providerId="AD" clId="Web-{DA6F4ECB-94C8-42CE-85B7-3987CB37668D}" dt="2019-01-28T16:32:03.334" v="728"/>
          <ac:spMkLst>
            <pc:docMk/>
            <pc:sldMk cId="4140542205" sldId="284"/>
            <ac:spMk id="2" creationId="{0D44DFDD-6AAB-4237-835E-82F0B21ED5DE}"/>
          </ac:spMkLst>
        </pc:spChg>
        <pc:spChg chg="add del mod">
          <ac:chgData name="Pedro Miguel Braga Moreira" userId="S::a82364@uminho.pt::ee092103-7567-4d66-9e20-2bfadf241926" providerId="AD" clId="Web-{DA6F4ECB-94C8-42CE-85B7-3987CB37668D}" dt="2019-01-28T16:32:07.521" v="731"/>
          <ac:spMkLst>
            <pc:docMk/>
            <pc:sldMk cId="4140542205" sldId="284"/>
            <ac:spMk id="6" creationId="{3C7EE682-2E86-4D78-A707-7BA5DDD46174}"/>
          </ac:spMkLst>
        </pc:spChg>
        <pc:spChg chg="add del mod">
          <ac:chgData name="Pedro Miguel Braga Moreira" userId="S::a82364@uminho.pt::ee092103-7567-4d66-9e20-2bfadf241926" providerId="AD" clId="Web-{DA6F4ECB-94C8-42CE-85B7-3987CB37668D}" dt="2019-01-28T16:32:26.162" v="733"/>
          <ac:spMkLst>
            <pc:docMk/>
            <pc:sldMk cId="4140542205" sldId="284"/>
            <ac:spMk id="8" creationId="{C8F4B899-9720-4A4F-9C2A-56DA5A4C7E79}"/>
          </ac:spMkLst>
        </pc:spChg>
        <pc:spChg chg="mod">
          <ac:chgData name="Pedro Miguel Braga Moreira" userId="S::a82364@uminho.pt::ee092103-7567-4d66-9e20-2bfadf241926" providerId="AD" clId="Web-{DA6F4ECB-94C8-42CE-85B7-3987CB37668D}" dt="2019-01-28T17:23:12.807" v="778" actId="1076"/>
          <ac:spMkLst>
            <pc:docMk/>
            <pc:sldMk cId="4140542205" sldId="284"/>
            <ac:spMk id="9" creationId="{39BFEC5B-5BDA-434C-A863-82831055D376}"/>
          </ac:spMkLst>
        </pc:spChg>
        <pc:spChg chg="mod">
          <ac:chgData name="Pedro Miguel Braga Moreira" userId="S::a82364@uminho.pt::ee092103-7567-4d66-9e20-2bfadf241926" providerId="AD" clId="Web-{DA6F4ECB-94C8-42CE-85B7-3987CB37668D}" dt="2019-01-28T17:23:24.198" v="782" actId="1076"/>
          <ac:spMkLst>
            <pc:docMk/>
            <pc:sldMk cId="4140542205" sldId="284"/>
            <ac:spMk id="10" creationId="{8A2BD9AC-A0C5-4D93-B93B-2970525F7C75}"/>
          </ac:spMkLst>
        </pc:spChg>
        <pc:spChg chg="add mod">
          <ac:chgData name="Pedro Miguel Braga Moreira" userId="S::a82364@uminho.pt::ee092103-7567-4d66-9e20-2bfadf241926" providerId="AD" clId="Web-{DA6F4ECB-94C8-42CE-85B7-3987CB37668D}" dt="2019-01-28T16:32:53.021" v="736"/>
          <ac:spMkLst>
            <pc:docMk/>
            <pc:sldMk cId="4140542205" sldId="284"/>
            <ac:spMk id="15" creationId="{145743AD-13BD-46CF-95C0-26FD190AA661}"/>
          </ac:spMkLst>
        </pc:spChg>
        <pc:picChg chg="mod">
          <ac:chgData name="Pedro Miguel Braga Moreira" userId="S::a82364@uminho.pt::ee092103-7567-4d66-9e20-2bfadf241926" providerId="AD" clId="Web-{DA6F4ECB-94C8-42CE-85B7-3987CB37668D}" dt="2019-01-28T17:23:36.088" v="784" actId="1076"/>
          <ac:picMkLst>
            <pc:docMk/>
            <pc:sldMk cId="4140542205" sldId="284"/>
            <ac:picMk id="7" creationId="{9285B193-9351-42E9-B4F4-4C4F089A8E1C}"/>
          </ac:picMkLst>
        </pc:picChg>
        <pc:picChg chg="add del">
          <ac:chgData name="Pedro Miguel Braga Moreira" userId="S::a82364@uminho.pt::ee092103-7567-4d66-9e20-2bfadf241926" providerId="AD" clId="Web-{DA6F4ECB-94C8-42CE-85B7-3987CB37668D}" dt="2019-01-28T16:32:28.146" v="734"/>
          <ac:picMkLst>
            <pc:docMk/>
            <pc:sldMk cId="4140542205" sldId="284"/>
            <ac:picMk id="13" creationId="{2BA94512-A12F-4146-80EA-610CCBE2BD5A}"/>
          </ac:picMkLst>
        </pc:picChg>
        <pc:picChg chg="add">
          <ac:chgData name="Pedro Miguel Braga Moreira" userId="S::a82364@uminho.pt::ee092103-7567-4d66-9e20-2bfadf241926" providerId="AD" clId="Web-{DA6F4ECB-94C8-42CE-85B7-3987CB37668D}" dt="2019-01-28T16:32:53.084" v="737"/>
          <ac:picMkLst>
            <pc:docMk/>
            <pc:sldMk cId="4140542205" sldId="284"/>
            <ac:picMk id="17" creationId="{9990D353-0EA0-4665-98E3-ACAC2F257407}"/>
          </ac:picMkLst>
        </pc:picChg>
      </pc:sldChg>
      <pc:sldChg chg="delSp ord">
        <pc:chgData name="Pedro Miguel Braga Moreira" userId="S::a82364@uminho.pt::ee092103-7567-4d66-9e20-2bfadf241926" providerId="AD" clId="Web-{DA6F4ECB-94C8-42CE-85B7-3987CB37668D}" dt="2019-01-28T18:30:59.407" v="2289"/>
        <pc:sldMkLst>
          <pc:docMk/>
          <pc:sldMk cId="2638137437" sldId="287"/>
        </pc:sldMkLst>
        <pc:spChg chg="del">
          <ac:chgData name="Pedro Miguel Braga Moreira" userId="S::a82364@uminho.pt::ee092103-7567-4d66-9e20-2bfadf241926" providerId="AD" clId="Web-{DA6F4ECB-94C8-42CE-85B7-3987CB37668D}" dt="2019-01-28T17:21:53.276" v="777"/>
          <ac:spMkLst>
            <pc:docMk/>
            <pc:sldMk cId="2638137437" sldId="287"/>
            <ac:spMk id="3" creationId="{98B82216-F9FB-4698-B25A-740D1F84B307}"/>
          </ac:spMkLst>
        </pc:spChg>
      </pc:sldChg>
      <pc:sldChg chg="addSp delSp modSp add replId">
        <pc:chgData name="Pedro Miguel Braga Moreira" userId="S::a82364@uminho.pt::ee092103-7567-4d66-9e20-2bfadf241926" providerId="AD" clId="Web-{DA6F4ECB-94C8-42CE-85B7-3987CB37668D}" dt="2019-01-28T18:30:38.938" v="2285" actId="20577"/>
        <pc:sldMkLst>
          <pc:docMk/>
          <pc:sldMk cId="1769114061" sldId="288"/>
        </pc:sldMkLst>
        <pc:spChg chg="mod">
          <ac:chgData name="Pedro Miguel Braga Moreira" userId="S::a82364@uminho.pt::ee092103-7567-4d66-9e20-2bfadf241926" providerId="AD" clId="Web-{DA6F4ECB-94C8-42CE-85B7-3987CB37668D}" dt="2019-01-28T17:31:57.402" v="894" actId="20577"/>
          <ac:spMkLst>
            <pc:docMk/>
            <pc:sldMk cId="1769114061" sldId="288"/>
            <ac:spMk id="2" creationId="{79E6EA75-92E3-46AA-84D6-8CCE82F752AD}"/>
          </ac:spMkLst>
        </pc:spChg>
        <pc:spChg chg="add del mod">
          <ac:chgData name="Pedro Miguel Braga Moreira" userId="S::a82364@uminho.pt::ee092103-7567-4d66-9e20-2bfadf241926" providerId="AD" clId="Web-{DA6F4ECB-94C8-42CE-85B7-3987CB37668D}" dt="2019-01-28T17:28:09.479" v="796"/>
          <ac:spMkLst>
            <pc:docMk/>
            <pc:sldMk cId="1769114061" sldId="288"/>
            <ac:spMk id="3" creationId="{D10F7F8F-5DEE-4503-9B7E-1C0CE340EB74}"/>
          </ac:spMkLst>
        </pc:spChg>
        <pc:spChg chg="add mod">
          <ac:chgData name="Pedro Miguel Braga Moreira" userId="S::a82364@uminho.pt::ee092103-7567-4d66-9e20-2bfadf241926" providerId="AD" clId="Web-{DA6F4ECB-94C8-42CE-85B7-3987CB37668D}" dt="2019-01-28T18:30:38.938" v="2285" actId="20577"/>
          <ac:spMkLst>
            <pc:docMk/>
            <pc:sldMk cId="1769114061" sldId="288"/>
            <ac:spMk id="5" creationId="{B972C839-2AC5-4971-A39C-FFCB88445640}"/>
          </ac:spMkLst>
        </pc:spChg>
        <pc:picChg chg="del">
          <ac:chgData name="Pedro Miguel Braga Moreira" userId="S::a82364@uminho.pt::ee092103-7567-4d66-9e20-2bfadf241926" providerId="AD" clId="Web-{DA6F4ECB-94C8-42CE-85B7-3987CB37668D}" dt="2019-01-28T17:31:59.245" v="897"/>
          <ac:picMkLst>
            <pc:docMk/>
            <pc:sldMk cId="1769114061" sldId="288"/>
            <ac:picMk id="6" creationId="{183FEA24-5799-4D5C-8C39-36ED046C738B}"/>
          </ac:picMkLst>
        </pc:picChg>
        <pc:picChg chg="del">
          <ac:chgData name="Pedro Miguel Braga Moreira" userId="S::a82364@uminho.pt::ee092103-7567-4d66-9e20-2bfadf241926" providerId="AD" clId="Web-{DA6F4ECB-94C8-42CE-85B7-3987CB37668D}" dt="2019-01-28T17:27:50.448" v="792"/>
          <ac:picMkLst>
            <pc:docMk/>
            <pc:sldMk cId="1769114061" sldId="288"/>
            <ac:picMk id="14338" creationId="{8046C948-3354-4864-9A08-5B1B23883DDE}"/>
          </ac:picMkLst>
        </pc:picChg>
      </pc:sldChg>
      <pc:sldChg chg="modSp add replId">
        <pc:chgData name="Pedro Miguel Braga Moreira" userId="S::a82364@uminho.pt::ee092103-7567-4d66-9e20-2bfadf241926" providerId="AD" clId="Web-{DA6F4ECB-94C8-42CE-85B7-3987CB37668D}" dt="2019-01-28T17:43:44.278" v="1559" actId="20577"/>
        <pc:sldMkLst>
          <pc:docMk/>
          <pc:sldMk cId="1666427715" sldId="289"/>
        </pc:sldMkLst>
        <pc:spChg chg="mod">
          <ac:chgData name="Pedro Miguel Braga Moreira" userId="S::a82364@uminho.pt::ee092103-7567-4d66-9e20-2bfadf241926" providerId="AD" clId="Web-{DA6F4ECB-94C8-42CE-85B7-3987CB37668D}" dt="2019-01-28T17:42:36.435" v="1446" actId="20577"/>
          <ac:spMkLst>
            <pc:docMk/>
            <pc:sldMk cId="1666427715" sldId="289"/>
            <ac:spMk id="2" creationId="{79E6EA75-92E3-46AA-84D6-8CCE82F752AD}"/>
          </ac:spMkLst>
        </pc:spChg>
        <pc:spChg chg="mod">
          <ac:chgData name="Pedro Miguel Braga Moreira" userId="S::a82364@uminho.pt::ee092103-7567-4d66-9e20-2bfadf241926" providerId="AD" clId="Web-{DA6F4ECB-94C8-42CE-85B7-3987CB37668D}" dt="2019-01-28T17:43:44.278" v="1559" actId="20577"/>
          <ac:spMkLst>
            <pc:docMk/>
            <pc:sldMk cId="1666427715" sldId="289"/>
            <ac:spMk id="5" creationId="{B972C839-2AC5-4971-A39C-FFCB88445640}"/>
          </ac:spMkLst>
        </pc:spChg>
      </pc:sldChg>
      <pc:sldChg chg="add del replId">
        <pc:chgData name="Pedro Miguel Braga Moreira" userId="S::a82364@uminho.pt::ee092103-7567-4d66-9e20-2bfadf241926" providerId="AD" clId="Web-{DA6F4ECB-94C8-42CE-85B7-3987CB37668D}" dt="2019-01-28T17:33:19.105" v="900"/>
        <pc:sldMkLst>
          <pc:docMk/>
          <pc:sldMk cId="3006618506" sldId="290"/>
        </pc:sldMkLst>
      </pc:sldChg>
      <pc:sldChg chg="modSp add ord replId">
        <pc:chgData name="Pedro Miguel Braga Moreira" userId="S::a82364@uminho.pt::ee092103-7567-4d66-9e20-2bfadf241926" providerId="AD" clId="Web-{DA6F4ECB-94C8-42CE-85B7-3987CB37668D}" dt="2019-01-28T17:37:05.230" v="1029"/>
        <pc:sldMkLst>
          <pc:docMk/>
          <pc:sldMk cId="3714706142" sldId="291"/>
        </pc:sldMkLst>
        <pc:spChg chg="mod">
          <ac:chgData name="Pedro Miguel Braga Moreira" userId="S::a82364@uminho.pt::ee092103-7567-4d66-9e20-2bfadf241926" providerId="AD" clId="Web-{DA6F4ECB-94C8-42CE-85B7-3987CB37668D}" dt="2019-01-28T17:33:29.871" v="903" actId="20577"/>
          <ac:spMkLst>
            <pc:docMk/>
            <pc:sldMk cId="3714706142" sldId="291"/>
            <ac:spMk id="2" creationId="{79E6EA75-92E3-46AA-84D6-8CCE82F752AD}"/>
          </ac:spMkLst>
        </pc:spChg>
        <pc:spChg chg="mod">
          <ac:chgData name="Pedro Miguel Braga Moreira" userId="S::a82364@uminho.pt::ee092103-7567-4d66-9e20-2bfadf241926" providerId="AD" clId="Web-{DA6F4ECB-94C8-42CE-85B7-3987CB37668D}" dt="2019-01-28T17:35:24.105" v="1026" actId="20577"/>
          <ac:spMkLst>
            <pc:docMk/>
            <pc:sldMk cId="3714706142" sldId="291"/>
            <ac:spMk id="5" creationId="{B972C839-2AC5-4971-A39C-FFCB88445640}"/>
          </ac:spMkLst>
        </pc:spChg>
      </pc:sldChg>
    </pc:docChg>
  </pc:docChgLst>
  <pc:docChgLst>
    <pc:chgData name="Pedro Miguel Moreira Ferreira" userId="S::a81135@uminho.pt::fab144fd-c228-4fdf-80cc-f1b9e940fb8a" providerId="AD" clId="Web-{9E3BE0D7-7363-5463-3972-0DC635008BB0}"/>
    <pc:docChg chg="addSld delSld modSld">
      <pc:chgData name="Pedro Miguel Moreira Ferreira" userId="S::a81135@uminho.pt::fab144fd-c228-4fdf-80cc-f1b9e940fb8a" providerId="AD" clId="Web-{9E3BE0D7-7363-5463-3972-0DC635008BB0}" dt="2019-01-28T16:47:45.472" v="1012" actId="1076"/>
      <pc:docMkLst>
        <pc:docMk/>
      </pc:docMkLst>
      <pc:sldChg chg="modSp">
        <pc:chgData name="Pedro Miguel Moreira Ferreira" userId="S::a81135@uminho.pt::fab144fd-c228-4fdf-80cc-f1b9e940fb8a" providerId="AD" clId="Web-{9E3BE0D7-7363-5463-3972-0DC635008BB0}" dt="2019-01-28T16:17:03.438" v="6" actId="20577"/>
        <pc:sldMkLst>
          <pc:docMk/>
          <pc:sldMk cId="1453136932" sldId="283"/>
        </pc:sldMkLst>
        <pc:spChg chg="mod">
          <ac:chgData name="Pedro Miguel Moreira Ferreira" userId="S::a81135@uminho.pt::fab144fd-c228-4fdf-80cc-f1b9e940fb8a" providerId="AD" clId="Web-{9E3BE0D7-7363-5463-3972-0DC635008BB0}" dt="2019-01-28T16:17:03.438" v="6" actId="20577"/>
          <ac:spMkLst>
            <pc:docMk/>
            <pc:sldMk cId="1453136932" sldId="283"/>
            <ac:spMk id="2" creationId="{A3DD5E97-9EB4-45C2-83A4-22932183F3C1}"/>
          </ac:spMkLst>
        </pc:spChg>
        <pc:spChg chg="mod">
          <ac:chgData name="Pedro Miguel Moreira Ferreira" userId="S::a81135@uminho.pt::fab144fd-c228-4fdf-80cc-f1b9e940fb8a" providerId="AD" clId="Web-{9E3BE0D7-7363-5463-3972-0DC635008BB0}" dt="2019-01-28T16:16:57.485" v="4" actId="20577"/>
          <ac:spMkLst>
            <pc:docMk/>
            <pc:sldMk cId="1453136932" sldId="283"/>
            <ac:spMk id="3" creationId="{40B48E58-0030-41C7-BA14-AD784DA11E3F}"/>
          </ac:spMkLst>
        </pc:spChg>
      </pc:sldChg>
      <pc:sldChg chg="add del replId">
        <pc:chgData name="Pedro Miguel Moreira Ferreira" userId="S::a81135@uminho.pt::fab144fd-c228-4fdf-80cc-f1b9e940fb8a" providerId="AD" clId="Web-{9E3BE0D7-7363-5463-3972-0DC635008BB0}" dt="2019-01-28T16:14:19.532" v="1"/>
        <pc:sldMkLst>
          <pc:docMk/>
          <pc:sldMk cId="3938265723" sldId="285"/>
        </pc:sldMkLst>
      </pc:sldChg>
      <pc:sldChg chg="modSp new">
        <pc:chgData name="Pedro Miguel Moreira Ferreira" userId="S::a81135@uminho.pt::fab144fd-c228-4fdf-80cc-f1b9e940fb8a" providerId="AD" clId="Web-{9E3BE0D7-7363-5463-3972-0DC635008BB0}" dt="2019-01-28T16:28:27.267" v="800" actId="20577"/>
        <pc:sldMkLst>
          <pc:docMk/>
          <pc:sldMk cId="2607262851" sldId="286"/>
        </pc:sldMkLst>
        <pc:spChg chg="mod">
          <ac:chgData name="Pedro Miguel Moreira Ferreira" userId="S::a81135@uminho.pt::fab144fd-c228-4fdf-80cc-f1b9e940fb8a" providerId="AD" clId="Web-{9E3BE0D7-7363-5463-3972-0DC635008BB0}" dt="2019-01-28T16:28:27.267" v="800" actId="20577"/>
          <ac:spMkLst>
            <pc:docMk/>
            <pc:sldMk cId="2607262851" sldId="286"/>
            <ac:spMk id="2" creationId="{10BF160E-5657-4341-A921-A10ED7F574FE}"/>
          </ac:spMkLst>
        </pc:spChg>
        <pc:spChg chg="mod">
          <ac:chgData name="Pedro Miguel Moreira Ferreira" userId="S::a81135@uminho.pt::fab144fd-c228-4fdf-80cc-f1b9e940fb8a" providerId="AD" clId="Web-{9E3BE0D7-7363-5463-3972-0DC635008BB0}" dt="2019-01-28T16:27:59.174" v="732" actId="20577"/>
          <ac:spMkLst>
            <pc:docMk/>
            <pc:sldMk cId="2607262851" sldId="286"/>
            <ac:spMk id="3" creationId="{D9A7DF65-BA92-41B7-B059-D15051029A8A}"/>
          </ac:spMkLst>
        </pc:spChg>
      </pc:sldChg>
      <pc:sldChg chg="addSp delSp modSp new">
        <pc:chgData name="Pedro Miguel Moreira Ferreira" userId="S::a81135@uminho.pt::fab144fd-c228-4fdf-80cc-f1b9e940fb8a" providerId="AD" clId="Web-{9E3BE0D7-7363-5463-3972-0DC635008BB0}" dt="2019-01-28T16:47:45.472" v="1012" actId="1076"/>
        <pc:sldMkLst>
          <pc:docMk/>
          <pc:sldMk cId="2638137437" sldId="287"/>
        </pc:sldMkLst>
        <pc:spChg chg="mod">
          <ac:chgData name="Pedro Miguel Moreira Ferreira" userId="S::a81135@uminho.pt::fab144fd-c228-4fdf-80cc-f1b9e940fb8a" providerId="AD" clId="Web-{9E3BE0D7-7363-5463-3972-0DC635008BB0}" dt="2019-01-28T16:28:19.345" v="779" actId="20577"/>
          <ac:spMkLst>
            <pc:docMk/>
            <pc:sldMk cId="2638137437" sldId="287"/>
            <ac:spMk id="2" creationId="{EACC5D21-000F-4E21-868E-F58922184646}"/>
          </ac:spMkLst>
        </pc:spChg>
        <pc:spChg chg="add mod">
          <ac:chgData name="Pedro Miguel Moreira Ferreira" userId="S::a81135@uminho.pt::fab144fd-c228-4fdf-80cc-f1b9e940fb8a" providerId="AD" clId="Web-{9E3BE0D7-7363-5463-3972-0DC635008BB0}" dt="2019-01-28T16:47:21.081" v="1007" actId="1076"/>
          <ac:spMkLst>
            <pc:docMk/>
            <pc:sldMk cId="2638137437" sldId="287"/>
            <ac:spMk id="5" creationId="{3BCAEE3C-B4BF-461F-9797-02C3011F0CF0}"/>
          </ac:spMkLst>
        </pc:spChg>
        <pc:spChg chg="add mod">
          <ac:chgData name="Pedro Miguel Moreira Ferreira" userId="S::a81135@uminho.pt::fab144fd-c228-4fdf-80cc-f1b9e940fb8a" providerId="AD" clId="Web-{9E3BE0D7-7363-5463-3972-0DC635008BB0}" dt="2019-01-28T16:47:24.003" v="1008" actId="1076"/>
          <ac:spMkLst>
            <pc:docMk/>
            <pc:sldMk cId="2638137437" sldId="287"/>
            <ac:spMk id="6" creationId="{2C03A411-6ED5-4FBB-963D-3A70A214CF12}"/>
          </ac:spMkLst>
        </pc:spChg>
        <pc:spChg chg="add mod">
          <ac:chgData name="Pedro Miguel Moreira Ferreira" userId="S::a81135@uminho.pt::fab144fd-c228-4fdf-80cc-f1b9e940fb8a" providerId="AD" clId="Web-{9E3BE0D7-7363-5463-3972-0DC635008BB0}" dt="2019-01-28T16:47:25.862" v="1009" actId="1076"/>
          <ac:spMkLst>
            <pc:docMk/>
            <pc:sldMk cId="2638137437" sldId="287"/>
            <ac:spMk id="7" creationId="{280E8B64-5385-45C8-84D4-228F824D142D}"/>
          </ac:spMkLst>
        </pc:spChg>
        <pc:spChg chg="add del mod">
          <ac:chgData name="Pedro Miguel Moreira Ferreira" userId="S::a81135@uminho.pt::fab144fd-c228-4fdf-80cc-f1b9e940fb8a" providerId="AD" clId="Web-{9E3BE0D7-7363-5463-3972-0DC635008BB0}" dt="2019-01-28T16:34:01.799" v="851"/>
          <ac:spMkLst>
            <pc:docMk/>
            <pc:sldMk cId="2638137437" sldId="287"/>
            <ac:spMk id="8" creationId="{C8508131-28C6-4339-944A-DE0B0BB8F2B0}"/>
          </ac:spMkLst>
        </pc:spChg>
        <pc:spChg chg="add del mod">
          <ac:chgData name="Pedro Miguel Moreira Ferreira" userId="S::a81135@uminho.pt::fab144fd-c228-4fdf-80cc-f1b9e940fb8a" providerId="AD" clId="Web-{9E3BE0D7-7363-5463-3972-0DC635008BB0}" dt="2019-01-28T16:34:02.377" v="852"/>
          <ac:spMkLst>
            <pc:docMk/>
            <pc:sldMk cId="2638137437" sldId="287"/>
            <ac:spMk id="9" creationId="{43C15648-A63A-4E70-846A-4733F9DCDF2A}"/>
          </ac:spMkLst>
        </pc:spChg>
        <pc:spChg chg="add mod">
          <ac:chgData name="Pedro Miguel Moreira Ferreira" userId="S::a81135@uminho.pt::fab144fd-c228-4fdf-80cc-f1b9e940fb8a" providerId="AD" clId="Web-{9E3BE0D7-7363-5463-3972-0DC635008BB0}" dt="2019-01-28T16:47:18.253" v="1006" actId="1076"/>
          <ac:spMkLst>
            <pc:docMk/>
            <pc:sldMk cId="2638137437" sldId="287"/>
            <ac:spMk id="10" creationId="{F0D2FE16-0492-465B-8068-342FCE7B9BEF}"/>
          </ac:spMkLst>
        </pc:spChg>
        <pc:spChg chg="add mod">
          <ac:chgData name="Pedro Miguel Moreira Ferreira" userId="S::a81135@uminho.pt::fab144fd-c228-4fdf-80cc-f1b9e940fb8a" providerId="AD" clId="Web-{9E3BE0D7-7363-5463-3972-0DC635008BB0}" dt="2019-01-28T16:47:45.472" v="1012" actId="1076"/>
          <ac:spMkLst>
            <pc:docMk/>
            <pc:sldMk cId="2638137437" sldId="287"/>
            <ac:spMk id="11" creationId="{7418D8C3-C807-478E-8105-E8B00A815B56}"/>
          </ac:spMkLst>
        </pc:spChg>
        <pc:spChg chg="add mod">
          <ac:chgData name="Pedro Miguel Moreira Ferreira" userId="S::a81135@uminho.pt::fab144fd-c228-4fdf-80cc-f1b9e940fb8a" providerId="AD" clId="Web-{9E3BE0D7-7363-5463-3972-0DC635008BB0}" dt="2019-01-28T16:47:15.112" v="1005" actId="1076"/>
          <ac:spMkLst>
            <pc:docMk/>
            <pc:sldMk cId="2638137437" sldId="287"/>
            <ac:spMk id="12" creationId="{E5DBB9F5-9CC1-4DB4-9F2C-AF6F8C3FB06E}"/>
          </ac:spMkLst>
        </pc:spChg>
        <pc:spChg chg="add mod">
          <ac:chgData name="Pedro Miguel Moreira Ferreira" userId="S::a81135@uminho.pt::fab144fd-c228-4fdf-80cc-f1b9e940fb8a" providerId="AD" clId="Web-{9E3BE0D7-7363-5463-3972-0DC635008BB0}" dt="2019-01-28T16:47:07.675" v="1003" actId="1076"/>
          <ac:spMkLst>
            <pc:docMk/>
            <pc:sldMk cId="2638137437" sldId="287"/>
            <ac:spMk id="13" creationId="{0D50A633-6657-4797-B418-4CFF11E9248D}"/>
          </ac:spMkLst>
        </pc:spChg>
        <pc:spChg chg="add mod">
          <ac:chgData name="Pedro Miguel Moreira Ferreira" userId="S::a81135@uminho.pt::fab144fd-c228-4fdf-80cc-f1b9e940fb8a" providerId="AD" clId="Web-{9E3BE0D7-7363-5463-3972-0DC635008BB0}" dt="2019-01-28T16:47:29.565" v="1010" actId="1076"/>
          <ac:spMkLst>
            <pc:docMk/>
            <pc:sldMk cId="2638137437" sldId="287"/>
            <ac:spMk id="14" creationId="{58407CD9-AD46-434A-84E9-7A5977E3FC1D}"/>
          </ac:spMkLst>
        </pc:spChg>
        <pc:spChg chg="add mod">
          <ac:chgData name="Pedro Miguel Moreira Ferreira" userId="S::a81135@uminho.pt::fab144fd-c228-4fdf-80cc-f1b9e940fb8a" providerId="AD" clId="Web-{9E3BE0D7-7363-5463-3972-0DC635008BB0}" dt="2019-01-28T16:46:52.347" v="999" actId="1076"/>
          <ac:spMkLst>
            <pc:docMk/>
            <pc:sldMk cId="2638137437" sldId="287"/>
            <ac:spMk id="15" creationId="{39C7F5B5-D1B2-414C-B13B-D91399CC2D36}"/>
          </ac:spMkLst>
        </pc:spChg>
        <pc:spChg chg="add mod">
          <ac:chgData name="Pedro Miguel Moreira Ferreira" userId="S::a81135@uminho.pt::fab144fd-c228-4fdf-80cc-f1b9e940fb8a" providerId="AD" clId="Web-{9E3BE0D7-7363-5463-3972-0DC635008BB0}" dt="2019-01-28T16:47:32.737" v="1011" actId="1076"/>
          <ac:spMkLst>
            <pc:docMk/>
            <pc:sldMk cId="2638137437" sldId="287"/>
            <ac:spMk id="16" creationId="{63BABE0C-DA35-44B3-BF1F-DBE2AA8EC8BF}"/>
          </ac:spMkLst>
        </pc:spChg>
        <pc:spChg chg="add mod">
          <ac:chgData name="Pedro Miguel Moreira Ferreira" userId="S::a81135@uminho.pt::fab144fd-c228-4fdf-80cc-f1b9e940fb8a" providerId="AD" clId="Web-{9E3BE0D7-7363-5463-3972-0DC635008BB0}" dt="2019-01-28T16:46:56.347" v="1000" actId="1076"/>
          <ac:spMkLst>
            <pc:docMk/>
            <pc:sldMk cId="2638137437" sldId="287"/>
            <ac:spMk id="17" creationId="{1CB0E30B-E61F-4633-BB6D-F0852E791EE4}"/>
          </ac:spMkLst>
        </pc:spChg>
        <pc:spChg chg="add mod">
          <ac:chgData name="Pedro Miguel Moreira Ferreira" userId="S::a81135@uminho.pt::fab144fd-c228-4fdf-80cc-f1b9e940fb8a" providerId="AD" clId="Web-{9E3BE0D7-7363-5463-3972-0DC635008BB0}" dt="2019-01-28T16:47:04.893" v="1002" actId="1076"/>
          <ac:spMkLst>
            <pc:docMk/>
            <pc:sldMk cId="2638137437" sldId="287"/>
            <ac:spMk id="18" creationId="{8C6476AF-C177-4B5B-8041-739B87579DFB}"/>
          </ac:spMkLst>
        </pc:spChg>
      </pc:sldChg>
    </pc:docChg>
  </pc:docChgLst>
  <pc:docChgLst>
    <pc:chgData name="Henrique Manuel Palmeira Pereira" userId="S::a80261@uminho.pt::9e689dd1-d483-44f9-b0ad-11515d2cdc70" providerId="AD" clId="Web-{C9C2AD07-B390-5753-7662-EBD0F58B253A}"/>
    <pc:docChg chg="modSld">
      <pc:chgData name="Henrique Manuel Palmeira Pereira" userId="S::a80261@uminho.pt::9e689dd1-d483-44f9-b0ad-11515d2cdc70" providerId="AD" clId="Web-{C9C2AD07-B390-5753-7662-EBD0F58B253A}" dt="2019-01-28T18:44:55.469" v="431" actId="20577"/>
      <pc:docMkLst>
        <pc:docMk/>
      </pc:docMkLst>
      <pc:sldChg chg="modSp">
        <pc:chgData name="Henrique Manuel Palmeira Pereira" userId="S::a80261@uminho.pt::9e689dd1-d483-44f9-b0ad-11515d2cdc70" providerId="AD" clId="Web-{C9C2AD07-B390-5753-7662-EBD0F58B253A}" dt="2019-01-28T18:22:15.241" v="10" actId="20577"/>
        <pc:sldMkLst>
          <pc:docMk/>
          <pc:sldMk cId="1453136932" sldId="283"/>
        </pc:sldMkLst>
        <pc:spChg chg="mod">
          <ac:chgData name="Henrique Manuel Palmeira Pereira" userId="S::a80261@uminho.pt::9e689dd1-d483-44f9-b0ad-11515d2cdc70" providerId="AD" clId="Web-{C9C2AD07-B390-5753-7662-EBD0F58B253A}" dt="2019-01-28T18:22:15.241" v="10" actId="20577"/>
          <ac:spMkLst>
            <pc:docMk/>
            <pc:sldMk cId="1453136932" sldId="283"/>
            <ac:spMk id="3" creationId="{40B48E58-0030-41C7-BA14-AD784DA11E3F}"/>
          </ac:spMkLst>
        </pc:spChg>
      </pc:sldChg>
      <pc:sldChg chg="modSp">
        <pc:chgData name="Henrique Manuel Palmeira Pereira" userId="S::a80261@uminho.pt::9e689dd1-d483-44f9-b0ad-11515d2cdc70" providerId="AD" clId="Web-{C9C2AD07-B390-5753-7662-EBD0F58B253A}" dt="2019-01-28T18:23:06.040" v="16" actId="20577"/>
        <pc:sldMkLst>
          <pc:docMk/>
          <pc:sldMk cId="2607262851" sldId="286"/>
        </pc:sldMkLst>
        <pc:spChg chg="mod">
          <ac:chgData name="Henrique Manuel Palmeira Pereira" userId="S::a80261@uminho.pt::9e689dd1-d483-44f9-b0ad-11515d2cdc70" providerId="AD" clId="Web-{C9C2AD07-B390-5753-7662-EBD0F58B253A}" dt="2019-01-28T18:23:06.040" v="16" actId="20577"/>
          <ac:spMkLst>
            <pc:docMk/>
            <pc:sldMk cId="2607262851" sldId="286"/>
            <ac:spMk id="3" creationId="{D9A7DF65-BA92-41B7-B059-D15051029A8A}"/>
          </ac:spMkLst>
        </pc:spChg>
      </pc:sldChg>
      <pc:sldChg chg="modSp">
        <pc:chgData name="Henrique Manuel Palmeira Pereira" userId="S::a80261@uminho.pt::9e689dd1-d483-44f9-b0ad-11515d2cdc70" providerId="AD" clId="Web-{C9C2AD07-B390-5753-7662-EBD0F58B253A}" dt="2019-01-28T18:30:40.528" v="33" actId="1076"/>
        <pc:sldMkLst>
          <pc:docMk/>
          <pc:sldMk cId="2638137437" sldId="287"/>
        </pc:sldMkLst>
        <pc:spChg chg="mod">
          <ac:chgData name="Henrique Manuel Palmeira Pereira" userId="S::a80261@uminho.pt::9e689dd1-d483-44f9-b0ad-11515d2cdc70" providerId="AD" clId="Web-{C9C2AD07-B390-5753-7662-EBD0F58B253A}" dt="2019-01-28T18:30:33.137" v="32" actId="1076"/>
          <ac:spMkLst>
            <pc:docMk/>
            <pc:sldMk cId="2638137437" sldId="287"/>
            <ac:spMk id="15" creationId="{39C7F5B5-D1B2-414C-B13B-D91399CC2D36}"/>
          </ac:spMkLst>
        </pc:spChg>
        <pc:spChg chg="mod">
          <ac:chgData name="Henrique Manuel Palmeira Pereira" userId="S::a80261@uminho.pt::9e689dd1-d483-44f9-b0ad-11515d2cdc70" providerId="AD" clId="Web-{C9C2AD07-B390-5753-7662-EBD0F58B253A}" dt="2019-01-28T18:30:40.528" v="33" actId="1076"/>
          <ac:spMkLst>
            <pc:docMk/>
            <pc:sldMk cId="2638137437" sldId="287"/>
            <ac:spMk id="16" creationId="{63BABE0C-DA35-44B3-BF1F-DBE2AA8EC8BF}"/>
          </ac:spMkLst>
        </pc:spChg>
      </pc:sldChg>
      <pc:sldChg chg="addSp delSp modSp">
        <pc:chgData name="Henrique Manuel Palmeira Pereira" userId="S::a80261@uminho.pt::9e689dd1-d483-44f9-b0ad-11515d2cdc70" providerId="AD" clId="Web-{C9C2AD07-B390-5753-7662-EBD0F58B253A}" dt="2019-01-28T18:34:16.865" v="54" actId="20577"/>
        <pc:sldMkLst>
          <pc:docMk/>
          <pc:sldMk cId="1769114061" sldId="288"/>
        </pc:sldMkLst>
        <pc:spChg chg="mod">
          <ac:chgData name="Henrique Manuel Palmeira Pereira" userId="S::a80261@uminho.pt::9e689dd1-d483-44f9-b0ad-11515d2cdc70" providerId="AD" clId="Web-{C9C2AD07-B390-5753-7662-EBD0F58B253A}" dt="2019-01-28T18:34:16.865" v="54" actId="20577"/>
          <ac:spMkLst>
            <pc:docMk/>
            <pc:sldMk cId="1769114061" sldId="288"/>
            <ac:spMk id="5" creationId="{B972C839-2AC5-4971-A39C-FFCB88445640}"/>
          </ac:spMkLst>
        </pc:spChg>
        <pc:picChg chg="add del">
          <ac:chgData name="Henrique Manuel Palmeira Pereira" userId="S::a80261@uminho.pt::9e689dd1-d483-44f9-b0ad-11515d2cdc70" providerId="AD" clId="Web-{C9C2AD07-B390-5753-7662-EBD0F58B253A}" dt="2019-01-28T18:32:21.547" v="39"/>
          <ac:picMkLst>
            <pc:docMk/>
            <pc:sldMk cId="1769114061" sldId="288"/>
            <ac:picMk id="3" creationId="{677CDA8C-2050-490E-B6F0-FFFB001639A9}"/>
          </ac:picMkLst>
        </pc:picChg>
      </pc:sldChg>
      <pc:sldChg chg="modSp">
        <pc:chgData name="Henrique Manuel Palmeira Pereira" userId="S::a80261@uminho.pt::9e689dd1-d483-44f9-b0ad-11515d2cdc70" providerId="AD" clId="Web-{C9C2AD07-B390-5753-7662-EBD0F58B253A}" dt="2019-01-28T18:44:55.469" v="430" actId="20577"/>
        <pc:sldMkLst>
          <pc:docMk/>
          <pc:sldMk cId="1666427715" sldId="289"/>
        </pc:sldMkLst>
        <pc:spChg chg="mod">
          <ac:chgData name="Henrique Manuel Palmeira Pereira" userId="S::a80261@uminho.pt::9e689dd1-d483-44f9-b0ad-11515d2cdc70" providerId="AD" clId="Web-{C9C2AD07-B390-5753-7662-EBD0F58B253A}" dt="2019-01-28T18:44:55.469" v="430" actId="20577"/>
          <ac:spMkLst>
            <pc:docMk/>
            <pc:sldMk cId="1666427715" sldId="289"/>
            <ac:spMk id="5" creationId="{B972C839-2AC5-4971-A39C-FFCB88445640}"/>
          </ac:spMkLst>
        </pc:spChg>
      </pc:sldChg>
      <pc:sldChg chg="modSp">
        <pc:chgData name="Henrique Manuel Palmeira Pereira" userId="S::a80261@uminho.pt::9e689dd1-d483-44f9-b0ad-11515d2cdc70" providerId="AD" clId="Web-{C9C2AD07-B390-5753-7662-EBD0F58B253A}" dt="2019-01-28T18:31:58.672" v="36" actId="20577"/>
        <pc:sldMkLst>
          <pc:docMk/>
          <pc:sldMk cId="3714706142" sldId="291"/>
        </pc:sldMkLst>
        <pc:spChg chg="mod">
          <ac:chgData name="Henrique Manuel Palmeira Pereira" userId="S::a80261@uminho.pt::9e689dd1-d483-44f9-b0ad-11515d2cdc70" providerId="AD" clId="Web-{C9C2AD07-B390-5753-7662-EBD0F58B253A}" dt="2019-01-28T18:31:58.672" v="36" actId="20577"/>
          <ac:spMkLst>
            <pc:docMk/>
            <pc:sldMk cId="3714706142" sldId="291"/>
            <ac:spMk id="5" creationId="{B972C839-2AC5-4971-A39C-FFCB88445640}"/>
          </ac:spMkLst>
        </pc:spChg>
      </pc:sldChg>
    </pc:docChg>
  </pc:docChgLst>
  <pc:docChgLst>
    <pc:chgData name="Henrique Manuel Palmeira Pereira" userId="S::a80261@uminho.pt::9e689dd1-d483-44f9-b0ad-11515d2cdc70" providerId="AD" clId="Web-{9556B58A-6421-53BF-2B56-1168B4DC3BB0}"/>
    <pc:docChg chg="modSld">
      <pc:chgData name="Henrique Manuel Palmeira Pereira" userId="S::a80261@uminho.pt::9e689dd1-d483-44f9-b0ad-11515d2cdc70" providerId="AD" clId="Web-{9556B58A-6421-53BF-2B56-1168B4DC3BB0}" dt="2019-01-28T16:59:30.003" v="29" actId="20577"/>
      <pc:docMkLst>
        <pc:docMk/>
      </pc:docMkLst>
      <pc:sldChg chg="modSp">
        <pc:chgData name="Henrique Manuel Palmeira Pereira" userId="S::a80261@uminho.pt::9e689dd1-d483-44f9-b0ad-11515d2cdc70" providerId="AD" clId="Web-{9556B58A-6421-53BF-2B56-1168B4DC3BB0}" dt="2019-01-28T16:59:30.003" v="28" actId="20577"/>
        <pc:sldMkLst>
          <pc:docMk/>
          <pc:sldMk cId="2143023241" sldId="259"/>
        </pc:sldMkLst>
        <pc:spChg chg="mod">
          <ac:chgData name="Henrique Manuel Palmeira Pereira" userId="S::a80261@uminho.pt::9e689dd1-d483-44f9-b0ad-11515d2cdc70" providerId="AD" clId="Web-{9556B58A-6421-53BF-2B56-1168B4DC3BB0}" dt="2019-01-28T16:59:30.003" v="28" actId="20577"/>
          <ac:spMkLst>
            <pc:docMk/>
            <pc:sldMk cId="2143023241" sldId="259"/>
            <ac:spMk id="3" creationId="{0482767C-8ADA-4C24-99AE-AA064EFF6CF3}"/>
          </ac:spMkLst>
        </pc:spChg>
      </pc:sldChg>
    </pc:docChg>
  </pc:docChgLst>
  <pc:docChgLst>
    <pc:chgData name="Pedro Miguel Braga Moreira" userId="S::a82364@uminho.pt::ee092103-7567-4d66-9e20-2bfadf241926" providerId="AD" clId="Web-{567881CE-2145-EE88-52BD-7A8B68226402}"/>
    <pc:docChg chg="addSld modSld">
      <pc:chgData name="Pedro Miguel Braga Moreira" userId="S::a82364@uminho.pt::ee092103-7567-4d66-9e20-2bfadf241926" providerId="AD" clId="Web-{567881CE-2145-EE88-52BD-7A8B68226402}" dt="2019-01-28T22:05:17.717" v="88" actId="688"/>
      <pc:docMkLst>
        <pc:docMk/>
      </pc:docMkLst>
      <pc:sldChg chg="modSp">
        <pc:chgData name="Pedro Miguel Braga Moreira" userId="S::a82364@uminho.pt::ee092103-7567-4d66-9e20-2bfadf241926" providerId="AD" clId="Web-{567881CE-2145-EE88-52BD-7A8B68226402}" dt="2019-01-28T21:42:44.418" v="0" actId="20577"/>
        <pc:sldMkLst>
          <pc:docMk/>
          <pc:sldMk cId="3663844286" sldId="256"/>
        </pc:sldMkLst>
        <pc:spChg chg="mod">
          <ac:chgData name="Pedro Miguel Braga Moreira" userId="S::a82364@uminho.pt::ee092103-7567-4d66-9e20-2bfadf241926" providerId="AD" clId="Web-{567881CE-2145-EE88-52BD-7A8B68226402}" dt="2019-01-28T21:42:44.418" v="0" actId="20577"/>
          <ac:spMkLst>
            <pc:docMk/>
            <pc:sldMk cId="3663844286" sldId="256"/>
            <ac:spMk id="2" creationId="{DABB3167-CC5E-4863-82F1-C1DCB1C2E919}"/>
          </ac:spMkLst>
        </pc:spChg>
      </pc:sldChg>
      <pc:sldChg chg="modSp">
        <pc:chgData name="Pedro Miguel Braga Moreira" userId="S::a82364@uminho.pt::ee092103-7567-4d66-9e20-2bfadf241926" providerId="AD" clId="Web-{567881CE-2145-EE88-52BD-7A8B68226402}" dt="2019-01-28T22:01:04.214" v="57" actId="20577"/>
        <pc:sldMkLst>
          <pc:docMk/>
          <pc:sldMk cId="2054239661" sldId="265"/>
        </pc:sldMkLst>
        <pc:spChg chg="mod">
          <ac:chgData name="Pedro Miguel Braga Moreira" userId="S::a82364@uminho.pt::ee092103-7567-4d66-9e20-2bfadf241926" providerId="AD" clId="Web-{567881CE-2145-EE88-52BD-7A8B68226402}" dt="2019-01-28T22:01:04.214" v="57" actId="20577"/>
          <ac:spMkLst>
            <pc:docMk/>
            <pc:sldMk cId="2054239661" sldId="265"/>
            <ac:spMk id="3" creationId="{F101B7AC-7819-4288-A1D5-EC863E72CCB0}"/>
          </ac:spMkLst>
        </pc:spChg>
      </pc:sldChg>
      <pc:sldChg chg="addSp delSp modSp addAnim delAnim">
        <pc:chgData name="Pedro Miguel Braga Moreira" userId="S::a82364@uminho.pt::ee092103-7567-4d66-9e20-2bfadf241926" providerId="AD" clId="Web-{567881CE-2145-EE88-52BD-7A8B68226402}" dt="2019-01-28T22:05:17.717" v="88" actId="688"/>
        <pc:sldMkLst>
          <pc:docMk/>
          <pc:sldMk cId="2223786090" sldId="266"/>
        </pc:sldMkLst>
        <pc:spChg chg="add del mod">
          <ac:chgData name="Pedro Miguel Braga Moreira" userId="S::a82364@uminho.pt::ee092103-7567-4d66-9e20-2bfadf241926" providerId="AD" clId="Web-{567881CE-2145-EE88-52BD-7A8B68226402}" dt="2019-01-28T22:04:52.013" v="79"/>
          <ac:spMkLst>
            <pc:docMk/>
            <pc:sldMk cId="2223786090" sldId="266"/>
            <ac:spMk id="3" creationId="{ED301892-A475-468B-84D9-9E46BCA9C65F}"/>
          </ac:spMkLst>
        </pc:spChg>
        <pc:spChg chg="add mod">
          <ac:chgData name="Pedro Miguel Braga Moreira" userId="S::a82364@uminho.pt::ee092103-7567-4d66-9e20-2bfadf241926" providerId="AD" clId="Web-{567881CE-2145-EE88-52BD-7A8B68226402}" dt="2019-01-28T22:05:17.717" v="88" actId="688"/>
          <ac:spMkLst>
            <pc:docMk/>
            <pc:sldMk cId="2223786090" sldId="266"/>
            <ac:spMk id="6" creationId="{554295A2-9454-43DF-8958-8CCD009E2652}"/>
          </ac:spMkLst>
        </pc:spChg>
        <pc:spChg chg="mod">
          <ac:chgData name="Pedro Miguel Braga Moreira" userId="S::a82364@uminho.pt::ee092103-7567-4d66-9e20-2bfadf241926" providerId="AD" clId="Web-{567881CE-2145-EE88-52BD-7A8B68226402}" dt="2019-01-28T22:03:48.497" v="69" actId="1076"/>
          <ac:spMkLst>
            <pc:docMk/>
            <pc:sldMk cId="2223786090" sldId="266"/>
            <ac:spMk id="16" creationId="{DC6E488F-1D05-42E4-80E1-86556B5765FF}"/>
          </ac:spMkLst>
        </pc:spChg>
        <pc:spChg chg="mod">
          <ac:chgData name="Pedro Miguel Braga Moreira" userId="S::a82364@uminho.pt::ee092103-7567-4d66-9e20-2bfadf241926" providerId="AD" clId="Web-{567881CE-2145-EE88-52BD-7A8B68226402}" dt="2019-01-28T22:04:16.669" v="73" actId="14100"/>
          <ac:spMkLst>
            <pc:docMk/>
            <pc:sldMk cId="2223786090" sldId="266"/>
            <ac:spMk id="17" creationId="{2ED4C2B6-5B30-4474-A4D6-49910E7200B7}"/>
          </ac:spMkLst>
        </pc:spChg>
        <pc:spChg chg="add del">
          <ac:chgData name="Pedro Miguel Braga Moreira" userId="S::a82364@uminho.pt::ee092103-7567-4d66-9e20-2bfadf241926" providerId="AD" clId="Web-{567881CE-2145-EE88-52BD-7A8B68226402}" dt="2019-01-28T22:03:34.028" v="63"/>
          <ac:spMkLst>
            <pc:docMk/>
            <pc:sldMk cId="2223786090" sldId="266"/>
            <ac:spMk id="18" creationId="{9C72314B-28DC-48EE-808E-BC8BC00022EF}"/>
          </ac:spMkLst>
        </pc:spChg>
        <pc:spChg chg="mod">
          <ac:chgData name="Pedro Miguel Braga Moreira" userId="S::a82364@uminho.pt::ee092103-7567-4d66-9e20-2bfadf241926" providerId="AD" clId="Web-{567881CE-2145-EE88-52BD-7A8B68226402}" dt="2019-01-28T22:04:36.341" v="75" actId="14100"/>
          <ac:spMkLst>
            <pc:docMk/>
            <pc:sldMk cId="2223786090" sldId="266"/>
            <ac:spMk id="20" creationId="{1B24AB0E-E940-4DAA-BD19-66EFCC4CB3B7}"/>
          </ac:spMkLst>
        </pc:spChg>
      </pc:sldChg>
      <pc:sldChg chg="delSp modSp">
        <pc:chgData name="Pedro Miguel Braga Moreira" userId="S::a82364@uminho.pt::ee092103-7567-4d66-9e20-2bfadf241926" providerId="AD" clId="Web-{567881CE-2145-EE88-52BD-7A8B68226402}" dt="2019-01-28T21:49:07.048" v="15" actId="14100"/>
        <pc:sldMkLst>
          <pc:docMk/>
          <pc:sldMk cId="3297780842" sldId="280"/>
        </pc:sldMkLst>
        <pc:spChg chg="mod">
          <ac:chgData name="Pedro Miguel Braga Moreira" userId="S::a82364@uminho.pt::ee092103-7567-4d66-9e20-2bfadf241926" providerId="AD" clId="Web-{567881CE-2145-EE88-52BD-7A8B68226402}" dt="2019-01-28T21:48:04.172" v="11" actId="20577"/>
          <ac:spMkLst>
            <pc:docMk/>
            <pc:sldMk cId="3297780842" sldId="280"/>
            <ac:spMk id="2" creationId="{5633BC25-767B-4FB3-962E-FFC18999F923}"/>
          </ac:spMkLst>
        </pc:spChg>
        <pc:picChg chg="del">
          <ac:chgData name="Pedro Miguel Braga Moreira" userId="S::a82364@uminho.pt::ee092103-7567-4d66-9e20-2bfadf241926" providerId="AD" clId="Web-{567881CE-2145-EE88-52BD-7A8B68226402}" dt="2019-01-28T21:48:07.313" v="14"/>
          <ac:picMkLst>
            <pc:docMk/>
            <pc:sldMk cId="3297780842" sldId="280"/>
            <ac:picMk id="21" creationId="{ED055A46-2BF0-44AF-814E-2BC1D1D124E6}"/>
          </ac:picMkLst>
        </pc:picChg>
        <pc:picChg chg="mod">
          <ac:chgData name="Pedro Miguel Braga Moreira" userId="S::a82364@uminho.pt::ee092103-7567-4d66-9e20-2bfadf241926" providerId="AD" clId="Web-{567881CE-2145-EE88-52BD-7A8B68226402}" dt="2019-01-28T21:49:07.048" v="15" actId="14100"/>
          <ac:picMkLst>
            <pc:docMk/>
            <pc:sldMk cId="3297780842" sldId="280"/>
            <ac:picMk id="6148" creationId="{845AC724-F9A1-4582-8B2E-CA1F857F6CD7}"/>
          </ac:picMkLst>
        </pc:picChg>
      </pc:sldChg>
      <pc:sldChg chg="delSp modSp new">
        <pc:chgData name="Pedro Miguel Braga Moreira" userId="S::a82364@uminho.pt::ee092103-7567-4d66-9e20-2bfadf241926" providerId="AD" clId="Web-{567881CE-2145-EE88-52BD-7A8B68226402}" dt="2019-01-28T21:54:06.864" v="49" actId="20577"/>
        <pc:sldMkLst>
          <pc:docMk/>
          <pc:sldMk cId="1827340082" sldId="293"/>
        </pc:sldMkLst>
        <pc:spChg chg="mod">
          <ac:chgData name="Pedro Miguel Braga Moreira" userId="S::a82364@uminho.pt::ee092103-7567-4d66-9e20-2bfadf241926" providerId="AD" clId="Web-{567881CE-2145-EE88-52BD-7A8B68226402}" dt="2019-01-28T21:54:06.864" v="49" actId="20577"/>
          <ac:spMkLst>
            <pc:docMk/>
            <pc:sldMk cId="1827340082" sldId="293"/>
            <ac:spMk id="2" creationId="{85B6599D-857A-47C0-A33D-E68C27A432CF}"/>
          </ac:spMkLst>
        </pc:spChg>
        <pc:spChg chg="del">
          <ac:chgData name="Pedro Miguel Braga Moreira" userId="S::a82364@uminho.pt::ee092103-7567-4d66-9e20-2bfadf241926" providerId="AD" clId="Web-{567881CE-2145-EE88-52BD-7A8B68226402}" dt="2019-01-28T21:53:19.192" v="17"/>
          <ac:spMkLst>
            <pc:docMk/>
            <pc:sldMk cId="1827340082" sldId="293"/>
            <ac:spMk id="3" creationId="{03611FFE-76A7-4095-86EB-8E26890E0BDC}"/>
          </ac:spMkLst>
        </pc:spChg>
      </pc:sldChg>
    </pc:docChg>
  </pc:docChgLst>
  <pc:docChgLst>
    <pc:chgData name="Pedro Miguel Moreira Ferreira" userId="S::a81135@uminho.pt::fab144fd-c228-4fdf-80cc-f1b9e940fb8a" providerId="AD" clId="Web-{19A1AAA0-3F83-0287-22C9-580DCABC83D5}"/>
    <pc:docChg chg="delSld modSld">
      <pc:chgData name="Pedro Miguel Moreira Ferreira" userId="S::a81135@uminho.pt::fab144fd-c228-4fdf-80cc-f1b9e940fb8a" providerId="AD" clId="Web-{19A1AAA0-3F83-0287-22C9-580DCABC83D5}" dt="2019-01-28T18:18:18.345" v="408" actId="20577"/>
      <pc:docMkLst>
        <pc:docMk/>
      </pc:docMkLst>
      <pc:sldChg chg="del">
        <pc:chgData name="Pedro Miguel Moreira Ferreira" userId="S::a81135@uminho.pt::fab144fd-c228-4fdf-80cc-f1b9e940fb8a" providerId="AD" clId="Web-{19A1AAA0-3F83-0287-22C9-580DCABC83D5}" dt="2019-01-28T18:08:11.427" v="75"/>
        <pc:sldMkLst>
          <pc:docMk/>
          <pc:sldMk cId="465431769" sldId="260"/>
        </pc:sldMkLst>
      </pc:sldChg>
      <pc:sldChg chg="modSp">
        <pc:chgData name="Pedro Miguel Moreira Ferreira" userId="S::a81135@uminho.pt::fab144fd-c228-4fdf-80cc-f1b9e940fb8a" providerId="AD" clId="Web-{19A1AAA0-3F83-0287-22C9-580DCABC83D5}" dt="2019-01-28T16:52:25.686" v="0" actId="20577"/>
        <pc:sldMkLst>
          <pc:docMk/>
          <pc:sldMk cId="2607262851" sldId="286"/>
        </pc:sldMkLst>
        <pc:spChg chg="mod">
          <ac:chgData name="Pedro Miguel Moreira Ferreira" userId="S::a81135@uminho.pt::fab144fd-c228-4fdf-80cc-f1b9e940fb8a" providerId="AD" clId="Web-{19A1AAA0-3F83-0287-22C9-580DCABC83D5}" dt="2019-01-28T16:52:25.686" v="0" actId="20577"/>
          <ac:spMkLst>
            <pc:docMk/>
            <pc:sldMk cId="2607262851" sldId="286"/>
            <ac:spMk id="2" creationId="{10BF160E-5657-4341-A921-A10ED7F574FE}"/>
          </ac:spMkLst>
        </pc:spChg>
      </pc:sldChg>
      <pc:sldChg chg="modSp">
        <pc:chgData name="Pedro Miguel Moreira Ferreira" userId="S::a81135@uminho.pt::fab144fd-c228-4fdf-80cc-f1b9e940fb8a" providerId="AD" clId="Web-{19A1AAA0-3F83-0287-22C9-580DCABC83D5}" dt="2019-01-28T16:54:34.374" v="21" actId="14100"/>
        <pc:sldMkLst>
          <pc:docMk/>
          <pc:sldMk cId="2638137437" sldId="287"/>
        </pc:sldMkLst>
        <pc:spChg chg="mod">
          <ac:chgData name="Pedro Miguel Moreira Ferreira" userId="S::a81135@uminho.pt::fab144fd-c228-4fdf-80cc-f1b9e940fb8a" providerId="AD" clId="Web-{19A1AAA0-3F83-0287-22C9-580DCABC83D5}" dt="2019-01-28T16:53:17.733" v="9" actId="14100"/>
          <ac:spMkLst>
            <pc:docMk/>
            <pc:sldMk cId="2638137437" sldId="287"/>
            <ac:spMk id="5" creationId="{3BCAEE3C-B4BF-461F-9797-02C3011F0CF0}"/>
          </ac:spMkLst>
        </pc:spChg>
        <pc:spChg chg="mod">
          <ac:chgData name="Pedro Miguel Moreira Ferreira" userId="S::a81135@uminho.pt::fab144fd-c228-4fdf-80cc-f1b9e940fb8a" providerId="AD" clId="Web-{19A1AAA0-3F83-0287-22C9-580DCABC83D5}" dt="2019-01-28T16:53:10.873" v="8" actId="14100"/>
          <ac:spMkLst>
            <pc:docMk/>
            <pc:sldMk cId="2638137437" sldId="287"/>
            <ac:spMk id="6" creationId="{2C03A411-6ED5-4FBB-963D-3A70A214CF12}"/>
          </ac:spMkLst>
        </pc:spChg>
        <pc:spChg chg="mod">
          <ac:chgData name="Pedro Miguel Moreira Ferreira" userId="S::a81135@uminho.pt::fab144fd-c228-4fdf-80cc-f1b9e940fb8a" providerId="AD" clId="Web-{19A1AAA0-3F83-0287-22C9-580DCABC83D5}" dt="2019-01-28T16:53:25.842" v="10" actId="14100"/>
          <ac:spMkLst>
            <pc:docMk/>
            <pc:sldMk cId="2638137437" sldId="287"/>
            <ac:spMk id="10" creationId="{F0D2FE16-0492-465B-8068-342FCE7B9BEF}"/>
          </ac:spMkLst>
        </pc:spChg>
        <pc:spChg chg="mod">
          <ac:chgData name="Pedro Miguel Moreira Ferreira" userId="S::a81135@uminho.pt::fab144fd-c228-4fdf-80cc-f1b9e940fb8a" providerId="AD" clId="Web-{19A1AAA0-3F83-0287-22C9-580DCABC83D5}" dt="2019-01-28T16:54:34.374" v="21" actId="14100"/>
          <ac:spMkLst>
            <pc:docMk/>
            <pc:sldMk cId="2638137437" sldId="287"/>
            <ac:spMk id="11" creationId="{7418D8C3-C807-478E-8105-E8B00A815B56}"/>
          </ac:spMkLst>
        </pc:spChg>
        <pc:spChg chg="mod">
          <ac:chgData name="Pedro Miguel Moreira Ferreira" userId="S::a81135@uminho.pt::fab144fd-c228-4fdf-80cc-f1b9e940fb8a" providerId="AD" clId="Web-{19A1AAA0-3F83-0287-22C9-580DCABC83D5}" dt="2019-01-28T16:53:35.533" v="12" actId="1076"/>
          <ac:spMkLst>
            <pc:docMk/>
            <pc:sldMk cId="2638137437" sldId="287"/>
            <ac:spMk id="13" creationId="{0D50A633-6657-4797-B418-4CFF11E9248D}"/>
          </ac:spMkLst>
        </pc:spChg>
        <pc:spChg chg="mod">
          <ac:chgData name="Pedro Miguel Moreira Ferreira" userId="S::a81135@uminho.pt::fab144fd-c228-4fdf-80cc-f1b9e940fb8a" providerId="AD" clId="Web-{19A1AAA0-3F83-0287-22C9-580DCABC83D5}" dt="2019-01-28T16:53:50.936" v="15" actId="14100"/>
          <ac:spMkLst>
            <pc:docMk/>
            <pc:sldMk cId="2638137437" sldId="287"/>
            <ac:spMk id="14" creationId="{58407CD9-AD46-434A-84E9-7A5977E3FC1D}"/>
          </ac:spMkLst>
        </pc:spChg>
        <pc:spChg chg="mod">
          <ac:chgData name="Pedro Miguel Moreira Ferreira" userId="S::a81135@uminho.pt::fab144fd-c228-4fdf-80cc-f1b9e940fb8a" providerId="AD" clId="Web-{19A1AAA0-3F83-0287-22C9-580DCABC83D5}" dt="2019-01-28T16:53:59.077" v="17" actId="1076"/>
          <ac:spMkLst>
            <pc:docMk/>
            <pc:sldMk cId="2638137437" sldId="287"/>
            <ac:spMk id="16" creationId="{63BABE0C-DA35-44B3-BF1F-DBE2AA8EC8BF}"/>
          </ac:spMkLst>
        </pc:spChg>
        <pc:spChg chg="mod">
          <ac:chgData name="Pedro Miguel Moreira Ferreira" userId="S::a81135@uminho.pt::fab144fd-c228-4fdf-80cc-f1b9e940fb8a" providerId="AD" clId="Web-{19A1AAA0-3F83-0287-22C9-580DCABC83D5}" dt="2019-01-28T16:54:05.170" v="18" actId="14100"/>
          <ac:spMkLst>
            <pc:docMk/>
            <pc:sldMk cId="2638137437" sldId="287"/>
            <ac:spMk id="17" creationId="{1CB0E30B-E61F-4633-BB6D-F0852E791EE4}"/>
          </ac:spMkLst>
        </pc:spChg>
      </pc:sldChg>
      <pc:sldChg chg="modSp">
        <pc:chgData name="Pedro Miguel Moreira Ferreira" userId="S::a81135@uminho.pt::fab144fd-c228-4fdf-80cc-f1b9e940fb8a" providerId="AD" clId="Web-{19A1AAA0-3F83-0287-22C9-580DCABC83D5}" dt="2019-01-28T18:05:01.544" v="72" actId="20577"/>
        <pc:sldMkLst>
          <pc:docMk/>
          <pc:sldMk cId="1769114061" sldId="288"/>
        </pc:sldMkLst>
        <pc:spChg chg="mod">
          <ac:chgData name="Pedro Miguel Moreira Ferreira" userId="S::a81135@uminho.pt::fab144fd-c228-4fdf-80cc-f1b9e940fb8a" providerId="AD" clId="Web-{19A1AAA0-3F83-0287-22C9-580DCABC83D5}" dt="2019-01-28T18:05:01.544" v="72" actId="20577"/>
          <ac:spMkLst>
            <pc:docMk/>
            <pc:sldMk cId="1769114061" sldId="288"/>
            <ac:spMk id="5" creationId="{B972C839-2AC5-4971-A39C-FFCB88445640}"/>
          </ac:spMkLst>
        </pc:spChg>
      </pc:sldChg>
      <pc:sldChg chg="modSp">
        <pc:chgData name="Pedro Miguel Moreira Ferreira" userId="S::a81135@uminho.pt::fab144fd-c228-4fdf-80cc-f1b9e940fb8a" providerId="AD" clId="Web-{19A1AAA0-3F83-0287-22C9-580DCABC83D5}" dt="2019-01-28T18:18:10.484" v="406" actId="20577"/>
        <pc:sldMkLst>
          <pc:docMk/>
          <pc:sldMk cId="3714706142" sldId="291"/>
        </pc:sldMkLst>
        <pc:spChg chg="mod">
          <ac:chgData name="Pedro Miguel Moreira Ferreira" userId="S::a81135@uminho.pt::fab144fd-c228-4fdf-80cc-f1b9e940fb8a" providerId="AD" clId="Web-{19A1AAA0-3F83-0287-22C9-580DCABC83D5}" dt="2019-01-28T18:18:10.484" v="406" actId="20577"/>
          <ac:spMkLst>
            <pc:docMk/>
            <pc:sldMk cId="3714706142" sldId="291"/>
            <ac:spMk id="5" creationId="{B972C839-2AC5-4971-A39C-FFCB88445640}"/>
          </ac:spMkLst>
        </pc:spChg>
      </pc:sldChg>
    </pc:docChg>
  </pc:docChgLst>
  <pc:docChgLst>
    <pc:chgData name="Henrique Manuel Palmeira Pereira" userId="S::a80261@uminho.pt::9e689dd1-d483-44f9-b0ad-11515d2cdc70" providerId="AD" clId="Web-{25F886D4-125E-CBDD-5A34-CD33E6652780}"/>
    <pc:docChg chg="addSld delSld modSld sldOrd">
      <pc:chgData name="Henrique Manuel Palmeira Pereira" userId="S::a80261@uminho.pt::9e689dd1-d483-44f9-b0ad-11515d2cdc70" providerId="AD" clId="Web-{25F886D4-125E-CBDD-5A34-CD33E6652780}" dt="2019-01-28T16:53:08.503" v="1085" actId="20577"/>
      <pc:docMkLst>
        <pc:docMk/>
      </pc:docMkLst>
      <pc:sldChg chg="modSp">
        <pc:chgData name="Henrique Manuel Palmeira Pereira" userId="S::a80261@uminho.pt::9e689dd1-d483-44f9-b0ad-11515d2cdc70" providerId="AD" clId="Web-{25F886D4-125E-CBDD-5A34-CD33E6652780}" dt="2019-01-28T16:36:11.881" v="1045" actId="20577"/>
        <pc:sldMkLst>
          <pc:docMk/>
          <pc:sldMk cId="2054239661" sldId="265"/>
        </pc:sldMkLst>
        <pc:spChg chg="mod">
          <ac:chgData name="Henrique Manuel Palmeira Pereira" userId="S::a80261@uminho.pt::9e689dd1-d483-44f9-b0ad-11515d2cdc70" providerId="AD" clId="Web-{25F886D4-125E-CBDD-5A34-CD33E6652780}" dt="2019-01-28T16:36:11.881" v="1045" actId="20577"/>
          <ac:spMkLst>
            <pc:docMk/>
            <pc:sldMk cId="2054239661" sldId="265"/>
            <ac:spMk id="3" creationId="{F101B7AC-7819-4288-A1D5-EC863E72CCB0}"/>
          </ac:spMkLst>
        </pc:spChg>
      </pc:sldChg>
      <pc:sldChg chg="addSp delSp modSp">
        <pc:chgData name="Henrique Manuel Palmeira Pereira" userId="S::a80261@uminho.pt::9e689dd1-d483-44f9-b0ad-11515d2cdc70" providerId="AD" clId="Web-{25F886D4-125E-CBDD-5A34-CD33E6652780}" dt="2019-01-28T16:10:03.432" v="629"/>
        <pc:sldMkLst>
          <pc:docMk/>
          <pc:sldMk cId="333976634" sldId="267"/>
        </pc:sldMkLst>
        <pc:spChg chg="mod">
          <ac:chgData name="Henrique Manuel Palmeira Pereira" userId="S::a80261@uminho.pt::9e689dd1-d483-44f9-b0ad-11515d2cdc70" providerId="AD" clId="Web-{25F886D4-125E-CBDD-5A34-CD33E6652780}" dt="2019-01-28T15:46:17.249" v="0" actId="20577"/>
          <ac:spMkLst>
            <pc:docMk/>
            <pc:sldMk cId="333976634" sldId="267"/>
            <ac:spMk id="2" creationId="{3CFFDAEC-4F5E-404A-BCC0-93C00746F608}"/>
          </ac:spMkLst>
        </pc:spChg>
        <pc:spChg chg="mod">
          <ac:chgData name="Henrique Manuel Palmeira Pereira" userId="S::a80261@uminho.pt::9e689dd1-d483-44f9-b0ad-11515d2cdc70" providerId="AD" clId="Web-{25F886D4-125E-CBDD-5A34-CD33E6652780}" dt="2019-01-28T15:53:45.592" v="584" actId="20577"/>
          <ac:spMkLst>
            <pc:docMk/>
            <pc:sldMk cId="333976634" sldId="267"/>
            <ac:spMk id="3" creationId="{E35F07A1-FD4B-4E54-8BAF-D7F2B0BD7262}"/>
          </ac:spMkLst>
        </pc:spChg>
        <pc:spChg chg="add mod ord">
          <ac:chgData name="Henrique Manuel Palmeira Pereira" userId="S::a80261@uminho.pt::9e689dd1-d483-44f9-b0ad-11515d2cdc70" providerId="AD" clId="Web-{25F886D4-125E-CBDD-5A34-CD33E6652780}" dt="2019-01-28T16:05:55.714" v="619"/>
          <ac:spMkLst>
            <pc:docMk/>
            <pc:sldMk cId="333976634" sldId="267"/>
            <ac:spMk id="9" creationId="{3624B90E-C150-440F-9621-B8BF33F304DE}"/>
          </ac:spMkLst>
        </pc:spChg>
        <pc:picChg chg="add mod ord">
          <ac:chgData name="Henrique Manuel Palmeira Pereira" userId="S::a80261@uminho.pt::9e689dd1-d483-44f9-b0ad-11515d2cdc70" providerId="AD" clId="Web-{25F886D4-125E-CBDD-5A34-CD33E6652780}" dt="2019-01-28T16:05:51.996" v="618"/>
          <ac:picMkLst>
            <pc:docMk/>
            <pc:sldMk cId="333976634" sldId="267"/>
            <ac:picMk id="5" creationId="{32370097-90EB-402E-8212-4149B99B438F}"/>
          </ac:picMkLst>
        </pc:picChg>
        <pc:picChg chg="add mod">
          <ac:chgData name="Henrique Manuel Palmeira Pereira" userId="S::a80261@uminho.pt::9e689dd1-d483-44f9-b0ad-11515d2cdc70" providerId="AD" clId="Web-{25F886D4-125E-CBDD-5A34-CD33E6652780}" dt="2019-01-28T15:59:42.997" v="595" actId="1076"/>
          <ac:picMkLst>
            <pc:docMk/>
            <pc:sldMk cId="333976634" sldId="267"/>
            <ac:picMk id="7" creationId="{C47DEA03-B146-4359-98F6-03CCB076AFAF}"/>
          </ac:picMkLst>
        </pc:picChg>
        <pc:picChg chg="add del mod ord">
          <ac:chgData name="Henrique Manuel Palmeira Pereira" userId="S::a80261@uminho.pt::9e689dd1-d483-44f9-b0ad-11515d2cdc70" providerId="AD" clId="Web-{25F886D4-125E-CBDD-5A34-CD33E6652780}" dt="2019-01-28T16:03:55.855" v="609"/>
          <ac:picMkLst>
            <pc:docMk/>
            <pc:sldMk cId="333976634" sldId="267"/>
            <ac:picMk id="10" creationId="{908B3C00-357B-4FD6-9251-DF0A3510CAA3}"/>
          </ac:picMkLst>
        </pc:picChg>
        <pc:picChg chg="add del mod ord">
          <ac:chgData name="Henrique Manuel Palmeira Pereira" userId="S::a80261@uminho.pt::9e689dd1-d483-44f9-b0ad-11515d2cdc70" providerId="AD" clId="Web-{25F886D4-125E-CBDD-5A34-CD33E6652780}" dt="2019-01-28T16:06:12.621" v="620"/>
          <ac:picMkLst>
            <pc:docMk/>
            <pc:sldMk cId="333976634" sldId="267"/>
            <ac:picMk id="12" creationId="{D933F256-4154-4B01-AD52-FBC885D4A03B}"/>
          </ac:picMkLst>
        </pc:picChg>
        <pc:picChg chg="add del mod">
          <ac:chgData name="Henrique Manuel Palmeira Pereira" userId="S::a80261@uminho.pt::9e689dd1-d483-44f9-b0ad-11515d2cdc70" providerId="AD" clId="Web-{25F886D4-125E-CBDD-5A34-CD33E6652780}" dt="2019-01-28T16:07:51.605" v="624"/>
          <ac:picMkLst>
            <pc:docMk/>
            <pc:sldMk cId="333976634" sldId="267"/>
            <ac:picMk id="14" creationId="{9979B2A4-170F-435C-ABC2-36CD4B16845A}"/>
          </ac:picMkLst>
        </pc:picChg>
        <pc:picChg chg="add del mod">
          <ac:chgData name="Henrique Manuel Palmeira Pereira" userId="S::a80261@uminho.pt::9e689dd1-d483-44f9-b0ad-11515d2cdc70" providerId="AD" clId="Web-{25F886D4-125E-CBDD-5A34-CD33E6652780}" dt="2019-01-28T16:10:03.432" v="629"/>
          <ac:picMkLst>
            <pc:docMk/>
            <pc:sldMk cId="333976634" sldId="267"/>
            <ac:picMk id="16" creationId="{98B9D1E9-B6E5-4667-B7E5-8740F5AE9DC9}"/>
          </ac:picMkLst>
        </pc:picChg>
      </pc:sldChg>
      <pc:sldChg chg="del">
        <pc:chgData name="Henrique Manuel Palmeira Pereira" userId="S::a80261@uminho.pt::9e689dd1-d483-44f9-b0ad-11515d2cdc70" providerId="AD" clId="Web-{25F886D4-125E-CBDD-5A34-CD33E6652780}" dt="2019-01-28T16:15:33.838" v="630"/>
        <pc:sldMkLst>
          <pc:docMk/>
          <pc:sldMk cId="2719426276" sldId="268"/>
        </pc:sldMkLst>
      </pc:sldChg>
      <pc:sldChg chg="addSp modSp">
        <pc:chgData name="Henrique Manuel Palmeira Pereira" userId="S::a80261@uminho.pt::9e689dd1-d483-44f9-b0ad-11515d2cdc70" providerId="AD" clId="Web-{25F886D4-125E-CBDD-5A34-CD33E6652780}" dt="2019-01-28T16:49:22.644" v="1073" actId="1076"/>
        <pc:sldMkLst>
          <pc:docMk/>
          <pc:sldMk cId="280521589" sldId="282"/>
        </pc:sldMkLst>
        <pc:picChg chg="add mod">
          <ac:chgData name="Henrique Manuel Palmeira Pereira" userId="S::a80261@uminho.pt::9e689dd1-d483-44f9-b0ad-11515d2cdc70" providerId="AD" clId="Web-{25F886D4-125E-CBDD-5A34-CD33E6652780}" dt="2019-01-28T16:49:22.644" v="1073" actId="1076"/>
          <ac:picMkLst>
            <pc:docMk/>
            <pc:sldMk cId="280521589" sldId="282"/>
            <ac:picMk id="3" creationId="{FC8CEAB9-29F7-417B-9DDC-288181806B05}"/>
          </ac:picMkLst>
        </pc:picChg>
      </pc:sldChg>
      <pc:sldChg chg="addSp delSp modSp add ord replId">
        <pc:chgData name="Henrique Manuel Palmeira Pereira" userId="S::a80261@uminho.pt::9e689dd1-d483-44f9-b0ad-11515d2cdc70" providerId="AD" clId="Web-{25F886D4-125E-CBDD-5A34-CD33E6652780}" dt="2019-01-28T16:40:18.239" v="1068" actId="1076"/>
        <pc:sldMkLst>
          <pc:docMk/>
          <pc:sldMk cId="181878749" sldId="285"/>
        </pc:sldMkLst>
        <pc:spChg chg="mod">
          <ac:chgData name="Henrique Manuel Palmeira Pereira" userId="S::a80261@uminho.pt::9e689dd1-d483-44f9-b0ad-11515d2cdc70" providerId="AD" clId="Web-{25F886D4-125E-CBDD-5A34-CD33E6652780}" dt="2019-01-28T16:37:51.506" v="1053" actId="20577"/>
          <ac:spMkLst>
            <pc:docMk/>
            <pc:sldMk cId="181878749" sldId="285"/>
            <ac:spMk id="3" creationId="{F101B7AC-7819-4288-A1D5-EC863E72CCB0}"/>
          </ac:spMkLst>
        </pc:spChg>
        <pc:picChg chg="add mod">
          <ac:chgData name="Henrique Manuel Palmeira Pereira" userId="S::a80261@uminho.pt::9e689dd1-d483-44f9-b0ad-11515d2cdc70" providerId="AD" clId="Web-{25F886D4-125E-CBDD-5A34-CD33E6652780}" dt="2019-01-28T16:38:15.068" v="1060" actId="1076"/>
          <ac:picMkLst>
            <pc:docMk/>
            <pc:sldMk cId="181878749" sldId="285"/>
            <ac:picMk id="6" creationId="{F9932A82-4F0E-49EA-8EE5-90D567AAD16E}"/>
          </ac:picMkLst>
        </pc:picChg>
        <pc:picChg chg="add del mod">
          <ac:chgData name="Henrique Manuel Palmeira Pereira" userId="S::a80261@uminho.pt::9e689dd1-d483-44f9-b0ad-11515d2cdc70" providerId="AD" clId="Web-{25F886D4-125E-CBDD-5A34-CD33E6652780}" dt="2019-01-28T16:39:38.380" v="1065"/>
          <ac:picMkLst>
            <pc:docMk/>
            <pc:sldMk cId="181878749" sldId="285"/>
            <ac:picMk id="8" creationId="{BE94B042-7BF6-42CF-B64E-9300DC803EE6}"/>
          </ac:picMkLst>
        </pc:picChg>
        <pc:picChg chg="add mod">
          <ac:chgData name="Henrique Manuel Palmeira Pereira" userId="S::a80261@uminho.pt::9e689dd1-d483-44f9-b0ad-11515d2cdc70" providerId="AD" clId="Web-{25F886D4-125E-CBDD-5A34-CD33E6652780}" dt="2019-01-28T16:40:18.239" v="1068" actId="1076"/>
          <ac:picMkLst>
            <pc:docMk/>
            <pc:sldMk cId="181878749" sldId="285"/>
            <ac:picMk id="10" creationId="{40C468DE-CDB7-4D7D-937E-123A2CEBD138}"/>
          </ac:picMkLst>
        </pc:picChg>
      </pc:sldChg>
      <pc:sldChg chg="modSp">
        <pc:chgData name="Henrique Manuel Palmeira Pereira" userId="S::a80261@uminho.pt::9e689dd1-d483-44f9-b0ad-11515d2cdc70" providerId="AD" clId="Web-{25F886D4-125E-CBDD-5A34-CD33E6652780}" dt="2019-01-28T16:53:08.503" v="1084" actId="20577"/>
        <pc:sldMkLst>
          <pc:docMk/>
          <pc:sldMk cId="2607262851" sldId="286"/>
        </pc:sldMkLst>
        <pc:spChg chg="mod">
          <ac:chgData name="Henrique Manuel Palmeira Pereira" userId="S::a80261@uminho.pt::9e689dd1-d483-44f9-b0ad-11515d2cdc70" providerId="AD" clId="Web-{25F886D4-125E-CBDD-5A34-CD33E6652780}" dt="2019-01-28T16:53:08.503" v="1084" actId="20577"/>
          <ac:spMkLst>
            <pc:docMk/>
            <pc:sldMk cId="2607262851" sldId="286"/>
            <ac:spMk id="3" creationId="{D9A7DF65-BA92-41B7-B059-D15051029A8A}"/>
          </ac:spMkLst>
        </pc:spChg>
      </pc:sldChg>
    </pc:docChg>
  </pc:docChgLst>
  <pc:docChgLst>
    <pc:chgData name="Diogo José Cruz Sobral" userId="S::a82523@uminho.pt::d154b311-3a76-497b-95c0-91761bb5278d" providerId="AD" clId="Web-{4F28BAA2-B75E-4811-9E0A-EE16AE349BEA}"/>
    <pc:docChg chg="addSld modSld sldOrd">
      <pc:chgData name="Diogo José Cruz Sobral" userId="S::a82523@uminho.pt::d154b311-3a76-497b-95c0-91761bb5278d" providerId="AD" clId="Web-{4F28BAA2-B75E-4811-9E0A-EE16AE349BEA}" dt="2019-01-28T23:12:36.080" v="196"/>
      <pc:docMkLst>
        <pc:docMk/>
      </pc:docMkLst>
      <pc:sldChg chg="ord">
        <pc:chgData name="Diogo José Cruz Sobral" userId="S::a82523@uminho.pt::d154b311-3a76-497b-95c0-91761bb5278d" providerId="AD" clId="Web-{4F28BAA2-B75E-4811-9E0A-EE16AE349BEA}" dt="2019-01-28T23:12:36.080" v="196"/>
        <pc:sldMkLst>
          <pc:docMk/>
          <pc:sldMk cId="1896650016" sldId="261"/>
        </pc:sldMkLst>
      </pc:sldChg>
      <pc:sldChg chg="addSp delSp modSp add replId addAnim modAnim">
        <pc:chgData name="Diogo José Cruz Sobral" userId="S::a82523@uminho.pt::d154b311-3a76-497b-95c0-91761bb5278d" providerId="AD" clId="Web-{4F28BAA2-B75E-4811-9E0A-EE16AE349BEA}" dt="2019-01-28T22:51:26.451" v="95" actId="1076"/>
        <pc:sldMkLst>
          <pc:docMk/>
          <pc:sldMk cId="1584156084" sldId="294"/>
        </pc:sldMkLst>
        <pc:spChg chg="add mod">
          <ac:chgData name="Diogo José Cruz Sobral" userId="S::a82523@uminho.pt::d154b311-3a76-497b-95c0-91761bb5278d" providerId="AD" clId="Web-{4F28BAA2-B75E-4811-9E0A-EE16AE349BEA}" dt="2019-01-28T22:39:00.700" v="12" actId="1076"/>
          <ac:spMkLst>
            <pc:docMk/>
            <pc:sldMk cId="1584156084" sldId="294"/>
            <ac:spMk id="9" creationId="{E34203E1-3026-468A-9D18-14BC7003CDAF}"/>
          </ac:spMkLst>
        </pc:spChg>
        <pc:spChg chg="add mod">
          <ac:chgData name="Diogo José Cruz Sobral" userId="S::a82523@uminho.pt::d154b311-3a76-497b-95c0-91761bb5278d" providerId="AD" clId="Web-{4F28BAA2-B75E-4811-9E0A-EE16AE349BEA}" dt="2019-01-28T22:48:11.545" v="75" actId="1076"/>
          <ac:spMkLst>
            <pc:docMk/>
            <pc:sldMk cId="1584156084" sldId="294"/>
            <ac:spMk id="22" creationId="{F38E759B-C641-452C-81E5-A71E79620454}"/>
          </ac:spMkLst>
        </pc:spChg>
        <pc:spChg chg="add del mod">
          <ac:chgData name="Diogo José Cruz Sobral" userId="S::a82523@uminho.pt::d154b311-3a76-497b-95c0-91761bb5278d" providerId="AD" clId="Web-{4F28BAA2-B75E-4811-9E0A-EE16AE349BEA}" dt="2019-01-28T22:45:32.685" v="46"/>
          <ac:spMkLst>
            <pc:docMk/>
            <pc:sldMk cId="1584156084" sldId="294"/>
            <ac:spMk id="23" creationId="{B75D3C6E-2979-4A75-9A6C-507F6755C721}"/>
          </ac:spMkLst>
        </pc:spChg>
        <pc:spChg chg="add mod">
          <ac:chgData name="Diogo José Cruz Sobral" userId="S::a82523@uminho.pt::d154b311-3a76-497b-95c0-91761bb5278d" providerId="AD" clId="Web-{4F28BAA2-B75E-4811-9E0A-EE16AE349BEA}" dt="2019-01-28T22:48:22.888" v="79" actId="1076"/>
          <ac:spMkLst>
            <pc:docMk/>
            <pc:sldMk cId="1584156084" sldId="294"/>
            <ac:spMk id="24" creationId="{0A3EAB73-0927-4A1F-8F64-FF513BBDB04E}"/>
          </ac:spMkLst>
        </pc:spChg>
        <pc:spChg chg="add mod">
          <ac:chgData name="Diogo José Cruz Sobral" userId="S::a82523@uminho.pt::d154b311-3a76-497b-95c0-91761bb5278d" providerId="AD" clId="Web-{4F28BAA2-B75E-4811-9E0A-EE16AE349BEA}" dt="2019-01-28T22:50:45.186" v="88" actId="1076"/>
          <ac:spMkLst>
            <pc:docMk/>
            <pc:sldMk cId="1584156084" sldId="294"/>
            <ac:spMk id="29" creationId="{3520F633-4042-4FFF-B0C9-2BC0A1D1DBED}"/>
          </ac:spMkLst>
        </pc:spChg>
        <pc:picChg chg="add mod">
          <ac:chgData name="Diogo José Cruz Sobral" userId="S::a82523@uminho.pt::d154b311-3a76-497b-95c0-91761bb5278d" providerId="AD" clId="Web-{4F28BAA2-B75E-4811-9E0A-EE16AE349BEA}" dt="2019-01-28T22:38:32.575" v="6" actId="1076"/>
          <ac:picMkLst>
            <pc:docMk/>
            <pc:sldMk cId="1584156084" sldId="294"/>
            <ac:picMk id="3" creationId="{1D708D8A-6EAF-4D03-A20F-58B40FB5D6E3}"/>
          </ac:picMkLst>
        </pc:picChg>
        <pc:picChg chg="del">
          <ac:chgData name="Diogo José Cruz Sobral" userId="S::a82523@uminho.pt::d154b311-3a76-497b-95c0-91761bb5278d" providerId="AD" clId="Web-{4F28BAA2-B75E-4811-9E0A-EE16AE349BEA}" dt="2019-01-28T22:38:01.293" v="1"/>
          <ac:picMkLst>
            <pc:docMk/>
            <pc:sldMk cId="1584156084" sldId="294"/>
            <ac:picMk id="5" creationId="{A4F35BA4-10B5-4369-AC3C-F5E6350DDD99}"/>
          </ac:picMkLst>
        </pc:picChg>
        <pc:picChg chg="add mod">
          <ac:chgData name="Diogo José Cruz Sobral" userId="S::a82523@uminho.pt::d154b311-3a76-497b-95c0-91761bb5278d" providerId="AD" clId="Web-{4F28BAA2-B75E-4811-9E0A-EE16AE349BEA}" dt="2019-01-28T22:38:20.840" v="5" actId="1076"/>
          <ac:picMkLst>
            <pc:docMk/>
            <pc:sldMk cId="1584156084" sldId="294"/>
            <ac:picMk id="7" creationId="{1D4D6B83-DA6B-4672-8A5E-F1EF6DB0D4A7}"/>
          </ac:picMkLst>
        </pc:picChg>
        <pc:picChg chg="add del mod">
          <ac:chgData name="Diogo José Cruz Sobral" userId="S::a82523@uminho.pt::d154b311-3a76-497b-95c0-91761bb5278d" providerId="AD" clId="Web-{4F28BAA2-B75E-4811-9E0A-EE16AE349BEA}" dt="2019-01-28T22:40:55.919" v="23"/>
          <ac:picMkLst>
            <pc:docMk/>
            <pc:sldMk cId="1584156084" sldId="294"/>
            <ac:picMk id="10" creationId="{A2A6B89D-2788-46A5-BAEA-A33920213D84}"/>
          </ac:picMkLst>
        </pc:picChg>
        <pc:picChg chg="add mod">
          <ac:chgData name="Diogo José Cruz Sobral" userId="S::a82523@uminho.pt::d154b311-3a76-497b-95c0-91761bb5278d" providerId="AD" clId="Web-{4F28BAA2-B75E-4811-9E0A-EE16AE349BEA}" dt="2019-01-28T22:48:09.092" v="74" actId="1076"/>
          <ac:picMkLst>
            <pc:docMk/>
            <pc:sldMk cId="1584156084" sldId="294"/>
            <ac:picMk id="12" creationId="{39DD915D-4D11-476F-9A23-7CC2038C5DDF}"/>
          </ac:picMkLst>
        </pc:picChg>
        <pc:picChg chg="add del mod">
          <ac:chgData name="Diogo José Cruz Sobral" userId="S::a82523@uminho.pt::d154b311-3a76-497b-95c0-91761bb5278d" providerId="AD" clId="Web-{4F28BAA2-B75E-4811-9E0A-EE16AE349BEA}" dt="2019-01-28T22:42:13.169" v="29"/>
          <ac:picMkLst>
            <pc:docMk/>
            <pc:sldMk cId="1584156084" sldId="294"/>
            <ac:picMk id="14" creationId="{531421B7-0F44-4104-8B13-47F15E8227DC}"/>
          </ac:picMkLst>
        </pc:picChg>
        <pc:picChg chg="add mod">
          <ac:chgData name="Diogo José Cruz Sobral" userId="S::a82523@uminho.pt::d154b311-3a76-497b-95c0-91761bb5278d" providerId="AD" clId="Web-{4F28BAA2-B75E-4811-9E0A-EE16AE349BEA}" dt="2019-01-28T22:48:14.701" v="76" actId="1076"/>
          <ac:picMkLst>
            <pc:docMk/>
            <pc:sldMk cId="1584156084" sldId="294"/>
            <ac:picMk id="16" creationId="{9953946B-413C-4577-BE2C-47AEE98041C0}"/>
          </ac:picMkLst>
        </pc:picChg>
        <pc:picChg chg="add mod">
          <ac:chgData name="Diogo José Cruz Sobral" userId="S::a82523@uminho.pt::d154b311-3a76-497b-95c0-91761bb5278d" providerId="AD" clId="Web-{4F28BAA2-B75E-4811-9E0A-EE16AE349BEA}" dt="2019-01-28T22:48:17.701" v="77" actId="1076"/>
          <ac:picMkLst>
            <pc:docMk/>
            <pc:sldMk cId="1584156084" sldId="294"/>
            <ac:picMk id="18" creationId="{5CE58E65-4BB1-4093-A137-80CC5C39876F}"/>
          </ac:picMkLst>
        </pc:picChg>
        <pc:picChg chg="add mod">
          <ac:chgData name="Diogo José Cruz Sobral" userId="S::a82523@uminho.pt::d154b311-3a76-497b-95c0-91761bb5278d" providerId="AD" clId="Web-{4F28BAA2-B75E-4811-9E0A-EE16AE349BEA}" dt="2019-01-28T22:51:26.451" v="95" actId="1076"/>
          <ac:picMkLst>
            <pc:docMk/>
            <pc:sldMk cId="1584156084" sldId="294"/>
            <ac:picMk id="20" creationId="{D5B0789B-0D9E-48CB-8E69-3297A7FB2D6D}"/>
          </ac:picMkLst>
        </pc:picChg>
        <pc:picChg chg="add mod">
          <ac:chgData name="Diogo José Cruz Sobral" userId="S::a82523@uminho.pt::d154b311-3a76-497b-95c0-91761bb5278d" providerId="AD" clId="Web-{4F28BAA2-B75E-4811-9E0A-EE16AE349BEA}" dt="2019-01-28T22:49:50.029" v="81" actId="1076"/>
          <ac:picMkLst>
            <pc:docMk/>
            <pc:sldMk cId="1584156084" sldId="294"/>
            <ac:picMk id="25" creationId="{24F5676E-4E07-4039-9DF3-C134929FE1EF}"/>
          </ac:picMkLst>
        </pc:picChg>
        <pc:picChg chg="add mod">
          <ac:chgData name="Diogo José Cruz Sobral" userId="S::a82523@uminho.pt::d154b311-3a76-497b-95c0-91761bb5278d" providerId="AD" clId="Web-{4F28BAA2-B75E-4811-9E0A-EE16AE349BEA}" dt="2019-01-28T22:50:13.061" v="83" actId="1076"/>
          <ac:picMkLst>
            <pc:docMk/>
            <pc:sldMk cId="1584156084" sldId="294"/>
            <ac:picMk id="27" creationId="{A7223571-C1D3-46B2-B6CF-6A747A9CB24D}"/>
          </ac:picMkLst>
        </pc:picChg>
      </pc:sldChg>
      <pc:sldChg chg="addSp delSp modSp add replId addAnim delAnim modAnim">
        <pc:chgData name="Diogo José Cruz Sobral" userId="S::a82523@uminho.pt::d154b311-3a76-497b-95c0-91761bb5278d" providerId="AD" clId="Web-{4F28BAA2-B75E-4811-9E0A-EE16AE349BEA}" dt="2019-01-28T23:01:36.156" v="143"/>
        <pc:sldMkLst>
          <pc:docMk/>
          <pc:sldMk cId="1364745096" sldId="295"/>
        </pc:sldMkLst>
        <pc:spChg chg="mod">
          <ac:chgData name="Diogo José Cruz Sobral" userId="S::a82523@uminho.pt::d154b311-3a76-497b-95c0-91761bb5278d" providerId="AD" clId="Web-{4F28BAA2-B75E-4811-9E0A-EE16AE349BEA}" dt="2019-01-28T22:59:39.249" v="126" actId="1076"/>
          <ac:spMkLst>
            <pc:docMk/>
            <pc:sldMk cId="1364745096" sldId="295"/>
            <ac:spMk id="2" creationId="{97FCFF24-6154-44A8-9CC9-B118645961CD}"/>
          </ac:spMkLst>
        </pc:spChg>
        <pc:spChg chg="del">
          <ac:chgData name="Diogo José Cruz Sobral" userId="S::a82523@uminho.pt::d154b311-3a76-497b-95c0-91761bb5278d" providerId="AD" clId="Web-{4F28BAA2-B75E-4811-9E0A-EE16AE349BEA}" dt="2019-01-28T22:53:57.233" v="98"/>
          <ac:spMkLst>
            <pc:docMk/>
            <pc:sldMk cId="1364745096" sldId="295"/>
            <ac:spMk id="9" creationId="{E34203E1-3026-468A-9D18-14BC7003CDAF}"/>
          </ac:spMkLst>
        </pc:spChg>
        <pc:spChg chg="add mod">
          <ac:chgData name="Diogo José Cruz Sobral" userId="S::a82523@uminho.pt::d154b311-3a76-497b-95c0-91761bb5278d" providerId="AD" clId="Web-{4F28BAA2-B75E-4811-9E0A-EE16AE349BEA}" dt="2019-01-28T23:01:30.062" v="137" actId="1076"/>
          <ac:spMkLst>
            <pc:docMk/>
            <pc:sldMk cId="1364745096" sldId="295"/>
            <ac:spMk id="11" creationId="{534BD030-3E33-40BB-86FE-E81CA89FDC13}"/>
          </ac:spMkLst>
        </pc:spChg>
        <pc:spChg chg="del">
          <ac:chgData name="Diogo José Cruz Sobral" userId="S::a82523@uminho.pt::d154b311-3a76-497b-95c0-91761bb5278d" providerId="AD" clId="Web-{4F28BAA2-B75E-4811-9E0A-EE16AE349BEA}" dt="2019-01-28T22:53:58.780" v="101"/>
          <ac:spMkLst>
            <pc:docMk/>
            <pc:sldMk cId="1364745096" sldId="295"/>
            <ac:spMk id="22" creationId="{F38E759B-C641-452C-81E5-A71E79620454}"/>
          </ac:spMkLst>
        </pc:spChg>
        <pc:spChg chg="del">
          <ac:chgData name="Diogo José Cruz Sobral" userId="S::a82523@uminho.pt::d154b311-3a76-497b-95c0-91761bb5278d" providerId="AD" clId="Web-{4F28BAA2-B75E-4811-9E0A-EE16AE349BEA}" dt="2019-01-28T22:53:59.608" v="102"/>
          <ac:spMkLst>
            <pc:docMk/>
            <pc:sldMk cId="1364745096" sldId="295"/>
            <ac:spMk id="24" creationId="{0A3EAB73-0927-4A1F-8F64-FF513BBDB04E}"/>
          </ac:spMkLst>
        </pc:spChg>
        <pc:spChg chg="del">
          <ac:chgData name="Diogo José Cruz Sobral" userId="S::a82523@uminho.pt::d154b311-3a76-497b-95c0-91761bb5278d" providerId="AD" clId="Web-{4F28BAA2-B75E-4811-9E0A-EE16AE349BEA}" dt="2019-01-28T22:54:02.530" v="107"/>
          <ac:spMkLst>
            <pc:docMk/>
            <pc:sldMk cId="1364745096" sldId="295"/>
            <ac:spMk id="29" creationId="{3520F633-4042-4FFF-B0C9-2BC0A1D1DBED}"/>
          </ac:spMkLst>
        </pc:spChg>
        <pc:picChg chg="del">
          <ac:chgData name="Diogo José Cruz Sobral" userId="S::a82523@uminho.pt::d154b311-3a76-497b-95c0-91761bb5278d" providerId="AD" clId="Web-{4F28BAA2-B75E-4811-9E0A-EE16AE349BEA}" dt="2019-01-28T22:53:57.655" v="99"/>
          <ac:picMkLst>
            <pc:docMk/>
            <pc:sldMk cId="1364745096" sldId="295"/>
            <ac:picMk id="3" creationId="{1D708D8A-6EAF-4D03-A20F-58B40FB5D6E3}"/>
          </ac:picMkLst>
        </pc:picChg>
        <pc:picChg chg="add mod">
          <ac:chgData name="Diogo José Cruz Sobral" userId="S::a82523@uminho.pt::d154b311-3a76-497b-95c0-91761bb5278d" providerId="AD" clId="Web-{4F28BAA2-B75E-4811-9E0A-EE16AE349BEA}" dt="2019-01-28T22:59:45.359" v="130" actId="1076"/>
          <ac:picMkLst>
            <pc:docMk/>
            <pc:sldMk cId="1364745096" sldId="295"/>
            <ac:picMk id="5" creationId="{5B948556-0F4A-4353-8141-3EA6CE9B1132}"/>
          </ac:picMkLst>
        </pc:picChg>
        <pc:picChg chg="del">
          <ac:chgData name="Diogo José Cruz Sobral" userId="S::a82523@uminho.pt::d154b311-3a76-497b-95c0-91761bb5278d" providerId="AD" clId="Web-{4F28BAA2-B75E-4811-9E0A-EE16AE349BEA}" dt="2019-01-28T22:53:56.639" v="97"/>
          <ac:picMkLst>
            <pc:docMk/>
            <pc:sldMk cId="1364745096" sldId="295"/>
            <ac:picMk id="7" creationId="{1D4D6B83-DA6B-4672-8A5E-F1EF6DB0D4A7}"/>
          </ac:picMkLst>
        </pc:picChg>
        <pc:picChg chg="add mod">
          <ac:chgData name="Diogo José Cruz Sobral" userId="S::a82523@uminho.pt::d154b311-3a76-497b-95c0-91761bb5278d" providerId="AD" clId="Web-{4F28BAA2-B75E-4811-9E0A-EE16AE349BEA}" dt="2019-01-28T23:01:20.515" v="133" actId="1076"/>
          <ac:picMkLst>
            <pc:docMk/>
            <pc:sldMk cId="1364745096" sldId="295"/>
            <ac:picMk id="8" creationId="{361134CA-4181-4C56-A053-2C90C2EBF2A2}"/>
          </ac:picMkLst>
        </pc:picChg>
        <pc:picChg chg="del">
          <ac:chgData name="Diogo José Cruz Sobral" userId="S::a82523@uminho.pt::d154b311-3a76-497b-95c0-91761bb5278d" providerId="AD" clId="Web-{4F28BAA2-B75E-4811-9E0A-EE16AE349BEA}" dt="2019-01-28T22:53:58.592" v="100"/>
          <ac:picMkLst>
            <pc:docMk/>
            <pc:sldMk cId="1364745096" sldId="295"/>
            <ac:picMk id="12" creationId="{39DD915D-4D11-476F-9A23-7CC2038C5DDF}"/>
          </ac:picMkLst>
        </pc:picChg>
        <pc:picChg chg="del">
          <ac:chgData name="Diogo José Cruz Sobral" userId="S::a82523@uminho.pt::d154b311-3a76-497b-95c0-91761bb5278d" providerId="AD" clId="Web-{4F28BAA2-B75E-4811-9E0A-EE16AE349BEA}" dt="2019-01-28T22:54:00.733" v="104"/>
          <ac:picMkLst>
            <pc:docMk/>
            <pc:sldMk cId="1364745096" sldId="295"/>
            <ac:picMk id="16" creationId="{9953946B-413C-4577-BE2C-47AEE98041C0}"/>
          </ac:picMkLst>
        </pc:picChg>
        <pc:picChg chg="del">
          <ac:chgData name="Diogo José Cruz Sobral" userId="S::a82523@uminho.pt::d154b311-3a76-497b-95c0-91761bb5278d" providerId="AD" clId="Web-{4F28BAA2-B75E-4811-9E0A-EE16AE349BEA}" dt="2019-01-28T22:54:01.311" v="105"/>
          <ac:picMkLst>
            <pc:docMk/>
            <pc:sldMk cId="1364745096" sldId="295"/>
            <ac:picMk id="18" creationId="{5CE58E65-4BB1-4093-A137-80CC5C39876F}"/>
          </ac:picMkLst>
        </pc:picChg>
        <pc:picChg chg="del">
          <ac:chgData name="Diogo José Cruz Sobral" userId="S::a82523@uminho.pt::d154b311-3a76-497b-95c0-91761bb5278d" providerId="AD" clId="Web-{4F28BAA2-B75E-4811-9E0A-EE16AE349BEA}" dt="2019-01-28T22:54:00.139" v="103"/>
          <ac:picMkLst>
            <pc:docMk/>
            <pc:sldMk cId="1364745096" sldId="295"/>
            <ac:picMk id="20" creationId="{D5B0789B-0D9E-48CB-8E69-3297A7FB2D6D}"/>
          </ac:picMkLst>
        </pc:picChg>
        <pc:picChg chg="del">
          <ac:chgData name="Diogo José Cruz Sobral" userId="S::a82523@uminho.pt::d154b311-3a76-497b-95c0-91761bb5278d" providerId="AD" clId="Web-{4F28BAA2-B75E-4811-9E0A-EE16AE349BEA}" dt="2019-01-28T22:54:02.046" v="106"/>
          <ac:picMkLst>
            <pc:docMk/>
            <pc:sldMk cId="1364745096" sldId="295"/>
            <ac:picMk id="25" creationId="{24F5676E-4E07-4039-9DF3-C134929FE1EF}"/>
          </ac:picMkLst>
        </pc:picChg>
        <pc:picChg chg="del">
          <ac:chgData name="Diogo José Cruz Sobral" userId="S::a82523@uminho.pt::d154b311-3a76-497b-95c0-91761bb5278d" providerId="AD" clId="Web-{4F28BAA2-B75E-4811-9E0A-EE16AE349BEA}" dt="2019-01-28T22:54:03.014" v="108"/>
          <ac:picMkLst>
            <pc:docMk/>
            <pc:sldMk cId="1364745096" sldId="295"/>
            <ac:picMk id="27" creationId="{A7223571-C1D3-46B2-B6CF-6A747A9CB24D}"/>
          </ac:picMkLst>
        </pc:picChg>
      </pc:sldChg>
      <pc:sldChg chg="addSp delSp modSp add replId addAnim delAnim modAnim">
        <pc:chgData name="Diogo José Cruz Sobral" userId="S::a82523@uminho.pt::d154b311-3a76-497b-95c0-91761bb5278d" providerId="AD" clId="Web-{4F28BAA2-B75E-4811-9E0A-EE16AE349BEA}" dt="2019-01-28T23:12:28.861" v="195"/>
        <pc:sldMkLst>
          <pc:docMk/>
          <pc:sldMk cId="2182230038" sldId="296"/>
        </pc:sldMkLst>
        <pc:spChg chg="mod">
          <ac:chgData name="Diogo José Cruz Sobral" userId="S::a82523@uminho.pt::d154b311-3a76-497b-95c0-91761bb5278d" providerId="AD" clId="Web-{4F28BAA2-B75E-4811-9E0A-EE16AE349BEA}" dt="2019-01-28T23:11:47.158" v="185" actId="20577"/>
          <ac:spMkLst>
            <pc:docMk/>
            <pc:sldMk cId="2182230038" sldId="296"/>
            <ac:spMk id="2" creationId="{97FCFF24-6154-44A8-9CC9-B118645961CD}"/>
          </ac:spMkLst>
        </pc:spChg>
        <pc:spChg chg="add mod">
          <ac:chgData name="Diogo José Cruz Sobral" userId="S::a82523@uminho.pt::d154b311-3a76-497b-95c0-91761bb5278d" providerId="AD" clId="Web-{4F28BAA2-B75E-4811-9E0A-EE16AE349BEA}" dt="2019-01-28T23:12:17.361" v="189" actId="1076"/>
          <ac:spMkLst>
            <pc:docMk/>
            <pc:sldMk cId="2182230038" sldId="296"/>
            <ac:spMk id="10" creationId="{9F770C3A-2D19-4F04-8685-AF9B4681977D}"/>
          </ac:spMkLst>
        </pc:spChg>
        <pc:spChg chg="del">
          <ac:chgData name="Diogo José Cruz Sobral" userId="S::a82523@uminho.pt::d154b311-3a76-497b-95c0-91761bb5278d" providerId="AD" clId="Web-{4F28BAA2-B75E-4811-9E0A-EE16AE349BEA}" dt="2019-01-28T23:03:55.781" v="146"/>
          <ac:spMkLst>
            <pc:docMk/>
            <pc:sldMk cId="2182230038" sldId="296"/>
            <ac:spMk id="11" creationId="{534BD030-3E33-40BB-86FE-E81CA89FDC13}"/>
          </ac:spMkLst>
        </pc:spChg>
        <pc:picChg chg="add mod">
          <ac:chgData name="Diogo José Cruz Sobral" userId="S::a82523@uminho.pt::d154b311-3a76-497b-95c0-91761bb5278d" providerId="AD" clId="Web-{4F28BAA2-B75E-4811-9E0A-EE16AE349BEA}" dt="2019-01-28T23:11:26.095" v="159" actId="14100"/>
          <ac:picMkLst>
            <pc:docMk/>
            <pc:sldMk cId="2182230038" sldId="296"/>
            <ac:picMk id="3" creationId="{69753C4A-E4CC-483F-AD1F-8FFC607B3FCD}"/>
          </ac:picMkLst>
        </pc:picChg>
        <pc:picChg chg="del">
          <ac:chgData name="Diogo José Cruz Sobral" userId="S::a82523@uminho.pt::d154b311-3a76-497b-95c0-91761bb5278d" providerId="AD" clId="Web-{4F28BAA2-B75E-4811-9E0A-EE16AE349BEA}" dt="2019-01-28T23:03:56.391" v="147"/>
          <ac:picMkLst>
            <pc:docMk/>
            <pc:sldMk cId="2182230038" sldId="296"/>
            <ac:picMk id="5" creationId="{5B948556-0F4A-4353-8141-3EA6CE9B1132}"/>
          </ac:picMkLst>
        </pc:picChg>
        <pc:picChg chg="add mod">
          <ac:chgData name="Diogo José Cruz Sobral" userId="S::a82523@uminho.pt::d154b311-3a76-497b-95c0-91761bb5278d" providerId="AD" clId="Web-{4F28BAA2-B75E-4811-9E0A-EE16AE349BEA}" dt="2019-01-28T23:11:28.595" v="160" actId="1076"/>
          <ac:picMkLst>
            <pc:docMk/>
            <pc:sldMk cId="2182230038" sldId="296"/>
            <ac:picMk id="7" creationId="{725EB0DE-C3D3-4039-9886-8B159912F555}"/>
          </ac:picMkLst>
        </pc:picChg>
        <pc:picChg chg="del">
          <ac:chgData name="Diogo José Cruz Sobral" userId="S::a82523@uminho.pt::d154b311-3a76-497b-95c0-91761bb5278d" providerId="AD" clId="Web-{4F28BAA2-B75E-4811-9E0A-EE16AE349BEA}" dt="2019-01-28T23:03:55.047" v="145"/>
          <ac:picMkLst>
            <pc:docMk/>
            <pc:sldMk cId="2182230038" sldId="296"/>
            <ac:picMk id="8" creationId="{361134CA-4181-4C56-A053-2C90C2EBF2A2}"/>
          </ac:picMkLst>
        </pc:picChg>
      </pc:sldChg>
    </pc:docChg>
  </pc:docChgLst>
  <pc:docChgLst>
    <pc:chgData name="Pedro Miguel Braga Moreira" userId="S::a82364@uminho.pt::ee092103-7567-4d66-9e20-2bfadf241926" providerId="AD" clId="Web-{88008A4E-35E8-D1CA-6366-3DAF6610AB5F}"/>
    <pc:docChg chg="addSld delSld modSld">
      <pc:chgData name="Pedro Miguel Braga Moreira" userId="S::a82364@uminho.pt::ee092103-7567-4d66-9e20-2bfadf241926" providerId="AD" clId="Web-{88008A4E-35E8-D1CA-6366-3DAF6610AB5F}" dt="2019-01-29T00:30:44.058" v="447" actId="20577"/>
      <pc:docMkLst>
        <pc:docMk/>
      </pc:docMkLst>
      <pc:sldChg chg="modSp">
        <pc:chgData name="Pedro Miguel Braga Moreira" userId="S::a82364@uminho.pt::ee092103-7567-4d66-9e20-2bfadf241926" providerId="AD" clId="Web-{88008A4E-35E8-D1CA-6366-3DAF6610AB5F}" dt="2019-01-28T23:27:02.307" v="258" actId="20577"/>
        <pc:sldMkLst>
          <pc:docMk/>
          <pc:sldMk cId="3059106310" sldId="257"/>
        </pc:sldMkLst>
        <pc:spChg chg="mod">
          <ac:chgData name="Pedro Miguel Braga Moreira" userId="S::a82364@uminho.pt::ee092103-7567-4d66-9e20-2bfadf241926" providerId="AD" clId="Web-{88008A4E-35E8-D1CA-6366-3DAF6610AB5F}" dt="2019-01-28T23:27:02.307" v="258" actId="20577"/>
          <ac:spMkLst>
            <pc:docMk/>
            <pc:sldMk cId="3059106310" sldId="257"/>
            <ac:spMk id="3" creationId="{3D34AD11-AC29-4077-ABE5-4C7137D66577}"/>
          </ac:spMkLst>
        </pc:spChg>
      </pc:sldChg>
      <pc:sldChg chg="modSp">
        <pc:chgData name="Pedro Miguel Braga Moreira" userId="S::a82364@uminho.pt::ee092103-7567-4d66-9e20-2bfadf241926" providerId="AD" clId="Web-{88008A4E-35E8-D1CA-6366-3DAF6610AB5F}" dt="2019-01-28T23:13:52.418" v="170" actId="20577"/>
        <pc:sldMkLst>
          <pc:docMk/>
          <pc:sldMk cId="2143023241" sldId="259"/>
        </pc:sldMkLst>
        <pc:spChg chg="mod">
          <ac:chgData name="Pedro Miguel Braga Moreira" userId="S::a82364@uminho.pt::ee092103-7567-4d66-9e20-2bfadf241926" providerId="AD" clId="Web-{88008A4E-35E8-D1CA-6366-3DAF6610AB5F}" dt="2019-01-28T23:13:52.418" v="170" actId="20577"/>
          <ac:spMkLst>
            <pc:docMk/>
            <pc:sldMk cId="2143023241" sldId="259"/>
            <ac:spMk id="3" creationId="{0482767C-8ADA-4C24-99AE-AA064EFF6CF3}"/>
          </ac:spMkLst>
        </pc:spChg>
      </pc:sldChg>
      <pc:sldChg chg="addSp delSp modSp addAnim delAnim">
        <pc:chgData name="Pedro Miguel Braga Moreira" userId="S::a82364@uminho.pt::ee092103-7567-4d66-9e20-2bfadf241926" providerId="AD" clId="Web-{88008A4E-35E8-D1CA-6366-3DAF6610AB5F}" dt="2019-01-28T23:39:55.559" v="340" actId="20577"/>
        <pc:sldMkLst>
          <pc:docMk/>
          <pc:sldMk cId="2223786090" sldId="266"/>
        </pc:sldMkLst>
        <pc:spChg chg="mod">
          <ac:chgData name="Pedro Miguel Braga Moreira" userId="S::a82364@uminho.pt::ee092103-7567-4d66-9e20-2bfadf241926" providerId="AD" clId="Web-{88008A4E-35E8-D1CA-6366-3DAF6610AB5F}" dt="2019-01-28T23:39:55.559" v="340" actId="20577"/>
          <ac:spMkLst>
            <pc:docMk/>
            <pc:sldMk cId="2223786090" sldId="266"/>
            <ac:spMk id="2" creationId="{6FE65D7D-D92A-4006-ACDE-719C527FA1FA}"/>
          </ac:spMkLst>
        </pc:spChg>
        <pc:spChg chg="add mod">
          <ac:chgData name="Pedro Miguel Braga Moreira" userId="S::a82364@uminho.pt::ee092103-7567-4d66-9e20-2bfadf241926" providerId="AD" clId="Web-{88008A4E-35E8-D1CA-6366-3DAF6610AB5F}" dt="2019-01-28T22:46:14.233" v="35" actId="14100"/>
          <ac:spMkLst>
            <pc:docMk/>
            <pc:sldMk cId="2223786090" sldId="266"/>
            <ac:spMk id="7" creationId="{1A9BA048-9B90-42C2-9756-1B23753D9417}"/>
          </ac:spMkLst>
        </pc:spChg>
        <pc:grpChg chg="del">
          <ac:chgData name="Pedro Miguel Braga Moreira" userId="S::a82364@uminho.pt::ee092103-7567-4d66-9e20-2bfadf241926" providerId="AD" clId="Web-{88008A4E-35E8-D1CA-6366-3DAF6610AB5F}" dt="2019-01-28T22:46:16.405" v="36"/>
          <ac:grpSpMkLst>
            <pc:docMk/>
            <pc:sldMk cId="2223786090" sldId="266"/>
            <ac:grpSpMk id="3" creationId="{5668029C-86CB-442B-BA01-DDF2860D8CED}"/>
          </ac:grpSpMkLst>
        </pc:grpChg>
      </pc:sldChg>
      <pc:sldChg chg="modSp">
        <pc:chgData name="Pedro Miguel Braga Moreira" userId="S::a82364@uminho.pt::ee092103-7567-4d66-9e20-2bfadf241926" providerId="AD" clId="Web-{88008A4E-35E8-D1CA-6366-3DAF6610AB5F}" dt="2019-01-29T00:11:24.295" v="376" actId="20577"/>
        <pc:sldMkLst>
          <pc:docMk/>
          <pc:sldMk cId="333976634" sldId="267"/>
        </pc:sldMkLst>
        <pc:spChg chg="mod">
          <ac:chgData name="Pedro Miguel Braga Moreira" userId="S::a82364@uminho.pt::ee092103-7567-4d66-9e20-2bfadf241926" providerId="AD" clId="Web-{88008A4E-35E8-D1CA-6366-3DAF6610AB5F}" dt="2019-01-29T00:11:24.295" v="376" actId="20577"/>
          <ac:spMkLst>
            <pc:docMk/>
            <pc:sldMk cId="333976634" sldId="267"/>
            <ac:spMk id="2" creationId="{3CFFDAEC-4F5E-404A-BCC0-93C00746F608}"/>
          </ac:spMkLst>
        </pc:spChg>
      </pc:sldChg>
      <pc:sldChg chg="modSp">
        <pc:chgData name="Pedro Miguel Braga Moreira" userId="S::a82364@uminho.pt::ee092103-7567-4d66-9e20-2bfadf241926" providerId="AD" clId="Web-{88008A4E-35E8-D1CA-6366-3DAF6610AB5F}" dt="2019-01-29T00:30:41.261" v="445" actId="20577"/>
        <pc:sldMkLst>
          <pc:docMk/>
          <pc:sldMk cId="3240845620" sldId="269"/>
        </pc:sldMkLst>
        <pc:spChg chg="mod">
          <ac:chgData name="Pedro Miguel Braga Moreira" userId="S::a82364@uminho.pt::ee092103-7567-4d66-9e20-2bfadf241926" providerId="AD" clId="Web-{88008A4E-35E8-D1CA-6366-3DAF6610AB5F}" dt="2019-01-29T00:30:30.855" v="440" actId="20577"/>
          <ac:spMkLst>
            <pc:docMk/>
            <pc:sldMk cId="3240845620" sldId="269"/>
            <ac:spMk id="2" creationId="{EA31CCCB-2490-4C07-B166-C040BBB2D000}"/>
          </ac:spMkLst>
        </pc:spChg>
        <pc:spChg chg="mod">
          <ac:chgData name="Pedro Miguel Braga Moreira" userId="S::a82364@uminho.pt::ee092103-7567-4d66-9e20-2bfadf241926" providerId="AD" clId="Web-{88008A4E-35E8-D1CA-6366-3DAF6610AB5F}" dt="2019-01-29T00:30:41.261" v="445" actId="20577"/>
          <ac:spMkLst>
            <pc:docMk/>
            <pc:sldMk cId="3240845620" sldId="269"/>
            <ac:spMk id="3" creationId="{76E40D7B-F5D6-48C6-8EBF-C994F6377B22}"/>
          </ac:spMkLst>
        </pc:spChg>
      </pc:sldChg>
      <pc:sldChg chg="modSp">
        <pc:chgData name="Pedro Miguel Braga Moreira" userId="S::a82364@uminho.pt::ee092103-7567-4d66-9e20-2bfadf241926" providerId="AD" clId="Web-{88008A4E-35E8-D1CA-6366-3DAF6610AB5F}" dt="2019-01-28T23:25:40.573" v="251" actId="20577"/>
        <pc:sldMkLst>
          <pc:docMk/>
          <pc:sldMk cId="2294688471" sldId="274"/>
        </pc:sldMkLst>
        <pc:spChg chg="mod">
          <ac:chgData name="Pedro Miguel Braga Moreira" userId="S::a82364@uminho.pt::ee092103-7567-4d66-9e20-2bfadf241926" providerId="AD" clId="Web-{88008A4E-35E8-D1CA-6366-3DAF6610AB5F}" dt="2019-01-28T23:25:40.573" v="251" actId="20577"/>
          <ac:spMkLst>
            <pc:docMk/>
            <pc:sldMk cId="2294688471" sldId="274"/>
            <ac:spMk id="3" creationId="{F2DF899B-C4A4-4545-ADAE-3DC567F338D9}"/>
          </ac:spMkLst>
        </pc:spChg>
      </pc:sldChg>
      <pc:sldChg chg="modSp">
        <pc:chgData name="Pedro Miguel Braga Moreira" userId="S::a82364@uminho.pt::ee092103-7567-4d66-9e20-2bfadf241926" providerId="AD" clId="Web-{88008A4E-35E8-D1CA-6366-3DAF6610AB5F}" dt="2019-01-28T23:29:06.419" v="263" actId="20577"/>
        <pc:sldMkLst>
          <pc:docMk/>
          <pc:sldMk cId="1909308370" sldId="275"/>
        </pc:sldMkLst>
        <pc:spChg chg="mod">
          <ac:chgData name="Pedro Miguel Braga Moreira" userId="S::a82364@uminho.pt::ee092103-7567-4d66-9e20-2bfadf241926" providerId="AD" clId="Web-{88008A4E-35E8-D1CA-6366-3DAF6610AB5F}" dt="2019-01-28T23:29:06.419" v="263" actId="20577"/>
          <ac:spMkLst>
            <pc:docMk/>
            <pc:sldMk cId="1909308370" sldId="275"/>
            <ac:spMk id="3" creationId="{3D34AD11-AC29-4077-ABE5-4C7137D66577}"/>
          </ac:spMkLst>
        </pc:spChg>
      </pc:sldChg>
      <pc:sldChg chg="modSp">
        <pc:chgData name="Pedro Miguel Braga Moreira" userId="S::a82364@uminho.pt::ee092103-7567-4d66-9e20-2bfadf241926" providerId="AD" clId="Web-{88008A4E-35E8-D1CA-6366-3DAF6610AB5F}" dt="2019-01-28T23:17:42.215" v="173"/>
        <pc:sldMkLst>
          <pc:docMk/>
          <pc:sldMk cId="875119059" sldId="278"/>
        </pc:sldMkLst>
        <pc:spChg chg="mod">
          <ac:chgData name="Pedro Miguel Braga Moreira" userId="S::a82364@uminho.pt::ee092103-7567-4d66-9e20-2bfadf241926" providerId="AD" clId="Web-{88008A4E-35E8-D1CA-6366-3DAF6610AB5F}" dt="2019-01-28T23:17:42.215" v="173"/>
          <ac:spMkLst>
            <pc:docMk/>
            <pc:sldMk cId="875119059" sldId="278"/>
            <ac:spMk id="3" creationId="{0482767C-8ADA-4C24-99AE-AA064EFF6CF3}"/>
          </ac:spMkLst>
        </pc:spChg>
      </pc:sldChg>
      <pc:sldChg chg="modSp modTransition">
        <pc:chgData name="Pedro Miguel Braga Moreira" userId="S::a82364@uminho.pt::ee092103-7567-4d66-9e20-2bfadf241926" providerId="AD" clId="Web-{88008A4E-35E8-D1CA-6366-3DAF6610AB5F}" dt="2019-01-29T00:05:40.701" v="355"/>
        <pc:sldMkLst>
          <pc:docMk/>
          <pc:sldMk cId="3297780842" sldId="280"/>
        </pc:sldMkLst>
        <pc:spChg chg="mod">
          <ac:chgData name="Pedro Miguel Braga Moreira" userId="S::a82364@uminho.pt::ee092103-7567-4d66-9e20-2bfadf241926" providerId="AD" clId="Web-{88008A4E-35E8-D1CA-6366-3DAF6610AB5F}" dt="2019-01-28T23:42:53.451" v="349" actId="20577"/>
          <ac:spMkLst>
            <pc:docMk/>
            <pc:sldMk cId="3297780842" sldId="280"/>
            <ac:spMk id="2" creationId="{5633BC25-767B-4FB3-962E-FFC18999F923}"/>
          </ac:spMkLst>
        </pc:spChg>
      </pc:sldChg>
      <pc:sldChg chg="modSp">
        <pc:chgData name="Pedro Miguel Braga Moreira" userId="S::a82364@uminho.pt::ee092103-7567-4d66-9e20-2bfadf241926" providerId="AD" clId="Web-{88008A4E-35E8-D1CA-6366-3DAF6610AB5F}" dt="2019-01-29T00:11:10.983" v="362" actId="20577"/>
        <pc:sldMkLst>
          <pc:docMk/>
          <pc:sldMk cId="4140542205" sldId="284"/>
        </pc:sldMkLst>
        <pc:spChg chg="mod">
          <ac:chgData name="Pedro Miguel Braga Moreira" userId="S::a82364@uminho.pt::ee092103-7567-4d66-9e20-2bfadf241926" providerId="AD" clId="Web-{88008A4E-35E8-D1CA-6366-3DAF6610AB5F}" dt="2019-01-29T00:11:10.983" v="362" actId="20577"/>
          <ac:spMkLst>
            <pc:docMk/>
            <pc:sldMk cId="4140542205" sldId="284"/>
            <ac:spMk id="15" creationId="{145743AD-13BD-46CF-95C0-26FD190AA661}"/>
          </ac:spMkLst>
        </pc:spChg>
      </pc:sldChg>
      <pc:sldChg chg="modSp">
        <pc:chgData name="Pedro Miguel Braga Moreira" userId="S::a82364@uminho.pt::ee092103-7567-4d66-9e20-2bfadf241926" providerId="AD" clId="Web-{88008A4E-35E8-D1CA-6366-3DAF6610AB5F}" dt="2019-01-28T23:23:18.058" v="237" actId="20577"/>
        <pc:sldMkLst>
          <pc:docMk/>
          <pc:sldMk cId="2638137437" sldId="287"/>
        </pc:sldMkLst>
        <pc:spChg chg="mod">
          <ac:chgData name="Pedro Miguel Braga Moreira" userId="S::a82364@uminho.pt::ee092103-7567-4d66-9e20-2bfadf241926" providerId="AD" clId="Web-{88008A4E-35E8-D1CA-6366-3DAF6610AB5F}" dt="2019-01-28T23:22:53.776" v="177" actId="1076"/>
          <ac:spMkLst>
            <pc:docMk/>
            <pc:sldMk cId="2638137437" sldId="287"/>
            <ac:spMk id="2" creationId="{EACC5D21-000F-4E21-868E-F58922184646}"/>
          </ac:spMkLst>
        </pc:spChg>
        <pc:spChg chg="mod">
          <ac:chgData name="Pedro Miguel Braga Moreira" userId="S::a82364@uminho.pt::ee092103-7567-4d66-9e20-2bfadf241926" providerId="AD" clId="Web-{88008A4E-35E8-D1CA-6366-3DAF6610AB5F}" dt="2019-01-28T23:23:17.901" v="226" actId="20577"/>
          <ac:spMkLst>
            <pc:docMk/>
            <pc:sldMk cId="2638137437" sldId="287"/>
            <ac:spMk id="5" creationId="{3BCAEE3C-B4BF-461F-9797-02C3011F0CF0}"/>
          </ac:spMkLst>
        </pc:spChg>
        <pc:spChg chg="mod">
          <ac:chgData name="Pedro Miguel Braga Moreira" userId="S::a82364@uminho.pt::ee092103-7567-4d66-9e20-2bfadf241926" providerId="AD" clId="Web-{88008A4E-35E8-D1CA-6366-3DAF6610AB5F}" dt="2019-01-28T23:23:17.917" v="227" actId="20577"/>
          <ac:spMkLst>
            <pc:docMk/>
            <pc:sldMk cId="2638137437" sldId="287"/>
            <ac:spMk id="6" creationId="{2C03A411-6ED5-4FBB-963D-3A70A214CF12}"/>
          </ac:spMkLst>
        </pc:spChg>
        <pc:spChg chg="mod">
          <ac:chgData name="Pedro Miguel Braga Moreira" userId="S::a82364@uminho.pt::ee092103-7567-4d66-9e20-2bfadf241926" providerId="AD" clId="Web-{88008A4E-35E8-D1CA-6366-3DAF6610AB5F}" dt="2019-01-28T23:23:17.933" v="228" actId="20577"/>
          <ac:spMkLst>
            <pc:docMk/>
            <pc:sldMk cId="2638137437" sldId="287"/>
            <ac:spMk id="7" creationId="{280E8B64-5385-45C8-84D4-228F824D142D}"/>
          </ac:spMkLst>
        </pc:spChg>
        <pc:spChg chg="mod">
          <ac:chgData name="Pedro Miguel Braga Moreira" userId="S::a82364@uminho.pt::ee092103-7567-4d66-9e20-2bfadf241926" providerId="AD" clId="Web-{88008A4E-35E8-D1CA-6366-3DAF6610AB5F}" dt="2019-01-28T23:23:17.948" v="229" actId="20577"/>
          <ac:spMkLst>
            <pc:docMk/>
            <pc:sldMk cId="2638137437" sldId="287"/>
            <ac:spMk id="10" creationId="{F0D2FE16-0492-465B-8068-342FCE7B9BEF}"/>
          </ac:spMkLst>
        </pc:spChg>
        <pc:spChg chg="mod">
          <ac:chgData name="Pedro Miguel Braga Moreira" userId="S::a82364@uminho.pt::ee092103-7567-4d66-9e20-2bfadf241926" providerId="AD" clId="Web-{88008A4E-35E8-D1CA-6366-3DAF6610AB5F}" dt="2019-01-28T23:23:17.964" v="230" actId="20577"/>
          <ac:spMkLst>
            <pc:docMk/>
            <pc:sldMk cId="2638137437" sldId="287"/>
            <ac:spMk id="11" creationId="{7418D8C3-C807-478E-8105-E8B00A815B56}"/>
          </ac:spMkLst>
        </pc:spChg>
        <pc:spChg chg="mod">
          <ac:chgData name="Pedro Miguel Braga Moreira" userId="S::a82364@uminho.pt::ee092103-7567-4d66-9e20-2bfadf241926" providerId="AD" clId="Web-{88008A4E-35E8-D1CA-6366-3DAF6610AB5F}" dt="2019-01-28T23:23:17.980" v="231" actId="20577"/>
          <ac:spMkLst>
            <pc:docMk/>
            <pc:sldMk cId="2638137437" sldId="287"/>
            <ac:spMk id="12" creationId="{E5DBB9F5-9CC1-4DB4-9F2C-AF6F8C3FB06E}"/>
          </ac:spMkLst>
        </pc:spChg>
        <pc:spChg chg="mod">
          <ac:chgData name="Pedro Miguel Braga Moreira" userId="S::a82364@uminho.pt::ee092103-7567-4d66-9e20-2bfadf241926" providerId="AD" clId="Web-{88008A4E-35E8-D1CA-6366-3DAF6610AB5F}" dt="2019-01-28T23:23:17.995" v="232" actId="20577"/>
          <ac:spMkLst>
            <pc:docMk/>
            <pc:sldMk cId="2638137437" sldId="287"/>
            <ac:spMk id="13" creationId="{0D50A633-6657-4797-B418-4CFF11E9248D}"/>
          </ac:spMkLst>
        </pc:spChg>
        <pc:spChg chg="mod">
          <ac:chgData name="Pedro Miguel Braga Moreira" userId="S::a82364@uminho.pt::ee092103-7567-4d66-9e20-2bfadf241926" providerId="AD" clId="Web-{88008A4E-35E8-D1CA-6366-3DAF6610AB5F}" dt="2019-01-28T23:23:18.011" v="233" actId="20577"/>
          <ac:spMkLst>
            <pc:docMk/>
            <pc:sldMk cId="2638137437" sldId="287"/>
            <ac:spMk id="14" creationId="{58407CD9-AD46-434A-84E9-7A5977E3FC1D}"/>
          </ac:spMkLst>
        </pc:spChg>
        <pc:spChg chg="mod">
          <ac:chgData name="Pedro Miguel Braga Moreira" userId="S::a82364@uminho.pt::ee092103-7567-4d66-9e20-2bfadf241926" providerId="AD" clId="Web-{88008A4E-35E8-D1CA-6366-3DAF6610AB5F}" dt="2019-01-28T23:23:18.011" v="234" actId="20577"/>
          <ac:spMkLst>
            <pc:docMk/>
            <pc:sldMk cId="2638137437" sldId="287"/>
            <ac:spMk id="15" creationId="{39C7F5B5-D1B2-414C-B13B-D91399CC2D36}"/>
          </ac:spMkLst>
        </pc:spChg>
        <pc:spChg chg="mod">
          <ac:chgData name="Pedro Miguel Braga Moreira" userId="S::a82364@uminho.pt::ee092103-7567-4d66-9e20-2bfadf241926" providerId="AD" clId="Web-{88008A4E-35E8-D1CA-6366-3DAF6610AB5F}" dt="2019-01-28T23:23:18.026" v="235" actId="20577"/>
          <ac:spMkLst>
            <pc:docMk/>
            <pc:sldMk cId="2638137437" sldId="287"/>
            <ac:spMk id="16" creationId="{63BABE0C-DA35-44B3-BF1F-DBE2AA8EC8BF}"/>
          </ac:spMkLst>
        </pc:spChg>
        <pc:spChg chg="mod">
          <ac:chgData name="Pedro Miguel Braga Moreira" userId="S::a82364@uminho.pt::ee092103-7567-4d66-9e20-2bfadf241926" providerId="AD" clId="Web-{88008A4E-35E8-D1CA-6366-3DAF6610AB5F}" dt="2019-01-28T23:23:18.042" v="236" actId="20577"/>
          <ac:spMkLst>
            <pc:docMk/>
            <pc:sldMk cId="2638137437" sldId="287"/>
            <ac:spMk id="17" creationId="{1CB0E30B-E61F-4633-BB6D-F0852E791EE4}"/>
          </ac:spMkLst>
        </pc:spChg>
        <pc:spChg chg="mod">
          <ac:chgData name="Pedro Miguel Braga Moreira" userId="S::a82364@uminho.pt::ee092103-7567-4d66-9e20-2bfadf241926" providerId="AD" clId="Web-{88008A4E-35E8-D1CA-6366-3DAF6610AB5F}" dt="2019-01-28T23:23:18.058" v="237" actId="20577"/>
          <ac:spMkLst>
            <pc:docMk/>
            <pc:sldMk cId="2638137437" sldId="287"/>
            <ac:spMk id="18" creationId="{8C6476AF-C177-4B5B-8041-739B87579DFB}"/>
          </ac:spMkLst>
        </pc:spChg>
      </pc:sldChg>
      <pc:sldChg chg="modSp">
        <pc:chgData name="Pedro Miguel Braga Moreira" userId="S::a82364@uminho.pt::ee092103-7567-4d66-9e20-2bfadf241926" providerId="AD" clId="Web-{88008A4E-35E8-D1CA-6366-3DAF6610AB5F}" dt="2019-01-28T23:37:23.466" v="318" actId="20577"/>
        <pc:sldMkLst>
          <pc:docMk/>
          <pc:sldMk cId="3714706142" sldId="291"/>
        </pc:sldMkLst>
        <pc:spChg chg="mod">
          <ac:chgData name="Pedro Miguel Braga Moreira" userId="S::a82364@uminho.pt::ee092103-7567-4d66-9e20-2bfadf241926" providerId="AD" clId="Web-{88008A4E-35E8-D1CA-6366-3DAF6610AB5F}" dt="2019-01-28T23:37:23.466" v="318" actId="20577"/>
          <ac:spMkLst>
            <pc:docMk/>
            <pc:sldMk cId="3714706142" sldId="291"/>
            <ac:spMk id="5" creationId="{B972C839-2AC5-4971-A39C-FFCB88445640}"/>
          </ac:spMkLst>
        </pc:spChg>
      </pc:sldChg>
      <pc:sldChg chg="addSp delSp modSp">
        <pc:chgData name="Pedro Miguel Braga Moreira" userId="S::a82364@uminho.pt::ee092103-7567-4d66-9e20-2bfadf241926" providerId="AD" clId="Web-{88008A4E-35E8-D1CA-6366-3DAF6610AB5F}" dt="2019-01-28T23:39:21.403" v="331" actId="20577"/>
        <pc:sldMkLst>
          <pc:docMk/>
          <pc:sldMk cId="1827340082" sldId="293"/>
        </pc:sldMkLst>
        <pc:spChg chg="mod">
          <ac:chgData name="Pedro Miguel Braga Moreira" userId="S::a82364@uminho.pt::ee092103-7567-4d66-9e20-2bfadf241926" providerId="AD" clId="Web-{88008A4E-35E8-D1CA-6366-3DAF6610AB5F}" dt="2019-01-28T23:39:21.403" v="331" actId="20577"/>
          <ac:spMkLst>
            <pc:docMk/>
            <pc:sldMk cId="1827340082" sldId="293"/>
            <ac:spMk id="2" creationId="{85B6599D-857A-47C0-A33D-E68C27A432CF}"/>
          </ac:spMkLst>
        </pc:spChg>
        <pc:picChg chg="add del mod">
          <ac:chgData name="Pedro Miguel Braga Moreira" userId="S::a82364@uminho.pt::ee092103-7567-4d66-9e20-2bfadf241926" providerId="AD" clId="Web-{88008A4E-35E8-D1CA-6366-3DAF6610AB5F}" dt="2019-01-28T23:38:49.606" v="323"/>
          <ac:picMkLst>
            <pc:docMk/>
            <pc:sldMk cId="1827340082" sldId="293"/>
            <ac:picMk id="3" creationId="{3A1A94F9-BFA5-4464-B9BA-695D2CCAFD2F}"/>
          </ac:picMkLst>
        </pc:picChg>
        <pc:picChg chg="add mod">
          <ac:chgData name="Pedro Miguel Braga Moreira" userId="S::a82364@uminho.pt::ee092103-7567-4d66-9e20-2bfadf241926" providerId="AD" clId="Web-{88008A4E-35E8-D1CA-6366-3DAF6610AB5F}" dt="2019-01-28T23:39:17.200" v="330" actId="1076"/>
          <ac:picMkLst>
            <pc:docMk/>
            <pc:sldMk cId="1827340082" sldId="293"/>
            <ac:picMk id="6" creationId="{1E9F4F88-E9B1-4072-8551-CF5E9374E9A3}"/>
          </ac:picMkLst>
        </pc:picChg>
      </pc:sldChg>
      <pc:sldChg chg="modSp">
        <pc:chgData name="Pedro Miguel Braga Moreira" userId="S::a82364@uminho.pt::ee092103-7567-4d66-9e20-2bfadf241926" providerId="AD" clId="Web-{88008A4E-35E8-D1CA-6366-3DAF6610AB5F}" dt="2019-01-28T23:33:17.451" v="287" actId="20577"/>
        <pc:sldMkLst>
          <pc:docMk/>
          <pc:sldMk cId="1584156084" sldId="294"/>
        </pc:sldMkLst>
        <pc:spChg chg="mod">
          <ac:chgData name="Pedro Miguel Braga Moreira" userId="S::a82364@uminho.pt::ee092103-7567-4d66-9e20-2bfadf241926" providerId="AD" clId="Web-{88008A4E-35E8-D1CA-6366-3DAF6610AB5F}" dt="2019-01-28T23:33:17.451" v="287" actId="20577"/>
          <ac:spMkLst>
            <pc:docMk/>
            <pc:sldMk cId="1584156084" sldId="294"/>
            <ac:spMk id="2" creationId="{97FCFF24-6154-44A8-9CC9-B118645961CD}"/>
          </ac:spMkLst>
        </pc:spChg>
        <pc:spChg chg="mod">
          <ac:chgData name="Pedro Miguel Braga Moreira" userId="S::a82364@uminho.pt::ee092103-7567-4d66-9e20-2bfadf241926" providerId="AD" clId="Web-{88008A4E-35E8-D1CA-6366-3DAF6610AB5F}" dt="2019-01-28T23:31:55.529" v="268" actId="14100"/>
          <ac:spMkLst>
            <pc:docMk/>
            <pc:sldMk cId="1584156084" sldId="294"/>
            <ac:spMk id="24" creationId="{0A3EAB73-0927-4A1F-8F64-FF513BBDB04E}"/>
          </ac:spMkLst>
        </pc:spChg>
      </pc:sldChg>
      <pc:sldChg chg="modSp">
        <pc:chgData name="Pedro Miguel Braga Moreira" userId="S::a82364@uminho.pt::ee092103-7567-4d66-9e20-2bfadf241926" providerId="AD" clId="Web-{88008A4E-35E8-D1CA-6366-3DAF6610AB5F}" dt="2019-01-28T23:46:08.294" v="352" actId="20577"/>
        <pc:sldMkLst>
          <pc:docMk/>
          <pc:sldMk cId="1364745096" sldId="295"/>
        </pc:sldMkLst>
        <pc:spChg chg="mod">
          <ac:chgData name="Pedro Miguel Braga Moreira" userId="S::a82364@uminho.pt::ee092103-7567-4d66-9e20-2bfadf241926" providerId="AD" clId="Web-{88008A4E-35E8-D1CA-6366-3DAF6610AB5F}" dt="2019-01-28T23:46:08.294" v="352" actId="20577"/>
          <ac:spMkLst>
            <pc:docMk/>
            <pc:sldMk cId="1364745096" sldId="295"/>
            <ac:spMk id="2" creationId="{97FCFF24-6154-44A8-9CC9-B118645961CD}"/>
          </ac:spMkLst>
        </pc:spChg>
      </pc:sldChg>
      <pc:sldChg chg="addSp delSp modSp add del replId">
        <pc:chgData name="Pedro Miguel Braga Moreira" userId="S::a82364@uminho.pt::ee092103-7567-4d66-9e20-2bfadf241926" providerId="AD" clId="Web-{88008A4E-35E8-D1CA-6366-3DAF6610AB5F}" dt="2019-01-28T22:44:32.921" v="27"/>
        <pc:sldMkLst>
          <pc:docMk/>
          <pc:sldMk cId="2524058404" sldId="295"/>
        </pc:sldMkLst>
        <pc:spChg chg="add del">
          <ac:chgData name="Pedro Miguel Braga Moreira" userId="S::a82364@uminho.pt::ee092103-7567-4d66-9e20-2bfadf241926" providerId="AD" clId="Web-{88008A4E-35E8-D1CA-6366-3DAF6610AB5F}" dt="2019-01-28T22:44:30.718" v="26"/>
          <ac:spMkLst>
            <pc:docMk/>
            <pc:sldMk cId="2524058404" sldId="295"/>
            <ac:spMk id="5" creationId="{B972C839-2AC5-4971-A39C-FFCB88445640}"/>
          </ac:spMkLst>
        </pc:spChg>
        <pc:spChg chg="add del mod">
          <ac:chgData name="Pedro Miguel Braga Moreira" userId="S::a82364@uminho.pt::ee092103-7567-4d66-9e20-2bfadf241926" providerId="AD" clId="Web-{88008A4E-35E8-D1CA-6366-3DAF6610AB5F}" dt="2019-01-28T22:44:30.718" v="26"/>
          <ac:spMkLst>
            <pc:docMk/>
            <pc:sldMk cId="2524058404" sldId="295"/>
            <ac:spMk id="7" creationId="{7AC89172-92BC-4F3D-A393-67CBBF22DAE4}"/>
          </ac:spMkLst>
        </pc:spChg>
        <pc:picChg chg="add del mod">
          <ac:chgData name="Pedro Miguel Braga Moreira" userId="S::a82364@uminho.pt::ee092103-7567-4d66-9e20-2bfadf241926" providerId="AD" clId="Web-{88008A4E-35E8-D1CA-6366-3DAF6610AB5F}" dt="2019-01-28T22:43:21.077" v="10"/>
          <ac:picMkLst>
            <pc:docMk/>
            <pc:sldMk cId="2524058404" sldId="295"/>
            <ac:picMk id="8" creationId="{F1B5108C-2112-4E76-B34B-D430A0707CC8}"/>
          </ac:picMkLst>
        </pc:picChg>
        <pc:picChg chg="add del mod">
          <ac:chgData name="Pedro Miguel Braga Moreira" userId="S::a82364@uminho.pt::ee092103-7567-4d66-9e20-2bfadf241926" providerId="AD" clId="Web-{88008A4E-35E8-D1CA-6366-3DAF6610AB5F}" dt="2019-01-28T22:44:27.374" v="24"/>
          <ac:picMkLst>
            <pc:docMk/>
            <pc:sldMk cId="2524058404" sldId="295"/>
            <ac:picMk id="10" creationId="{7793B7F1-2AC9-4079-864C-4BC1A1AA0CCB}"/>
          </ac:picMkLst>
        </pc:picChg>
        <pc:picChg chg="add del mod">
          <ac:chgData name="Pedro Miguel Braga Moreira" userId="S::a82364@uminho.pt::ee092103-7567-4d66-9e20-2bfadf241926" providerId="AD" clId="Web-{88008A4E-35E8-D1CA-6366-3DAF6610AB5F}" dt="2019-01-28T22:44:24.421" v="21"/>
          <ac:picMkLst>
            <pc:docMk/>
            <pc:sldMk cId="2524058404" sldId="295"/>
            <ac:picMk id="12" creationId="{9E053231-3717-49EF-9521-2B2EAE6F634A}"/>
          </ac:picMkLst>
        </pc:picChg>
      </pc:sldChg>
      <pc:sldChg chg="modSp">
        <pc:chgData name="Pedro Miguel Braga Moreira" userId="S::a82364@uminho.pt::ee092103-7567-4d66-9e20-2bfadf241926" providerId="AD" clId="Web-{88008A4E-35E8-D1CA-6366-3DAF6610AB5F}" dt="2019-01-28T23:33:31.810" v="297" actId="20577"/>
        <pc:sldMkLst>
          <pc:docMk/>
          <pc:sldMk cId="2182230038" sldId="296"/>
        </pc:sldMkLst>
        <pc:spChg chg="mod">
          <ac:chgData name="Pedro Miguel Braga Moreira" userId="S::a82364@uminho.pt::ee092103-7567-4d66-9e20-2bfadf241926" providerId="AD" clId="Web-{88008A4E-35E8-D1CA-6366-3DAF6610AB5F}" dt="2019-01-28T23:33:31.810" v="297" actId="20577"/>
          <ac:spMkLst>
            <pc:docMk/>
            <pc:sldMk cId="2182230038" sldId="296"/>
            <ac:spMk id="2" creationId="{97FCFF24-6154-44A8-9CC9-B118645961CD}"/>
          </ac:spMkLst>
        </pc:spChg>
      </pc:sldChg>
    </pc:docChg>
  </pc:docChgLst>
  <pc:docChgLst>
    <pc:chgData name="Henrique Manuel Palmeira Pereira" userId="S::a80261@uminho.pt::9e689dd1-d483-44f9-b0ad-11515d2cdc70" providerId="AD" clId="Web-{523DB737-FC7B-452F-96BB-2D18D7C238D6}"/>
    <pc:docChg chg="modSld">
      <pc:chgData name="Henrique Manuel Palmeira Pereira" userId="S::a80261@uminho.pt::9e689dd1-d483-44f9-b0ad-11515d2cdc70" providerId="AD" clId="Web-{523DB737-FC7B-452F-96BB-2D18D7C238D6}" dt="2019-01-28T15:41:45.440" v="16" actId="20577"/>
      <pc:docMkLst>
        <pc:docMk/>
      </pc:docMkLst>
      <pc:sldChg chg="modSp">
        <pc:chgData name="Henrique Manuel Palmeira Pereira" userId="S::a80261@uminho.pt::9e689dd1-d483-44f9-b0ad-11515d2cdc70" providerId="AD" clId="Web-{523DB737-FC7B-452F-96BB-2D18D7C238D6}" dt="2019-01-28T15:40:01.768" v="0" actId="20577"/>
        <pc:sldMkLst>
          <pc:docMk/>
          <pc:sldMk cId="3663844286" sldId="256"/>
        </pc:sldMkLst>
        <pc:spChg chg="mod">
          <ac:chgData name="Henrique Manuel Palmeira Pereira" userId="S::a80261@uminho.pt::9e689dd1-d483-44f9-b0ad-11515d2cdc70" providerId="AD" clId="Web-{523DB737-FC7B-452F-96BB-2D18D7C238D6}" dt="2019-01-28T15:40:01.768" v="0" actId="20577"/>
          <ac:spMkLst>
            <pc:docMk/>
            <pc:sldMk cId="3663844286" sldId="256"/>
            <ac:spMk id="2" creationId="{DABB3167-CC5E-4863-82F1-C1DCB1C2E919}"/>
          </ac:spMkLst>
        </pc:spChg>
      </pc:sldChg>
      <pc:sldChg chg="modSp">
        <pc:chgData name="Henrique Manuel Palmeira Pereira" userId="S::a80261@uminho.pt::9e689dd1-d483-44f9-b0ad-11515d2cdc70" providerId="AD" clId="Web-{523DB737-FC7B-452F-96BB-2D18D7C238D6}" dt="2019-01-28T15:41:36.330" v="10" actId="20577"/>
        <pc:sldMkLst>
          <pc:docMk/>
          <pc:sldMk cId="2054239661" sldId="265"/>
        </pc:sldMkLst>
        <pc:spChg chg="mod">
          <ac:chgData name="Henrique Manuel Palmeira Pereira" userId="S::a80261@uminho.pt::9e689dd1-d483-44f9-b0ad-11515d2cdc70" providerId="AD" clId="Web-{523DB737-FC7B-452F-96BB-2D18D7C238D6}" dt="2019-01-28T15:41:36.330" v="10" actId="20577"/>
          <ac:spMkLst>
            <pc:docMk/>
            <pc:sldMk cId="2054239661" sldId="265"/>
            <ac:spMk id="2" creationId="{D4DAD8A5-9D87-416A-8E4A-D5D4180D79B9}"/>
          </ac:spMkLst>
        </pc:spChg>
      </pc:sldChg>
      <pc:sldChg chg="delSp delAnim">
        <pc:chgData name="Henrique Manuel Palmeira Pereira" userId="S::a80261@uminho.pt::9e689dd1-d483-44f9-b0ad-11515d2cdc70" providerId="AD" clId="Web-{523DB737-FC7B-452F-96BB-2D18D7C238D6}" dt="2019-01-28T15:40:21.971" v="3"/>
        <pc:sldMkLst>
          <pc:docMk/>
          <pc:sldMk cId="1799813603" sldId="270"/>
        </pc:sldMkLst>
        <pc:picChg chg="del">
          <ac:chgData name="Henrique Manuel Palmeira Pereira" userId="S::a80261@uminho.pt::9e689dd1-d483-44f9-b0ad-11515d2cdc70" providerId="AD" clId="Web-{523DB737-FC7B-452F-96BB-2D18D7C238D6}" dt="2019-01-28T15:40:21.971" v="3"/>
          <ac:picMkLst>
            <pc:docMk/>
            <pc:sldMk cId="1799813603" sldId="270"/>
            <ac:picMk id="8" creationId="{16ECB1F1-2E68-4BC5-B406-9B4F5CC42259}"/>
          </ac:picMkLst>
        </pc:picChg>
      </pc:sldChg>
      <pc:sldChg chg="modSp">
        <pc:chgData name="Henrique Manuel Palmeira Pereira" userId="S::a80261@uminho.pt::9e689dd1-d483-44f9-b0ad-11515d2cdc70" providerId="AD" clId="Web-{523DB737-FC7B-452F-96BB-2D18D7C238D6}" dt="2019-01-28T15:41:44.315" v="14" actId="20577"/>
        <pc:sldMkLst>
          <pc:docMk/>
          <pc:sldMk cId="2294688471" sldId="274"/>
        </pc:sldMkLst>
        <pc:spChg chg="mod">
          <ac:chgData name="Henrique Manuel Palmeira Pereira" userId="S::a80261@uminho.pt::9e689dd1-d483-44f9-b0ad-11515d2cdc70" providerId="AD" clId="Web-{523DB737-FC7B-452F-96BB-2D18D7C238D6}" dt="2019-01-28T15:41:44.315" v="14" actId="20577"/>
          <ac:spMkLst>
            <pc:docMk/>
            <pc:sldMk cId="2294688471" sldId="274"/>
            <ac:spMk id="3" creationId="{F2DF899B-C4A4-4545-ADAE-3DC567F338D9}"/>
          </ac:spMkLst>
        </pc:spChg>
      </pc:sldChg>
    </pc:docChg>
  </pc:docChgLst>
  <pc:docChgLst>
    <pc:chgData name="Pedro Miguel Moreira Ferreira" userId="S::a81135@uminho.pt::fab144fd-c228-4fdf-80cc-f1b9e940fb8a" providerId="AD" clId="Web-{AB32BEF8-F923-AD3A-8D84-6E04E7EF1329}"/>
    <pc:docChg chg="addSld modSld">
      <pc:chgData name="Pedro Miguel Moreira Ferreira" userId="S::a81135@uminho.pt::fab144fd-c228-4fdf-80cc-f1b9e940fb8a" providerId="AD" clId="Web-{AB32BEF8-F923-AD3A-8D84-6E04E7EF1329}" dt="2019-01-28T16:10:48.554" v="143" actId="20577"/>
      <pc:docMkLst>
        <pc:docMk/>
      </pc:docMkLst>
      <pc:sldChg chg="modSp">
        <pc:chgData name="Pedro Miguel Moreira Ferreira" userId="S::a81135@uminho.pt::fab144fd-c228-4fdf-80cc-f1b9e940fb8a" providerId="AD" clId="Web-{AB32BEF8-F923-AD3A-8D84-6E04E7EF1329}" dt="2019-01-28T15:44:50.135" v="65" actId="20577"/>
        <pc:sldMkLst>
          <pc:docMk/>
          <pc:sldMk cId="3059106310" sldId="257"/>
        </pc:sldMkLst>
        <pc:spChg chg="mod">
          <ac:chgData name="Pedro Miguel Moreira Ferreira" userId="S::a81135@uminho.pt::fab144fd-c228-4fdf-80cc-f1b9e940fb8a" providerId="AD" clId="Web-{AB32BEF8-F923-AD3A-8D84-6E04E7EF1329}" dt="2019-01-28T15:44:50.135" v="65" actId="20577"/>
          <ac:spMkLst>
            <pc:docMk/>
            <pc:sldMk cId="3059106310" sldId="257"/>
            <ac:spMk id="2" creationId="{7BBA6EFE-2B07-4226-A408-C177C34FC6EE}"/>
          </ac:spMkLst>
        </pc:spChg>
        <pc:spChg chg="mod">
          <ac:chgData name="Pedro Miguel Moreira Ferreira" userId="S::a81135@uminho.pt::fab144fd-c228-4fdf-80cc-f1b9e940fb8a" providerId="AD" clId="Web-{AB32BEF8-F923-AD3A-8D84-6E04E7EF1329}" dt="2019-01-28T15:44:29.291" v="16" actId="20577"/>
          <ac:spMkLst>
            <pc:docMk/>
            <pc:sldMk cId="3059106310" sldId="257"/>
            <ac:spMk id="3" creationId="{3D34AD11-AC29-4077-ABE5-4C7137D66577}"/>
          </ac:spMkLst>
        </pc:spChg>
      </pc:sldChg>
      <pc:sldChg chg="modSp">
        <pc:chgData name="Pedro Miguel Moreira Ferreira" userId="S::a81135@uminho.pt::fab144fd-c228-4fdf-80cc-f1b9e940fb8a" providerId="AD" clId="Web-{AB32BEF8-F923-AD3A-8D84-6E04E7EF1329}" dt="2019-01-28T15:44:37.854" v="40" actId="20577"/>
        <pc:sldMkLst>
          <pc:docMk/>
          <pc:sldMk cId="2294688471" sldId="274"/>
        </pc:sldMkLst>
        <pc:spChg chg="mod">
          <ac:chgData name="Pedro Miguel Moreira Ferreira" userId="S::a81135@uminho.pt::fab144fd-c228-4fdf-80cc-f1b9e940fb8a" providerId="AD" clId="Web-{AB32BEF8-F923-AD3A-8D84-6E04E7EF1329}" dt="2019-01-28T15:44:37.854" v="40" actId="20577"/>
          <ac:spMkLst>
            <pc:docMk/>
            <pc:sldMk cId="2294688471" sldId="274"/>
            <ac:spMk id="2" creationId="{8D26F3D5-1B7B-4087-BFAA-C2AA739DCC65}"/>
          </ac:spMkLst>
        </pc:spChg>
        <pc:spChg chg="mod">
          <ac:chgData name="Pedro Miguel Moreira Ferreira" userId="S::a81135@uminho.pt::fab144fd-c228-4fdf-80cc-f1b9e940fb8a" providerId="AD" clId="Web-{AB32BEF8-F923-AD3A-8D84-6E04E7EF1329}" dt="2019-01-28T15:43:59.916" v="10" actId="20577"/>
          <ac:spMkLst>
            <pc:docMk/>
            <pc:sldMk cId="2294688471" sldId="274"/>
            <ac:spMk id="3" creationId="{F2DF899B-C4A4-4545-ADAE-3DC567F338D9}"/>
          </ac:spMkLst>
        </pc:spChg>
      </pc:sldChg>
      <pc:sldChg chg="modSp">
        <pc:chgData name="Pedro Miguel Moreira Ferreira" userId="S::a81135@uminho.pt::fab144fd-c228-4fdf-80cc-f1b9e940fb8a" providerId="AD" clId="Web-{AB32BEF8-F923-AD3A-8D84-6E04E7EF1329}" dt="2019-01-28T15:46:10.947" v="107" actId="20577"/>
        <pc:sldMkLst>
          <pc:docMk/>
          <pc:sldMk cId="1909308370" sldId="275"/>
        </pc:sldMkLst>
        <pc:spChg chg="mod">
          <ac:chgData name="Pedro Miguel Moreira Ferreira" userId="S::a81135@uminho.pt::fab144fd-c228-4fdf-80cc-f1b9e940fb8a" providerId="AD" clId="Web-{AB32BEF8-F923-AD3A-8D84-6E04E7EF1329}" dt="2019-01-28T15:45:37.885" v="85" actId="20577"/>
          <ac:spMkLst>
            <pc:docMk/>
            <pc:sldMk cId="1909308370" sldId="275"/>
            <ac:spMk id="2" creationId="{7BBA6EFE-2B07-4226-A408-C177C34FC6EE}"/>
          </ac:spMkLst>
        </pc:spChg>
        <pc:spChg chg="mod">
          <ac:chgData name="Pedro Miguel Moreira Ferreira" userId="S::a81135@uminho.pt::fab144fd-c228-4fdf-80cc-f1b9e940fb8a" providerId="AD" clId="Web-{AB32BEF8-F923-AD3A-8D84-6E04E7EF1329}" dt="2019-01-28T15:46:10.947" v="107" actId="20577"/>
          <ac:spMkLst>
            <pc:docMk/>
            <pc:sldMk cId="1909308370" sldId="275"/>
            <ac:spMk id="3" creationId="{3D34AD11-AC29-4077-ABE5-4C7137D66577}"/>
          </ac:spMkLst>
        </pc:spChg>
      </pc:sldChg>
      <pc:sldChg chg="addSp delSp modSp new">
        <pc:chgData name="Pedro Miguel Moreira Ferreira" userId="S::a81135@uminho.pt::fab144fd-c228-4fdf-80cc-f1b9e940fb8a" providerId="AD" clId="Web-{AB32BEF8-F923-AD3A-8D84-6E04E7EF1329}" dt="2019-01-28T16:10:48.538" v="142" actId="20577"/>
        <pc:sldMkLst>
          <pc:docMk/>
          <pc:sldMk cId="1453136932" sldId="283"/>
        </pc:sldMkLst>
        <pc:spChg chg="mod">
          <ac:chgData name="Pedro Miguel Moreira Ferreira" userId="S::a81135@uminho.pt::fab144fd-c228-4fdf-80cc-f1b9e940fb8a" providerId="AD" clId="Web-{AB32BEF8-F923-AD3A-8D84-6E04E7EF1329}" dt="2019-01-28T15:46:27.775" v="132" actId="20577"/>
          <ac:spMkLst>
            <pc:docMk/>
            <pc:sldMk cId="1453136932" sldId="283"/>
            <ac:spMk id="2" creationId="{A3DD5E97-9EB4-45C2-83A4-22932183F3C1}"/>
          </ac:spMkLst>
        </pc:spChg>
        <pc:spChg chg="mod">
          <ac:chgData name="Pedro Miguel Moreira Ferreira" userId="S::a81135@uminho.pt::fab144fd-c228-4fdf-80cc-f1b9e940fb8a" providerId="AD" clId="Web-{AB32BEF8-F923-AD3A-8D84-6E04E7EF1329}" dt="2019-01-28T16:10:48.538" v="142" actId="20577"/>
          <ac:spMkLst>
            <pc:docMk/>
            <pc:sldMk cId="1453136932" sldId="283"/>
            <ac:spMk id="3" creationId="{40B48E58-0030-41C7-BA14-AD784DA11E3F}"/>
          </ac:spMkLst>
        </pc:spChg>
        <pc:spChg chg="add del">
          <ac:chgData name="Pedro Miguel Moreira Ferreira" userId="S::a81135@uminho.pt::fab144fd-c228-4fdf-80cc-f1b9e940fb8a" providerId="AD" clId="Web-{AB32BEF8-F923-AD3A-8D84-6E04E7EF1329}" dt="2019-01-28T15:46:21.603" v="111"/>
          <ac:spMkLst>
            <pc:docMk/>
            <pc:sldMk cId="1453136932" sldId="283"/>
            <ac:spMk id="6" creationId="{1E5161E8-FDC4-469B-8196-E77777C62411}"/>
          </ac:spMkLst>
        </pc:spChg>
        <pc:picChg chg="add">
          <ac:chgData name="Pedro Miguel Moreira Ferreira" userId="S::a81135@uminho.pt::fab144fd-c228-4fdf-80cc-f1b9e940fb8a" providerId="AD" clId="Web-{AB32BEF8-F923-AD3A-8D84-6E04E7EF1329}" dt="2019-01-28T15:46:33.432" v="135"/>
          <ac:picMkLst>
            <pc:docMk/>
            <pc:sldMk cId="1453136932" sldId="283"/>
            <ac:picMk id="8" creationId="{99DC205A-F6A9-4BE1-9CE2-D820917D5C38}"/>
          </ac:picMkLst>
        </pc:picChg>
      </pc:sldChg>
    </pc:docChg>
  </pc:docChgLst>
  <pc:docChgLst>
    <pc:chgData name="Pedro Miguel Braga Moreira" userId="S::a82364@uminho.pt::ee092103-7567-4d66-9e20-2bfadf241926" providerId="AD" clId="Web-{6434FBF2-264E-1047-9D9E-6A65B09D0CF0}"/>
    <pc:docChg chg="modSld">
      <pc:chgData name="Pedro Miguel Braga Moreira" userId="S::a82364@uminho.pt::ee092103-7567-4d66-9e20-2bfadf241926" providerId="AD" clId="Web-{6434FBF2-264E-1047-9D9E-6A65B09D0CF0}" dt="2019-01-28T22:19:39.300" v="1"/>
      <pc:docMkLst>
        <pc:docMk/>
      </pc:docMkLst>
      <pc:sldChg chg="addSp delSp">
        <pc:chgData name="Pedro Miguel Braga Moreira" userId="S::a82364@uminho.pt::ee092103-7567-4d66-9e20-2bfadf241926" providerId="AD" clId="Web-{6434FBF2-264E-1047-9D9E-6A65B09D0CF0}" dt="2019-01-28T22:19:39.300" v="1"/>
        <pc:sldMkLst>
          <pc:docMk/>
          <pc:sldMk cId="2223786090" sldId="266"/>
        </pc:sldMkLst>
        <pc:picChg chg="add del">
          <ac:chgData name="Pedro Miguel Braga Moreira" userId="S::a82364@uminho.pt::ee092103-7567-4d66-9e20-2bfadf241926" providerId="AD" clId="Web-{6434FBF2-264E-1047-9D9E-6A65B09D0CF0}" dt="2019-01-28T22:19:39.300" v="1"/>
          <ac:picMkLst>
            <pc:docMk/>
            <pc:sldMk cId="2223786090" sldId="266"/>
            <ac:picMk id="7" creationId="{0066D9B0-FB97-4BD3-916B-382628061396}"/>
          </ac:picMkLst>
        </pc:picChg>
      </pc:sldChg>
    </pc:docChg>
  </pc:docChgLst>
  <pc:docChgLst>
    <pc:chgData name="Diogo José Cruz Sobral" userId="S::a82523@uminho.pt::d154b311-3a76-497b-95c0-91761bb5278d" providerId="AD" clId="Web-{4BE92225-BF46-FCAA-7AFB-C77988AA721B}"/>
    <pc:docChg chg="addSld modSld">
      <pc:chgData name="Diogo José Cruz Sobral" userId="S::a82523@uminho.pt::d154b311-3a76-497b-95c0-91761bb5278d" providerId="AD" clId="Web-{4BE92225-BF46-FCAA-7AFB-C77988AA721B}" dt="2019-01-28T19:55:32.203" v="431" actId="20577"/>
      <pc:docMkLst>
        <pc:docMk/>
      </pc:docMkLst>
      <pc:sldChg chg="modSp">
        <pc:chgData name="Diogo José Cruz Sobral" userId="S::a82523@uminho.pt::d154b311-3a76-497b-95c0-91761bb5278d" providerId="AD" clId="Web-{4BE92225-BF46-FCAA-7AFB-C77988AA721B}" dt="2019-01-28T19:55:32.188" v="430" actId="20577"/>
        <pc:sldMkLst>
          <pc:docMk/>
          <pc:sldMk cId="1666427715" sldId="289"/>
        </pc:sldMkLst>
        <pc:spChg chg="mod">
          <ac:chgData name="Diogo José Cruz Sobral" userId="S::a82523@uminho.pt::d154b311-3a76-497b-95c0-91761bb5278d" providerId="AD" clId="Web-{4BE92225-BF46-FCAA-7AFB-C77988AA721B}" dt="2019-01-28T19:51:44.360" v="301" actId="14100"/>
          <ac:spMkLst>
            <pc:docMk/>
            <pc:sldMk cId="1666427715" sldId="289"/>
            <ac:spMk id="2" creationId="{79E6EA75-92E3-46AA-84D6-8CCE82F752AD}"/>
          </ac:spMkLst>
        </pc:spChg>
        <pc:spChg chg="mod">
          <ac:chgData name="Diogo José Cruz Sobral" userId="S::a82523@uminho.pt::d154b311-3a76-497b-95c0-91761bb5278d" providerId="AD" clId="Web-{4BE92225-BF46-FCAA-7AFB-C77988AA721B}" dt="2019-01-28T19:55:32.188" v="430" actId="20577"/>
          <ac:spMkLst>
            <pc:docMk/>
            <pc:sldMk cId="1666427715" sldId="289"/>
            <ac:spMk id="5" creationId="{B972C839-2AC5-4971-A39C-FFCB88445640}"/>
          </ac:spMkLst>
        </pc:spChg>
        <pc:picChg chg="mod">
          <ac:chgData name="Diogo José Cruz Sobral" userId="S::a82523@uminho.pt::d154b311-3a76-497b-95c0-91761bb5278d" providerId="AD" clId="Web-{4BE92225-BF46-FCAA-7AFB-C77988AA721B}" dt="2019-01-28T19:51:53.407" v="303" actId="1076"/>
          <ac:picMkLst>
            <pc:docMk/>
            <pc:sldMk cId="1666427715" sldId="289"/>
            <ac:picMk id="6" creationId="{183FEA24-5799-4D5C-8C39-36ED046C738B}"/>
          </ac:picMkLst>
        </pc:picChg>
      </pc:sldChg>
      <pc:sldChg chg="modSp add replId">
        <pc:chgData name="Diogo José Cruz Sobral" userId="S::a82523@uminho.pt::d154b311-3a76-497b-95c0-91761bb5278d" providerId="AD" clId="Web-{4BE92225-BF46-FCAA-7AFB-C77988AA721B}" dt="2019-01-28T19:40:11.659" v="283" actId="20577"/>
        <pc:sldMkLst>
          <pc:docMk/>
          <pc:sldMk cId="3856392312" sldId="292"/>
        </pc:sldMkLst>
        <pc:spChg chg="mod">
          <ac:chgData name="Diogo José Cruz Sobral" userId="S::a82523@uminho.pt::d154b311-3a76-497b-95c0-91761bb5278d" providerId="AD" clId="Web-{4BE92225-BF46-FCAA-7AFB-C77988AA721B}" dt="2019-01-28T19:33:48.363" v="22" actId="20577"/>
          <ac:spMkLst>
            <pc:docMk/>
            <pc:sldMk cId="3856392312" sldId="292"/>
            <ac:spMk id="2" creationId="{79E6EA75-92E3-46AA-84D6-8CCE82F752AD}"/>
          </ac:spMkLst>
        </pc:spChg>
        <pc:spChg chg="mod">
          <ac:chgData name="Diogo José Cruz Sobral" userId="S::a82523@uminho.pt::d154b311-3a76-497b-95c0-91761bb5278d" providerId="AD" clId="Web-{4BE92225-BF46-FCAA-7AFB-C77988AA721B}" dt="2019-01-28T19:40:11.659" v="283" actId="20577"/>
          <ac:spMkLst>
            <pc:docMk/>
            <pc:sldMk cId="3856392312" sldId="292"/>
            <ac:spMk id="5" creationId="{B972C839-2AC5-4971-A39C-FFCB88445640}"/>
          </ac:spMkLst>
        </pc:spChg>
      </pc:sldChg>
    </pc:docChg>
  </pc:docChgLst>
  <pc:docChgLst>
    <pc:chgData name="Pedro Miguel Moreira Ferreira" userId="S::a81135@uminho.pt::fab144fd-c228-4fdf-80cc-f1b9e940fb8a" providerId="AD" clId="Web-{9E2B175E-E9D4-4FAF-AB0D-1859E232A953}"/>
    <pc:docChg chg="modSld">
      <pc:chgData name="Pedro Miguel Moreira Ferreira" userId="S::a81135@uminho.pt::fab144fd-c228-4fdf-80cc-f1b9e940fb8a" providerId="AD" clId="Web-{9E2B175E-E9D4-4FAF-AB0D-1859E232A953}" dt="2019-01-28T14:01:31.011" v="1" actId="1076"/>
      <pc:docMkLst>
        <pc:docMk/>
      </pc:docMkLst>
      <pc:sldChg chg="modSp">
        <pc:chgData name="Pedro Miguel Moreira Ferreira" userId="S::a81135@uminho.pt::fab144fd-c228-4fdf-80cc-f1b9e940fb8a" providerId="AD" clId="Web-{9E2B175E-E9D4-4FAF-AB0D-1859E232A953}" dt="2019-01-28T14:01:31.011" v="1" actId="1076"/>
        <pc:sldMkLst>
          <pc:docMk/>
          <pc:sldMk cId="271358791" sldId="281"/>
        </pc:sldMkLst>
        <pc:picChg chg="mod">
          <ac:chgData name="Pedro Miguel Moreira Ferreira" userId="S::a81135@uminho.pt::fab144fd-c228-4fdf-80cc-f1b9e940fb8a" providerId="AD" clId="Web-{9E2B175E-E9D4-4FAF-AB0D-1859E232A953}" dt="2019-01-28T14:01:31.011" v="1" actId="1076"/>
          <ac:picMkLst>
            <pc:docMk/>
            <pc:sldMk cId="271358791" sldId="281"/>
            <ac:picMk id="5" creationId="{8F3A962B-949B-4E19-AA67-601C31F51905}"/>
          </ac:picMkLst>
        </pc:picChg>
      </pc:sldChg>
    </pc:docChg>
  </pc:docChgLst>
  <pc:docChgLst>
    <pc:chgData name="Diogo José Cruz Sobral" userId="S::a82523@uminho.pt::d154b311-3a76-497b-95c0-91761bb5278d" providerId="AD" clId="Web-{4412CE5D-CC8D-C27C-5B46-296D5604CAD5}"/>
    <pc:docChg chg="modSld">
      <pc:chgData name="Diogo José Cruz Sobral" userId="S::a82523@uminho.pt::d154b311-3a76-497b-95c0-91761bb5278d" providerId="AD" clId="Web-{4412CE5D-CC8D-C27C-5B46-296D5604CAD5}" dt="2019-01-28T17:58:12.646" v="53"/>
      <pc:docMkLst>
        <pc:docMk/>
      </pc:docMkLst>
      <pc:sldChg chg="addSp delSp modSp">
        <pc:chgData name="Diogo José Cruz Sobral" userId="S::a82523@uminho.pt::d154b311-3a76-497b-95c0-91761bb5278d" providerId="AD" clId="Web-{4412CE5D-CC8D-C27C-5B46-296D5604CAD5}" dt="2019-01-28T17:09:41.684" v="20"/>
        <pc:sldMkLst>
          <pc:docMk/>
          <pc:sldMk cId="2223786090" sldId="266"/>
        </pc:sldMkLst>
        <pc:spChg chg="add del mod">
          <ac:chgData name="Diogo José Cruz Sobral" userId="S::a82523@uminho.pt::d154b311-3a76-497b-95c0-91761bb5278d" providerId="AD" clId="Web-{4412CE5D-CC8D-C27C-5B46-296D5604CAD5}" dt="2019-01-28T17:07:55.543" v="13"/>
          <ac:spMkLst>
            <pc:docMk/>
            <pc:sldMk cId="2223786090" sldId="266"/>
            <ac:spMk id="3" creationId="{7537602E-2EA5-4A78-A262-ECBC248EAFEE}"/>
          </ac:spMkLst>
        </pc:spChg>
        <pc:spChg chg="add del mod">
          <ac:chgData name="Diogo José Cruz Sobral" userId="S::a82523@uminho.pt::d154b311-3a76-497b-95c0-91761bb5278d" providerId="AD" clId="Web-{4412CE5D-CC8D-C27C-5B46-296D5604CAD5}" dt="2019-01-28T17:09:41.684" v="20"/>
          <ac:spMkLst>
            <pc:docMk/>
            <pc:sldMk cId="2223786090" sldId="266"/>
            <ac:spMk id="6" creationId="{E5246852-79DA-40AC-82FE-61CD86877BB2}"/>
          </ac:spMkLst>
        </pc:spChg>
      </pc:sldChg>
      <pc:sldChg chg="modSp">
        <pc:chgData name="Diogo José Cruz Sobral" userId="S::a82523@uminho.pt::d154b311-3a76-497b-95c0-91761bb5278d" providerId="AD" clId="Web-{4412CE5D-CC8D-C27C-5B46-296D5604CAD5}" dt="2019-01-28T17:34:50.774" v="21" actId="20577"/>
        <pc:sldMkLst>
          <pc:docMk/>
          <pc:sldMk cId="1769114061" sldId="288"/>
        </pc:sldMkLst>
        <pc:spChg chg="mod">
          <ac:chgData name="Diogo José Cruz Sobral" userId="S::a82523@uminho.pt::d154b311-3a76-497b-95c0-91761bb5278d" providerId="AD" clId="Web-{4412CE5D-CC8D-C27C-5B46-296D5604CAD5}" dt="2019-01-28T17:34:50.774" v="21" actId="20577"/>
          <ac:spMkLst>
            <pc:docMk/>
            <pc:sldMk cId="1769114061" sldId="288"/>
            <ac:spMk id="2" creationId="{79E6EA75-92E3-46AA-84D6-8CCE82F752AD}"/>
          </ac:spMkLst>
        </pc:spChg>
      </pc:sldChg>
      <pc:sldChg chg="addSp delSp modSp">
        <pc:chgData name="Diogo José Cruz Sobral" userId="S::a82523@uminho.pt::d154b311-3a76-497b-95c0-91761bb5278d" providerId="AD" clId="Web-{4412CE5D-CC8D-C27C-5B46-296D5604CAD5}" dt="2019-01-28T17:58:12.646" v="53"/>
        <pc:sldMkLst>
          <pc:docMk/>
          <pc:sldMk cId="3714706142" sldId="291"/>
        </pc:sldMkLst>
        <pc:spChg chg="mod">
          <ac:chgData name="Diogo José Cruz Sobral" userId="S::a82523@uminho.pt::d154b311-3a76-497b-95c0-91761bb5278d" providerId="AD" clId="Web-{4412CE5D-CC8D-C27C-5B46-296D5604CAD5}" dt="2019-01-28T17:36:29.961" v="26" actId="20577"/>
          <ac:spMkLst>
            <pc:docMk/>
            <pc:sldMk cId="3714706142" sldId="291"/>
            <ac:spMk id="2" creationId="{79E6EA75-92E3-46AA-84D6-8CCE82F752AD}"/>
          </ac:spMkLst>
        </pc:spChg>
        <pc:spChg chg="mod">
          <ac:chgData name="Diogo José Cruz Sobral" userId="S::a82523@uminho.pt::d154b311-3a76-497b-95c0-91761bb5278d" providerId="AD" clId="Web-{4412CE5D-CC8D-C27C-5B46-296D5604CAD5}" dt="2019-01-28T17:55:04.896" v="32" actId="20577"/>
          <ac:spMkLst>
            <pc:docMk/>
            <pc:sldMk cId="3714706142" sldId="291"/>
            <ac:spMk id="5" creationId="{B972C839-2AC5-4971-A39C-FFCB88445640}"/>
          </ac:spMkLst>
        </pc:spChg>
        <pc:picChg chg="add del mod">
          <ac:chgData name="Diogo José Cruz Sobral" userId="S::a82523@uminho.pt::d154b311-3a76-497b-95c0-91761bb5278d" providerId="AD" clId="Web-{4412CE5D-CC8D-C27C-5B46-296D5604CAD5}" dt="2019-01-28T17:58:12.646" v="53"/>
          <ac:picMkLst>
            <pc:docMk/>
            <pc:sldMk cId="3714706142" sldId="291"/>
            <ac:picMk id="3" creationId="{D8A95DBE-9B75-4F8C-929A-36D3496B8390}"/>
          </ac:picMkLst>
        </pc:picChg>
      </pc:sldChg>
    </pc:docChg>
  </pc:docChgLst>
  <pc:docChgLst>
    <pc:chgData name="Henrique Manuel Palmeira Pereira" userId="S::a80261@uminho.pt::9e689dd1-d483-44f9-b0ad-11515d2cdc70" providerId="AD" clId="Web-{CDC7221C-EF80-65B5-2736-850D8E4E2DB9}"/>
    <pc:docChg chg="delSld">
      <pc:chgData name="Henrique Manuel Palmeira Pereira" userId="S::a80261@uminho.pt::9e689dd1-d483-44f9-b0ad-11515d2cdc70" providerId="AD" clId="Web-{CDC7221C-EF80-65B5-2736-850D8E4E2DB9}" dt="2019-01-28T19:23:29.684" v="0"/>
      <pc:docMkLst>
        <pc:docMk/>
      </pc:docMkLst>
      <pc:sldChg chg="del">
        <pc:chgData name="Henrique Manuel Palmeira Pereira" userId="S::a80261@uminho.pt::9e689dd1-d483-44f9-b0ad-11515d2cdc70" providerId="AD" clId="Web-{CDC7221C-EF80-65B5-2736-850D8E4E2DB9}" dt="2019-01-28T19:23:29.684" v="0"/>
        <pc:sldMkLst>
          <pc:docMk/>
          <pc:sldMk cId="280521589" sldId="282"/>
        </pc:sldMkLst>
      </pc:sldChg>
    </pc:docChg>
  </pc:docChgLst>
  <pc:docChgLst>
    <pc:chgData name="Pedro Miguel Braga Moreira" userId="S::a82364@uminho.pt::ee092103-7567-4d66-9e20-2bfadf241926" providerId="AD" clId="Web-{C91B75CC-287F-6C4A-4C80-C90741A40BD6}"/>
    <pc:docChg chg="modSld">
      <pc:chgData name="Pedro Miguel Braga Moreira" userId="S::a82364@uminho.pt::ee092103-7567-4d66-9e20-2bfadf241926" providerId="AD" clId="Web-{C91B75CC-287F-6C4A-4C80-C90741A40BD6}" dt="2019-01-29T00:56:40.614" v="13" actId="20577"/>
      <pc:docMkLst>
        <pc:docMk/>
      </pc:docMkLst>
      <pc:sldChg chg="modSp">
        <pc:chgData name="Pedro Miguel Braga Moreira" userId="S::a82364@uminho.pt::ee092103-7567-4d66-9e20-2bfadf241926" providerId="AD" clId="Web-{C91B75CC-287F-6C4A-4C80-C90741A40BD6}" dt="2019-01-29T00:56:40.614" v="12" actId="20577"/>
        <pc:sldMkLst>
          <pc:docMk/>
          <pc:sldMk cId="3240845620" sldId="269"/>
        </pc:sldMkLst>
        <pc:spChg chg="mod">
          <ac:chgData name="Pedro Miguel Braga Moreira" userId="S::a82364@uminho.pt::ee092103-7567-4d66-9e20-2bfadf241926" providerId="AD" clId="Web-{C91B75CC-287F-6C4A-4C80-C90741A40BD6}" dt="2019-01-29T00:56:40.614" v="12" actId="20577"/>
          <ac:spMkLst>
            <pc:docMk/>
            <pc:sldMk cId="3240845620" sldId="269"/>
            <ac:spMk id="3" creationId="{76E40D7B-F5D6-48C6-8EBF-C994F6377B22}"/>
          </ac:spMkLst>
        </pc:spChg>
      </pc:sldChg>
    </pc:docChg>
  </pc:docChgLst>
  <pc:docChgLst>
    <pc:chgData name="Diogo José Cruz Sobral" userId="S::a82523@uminho.pt::d154b311-3a76-497b-95c0-91761bb5278d" providerId="AD" clId="Web-{164576E0-9BA8-459A-B45A-FDA5F9634C9B}"/>
    <pc:docChg chg="addSld modSld">
      <pc:chgData name="Diogo José Cruz Sobral" userId="S::a82523@uminho.pt::d154b311-3a76-497b-95c0-91761bb5278d" providerId="AD" clId="Web-{164576E0-9BA8-459A-B45A-FDA5F9634C9B}" dt="2019-01-28T16:05:00.952" v="649"/>
      <pc:docMkLst>
        <pc:docMk/>
      </pc:docMkLst>
      <pc:sldChg chg="modSp">
        <pc:chgData name="Diogo José Cruz Sobral" userId="S::a82523@uminho.pt::d154b311-3a76-497b-95c0-91761bb5278d" providerId="AD" clId="Web-{164576E0-9BA8-459A-B45A-FDA5F9634C9B}" dt="2019-01-28T14:33:40.174" v="414" actId="20577"/>
        <pc:sldMkLst>
          <pc:docMk/>
          <pc:sldMk cId="2054239661" sldId="265"/>
        </pc:sldMkLst>
        <pc:spChg chg="mod">
          <ac:chgData name="Diogo José Cruz Sobral" userId="S::a82523@uminho.pt::d154b311-3a76-497b-95c0-91761bb5278d" providerId="AD" clId="Web-{164576E0-9BA8-459A-B45A-FDA5F9634C9B}" dt="2019-01-28T14:33:40.174" v="414" actId="20577"/>
          <ac:spMkLst>
            <pc:docMk/>
            <pc:sldMk cId="2054239661" sldId="265"/>
            <ac:spMk id="3" creationId="{F101B7AC-7819-4288-A1D5-EC863E72CCB0}"/>
          </ac:spMkLst>
        </pc:spChg>
      </pc:sldChg>
      <pc:sldChg chg="addSp delSp modSp addAnim delAnim modAnim">
        <pc:chgData name="Diogo José Cruz Sobral" userId="S::a82523@uminho.pt::d154b311-3a76-497b-95c0-91761bb5278d" providerId="AD" clId="Web-{164576E0-9BA8-459A-B45A-FDA5F9634C9B}" dt="2019-01-28T15:52:13.982" v="534" actId="1076"/>
        <pc:sldMkLst>
          <pc:docMk/>
          <pc:sldMk cId="2223786090" sldId="266"/>
        </pc:sldMkLst>
        <pc:spChg chg="del mod">
          <ac:chgData name="Diogo José Cruz Sobral" userId="S::a82523@uminho.pt::d154b311-3a76-497b-95c0-91761bb5278d" providerId="AD" clId="Web-{164576E0-9BA8-459A-B45A-FDA5F9634C9B}" dt="2019-01-28T15:32:43.354" v="423"/>
          <ac:spMkLst>
            <pc:docMk/>
            <pc:sldMk cId="2223786090" sldId="266"/>
            <ac:spMk id="3" creationId="{1A66BFD7-AD61-42C5-8EF7-8EA5A7DB3A9F}"/>
          </ac:spMkLst>
        </pc:spChg>
        <pc:spChg chg="add del mod">
          <ac:chgData name="Diogo José Cruz Sobral" userId="S::a82523@uminho.pt::d154b311-3a76-497b-95c0-91761bb5278d" providerId="AD" clId="Web-{164576E0-9BA8-459A-B45A-FDA5F9634C9B}" dt="2019-01-28T15:38:42.824" v="434"/>
          <ac:spMkLst>
            <pc:docMk/>
            <pc:sldMk cId="2223786090" sldId="266"/>
            <ac:spMk id="10" creationId="{6CD60142-3EE4-4DB3-85C6-64FB041A5541}"/>
          </ac:spMkLst>
        </pc:spChg>
        <pc:spChg chg="add mod">
          <ac:chgData name="Diogo José Cruz Sobral" userId="S::a82523@uminho.pt::d154b311-3a76-497b-95c0-91761bb5278d" providerId="AD" clId="Web-{164576E0-9BA8-459A-B45A-FDA5F9634C9B}" dt="2019-01-28T15:40:03.355" v="452" actId="14100"/>
          <ac:spMkLst>
            <pc:docMk/>
            <pc:sldMk cId="2223786090" sldId="266"/>
            <ac:spMk id="13" creationId="{9BE8720D-CB32-406D-9825-794D4FBD700C}"/>
          </ac:spMkLst>
        </pc:spChg>
        <pc:spChg chg="add mod">
          <ac:chgData name="Diogo José Cruz Sobral" userId="S::a82523@uminho.pt::d154b311-3a76-497b-95c0-91761bb5278d" providerId="AD" clId="Web-{164576E0-9BA8-459A-B45A-FDA5F9634C9B}" dt="2019-01-28T15:40:28.668" v="457" actId="1076"/>
          <ac:spMkLst>
            <pc:docMk/>
            <pc:sldMk cId="2223786090" sldId="266"/>
            <ac:spMk id="14" creationId="{7327F639-AEC5-4631-9F71-0D90C2FE0EC7}"/>
          </ac:spMkLst>
        </pc:spChg>
        <pc:spChg chg="add del">
          <ac:chgData name="Diogo José Cruz Sobral" userId="S::a82523@uminho.pt::d154b311-3a76-497b-95c0-91761bb5278d" providerId="AD" clId="Web-{164576E0-9BA8-459A-B45A-FDA5F9634C9B}" dt="2019-01-28T15:40:57.730" v="459"/>
          <ac:spMkLst>
            <pc:docMk/>
            <pc:sldMk cId="2223786090" sldId="266"/>
            <ac:spMk id="15" creationId="{BCB9DE10-D1F3-4D31-8C3F-813706F2758A}"/>
          </ac:spMkLst>
        </pc:spChg>
        <pc:spChg chg="add mod">
          <ac:chgData name="Diogo José Cruz Sobral" userId="S::a82523@uminho.pt::d154b311-3a76-497b-95c0-91761bb5278d" providerId="AD" clId="Web-{164576E0-9BA8-459A-B45A-FDA5F9634C9B}" dt="2019-01-28T15:49:07.685" v="514"/>
          <ac:spMkLst>
            <pc:docMk/>
            <pc:sldMk cId="2223786090" sldId="266"/>
            <ac:spMk id="16" creationId="{DC6E488F-1D05-42E4-80E1-86556B5765FF}"/>
          </ac:spMkLst>
        </pc:spChg>
        <pc:spChg chg="add mod">
          <ac:chgData name="Diogo José Cruz Sobral" userId="S::a82523@uminho.pt::d154b311-3a76-497b-95c0-91761bb5278d" providerId="AD" clId="Web-{164576E0-9BA8-459A-B45A-FDA5F9634C9B}" dt="2019-01-28T15:51:58.107" v="533" actId="14100"/>
          <ac:spMkLst>
            <pc:docMk/>
            <pc:sldMk cId="2223786090" sldId="266"/>
            <ac:spMk id="17" creationId="{2ED4C2B6-5B30-4474-A4D6-49910E7200B7}"/>
          </ac:spMkLst>
        </pc:spChg>
        <pc:spChg chg="add mod">
          <ac:chgData name="Diogo José Cruz Sobral" userId="S::a82523@uminho.pt::d154b311-3a76-497b-95c0-91761bb5278d" providerId="AD" clId="Web-{164576E0-9BA8-459A-B45A-FDA5F9634C9B}" dt="2019-01-28T15:52:13.982" v="534" actId="1076"/>
          <ac:spMkLst>
            <pc:docMk/>
            <pc:sldMk cId="2223786090" sldId="266"/>
            <ac:spMk id="18" creationId="{9C72314B-28DC-48EE-808E-BC8BC00022EF}"/>
          </ac:spMkLst>
        </pc:spChg>
        <pc:spChg chg="add del mod">
          <ac:chgData name="Diogo José Cruz Sobral" userId="S::a82523@uminho.pt::d154b311-3a76-497b-95c0-91761bb5278d" providerId="AD" clId="Web-{164576E0-9BA8-459A-B45A-FDA5F9634C9B}" dt="2019-01-28T15:47:02.434" v="496"/>
          <ac:spMkLst>
            <pc:docMk/>
            <pc:sldMk cId="2223786090" sldId="266"/>
            <ac:spMk id="19" creationId="{61C2DE92-5706-4861-A17A-12A72EEC8E8F}"/>
          </ac:spMkLst>
        </pc:spChg>
        <pc:spChg chg="add mod">
          <ac:chgData name="Diogo José Cruz Sobral" userId="S::a82523@uminho.pt::d154b311-3a76-497b-95c0-91761bb5278d" providerId="AD" clId="Web-{164576E0-9BA8-459A-B45A-FDA5F9634C9B}" dt="2019-01-28T15:48:16.809" v="506"/>
          <ac:spMkLst>
            <pc:docMk/>
            <pc:sldMk cId="2223786090" sldId="266"/>
            <ac:spMk id="20" creationId="{1B24AB0E-E940-4DAA-BD19-66EFCC4CB3B7}"/>
          </ac:spMkLst>
        </pc:spChg>
        <pc:picChg chg="add del mod">
          <ac:chgData name="Diogo José Cruz Sobral" userId="S::a82523@uminho.pt::d154b311-3a76-497b-95c0-91761bb5278d" providerId="AD" clId="Web-{164576E0-9BA8-459A-B45A-FDA5F9634C9B}" dt="2019-01-28T15:37:01.558" v="425"/>
          <ac:picMkLst>
            <pc:docMk/>
            <pc:sldMk cId="2223786090" sldId="266"/>
            <ac:picMk id="7" creationId="{DE4C5664-C19E-4F36-9EF2-DB350C6E37D2}"/>
          </ac:picMkLst>
        </pc:picChg>
        <pc:picChg chg="add mod">
          <ac:chgData name="Diogo José Cruz Sobral" userId="S::a82523@uminho.pt::d154b311-3a76-497b-95c0-91761bb5278d" providerId="AD" clId="Web-{164576E0-9BA8-459A-B45A-FDA5F9634C9B}" dt="2019-01-28T15:37:20.199" v="430" actId="1076"/>
          <ac:picMkLst>
            <pc:docMk/>
            <pc:sldMk cId="2223786090" sldId="266"/>
            <ac:picMk id="8" creationId="{E8376F14-5845-4C26-9F34-15BD0DF95A2E}"/>
          </ac:picMkLst>
        </pc:picChg>
        <pc:cxnChg chg="add del mod">
          <ac:chgData name="Diogo José Cruz Sobral" userId="S::a82523@uminho.pt::d154b311-3a76-497b-95c0-91761bb5278d" providerId="AD" clId="Web-{164576E0-9BA8-459A-B45A-FDA5F9634C9B}" dt="2019-01-28T15:39:02.058" v="438"/>
          <ac:cxnSpMkLst>
            <pc:docMk/>
            <pc:sldMk cId="2223786090" sldId="266"/>
            <ac:cxnSpMk id="11" creationId="{5002C350-2DA5-4CE2-B375-0E064FF17D52}"/>
          </ac:cxnSpMkLst>
        </pc:cxnChg>
        <pc:cxnChg chg="add del mod">
          <ac:chgData name="Diogo José Cruz Sobral" userId="S::a82523@uminho.pt::d154b311-3a76-497b-95c0-91761bb5278d" providerId="AD" clId="Web-{164576E0-9BA8-459A-B45A-FDA5F9634C9B}" dt="2019-01-28T15:39:17.324" v="443"/>
          <ac:cxnSpMkLst>
            <pc:docMk/>
            <pc:sldMk cId="2223786090" sldId="266"/>
            <ac:cxnSpMk id="12" creationId="{CE0C349F-9336-45A4-A08B-F4EEBB9DAD09}"/>
          </ac:cxnSpMkLst>
        </pc:cxnChg>
      </pc:sldChg>
      <pc:sldChg chg="addSp delSp modSp new addAnim modAnim">
        <pc:chgData name="Diogo José Cruz Sobral" userId="S::a82523@uminho.pt::d154b311-3a76-497b-95c0-91761bb5278d" providerId="AD" clId="Web-{164576E0-9BA8-459A-B45A-FDA5F9634C9B}" dt="2019-01-28T16:05:00.952" v="649"/>
        <pc:sldMkLst>
          <pc:docMk/>
          <pc:sldMk cId="4140542205" sldId="284"/>
        </pc:sldMkLst>
        <pc:spChg chg="mod">
          <ac:chgData name="Diogo José Cruz Sobral" userId="S::a82523@uminho.pt::d154b311-3a76-497b-95c0-91761bb5278d" providerId="AD" clId="Web-{164576E0-9BA8-459A-B45A-FDA5F9634C9B}" dt="2019-01-28T15:55:46.732" v="572" actId="20577"/>
          <ac:spMkLst>
            <pc:docMk/>
            <pc:sldMk cId="4140542205" sldId="284"/>
            <ac:spMk id="2" creationId="{0D44DFDD-6AAB-4237-835E-82F0B21ED5DE}"/>
          </ac:spMkLst>
        </pc:spChg>
        <pc:spChg chg="del">
          <ac:chgData name="Diogo José Cruz Sobral" userId="S::a82523@uminho.pt::d154b311-3a76-497b-95c0-91761bb5278d" providerId="AD" clId="Web-{164576E0-9BA8-459A-B45A-FDA5F9634C9B}" dt="2019-01-28T15:55:54.342" v="574"/>
          <ac:spMkLst>
            <pc:docMk/>
            <pc:sldMk cId="4140542205" sldId="284"/>
            <ac:spMk id="3" creationId="{9B8D5FB0-8C0D-4ED5-8439-FCB8594A7C89}"/>
          </ac:spMkLst>
        </pc:spChg>
        <pc:spChg chg="add mod">
          <ac:chgData name="Diogo José Cruz Sobral" userId="S::a82523@uminho.pt::d154b311-3a76-497b-95c0-91761bb5278d" providerId="AD" clId="Web-{164576E0-9BA8-459A-B45A-FDA5F9634C9B}" dt="2019-01-28T16:04:02.671" v="603" actId="1076"/>
          <ac:spMkLst>
            <pc:docMk/>
            <pc:sldMk cId="4140542205" sldId="284"/>
            <ac:spMk id="9" creationId="{39BFEC5B-5BDA-434C-A863-82831055D376}"/>
          </ac:spMkLst>
        </pc:spChg>
        <pc:spChg chg="add mod">
          <ac:chgData name="Diogo José Cruz Sobral" userId="S::a82523@uminho.pt::d154b311-3a76-497b-95c0-91761bb5278d" providerId="AD" clId="Web-{164576E0-9BA8-459A-B45A-FDA5F9634C9B}" dt="2019-01-28T16:04:32.906" v="641" actId="1076"/>
          <ac:spMkLst>
            <pc:docMk/>
            <pc:sldMk cId="4140542205" sldId="284"/>
            <ac:spMk id="10" creationId="{8A2BD9AC-A0C5-4D93-B93B-2970525F7C75}"/>
          </ac:spMkLst>
        </pc:spChg>
        <pc:picChg chg="add mod">
          <ac:chgData name="Diogo José Cruz Sobral" userId="S::a82523@uminho.pt::d154b311-3a76-497b-95c0-91761bb5278d" providerId="AD" clId="Web-{164576E0-9BA8-459A-B45A-FDA5F9634C9B}" dt="2019-01-28T16:03:37.374" v="582" actId="1076"/>
          <ac:picMkLst>
            <pc:docMk/>
            <pc:sldMk cId="4140542205" sldId="284"/>
            <ac:picMk id="5" creationId="{37EB3EDB-F127-494F-A902-8D40D59724C8}"/>
          </ac:picMkLst>
        </pc:picChg>
        <pc:picChg chg="add mod">
          <ac:chgData name="Diogo José Cruz Sobral" userId="S::a82523@uminho.pt::d154b311-3a76-497b-95c0-91761bb5278d" providerId="AD" clId="Web-{164576E0-9BA8-459A-B45A-FDA5F9634C9B}" dt="2019-01-28T16:04:08.312" v="604" actId="1076"/>
          <ac:picMkLst>
            <pc:docMk/>
            <pc:sldMk cId="4140542205" sldId="284"/>
            <ac:picMk id="7" creationId="{9285B193-9351-42E9-B4F4-4C4F089A8E1C}"/>
          </ac:picMkLst>
        </pc:picChg>
      </pc:sldChg>
    </pc:docChg>
  </pc:docChgLst>
  <pc:docChgLst>
    <pc:chgData name="Pedro Miguel Moreira Ferreira" userId="S::a81135@uminho.pt::fab144fd-c228-4fdf-80cc-f1b9e940fb8a" providerId="AD" clId="Web-{0541AB72-6A73-D561-C650-FB1F0D7F246B}"/>
    <pc:docChg chg="modSld">
      <pc:chgData name="Pedro Miguel Moreira Ferreira" userId="S::a81135@uminho.pt::fab144fd-c228-4fdf-80cc-f1b9e940fb8a" providerId="AD" clId="Web-{0541AB72-6A73-D561-C650-FB1F0D7F246B}" dt="2019-01-29T00:44:22.752" v="395" actId="20577"/>
      <pc:docMkLst>
        <pc:docMk/>
      </pc:docMkLst>
      <pc:sldChg chg="modSp">
        <pc:chgData name="Pedro Miguel Moreira Ferreira" userId="S::a81135@uminho.pt::fab144fd-c228-4fdf-80cc-f1b9e940fb8a" providerId="AD" clId="Web-{0541AB72-6A73-D561-C650-FB1F0D7F246B}" dt="2019-01-29T00:44:13.190" v="390" actId="20577"/>
        <pc:sldMkLst>
          <pc:docMk/>
          <pc:sldMk cId="3059106310" sldId="257"/>
        </pc:sldMkLst>
        <pc:spChg chg="mod">
          <ac:chgData name="Pedro Miguel Moreira Ferreira" userId="S::a81135@uminho.pt::fab144fd-c228-4fdf-80cc-f1b9e940fb8a" providerId="AD" clId="Web-{0541AB72-6A73-D561-C650-FB1F0D7F246B}" dt="2019-01-29T00:44:13.190" v="390" actId="20577"/>
          <ac:spMkLst>
            <pc:docMk/>
            <pc:sldMk cId="3059106310" sldId="257"/>
            <ac:spMk id="3" creationId="{3D34AD11-AC29-4077-ABE5-4C7137D66577}"/>
          </ac:spMkLst>
        </pc:spChg>
      </pc:sldChg>
      <pc:sldChg chg="modSp">
        <pc:chgData name="Pedro Miguel Moreira Ferreira" userId="S::a81135@uminho.pt::fab144fd-c228-4fdf-80cc-f1b9e940fb8a" providerId="AD" clId="Web-{0541AB72-6A73-D561-C650-FB1F0D7F246B}" dt="2019-01-28T23:15:55.079" v="94" actId="20577"/>
        <pc:sldMkLst>
          <pc:docMk/>
          <pc:sldMk cId="2418132786" sldId="258"/>
        </pc:sldMkLst>
        <pc:spChg chg="mod">
          <ac:chgData name="Pedro Miguel Moreira Ferreira" userId="S::a81135@uminho.pt::fab144fd-c228-4fdf-80cc-f1b9e940fb8a" providerId="AD" clId="Web-{0541AB72-6A73-D561-C650-FB1F0D7F246B}" dt="2019-01-28T23:15:55.079" v="94" actId="20577"/>
          <ac:spMkLst>
            <pc:docMk/>
            <pc:sldMk cId="2418132786" sldId="258"/>
            <ac:spMk id="3" creationId="{4FFD33B8-F624-4ECA-9161-B1DD4C077279}"/>
          </ac:spMkLst>
        </pc:spChg>
      </pc:sldChg>
      <pc:sldChg chg="modSp">
        <pc:chgData name="Pedro Miguel Moreira Ferreira" userId="S::a81135@uminho.pt::fab144fd-c228-4fdf-80cc-f1b9e940fb8a" providerId="AD" clId="Web-{0541AB72-6A73-D561-C650-FB1F0D7F246B}" dt="2019-01-28T23:22:07.800" v="383" actId="20577"/>
        <pc:sldMkLst>
          <pc:docMk/>
          <pc:sldMk cId="2294688471" sldId="274"/>
        </pc:sldMkLst>
        <pc:spChg chg="mod">
          <ac:chgData name="Pedro Miguel Moreira Ferreira" userId="S::a81135@uminho.pt::fab144fd-c228-4fdf-80cc-f1b9e940fb8a" providerId="AD" clId="Web-{0541AB72-6A73-D561-C650-FB1F0D7F246B}" dt="2019-01-28T23:22:07.800" v="383" actId="20577"/>
          <ac:spMkLst>
            <pc:docMk/>
            <pc:sldMk cId="2294688471" sldId="274"/>
            <ac:spMk id="3" creationId="{F2DF899B-C4A4-4545-ADAE-3DC567F338D9}"/>
          </ac:spMkLst>
        </pc:spChg>
      </pc:sldChg>
      <pc:sldChg chg="modSp">
        <pc:chgData name="Pedro Miguel Moreira Ferreira" userId="S::a81135@uminho.pt::fab144fd-c228-4fdf-80cc-f1b9e940fb8a" providerId="AD" clId="Web-{0541AB72-6A73-D561-C650-FB1F0D7F246B}" dt="2019-01-29T00:44:21.205" v="393" actId="20577"/>
        <pc:sldMkLst>
          <pc:docMk/>
          <pc:sldMk cId="1909308370" sldId="275"/>
        </pc:sldMkLst>
        <pc:spChg chg="mod">
          <ac:chgData name="Pedro Miguel Moreira Ferreira" userId="S::a81135@uminho.pt::fab144fd-c228-4fdf-80cc-f1b9e940fb8a" providerId="AD" clId="Web-{0541AB72-6A73-D561-C650-FB1F0D7F246B}" dt="2019-01-29T00:44:21.205" v="393" actId="20577"/>
          <ac:spMkLst>
            <pc:docMk/>
            <pc:sldMk cId="1909308370" sldId="275"/>
            <ac:spMk id="3" creationId="{3D34AD11-AC29-4077-ABE5-4C7137D66577}"/>
          </ac:spMkLst>
        </pc:spChg>
      </pc:sldChg>
      <pc:sldChg chg="modSp">
        <pc:chgData name="Pedro Miguel Moreira Ferreira" userId="S::a81135@uminho.pt::fab144fd-c228-4fdf-80cc-f1b9e940fb8a" providerId="AD" clId="Web-{0541AB72-6A73-D561-C650-FB1F0D7F246B}" dt="2019-01-28T23:22:26.691" v="387" actId="20577"/>
        <pc:sldMkLst>
          <pc:docMk/>
          <pc:sldMk cId="1453136932" sldId="283"/>
        </pc:sldMkLst>
        <pc:spChg chg="mod">
          <ac:chgData name="Pedro Miguel Moreira Ferreira" userId="S::a81135@uminho.pt::fab144fd-c228-4fdf-80cc-f1b9e940fb8a" providerId="AD" clId="Web-{0541AB72-6A73-D561-C650-FB1F0D7F246B}" dt="2019-01-28T23:22:26.691" v="387" actId="20577"/>
          <ac:spMkLst>
            <pc:docMk/>
            <pc:sldMk cId="1453136932" sldId="283"/>
            <ac:spMk id="3" creationId="{40B48E58-0030-41C7-BA14-AD784DA11E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2CDD08C3-91F9-459F-A1AE-2D59004B85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B5DB1A99-D586-4CB3-9377-ADF54591E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C5A556-3E80-4A8B-9D21-97A320362F6B}" type="datetimeFigureOut">
              <a:rPr lang="pt-PT" smtClean="0"/>
              <a:t>29/01/2019</a:t>
            </a:fld>
            <a:endParaRPr lang="pt-PT"/>
          </a:p>
        </p:txBody>
      </p:sp>
      <p:sp>
        <p:nvSpPr>
          <p:cNvPr id="4" name="Marcador de Posição do Rodapé 3">
            <a:extLst>
              <a:ext uri="{FF2B5EF4-FFF2-40B4-BE49-F238E27FC236}">
                <a16:creationId xmlns:a16="http://schemas.microsoft.com/office/drawing/2014/main" id="{B5DF94AB-F933-41BC-B014-0949C7E48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6" name="Marcador de Posição do Número do Diapositivo 5">
            <a:extLst>
              <a:ext uri="{FF2B5EF4-FFF2-40B4-BE49-F238E27FC236}">
                <a16:creationId xmlns:a16="http://schemas.microsoft.com/office/drawing/2014/main" id="{87B3EA83-7C46-4980-A2BE-A273624E0C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9F6554-9DF8-4FD8-9093-68CCF736A5FE}" type="slidenum">
              <a:rPr lang="pt-PT" smtClean="0"/>
              <a:t>‹nº›</a:t>
            </a:fld>
            <a:endParaRPr lang="pt-PT"/>
          </a:p>
        </p:txBody>
      </p:sp>
    </p:spTree>
    <p:extLst>
      <p:ext uri="{BB962C8B-B14F-4D97-AF65-F5344CB8AC3E}">
        <p14:creationId xmlns:p14="http://schemas.microsoft.com/office/powerpoint/2010/main" val="3386168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12667-CEEE-4A60-A1F5-F3A27E3C952E}" type="datetimeFigureOut">
              <a:rPr lang="pt-PT" smtClean="0"/>
              <a:t>29/01/2019</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F28DB-33FF-4BF1-B322-38DAABBC67D3}" type="slidenum">
              <a:rPr lang="pt-PT" smtClean="0"/>
              <a:t>‹nº›</a:t>
            </a:fld>
            <a:endParaRPr lang="pt-PT"/>
          </a:p>
        </p:txBody>
      </p:sp>
    </p:spTree>
    <p:extLst>
      <p:ext uri="{BB962C8B-B14F-4D97-AF65-F5344CB8AC3E}">
        <p14:creationId xmlns:p14="http://schemas.microsoft.com/office/powerpoint/2010/main" val="168836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B4E3DEAE-C9D4-48D0-BDCB-5159BC5ED4DC}" type="datetime1">
              <a:rPr lang="pt-PT" smtClean="0"/>
              <a:t>29/01/2019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A8A6361-5BDE-4B33-AD0C-7193AE1DACD2}"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90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7E8BC60C-735D-4044-8584-8B926C64D97B}" type="datetime1">
              <a:rPr lang="pt-PT" smtClean="0"/>
              <a:t>29/01/2019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2270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46A5D190-23DD-4B56-AD8E-B4B16DCC754F}" type="datetime1">
              <a:rPr lang="pt-PT" smtClean="0"/>
              <a:t>29/01/2019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37647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33F4E5B-3058-461D-8600-03A972A2665B}" type="datetime1">
              <a:rPr lang="pt-PT" smtClean="0"/>
              <a:t>29/01/2019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91162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06669826-CD12-47EC-B23A-34D72B974203}" type="datetime1">
              <a:rPr lang="pt-PT" smtClean="0"/>
              <a:t>29/01/2019</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A8A6361-5BDE-4B33-AD0C-7193AE1DACD2}"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30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DDD7849D-4F58-418F-BE5A-7768AADE6610}" type="datetime1">
              <a:rPr lang="pt-PT" smtClean="0"/>
              <a:t>29/01/2019</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178578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731739DE-4B7C-4F03-BF6E-246DC175DEAF}" type="datetime1">
              <a:rPr lang="pt-PT" smtClean="0"/>
              <a:t>29/01/2019</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420180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4D0E7BC9-7A88-49F9-9871-C872AFB5DE9F}" type="datetime1">
              <a:rPr lang="pt-PT" smtClean="0"/>
              <a:t>29/01/2019</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165756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D5386F-06C1-4D94-9980-CB679EEF5931}" type="datetime1">
              <a:rPr lang="pt-PT" smtClean="0"/>
              <a:t>29/01/2019</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38567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a:p>
        </p:txBody>
      </p:sp>
      <p:sp>
        <p:nvSpPr>
          <p:cNvPr id="3" name="Content Placeholder 2"/>
          <p:cNvSpPr>
            <a:spLocks noGrp="1"/>
          </p:cNvSpPr>
          <p:nvPr>
            <p:ph idx="1"/>
          </p:nvPr>
        </p:nvSpPr>
        <p:spPr>
          <a:xfrm>
            <a:off x="4800600" y="731520"/>
            <a:ext cx="6492240" cy="525780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7A1222-939D-413D-85E3-5F9BB5FECDB3}" type="datetime1">
              <a:rPr lang="pt-PT" smtClean="0"/>
              <a:t>29/01/2019</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A6361-5BDE-4B33-AD0C-7193AE1DACD2}" type="slidenum">
              <a:rPr lang="pt-PT" smtClean="0"/>
              <a:t>‹nº›</a:t>
            </a:fld>
            <a:endParaRPr lang="pt-PT"/>
          </a:p>
        </p:txBody>
      </p:sp>
    </p:spTree>
    <p:extLst>
      <p:ext uri="{BB962C8B-B14F-4D97-AF65-F5344CB8AC3E}">
        <p14:creationId xmlns:p14="http://schemas.microsoft.com/office/powerpoint/2010/main" val="37634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254CF49-8691-415E-B2A0-09DB186FDE78}" type="datetime1">
              <a:rPr lang="pt-PT" smtClean="0"/>
              <a:t>29/01/2019</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A8A6361-5BDE-4B33-AD0C-7193AE1DACD2}" type="slidenum">
              <a:rPr lang="pt-PT" smtClean="0"/>
              <a:t>‹nº›</a:t>
            </a:fld>
            <a:endParaRPr lang="pt-PT"/>
          </a:p>
        </p:txBody>
      </p:sp>
    </p:spTree>
    <p:extLst>
      <p:ext uri="{BB962C8B-B14F-4D97-AF65-F5344CB8AC3E}">
        <p14:creationId xmlns:p14="http://schemas.microsoft.com/office/powerpoint/2010/main" val="222315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F87857-3DA7-49D7-AD72-F82FE226FD6C}" type="datetime1">
              <a:rPr lang="pt-PT" smtClean="0"/>
              <a:t>29/01/2019</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8A6361-5BDE-4B33-AD0C-7193AE1DACD2}"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437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jp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1C4B2784-E81C-4724-A46C-99D38A7E3768}"/>
              </a:ext>
            </a:extLst>
          </p:cNvPr>
          <p:cNvPicPr>
            <a:picLocks noChangeAspect="1"/>
          </p:cNvPicPr>
          <p:nvPr/>
        </p:nvPicPr>
        <p:blipFill rotWithShape="1">
          <a:blip r:embed="rId2">
            <a:duotone>
              <a:prstClr val="black"/>
              <a:schemeClr val="tx2">
                <a:tint val="45000"/>
                <a:satMod val="400000"/>
              </a:schemeClr>
            </a:duotone>
            <a:alphaModFix amt="40000"/>
            <a:extLst/>
          </a:blip>
          <a:srcRect t="15413"/>
          <a:stretch/>
        </p:blipFill>
        <p:spPr>
          <a:xfrm>
            <a:off x="20" y="1"/>
            <a:ext cx="12191980" cy="6857999"/>
          </a:xfrm>
          <a:prstGeom prst="rect">
            <a:avLst/>
          </a:prstGeom>
        </p:spPr>
      </p:pic>
      <p:sp>
        <p:nvSpPr>
          <p:cNvPr id="2" name="Título 1">
            <a:extLst>
              <a:ext uri="{FF2B5EF4-FFF2-40B4-BE49-F238E27FC236}">
                <a16:creationId xmlns:a16="http://schemas.microsoft.com/office/drawing/2014/main" id="{DABB3167-CC5E-4863-82F1-C1DCB1C2E919}"/>
              </a:ext>
            </a:extLst>
          </p:cNvPr>
          <p:cNvSpPr>
            <a:spLocks noGrp="1"/>
          </p:cNvSpPr>
          <p:nvPr>
            <p:ph type="ctrTitle"/>
          </p:nvPr>
        </p:nvSpPr>
        <p:spPr>
          <a:xfrm>
            <a:off x="1097280" y="758952"/>
            <a:ext cx="10058400" cy="3566160"/>
          </a:xfrm>
        </p:spPr>
        <p:txBody>
          <a:bodyPr>
            <a:normAutofit/>
          </a:bodyPr>
          <a:lstStyle/>
          <a:p>
            <a:r>
              <a:rPr lang="pt-PT"/>
              <a:t>ECOmboios</a:t>
            </a:r>
          </a:p>
        </p:txBody>
      </p:sp>
      <p:sp>
        <p:nvSpPr>
          <p:cNvPr id="3" name="Subtítulo 2">
            <a:extLst>
              <a:ext uri="{FF2B5EF4-FFF2-40B4-BE49-F238E27FC236}">
                <a16:creationId xmlns:a16="http://schemas.microsoft.com/office/drawing/2014/main" id="{93D385FA-D48A-4288-A560-0D8C6CA7D3EF}"/>
              </a:ext>
            </a:extLst>
          </p:cNvPr>
          <p:cNvSpPr>
            <a:spLocks noGrp="1"/>
          </p:cNvSpPr>
          <p:nvPr>
            <p:ph type="subTitle" idx="1"/>
          </p:nvPr>
        </p:nvSpPr>
        <p:spPr>
          <a:xfrm>
            <a:off x="1100051" y="4455620"/>
            <a:ext cx="10058400" cy="1143000"/>
          </a:xfrm>
        </p:spPr>
        <p:txBody>
          <a:bodyPr>
            <a:normAutofit/>
          </a:bodyPr>
          <a:lstStyle/>
          <a:p>
            <a:r>
              <a:rPr lang="pt-PT"/>
              <a:t>Bases de Dados</a:t>
            </a:r>
          </a:p>
        </p:txBody>
      </p:sp>
      <p:cxnSp>
        <p:nvCxnSpPr>
          <p:cNvPr id="13" name="Straight Connector 12">
            <a:extLst>
              <a:ext uri="{FF2B5EF4-FFF2-40B4-BE49-F238E27FC236}">
                <a16:creationId xmlns:a16="http://schemas.microsoft.com/office/drawing/2014/main" id="{E6E50488-8E5E-4E36-9763-092234CAE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9E780F8-2452-4595-A281-E594BA8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A917F44A-7774-4C79-BEDC-0CC73C8C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B26C1C55-8043-4480-ADDF-25567534EBF3}"/>
              </a:ext>
            </a:extLst>
          </p:cNvPr>
          <p:cNvSpPr>
            <a:spLocks noGrp="1"/>
          </p:cNvSpPr>
          <p:nvPr>
            <p:ph type="sldNum" sz="quarter" idx="12"/>
          </p:nvPr>
        </p:nvSpPr>
        <p:spPr>
          <a:xfrm>
            <a:off x="9900458" y="6459785"/>
            <a:ext cx="1312025" cy="365125"/>
          </a:xfrm>
        </p:spPr>
        <p:txBody>
          <a:bodyPr>
            <a:normAutofit/>
          </a:bodyPr>
          <a:lstStyle/>
          <a:p>
            <a:pPr>
              <a:spcAft>
                <a:spcPts val="600"/>
              </a:spcAft>
            </a:pPr>
            <a:fld id="{CA8A6361-5BDE-4B33-AD0C-7193AE1DACD2}" type="slidenum">
              <a:rPr lang="pt-PT" smtClean="0"/>
              <a:pPr>
                <a:spcAft>
                  <a:spcPts val="600"/>
                </a:spcAft>
              </a:pPr>
              <a:t>1</a:t>
            </a:fld>
            <a:endParaRPr lang="pt-PT"/>
          </a:p>
        </p:txBody>
      </p:sp>
      <p:sp>
        <p:nvSpPr>
          <p:cNvPr id="6" name="AutoShape 8" descr="Resultado de imagem para rails hd">
            <a:extLst>
              <a:ext uri="{FF2B5EF4-FFF2-40B4-BE49-F238E27FC236}">
                <a16:creationId xmlns:a16="http://schemas.microsoft.com/office/drawing/2014/main" id="{ABA707B4-F73A-4BAB-9639-FFFA6D80E12F}"/>
              </a:ext>
            </a:extLst>
          </p:cNvPr>
          <p:cNvSpPr>
            <a:spLocks noChangeAspect="1" noChangeArrowheads="1"/>
          </p:cNvSpPr>
          <p:nvPr/>
        </p:nvSpPr>
        <p:spPr bwMode="auto">
          <a:xfrm>
            <a:off x="3405188" y="1747838"/>
            <a:ext cx="538162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10" descr="Imagem relacionada">
            <a:extLst>
              <a:ext uri="{FF2B5EF4-FFF2-40B4-BE49-F238E27FC236}">
                <a16:creationId xmlns:a16="http://schemas.microsoft.com/office/drawing/2014/main" id="{C999A542-4531-4AB9-B9B5-C4A0278942C4}"/>
              </a:ext>
            </a:extLst>
          </p:cNvPr>
          <p:cNvSpPr>
            <a:spLocks noChangeAspect="1" noChangeArrowheads="1"/>
          </p:cNvSpPr>
          <p:nvPr/>
        </p:nvSpPr>
        <p:spPr bwMode="auto">
          <a:xfrm>
            <a:off x="3571875" y="1747838"/>
            <a:ext cx="504825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spTree>
    <p:extLst>
      <p:ext uri="{BB962C8B-B14F-4D97-AF65-F5344CB8AC3E}">
        <p14:creationId xmlns:p14="http://schemas.microsoft.com/office/powerpoint/2010/main" val="36638442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3" name="Marcador de Posição de Conteúdo 2">
            <a:extLst>
              <a:ext uri="{FF2B5EF4-FFF2-40B4-BE49-F238E27FC236}">
                <a16:creationId xmlns:a16="http://schemas.microsoft.com/office/drawing/2014/main" id="{0482767C-8ADA-4C24-99AE-AA064EFF6CF3}"/>
              </a:ext>
            </a:extLst>
          </p:cNvPr>
          <p:cNvSpPr>
            <a:spLocks noGrp="1"/>
          </p:cNvSpPr>
          <p:nvPr>
            <p:ph idx="1"/>
          </p:nvPr>
        </p:nvSpPr>
        <p:spPr/>
        <p:txBody>
          <a:bodyPr vert="horz" lIns="0" tIns="45720" rIns="0" bIns="45720" rtlCol="0" anchor="t">
            <a:normAutofit/>
          </a:bodyPr>
          <a:lstStyle/>
          <a:p>
            <a:r>
              <a:rPr lang="pt-PT" b="1"/>
              <a:t>Requisitos de Exploração:</a:t>
            </a:r>
          </a:p>
          <a:p>
            <a:pPr marL="0" indent="0">
              <a:buNone/>
            </a:pPr>
            <a:r>
              <a:rPr lang="pt-PT"/>
              <a:t>Do ponto de vista do administrador:</a:t>
            </a:r>
          </a:p>
          <a:p>
            <a:pPr>
              <a:buFont typeface="Arial" panose="020B0604020202020204" pitchFamily="34" charset="0"/>
              <a:buChar char="•"/>
            </a:pPr>
            <a:r>
              <a:rPr lang="pt-PT"/>
              <a:t> (RE8) - Consultar as viagens realizadas por um determinado comboio num dado período.</a:t>
            </a:r>
            <a:endParaRPr lang="pt-PT">
              <a:cs typeface="Calibri"/>
            </a:endParaRPr>
          </a:p>
          <a:p>
            <a:pPr>
              <a:buFont typeface="Arial" panose="020B0604020202020204" pitchFamily="34" charset="0"/>
              <a:buChar char="•"/>
            </a:pPr>
            <a:r>
              <a:rPr lang="pt-PT"/>
              <a:t> (RE9) - Saber quais os passageiros que viajaram entre duas estações num dado período.</a:t>
            </a:r>
            <a:endParaRPr lang="pt-PT">
              <a:cs typeface="Calibri"/>
            </a:endParaRPr>
          </a:p>
          <a:p>
            <a:pPr>
              <a:buFont typeface="Arial" panose="020B0604020202020204" pitchFamily="34" charset="0"/>
              <a:buChar char="•"/>
            </a:pPr>
            <a:r>
              <a:rPr lang="pt-PT"/>
              <a:t> (RE10) - Saber quais os passageiros que participaram numa dada viagem.</a:t>
            </a:r>
            <a:endParaRPr lang="pt-PT">
              <a:cs typeface="Calibri"/>
            </a:endParaRPr>
          </a:p>
          <a:p>
            <a:pPr>
              <a:buFont typeface="Arial" panose="020B0604020202020204" pitchFamily="34" charset="0"/>
              <a:buChar char="•"/>
            </a:pPr>
            <a:r>
              <a:rPr lang="pt-PT"/>
              <a:t> (RE11) - Verificar quantos bilhetes foram vendidos num determinado período.</a:t>
            </a:r>
            <a:endParaRPr lang="pt-PT">
              <a:cs typeface="Calibri"/>
            </a:endParaRPr>
          </a:p>
          <a:p>
            <a:pPr>
              <a:buFont typeface="Arial" panose="020B0604020202020204" pitchFamily="34" charset="0"/>
              <a:buChar char="•"/>
            </a:pPr>
            <a:r>
              <a:rPr lang="pt-PT"/>
              <a:t> (RE12) - Calcular o valor total faturado num determinado período.</a:t>
            </a:r>
            <a:endParaRPr lang="pt-PT">
              <a:cs typeface="Calibri"/>
            </a:endParaRPr>
          </a:p>
          <a:p>
            <a:pPr>
              <a:buFont typeface="Arial" panose="020B0604020202020204" pitchFamily="34" charset="0"/>
              <a:buChar char="•"/>
            </a:pPr>
            <a:endParaRPr lang="pt-PT"/>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10</a:t>
            </a:fld>
            <a:endParaRPr lang="pt-PT"/>
          </a:p>
        </p:txBody>
      </p:sp>
    </p:spTree>
    <p:extLst>
      <p:ext uri="{BB962C8B-B14F-4D97-AF65-F5344CB8AC3E}">
        <p14:creationId xmlns:p14="http://schemas.microsoft.com/office/powerpoint/2010/main" val="22574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3" name="Marcador de Posição de Conteúdo 2">
            <a:extLst>
              <a:ext uri="{FF2B5EF4-FFF2-40B4-BE49-F238E27FC236}">
                <a16:creationId xmlns:a16="http://schemas.microsoft.com/office/drawing/2014/main" id="{0482767C-8ADA-4C24-99AE-AA064EFF6CF3}"/>
              </a:ext>
            </a:extLst>
          </p:cNvPr>
          <p:cNvSpPr>
            <a:spLocks noGrp="1"/>
          </p:cNvSpPr>
          <p:nvPr>
            <p:ph idx="1"/>
          </p:nvPr>
        </p:nvSpPr>
        <p:spPr>
          <a:xfrm>
            <a:off x="1097280" y="1845734"/>
            <a:ext cx="10058400" cy="4023360"/>
          </a:xfrm>
        </p:spPr>
        <p:txBody>
          <a:bodyPr vert="horz" lIns="0" tIns="45720" rIns="0" bIns="45720" rtlCol="0" anchor="t">
            <a:normAutofit/>
          </a:bodyPr>
          <a:lstStyle/>
          <a:p>
            <a:r>
              <a:rPr lang="pt-PT" b="1"/>
              <a:t>Requisitos de Controlo:</a:t>
            </a:r>
          </a:p>
          <a:p>
            <a:pPr marL="0" indent="0">
              <a:buNone/>
            </a:pPr>
            <a:r>
              <a:rPr lang="pt-PT"/>
              <a:t>Do ponto de vista do cliente:</a:t>
            </a:r>
          </a:p>
          <a:p>
            <a:pPr>
              <a:buFont typeface="Arial" panose="020B0604020202020204" pitchFamily="34" charset="0"/>
              <a:buChar char="•"/>
            </a:pPr>
            <a:r>
              <a:rPr lang="pt-PT"/>
              <a:t> (RC1) - Inserir os dados para efetuar o registo.</a:t>
            </a:r>
            <a:endParaRPr lang="pt-PT">
              <a:cs typeface="Calibri"/>
            </a:endParaRPr>
          </a:p>
          <a:p>
            <a:pPr>
              <a:buFont typeface="Arial" panose="020B0604020202020204" pitchFamily="34" charset="0"/>
              <a:buChar char="•"/>
            </a:pPr>
            <a:r>
              <a:rPr lang="pt-PT"/>
              <a:t> (RC2) - Inserir dados para a compra de um novo bilhete.	</a:t>
            </a:r>
            <a:endParaRPr lang="pt-PT">
              <a:cs typeface="Calibri"/>
            </a:endParaRPr>
          </a:p>
          <a:p>
            <a:pPr>
              <a:buFont typeface="Arial" panose="020B0604020202020204" pitchFamily="34" charset="0"/>
              <a:buChar char="•"/>
            </a:pPr>
            <a:r>
              <a:rPr lang="pt-PT"/>
              <a:t> (RC3) - Atualizar a informação inserida aquando do registo.</a:t>
            </a:r>
            <a:endParaRPr lang="pt-PT">
              <a:cs typeface="Calibri"/>
            </a:endParaRPr>
          </a:p>
          <a:p>
            <a:pPr>
              <a:buFont typeface="Arial" panose="020B0604020202020204" pitchFamily="34" charset="0"/>
              <a:buChar char="•"/>
            </a:pPr>
            <a:endParaRPr lang="pt-PT"/>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11</a:t>
            </a:fld>
            <a:endParaRPr lang="pt-PT"/>
          </a:p>
        </p:txBody>
      </p:sp>
    </p:spTree>
    <p:extLst>
      <p:ext uri="{BB962C8B-B14F-4D97-AF65-F5344CB8AC3E}">
        <p14:creationId xmlns:p14="http://schemas.microsoft.com/office/powerpoint/2010/main" val="87511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3" name="Marcador de Posição de Conteúdo 2">
            <a:extLst>
              <a:ext uri="{FF2B5EF4-FFF2-40B4-BE49-F238E27FC236}">
                <a16:creationId xmlns:a16="http://schemas.microsoft.com/office/drawing/2014/main" id="{0482767C-8ADA-4C24-99AE-AA064EFF6CF3}"/>
              </a:ext>
            </a:extLst>
          </p:cNvPr>
          <p:cNvSpPr>
            <a:spLocks noGrp="1"/>
          </p:cNvSpPr>
          <p:nvPr>
            <p:ph idx="1"/>
          </p:nvPr>
        </p:nvSpPr>
        <p:spPr/>
        <p:txBody>
          <a:bodyPr vert="horz" lIns="0" tIns="45720" rIns="0" bIns="45720" rtlCol="0" anchor="t">
            <a:normAutofit/>
          </a:bodyPr>
          <a:lstStyle/>
          <a:p>
            <a:r>
              <a:rPr lang="pt-PT" b="1"/>
              <a:t>Requisitos de Controlo:</a:t>
            </a:r>
          </a:p>
          <a:p>
            <a:pPr marL="0" indent="0">
              <a:buNone/>
            </a:pPr>
            <a:r>
              <a:rPr lang="pt-PT"/>
              <a:t>Do ponto de vista do administrador:</a:t>
            </a:r>
          </a:p>
          <a:p>
            <a:pPr>
              <a:buFont typeface="Arial" panose="020B0604020202020204" pitchFamily="34" charset="0"/>
              <a:buChar char="•"/>
            </a:pPr>
            <a:r>
              <a:rPr lang="pt-PT"/>
              <a:t> (RC4) - Inserir uma nova viagem.</a:t>
            </a:r>
            <a:endParaRPr lang="pt-PT">
              <a:cs typeface="Calibri"/>
            </a:endParaRPr>
          </a:p>
          <a:p>
            <a:pPr>
              <a:buFont typeface="Arial" panose="020B0604020202020204" pitchFamily="34" charset="0"/>
              <a:buChar char="•"/>
            </a:pPr>
            <a:r>
              <a:rPr lang="pt-PT"/>
              <a:t> (RC5) - Inserir dados sobre um novo comboio, assim como os lugares existentes neste.</a:t>
            </a:r>
            <a:endParaRPr lang="pt-PT">
              <a:cs typeface="Calibri"/>
            </a:endParaRPr>
          </a:p>
          <a:p>
            <a:pPr>
              <a:buFont typeface="Arial" panose="020B0604020202020204" pitchFamily="34" charset="0"/>
              <a:buChar char="•"/>
            </a:pPr>
            <a:r>
              <a:rPr lang="pt-PT"/>
              <a:t> (RC6) - Adicionar novas estações.</a:t>
            </a:r>
            <a:endParaRPr lang="pt-PT">
              <a:cs typeface="Calibri"/>
            </a:endParaRPr>
          </a:p>
          <a:p>
            <a:pPr>
              <a:buFont typeface="Arial" panose="020B0604020202020204" pitchFamily="34" charset="0"/>
              <a:buChar char="•"/>
            </a:pPr>
            <a:r>
              <a:rPr lang="pt-PT"/>
              <a:t> (RC7) - Atualizar os dados relativos a uma viagem. </a:t>
            </a:r>
            <a:endParaRPr lang="pt-PT">
              <a:cs typeface="Calibri"/>
            </a:endParaRPr>
          </a:p>
          <a:p>
            <a:pPr>
              <a:buFont typeface="Arial" panose="020B0604020202020204" pitchFamily="34" charset="0"/>
              <a:buChar char="•"/>
            </a:pPr>
            <a:endParaRPr lang="pt-PT"/>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12</a:t>
            </a:fld>
            <a:endParaRPr lang="pt-PT"/>
          </a:p>
        </p:txBody>
      </p:sp>
    </p:spTree>
    <p:extLst>
      <p:ext uri="{BB962C8B-B14F-4D97-AF65-F5344CB8AC3E}">
        <p14:creationId xmlns:p14="http://schemas.microsoft.com/office/powerpoint/2010/main" val="20069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BF160E-5657-4341-A921-A10ED7F574FE}"/>
              </a:ext>
            </a:extLst>
          </p:cNvPr>
          <p:cNvSpPr>
            <a:spLocks noGrp="1"/>
          </p:cNvSpPr>
          <p:nvPr>
            <p:ph type="title"/>
          </p:nvPr>
        </p:nvSpPr>
        <p:spPr/>
        <p:txBody>
          <a:bodyPr/>
          <a:lstStyle/>
          <a:p>
            <a:r>
              <a:rPr lang="pt-PT">
                <a:cs typeface="Calibri Light"/>
              </a:rPr>
              <a:t>Modelo Conceptual - Entidades</a:t>
            </a:r>
            <a:endParaRPr lang="pt-PT"/>
          </a:p>
        </p:txBody>
      </p:sp>
      <p:sp>
        <p:nvSpPr>
          <p:cNvPr id="3" name="Marcador de Posição de Conteúdo 2">
            <a:extLst>
              <a:ext uri="{FF2B5EF4-FFF2-40B4-BE49-F238E27FC236}">
                <a16:creationId xmlns:a16="http://schemas.microsoft.com/office/drawing/2014/main" id="{D9A7DF65-BA92-41B7-B059-D15051029A8A}"/>
              </a:ext>
            </a:extLst>
          </p:cNvPr>
          <p:cNvSpPr>
            <a:spLocks noGrp="1"/>
          </p:cNvSpPr>
          <p:nvPr>
            <p:ph idx="1"/>
          </p:nvPr>
        </p:nvSpPr>
        <p:spPr/>
        <p:txBody>
          <a:bodyPr vert="horz" lIns="0" tIns="45720" rIns="0" bIns="45720" rtlCol="0" anchor="t">
            <a:normAutofit/>
          </a:bodyPr>
          <a:lstStyle/>
          <a:p>
            <a:endParaRPr lang="pt-PT">
              <a:cs typeface="Calibri"/>
            </a:endParaRPr>
          </a:p>
          <a:p>
            <a:r>
              <a:rPr lang="pt-PT">
                <a:cs typeface="Calibri"/>
              </a:rPr>
              <a:t>Analisando os requisitos de descrição podemos identificar as seguintes entidades: </a:t>
            </a:r>
          </a:p>
          <a:p>
            <a:pPr marL="383540" lvl="1"/>
            <a:r>
              <a:rPr lang="pt-PT" b="1">
                <a:cs typeface="Calibri"/>
              </a:rPr>
              <a:t>Cliente</a:t>
            </a:r>
            <a:r>
              <a:rPr lang="pt-PT">
                <a:cs typeface="Calibri"/>
              </a:rPr>
              <a:t> - efetua compra de bilhetes para as viagens;</a:t>
            </a:r>
          </a:p>
          <a:p>
            <a:pPr marL="383540" lvl="1"/>
            <a:r>
              <a:rPr lang="pt-PT" b="1">
                <a:cs typeface="Calibri"/>
              </a:rPr>
              <a:t>Bilhete </a:t>
            </a:r>
            <a:r>
              <a:rPr lang="pt-PT">
                <a:cs typeface="Calibri"/>
              </a:rPr>
              <a:t>- associação entre um cliente e uma viagem;</a:t>
            </a:r>
          </a:p>
          <a:p>
            <a:pPr marL="383540" lvl="1"/>
            <a:r>
              <a:rPr lang="pt-PT" b="1">
                <a:cs typeface="Calibri"/>
              </a:rPr>
              <a:t>Viagem </a:t>
            </a:r>
            <a:r>
              <a:rPr lang="pt-PT">
                <a:cs typeface="Calibri"/>
              </a:rPr>
              <a:t>- serviço disponibilizado pela empresa;</a:t>
            </a:r>
          </a:p>
          <a:p>
            <a:pPr marL="383540" indent="-182880">
              <a:spcBef>
                <a:spcPts val="200"/>
              </a:spcBef>
              <a:spcAft>
                <a:spcPts val="400"/>
              </a:spcAft>
              <a:buChar char="◦"/>
            </a:pPr>
            <a:r>
              <a:rPr lang="pt-PT" sz="1800" b="1">
                <a:cs typeface="Calibri"/>
              </a:rPr>
              <a:t>Comboio </a:t>
            </a:r>
            <a:r>
              <a:rPr lang="pt-PT" sz="1800">
                <a:cs typeface="Calibri"/>
              </a:rPr>
              <a:t>- proporciona a realização de uma viagem;</a:t>
            </a:r>
          </a:p>
          <a:p>
            <a:pPr marL="383540" indent="-182880">
              <a:spcBef>
                <a:spcPts val="200"/>
              </a:spcBef>
              <a:spcAft>
                <a:spcPts val="400"/>
              </a:spcAft>
              <a:buChar char="◦"/>
            </a:pPr>
            <a:r>
              <a:rPr lang="pt-PT" sz="1800" b="1">
                <a:cs typeface="Calibri"/>
              </a:rPr>
              <a:t>Estação </a:t>
            </a:r>
            <a:r>
              <a:rPr lang="pt-PT" sz="1800">
                <a:cs typeface="Calibri"/>
              </a:rPr>
              <a:t>- local físico onde uma viagem tem início ou termina.</a:t>
            </a:r>
            <a:endParaRPr lang="pt-PT"/>
          </a:p>
        </p:txBody>
      </p:sp>
      <p:sp>
        <p:nvSpPr>
          <p:cNvPr id="4" name="Marcador de Posição do Número do Diapositivo 3">
            <a:extLst>
              <a:ext uri="{FF2B5EF4-FFF2-40B4-BE49-F238E27FC236}">
                <a16:creationId xmlns:a16="http://schemas.microsoft.com/office/drawing/2014/main" id="{75ED4D8A-F9F3-4703-B0E5-B33D456FE014}"/>
              </a:ext>
            </a:extLst>
          </p:cNvPr>
          <p:cNvSpPr>
            <a:spLocks noGrp="1"/>
          </p:cNvSpPr>
          <p:nvPr>
            <p:ph type="sldNum" sz="quarter" idx="12"/>
          </p:nvPr>
        </p:nvSpPr>
        <p:spPr/>
        <p:txBody>
          <a:bodyPr/>
          <a:lstStyle/>
          <a:p>
            <a:fld id="{CA8A6361-5BDE-4B33-AD0C-7193AE1DACD2}" type="slidenum">
              <a:rPr lang="pt-PT" smtClean="0"/>
              <a:t>13</a:t>
            </a:fld>
            <a:endParaRPr lang="pt-PT"/>
          </a:p>
        </p:txBody>
      </p:sp>
    </p:spTree>
    <p:extLst>
      <p:ext uri="{BB962C8B-B14F-4D97-AF65-F5344CB8AC3E}">
        <p14:creationId xmlns:p14="http://schemas.microsoft.com/office/powerpoint/2010/main" val="260726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C5D21-000F-4E21-868E-F58922184646}"/>
              </a:ext>
            </a:extLst>
          </p:cNvPr>
          <p:cNvSpPr>
            <a:spLocks noGrp="1"/>
          </p:cNvSpPr>
          <p:nvPr>
            <p:ph type="title"/>
          </p:nvPr>
        </p:nvSpPr>
        <p:spPr>
          <a:xfrm>
            <a:off x="1097280" y="286603"/>
            <a:ext cx="10058400" cy="1450757"/>
          </a:xfrm>
        </p:spPr>
        <p:txBody>
          <a:bodyPr/>
          <a:lstStyle/>
          <a:p>
            <a:r>
              <a:rPr lang="pt-PT">
                <a:cs typeface="Calibri Light"/>
              </a:rPr>
              <a:t>Modelo Conceptual - Relacionamentos</a:t>
            </a:r>
            <a:endParaRPr lang="pt-PT"/>
          </a:p>
        </p:txBody>
      </p:sp>
      <p:sp>
        <p:nvSpPr>
          <p:cNvPr id="4" name="Marcador de Posição do Número do Diapositivo 3">
            <a:extLst>
              <a:ext uri="{FF2B5EF4-FFF2-40B4-BE49-F238E27FC236}">
                <a16:creationId xmlns:a16="http://schemas.microsoft.com/office/drawing/2014/main" id="{E5529227-EF87-42D9-9D03-162B32FB30FE}"/>
              </a:ext>
            </a:extLst>
          </p:cNvPr>
          <p:cNvSpPr>
            <a:spLocks noGrp="1"/>
          </p:cNvSpPr>
          <p:nvPr>
            <p:ph type="sldNum" sz="quarter" idx="12"/>
          </p:nvPr>
        </p:nvSpPr>
        <p:spPr/>
        <p:txBody>
          <a:bodyPr/>
          <a:lstStyle/>
          <a:p>
            <a:fld id="{CA8A6361-5BDE-4B33-AD0C-7193AE1DACD2}" type="slidenum">
              <a:rPr lang="pt-PT" smtClean="0"/>
              <a:t>14</a:t>
            </a:fld>
            <a:endParaRPr lang="pt-PT"/>
          </a:p>
        </p:txBody>
      </p:sp>
      <p:sp>
        <p:nvSpPr>
          <p:cNvPr id="5" name="Oval 4">
            <a:extLst>
              <a:ext uri="{FF2B5EF4-FFF2-40B4-BE49-F238E27FC236}">
                <a16:creationId xmlns:a16="http://schemas.microsoft.com/office/drawing/2014/main" id="{3BCAEE3C-B4BF-461F-9797-02C3011F0CF0}"/>
              </a:ext>
            </a:extLst>
          </p:cNvPr>
          <p:cNvSpPr/>
          <p:nvPr/>
        </p:nvSpPr>
        <p:spPr>
          <a:xfrm>
            <a:off x="1940368" y="2431096"/>
            <a:ext cx="1011936" cy="9875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Cliente</a:t>
            </a:r>
            <a:endParaRPr lang="en-US">
              <a:cs typeface="Calibri" panose="020F0502020204030204"/>
            </a:endParaRPr>
          </a:p>
        </p:txBody>
      </p:sp>
      <p:sp>
        <p:nvSpPr>
          <p:cNvPr id="6" name="Oval 5">
            <a:extLst>
              <a:ext uri="{FF2B5EF4-FFF2-40B4-BE49-F238E27FC236}">
                <a16:creationId xmlns:a16="http://schemas.microsoft.com/office/drawing/2014/main" id="{2C03A411-6ED5-4FBB-963D-3A70A214CF12}"/>
              </a:ext>
            </a:extLst>
          </p:cNvPr>
          <p:cNvSpPr/>
          <p:nvPr/>
        </p:nvSpPr>
        <p:spPr>
          <a:xfrm>
            <a:off x="4125402" y="2433762"/>
            <a:ext cx="1011936" cy="981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Bilhete</a:t>
            </a:r>
            <a:endParaRPr lang="en-US">
              <a:cs typeface="Calibri" panose="020F0502020204030204"/>
            </a:endParaRPr>
          </a:p>
        </p:txBody>
      </p:sp>
      <p:sp>
        <p:nvSpPr>
          <p:cNvPr id="7" name="Seta: Para a Direita 6">
            <a:extLst>
              <a:ext uri="{FF2B5EF4-FFF2-40B4-BE49-F238E27FC236}">
                <a16:creationId xmlns:a16="http://schemas.microsoft.com/office/drawing/2014/main" id="{280E8B64-5385-45C8-84D4-228F824D142D}"/>
              </a:ext>
            </a:extLst>
          </p:cNvPr>
          <p:cNvSpPr/>
          <p:nvPr/>
        </p:nvSpPr>
        <p:spPr>
          <a:xfrm>
            <a:off x="3060508" y="2652076"/>
            <a:ext cx="978408" cy="484632"/>
          </a:xfrm>
          <a:prstGeom prst="right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solidFill>
                  <a:schemeClr val="tx1"/>
                </a:solidFill>
                <a:cs typeface="Calibri"/>
              </a:rPr>
              <a:t>Compra</a:t>
            </a:r>
            <a:endParaRPr lang="en-US">
              <a:cs typeface="Calibri" panose="020F0502020204030204"/>
            </a:endParaRPr>
          </a:p>
        </p:txBody>
      </p:sp>
      <p:sp>
        <p:nvSpPr>
          <p:cNvPr id="10" name="Oval 9">
            <a:extLst>
              <a:ext uri="{FF2B5EF4-FFF2-40B4-BE49-F238E27FC236}">
                <a16:creationId xmlns:a16="http://schemas.microsoft.com/office/drawing/2014/main" id="{F0D2FE16-0492-465B-8068-342FCE7B9BEF}"/>
              </a:ext>
            </a:extLst>
          </p:cNvPr>
          <p:cNvSpPr/>
          <p:nvPr/>
        </p:nvSpPr>
        <p:spPr>
          <a:xfrm>
            <a:off x="1939606" y="4070158"/>
            <a:ext cx="1011936" cy="975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Viagem</a:t>
            </a:r>
            <a:endParaRPr lang="en-US">
              <a:cs typeface="Calibri" panose="020F0502020204030204"/>
            </a:endParaRPr>
          </a:p>
        </p:txBody>
      </p:sp>
      <p:sp>
        <p:nvSpPr>
          <p:cNvPr id="11" name="Oval 10">
            <a:extLst>
              <a:ext uri="{FF2B5EF4-FFF2-40B4-BE49-F238E27FC236}">
                <a16:creationId xmlns:a16="http://schemas.microsoft.com/office/drawing/2014/main" id="{7418D8C3-C807-478E-8105-E8B00A815B56}"/>
              </a:ext>
            </a:extLst>
          </p:cNvPr>
          <p:cNvSpPr/>
          <p:nvPr/>
        </p:nvSpPr>
        <p:spPr>
          <a:xfrm>
            <a:off x="4124641" y="4133784"/>
            <a:ext cx="1060704" cy="975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Comboio</a:t>
            </a:r>
            <a:endParaRPr lang="en-US">
              <a:cs typeface="Calibri" panose="020F0502020204030204"/>
            </a:endParaRPr>
          </a:p>
        </p:txBody>
      </p:sp>
      <p:sp>
        <p:nvSpPr>
          <p:cNvPr id="12" name="Seta: Para a Direita 11">
            <a:extLst>
              <a:ext uri="{FF2B5EF4-FFF2-40B4-BE49-F238E27FC236}">
                <a16:creationId xmlns:a16="http://schemas.microsoft.com/office/drawing/2014/main" id="{E5DBB9F5-9CC1-4DB4-9F2C-AF6F8C3FB06E}"/>
              </a:ext>
            </a:extLst>
          </p:cNvPr>
          <p:cNvSpPr/>
          <p:nvPr/>
        </p:nvSpPr>
        <p:spPr>
          <a:xfrm>
            <a:off x="3058984" y="4351336"/>
            <a:ext cx="97840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solidFill>
                  <a:schemeClr val="tx1"/>
                </a:solidFill>
                <a:cs typeface="Calibri"/>
              </a:rPr>
              <a:t>Feita por</a:t>
            </a:r>
            <a:endParaRPr lang="en-US">
              <a:cs typeface="Calibri" panose="020F0502020204030204"/>
            </a:endParaRPr>
          </a:p>
        </p:txBody>
      </p:sp>
      <p:sp>
        <p:nvSpPr>
          <p:cNvPr id="13" name="Oval 12">
            <a:extLst>
              <a:ext uri="{FF2B5EF4-FFF2-40B4-BE49-F238E27FC236}">
                <a16:creationId xmlns:a16="http://schemas.microsoft.com/office/drawing/2014/main" id="{0D50A633-6657-4797-B418-4CFF11E9248D}"/>
              </a:ext>
            </a:extLst>
          </p:cNvPr>
          <p:cNvSpPr/>
          <p:nvPr/>
        </p:nvSpPr>
        <p:spPr>
          <a:xfrm>
            <a:off x="6458647" y="2389567"/>
            <a:ext cx="1048512" cy="1011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Bilhete</a:t>
            </a:r>
            <a:endParaRPr lang="en-US">
              <a:cs typeface="Calibri" panose="020F0502020204030204"/>
            </a:endParaRPr>
          </a:p>
        </p:txBody>
      </p:sp>
      <p:sp>
        <p:nvSpPr>
          <p:cNvPr id="14" name="Oval 13">
            <a:extLst>
              <a:ext uri="{FF2B5EF4-FFF2-40B4-BE49-F238E27FC236}">
                <a16:creationId xmlns:a16="http://schemas.microsoft.com/office/drawing/2014/main" id="{58407CD9-AD46-434A-84E9-7A5977E3FC1D}"/>
              </a:ext>
            </a:extLst>
          </p:cNvPr>
          <p:cNvSpPr/>
          <p:nvPr/>
        </p:nvSpPr>
        <p:spPr>
          <a:xfrm>
            <a:off x="8836224" y="2383953"/>
            <a:ext cx="1060704" cy="1036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Viagem</a:t>
            </a:r>
            <a:endParaRPr lang="en-US">
              <a:cs typeface="Calibri" panose="020F0502020204030204"/>
            </a:endParaRPr>
          </a:p>
        </p:txBody>
      </p:sp>
      <p:sp>
        <p:nvSpPr>
          <p:cNvPr id="15" name="Seta: Para a Direita 14">
            <a:extLst>
              <a:ext uri="{FF2B5EF4-FFF2-40B4-BE49-F238E27FC236}">
                <a16:creationId xmlns:a16="http://schemas.microsoft.com/office/drawing/2014/main" id="{39C7F5B5-D1B2-414C-B13B-D91399CC2D36}"/>
              </a:ext>
            </a:extLst>
          </p:cNvPr>
          <p:cNvSpPr/>
          <p:nvPr/>
        </p:nvSpPr>
        <p:spPr>
          <a:xfrm>
            <a:off x="7587572" y="4353240"/>
            <a:ext cx="1194068" cy="41274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solidFill>
                  <a:schemeClr val="tx1"/>
                </a:solidFill>
                <a:cs typeface="Calibri"/>
              </a:rPr>
              <a:t>Feita de/para</a:t>
            </a:r>
            <a:endParaRPr lang="en-US">
              <a:cs typeface="Calibri" panose="020F0502020204030204"/>
            </a:endParaRPr>
          </a:p>
        </p:txBody>
      </p:sp>
      <p:sp>
        <p:nvSpPr>
          <p:cNvPr id="16" name="Oval 15">
            <a:extLst>
              <a:ext uri="{FF2B5EF4-FFF2-40B4-BE49-F238E27FC236}">
                <a16:creationId xmlns:a16="http://schemas.microsoft.com/office/drawing/2014/main" id="{63BABE0C-DA35-44B3-BF1F-DBE2AA8EC8BF}"/>
              </a:ext>
            </a:extLst>
          </p:cNvPr>
          <p:cNvSpPr/>
          <p:nvPr/>
        </p:nvSpPr>
        <p:spPr>
          <a:xfrm>
            <a:off x="8829366" y="4024740"/>
            <a:ext cx="1060704" cy="101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Estação</a:t>
            </a:r>
            <a:endParaRPr lang="en-US">
              <a:cs typeface="Calibri" panose="020F0502020204030204"/>
            </a:endParaRPr>
          </a:p>
        </p:txBody>
      </p:sp>
      <p:sp>
        <p:nvSpPr>
          <p:cNvPr id="17" name="Oval 16">
            <a:extLst>
              <a:ext uri="{FF2B5EF4-FFF2-40B4-BE49-F238E27FC236}">
                <a16:creationId xmlns:a16="http://schemas.microsoft.com/office/drawing/2014/main" id="{1CB0E30B-E61F-4633-BB6D-F0852E791EE4}"/>
              </a:ext>
            </a:extLst>
          </p:cNvPr>
          <p:cNvSpPr/>
          <p:nvPr/>
        </p:nvSpPr>
        <p:spPr>
          <a:xfrm>
            <a:off x="6457123" y="4021770"/>
            <a:ext cx="1048512" cy="102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cs typeface="Calibri"/>
              </a:rPr>
              <a:t>Viagem</a:t>
            </a:r>
            <a:endParaRPr lang="en-US">
              <a:cs typeface="Calibri" panose="020F0502020204030204"/>
            </a:endParaRPr>
          </a:p>
        </p:txBody>
      </p:sp>
      <p:sp>
        <p:nvSpPr>
          <p:cNvPr id="18" name="Seta: Para a Direita 17">
            <a:extLst>
              <a:ext uri="{FF2B5EF4-FFF2-40B4-BE49-F238E27FC236}">
                <a16:creationId xmlns:a16="http://schemas.microsoft.com/office/drawing/2014/main" id="{8C6476AF-C177-4B5B-8041-739B87579DFB}"/>
              </a:ext>
            </a:extLst>
          </p:cNvPr>
          <p:cNvSpPr/>
          <p:nvPr/>
        </p:nvSpPr>
        <p:spPr>
          <a:xfrm>
            <a:off x="7646986" y="2656547"/>
            <a:ext cx="1079049"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a:solidFill>
                  <a:schemeClr val="tx1"/>
                </a:solidFill>
                <a:cs typeface="Calibri"/>
              </a:rPr>
              <a:t>Relativo a </a:t>
            </a:r>
            <a:endParaRPr lang="en-US">
              <a:cs typeface="Calibri" panose="020F0502020204030204"/>
            </a:endParaRPr>
          </a:p>
        </p:txBody>
      </p:sp>
    </p:spTree>
    <p:extLst>
      <p:ext uri="{BB962C8B-B14F-4D97-AF65-F5344CB8AC3E}">
        <p14:creationId xmlns:p14="http://schemas.microsoft.com/office/powerpoint/2010/main" val="263813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3BC25-767B-4FB3-962E-FFC18999F923}"/>
              </a:ext>
            </a:extLst>
          </p:cNvPr>
          <p:cNvSpPr>
            <a:spLocks noGrp="1"/>
          </p:cNvSpPr>
          <p:nvPr>
            <p:ph type="title"/>
          </p:nvPr>
        </p:nvSpPr>
        <p:spPr>
          <a:xfrm>
            <a:off x="1097280" y="286603"/>
            <a:ext cx="10058400" cy="1450757"/>
          </a:xfrm>
        </p:spPr>
        <p:txBody>
          <a:bodyPr/>
          <a:lstStyle/>
          <a:p>
            <a:r>
              <a:rPr lang="pt-PT"/>
              <a:t>Modelo Conceptual - Diagrama ER</a:t>
            </a:r>
          </a:p>
        </p:txBody>
      </p:sp>
      <p:sp>
        <p:nvSpPr>
          <p:cNvPr id="4" name="Marcador de Posição do Número do Diapositivo 3">
            <a:extLst>
              <a:ext uri="{FF2B5EF4-FFF2-40B4-BE49-F238E27FC236}">
                <a16:creationId xmlns:a16="http://schemas.microsoft.com/office/drawing/2014/main" id="{C583EE4D-35DE-4819-9B7D-8174DCCB343D}"/>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15</a:t>
            </a:fld>
            <a:endParaRPr lang="pt-PT"/>
          </a:p>
        </p:txBody>
      </p:sp>
      <p:pic>
        <p:nvPicPr>
          <p:cNvPr id="6148" name="Picture 4" descr="https://scontent.flis7-1.fna.fbcdn.net/v/t1.15752-9/50715976_927309934132422_585023559881981952_n.png?_nc_cat=107&amp;_nc_ht=scontent.flis7-1.fna&amp;oh=4edbc6904bdc18e390a45c3379c49849&amp;oe=5CB3862A">
            <a:extLst>
              <a:ext uri="{FF2B5EF4-FFF2-40B4-BE49-F238E27FC236}">
                <a16:creationId xmlns:a16="http://schemas.microsoft.com/office/drawing/2014/main" id="{845AC724-F9A1-4582-8B2E-CA1F857F6C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34"/>
          <a:stretch/>
        </p:blipFill>
        <p:spPr bwMode="auto">
          <a:xfrm>
            <a:off x="689280" y="1833050"/>
            <a:ext cx="10482762" cy="385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8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CFF24-6154-44A8-9CC9-B118645961CD}"/>
              </a:ext>
            </a:extLst>
          </p:cNvPr>
          <p:cNvSpPr>
            <a:spLocks noGrp="1"/>
          </p:cNvSpPr>
          <p:nvPr>
            <p:ph type="title"/>
          </p:nvPr>
        </p:nvSpPr>
        <p:spPr>
          <a:xfrm>
            <a:off x="1097280" y="286603"/>
            <a:ext cx="10058400" cy="1450757"/>
          </a:xfrm>
        </p:spPr>
        <p:txBody>
          <a:bodyPr/>
          <a:lstStyle/>
          <a:p>
            <a:r>
              <a:rPr lang="pt-PT"/>
              <a:t>Modelo Lógico - Conversão </a:t>
            </a:r>
          </a:p>
        </p:txBody>
      </p:sp>
      <p:sp>
        <p:nvSpPr>
          <p:cNvPr id="4" name="Marcador de Posição do Número do Diapositivo 3">
            <a:extLst>
              <a:ext uri="{FF2B5EF4-FFF2-40B4-BE49-F238E27FC236}">
                <a16:creationId xmlns:a16="http://schemas.microsoft.com/office/drawing/2014/main" id="{F1937885-8D0B-4BDE-963B-64498D083060}"/>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16</a:t>
            </a:fld>
            <a:endParaRPr lang="pt-PT"/>
          </a:p>
        </p:txBody>
      </p:sp>
      <p:pic>
        <p:nvPicPr>
          <p:cNvPr id="33" name="Picture 2" descr="Resultado de imagem para train png">
            <a:extLst>
              <a:ext uri="{FF2B5EF4-FFF2-40B4-BE49-F238E27FC236}">
                <a16:creationId xmlns:a16="http://schemas.microsoft.com/office/drawing/2014/main" id="{F7F6E266-BFB4-4867-BE9C-E7A86A7E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5" descr="Uma imagem com captura de ecrã&#10;&#10;Descrição gerada com confiança muito alta">
            <a:extLst>
              <a:ext uri="{FF2B5EF4-FFF2-40B4-BE49-F238E27FC236}">
                <a16:creationId xmlns:a16="http://schemas.microsoft.com/office/drawing/2014/main" id="{1D708D8A-6EAF-4D03-A20F-58B40FB5D6E3}"/>
              </a:ext>
            </a:extLst>
          </p:cNvPr>
          <p:cNvPicPr>
            <a:picLocks noChangeAspect="1"/>
          </p:cNvPicPr>
          <p:nvPr/>
        </p:nvPicPr>
        <p:blipFill>
          <a:blip r:embed="rId3"/>
          <a:stretch>
            <a:fillRect/>
          </a:stretch>
        </p:blipFill>
        <p:spPr>
          <a:xfrm>
            <a:off x="662195" y="4483998"/>
            <a:ext cx="1504950" cy="1666875"/>
          </a:xfrm>
          <a:prstGeom prst="rect">
            <a:avLst/>
          </a:prstGeom>
        </p:spPr>
      </p:pic>
      <p:pic>
        <p:nvPicPr>
          <p:cNvPr id="7" name="Imagem 7">
            <a:extLst>
              <a:ext uri="{FF2B5EF4-FFF2-40B4-BE49-F238E27FC236}">
                <a16:creationId xmlns:a16="http://schemas.microsoft.com/office/drawing/2014/main" id="{1D4D6B83-DA6B-4672-8A5E-F1EF6DB0D4A7}"/>
              </a:ext>
            </a:extLst>
          </p:cNvPr>
          <p:cNvPicPr>
            <a:picLocks noChangeAspect="1"/>
          </p:cNvPicPr>
          <p:nvPr/>
        </p:nvPicPr>
        <p:blipFill>
          <a:blip r:embed="rId4"/>
          <a:stretch>
            <a:fillRect/>
          </a:stretch>
        </p:blipFill>
        <p:spPr>
          <a:xfrm>
            <a:off x="783590" y="1925638"/>
            <a:ext cx="1562100" cy="1685925"/>
          </a:xfrm>
          <a:prstGeom prst="rect">
            <a:avLst/>
          </a:prstGeom>
        </p:spPr>
      </p:pic>
      <p:sp>
        <p:nvSpPr>
          <p:cNvPr id="9" name="Seta: Para a Direita 8">
            <a:extLst>
              <a:ext uri="{FF2B5EF4-FFF2-40B4-BE49-F238E27FC236}">
                <a16:creationId xmlns:a16="http://schemas.microsoft.com/office/drawing/2014/main" id="{E34203E1-3026-468A-9D18-14BC7003CDAF}"/>
              </a:ext>
            </a:extLst>
          </p:cNvPr>
          <p:cNvSpPr/>
          <p:nvPr/>
        </p:nvSpPr>
        <p:spPr>
          <a:xfrm rot="5400000">
            <a:off x="1030654" y="3770608"/>
            <a:ext cx="647104" cy="476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2" name="Imagem 12">
            <a:extLst>
              <a:ext uri="{FF2B5EF4-FFF2-40B4-BE49-F238E27FC236}">
                <a16:creationId xmlns:a16="http://schemas.microsoft.com/office/drawing/2014/main" id="{39DD915D-4D11-476F-9A23-7CC2038C5DDF}"/>
              </a:ext>
            </a:extLst>
          </p:cNvPr>
          <p:cNvPicPr>
            <a:picLocks noChangeAspect="1"/>
          </p:cNvPicPr>
          <p:nvPr/>
        </p:nvPicPr>
        <p:blipFill>
          <a:blip r:embed="rId5"/>
          <a:stretch>
            <a:fillRect/>
          </a:stretch>
        </p:blipFill>
        <p:spPr>
          <a:xfrm>
            <a:off x="4455214" y="2458692"/>
            <a:ext cx="2171700" cy="1162050"/>
          </a:xfrm>
          <a:prstGeom prst="rect">
            <a:avLst/>
          </a:prstGeom>
        </p:spPr>
      </p:pic>
      <p:pic>
        <p:nvPicPr>
          <p:cNvPr id="16" name="Imagem 16" descr="Uma imagem com captura de ecrã&#10;&#10;Descrição gerada com confiança muito alta">
            <a:extLst>
              <a:ext uri="{FF2B5EF4-FFF2-40B4-BE49-F238E27FC236}">
                <a16:creationId xmlns:a16="http://schemas.microsoft.com/office/drawing/2014/main" id="{9953946B-413C-4577-BE2C-47AEE98041C0}"/>
              </a:ext>
            </a:extLst>
          </p:cNvPr>
          <p:cNvPicPr>
            <a:picLocks noChangeAspect="1"/>
          </p:cNvPicPr>
          <p:nvPr/>
        </p:nvPicPr>
        <p:blipFill>
          <a:blip r:embed="rId6"/>
          <a:stretch>
            <a:fillRect/>
          </a:stretch>
        </p:blipFill>
        <p:spPr>
          <a:xfrm>
            <a:off x="4548809" y="4483376"/>
            <a:ext cx="990600" cy="723900"/>
          </a:xfrm>
          <a:prstGeom prst="rect">
            <a:avLst/>
          </a:prstGeom>
        </p:spPr>
      </p:pic>
      <p:pic>
        <p:nvPicPr>
          <p:cNvPr id="18" name="Imagem 18">
            <a:extLst>
              <a:ext uri="{FF2B5EF4-FFF2-40B4-BE49-F238E27FC236}">
                <a16:creationId xmlns:a16="http://schemas.microsoft.com/office/drawing/2014/main" id="{5CE58E65-4BB1-4093-A137-80CC5C39876F}"/>
              </a:ext>
            </a:extLst>
          </p:cNvPr>
          <p:cNvPicPr>
            <a:picLocks noChangeAspect="1"/>
          </p:cNvPicPr>
          <p:nvPr/>
        </p:nvPicPr>
        <p:blipFill>
          <a:blip r:embed="rId7"/>
          <a:stretch>
            <a:fillRect/>
          </a:stretch>
        </p:blipFill>
        <p:spPr>
          <a:xfrm rot="5340000">
            <a:off x="5864709" y="4430989"/>
            <a:ext cx="180975" cy="828675"/>
          </a:xfrm>
          <a:prstGeom prst="rect">
            <a:avLst/>
          </a:prstGeom>
        </p:spPr>
      </p:pic>
      <p:pic>
        <p:nvPicPr>
          <p:cNvPr id="20" name="Imagem 20" descr="Uma imagem com captura de ecrã&#10;&#10;Descrição gerada com confiança muito alta">
            <a:extLst>
              <a:ext uri="{FF2B5EF4-FFF2-40B4-BE49-F238E27FC236}">
                <a16:creationId xmlns:a16="http://schemas.microsoft.com/office/drawing/2014/main" id="{D5B0789B-0D9E-48CB-8E69-3297A7FB2D6D}"/>
              </a:ext>
            </a:extLst>
          </p:cNvPr>
          <p:cNvPicPr>
            <a:picLocks noChangeAspect="1"/>
          </p:cNvPicPr>
          <p:nvPr/>
        </p:nvPicPr>
        <p:blipFill>
          <a:blip r:embed="rId8"/>
          <a:stretch>
            <a:fillRect/>
          </a:stretch>
        </p:blipFill>
        <p:spPr>
          <a:xfrm>
            <a:off x="6368291" y="4373217"/>
            <a:ext cx="1095375" cy="1143000"/>
          </a:xfrm>
          <a:prstGeom prst="rect">
            <a:avLst/>
          </a:prstGeom>
        </p:spPr>
      </p:pic>
      <p:sp>
        <p:nvSpPr>
          <p:cNvPr id="22" name="Seta: Para Baixo 21">
            <a:extLst>
              <a:ext uri="{FF2B5EF4-FFF2-40B4-BE49-F238E27FC236}">
                <a16:creationId xmlns:a16="http://schemas.microsoft.com/office/drawing/2014/main" id="{F38E759B-C641-452C-81E5-A71E79620454}"/>
              </a:ext>
            </a:extLst>
          </p:cNvPr>
          <p:cNvSpPr/>
          <p:nvPr/>
        </p:nvSpPr>
        <p:spPr>
          <a:xfrm>
            <a:off x="4812146" y="3736998"/>
            <a:ext cx="484632" cy="647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Seta: Em Ângulo 23">
            <a:extLst>
              <a:ext uri="{FF2B5EF4-FFF2-40B4-BE49-F238E27FC236}">
                <a16:creationId xmlns:a16="http://schemas.microsoft.com/office/drawing/2014/main" id="{0A3EAB73-0927-4A1F-8F64-FF513BBDB04E}"/>
              </a:ext>
            </a:extLst>
          </p:cNvPr>
          <p:cNvSpPr/>
          <p:nvPr/>
        </p:nvSpPr>
        <p:spPr>
          <a:xfrm rot="5400000">
            <a:off x="6014185" y="3261773"/>
            <a:ext cx="1658642" cy="4297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pic>
        <p:nvPicPr>
          <p:cNvPr id="25" name="Imagem 25">
            <a:extLst>
              <a:ext uri="{FF2B5EF4-FFF2-40B4-BE49-F238E27FC236}">
                <a16:creationId xmlns:a16="http://schemas.microsoft.com/office/drawing/2014/main" id="{24F5676E-4E07-4039-9DF3-C134929FE1EF}"/>
              </a:ext>
            </a:extLst>
          </p:cNvPr>
          <p:cNvPicPr>
            <a:picLocks noChangeAspect="1"/>
          </p:cNvPicPr>
          <p:nvPr/>
        </p:nvPicPr>
        <p:blipFill>
          <a:blip r:embed="rId9"/>
          <a:stretch>
            <a:fillRect/>
          </a:stretch>
        </p:blipFill>
        <p:spPr>
          <a:xfrm>
            <a:off x="9433685" y="2534686"/>
            <a:ext cx="1209675" cy="1076325"/>
          </a:xfrm>
          <a:prstGeom prst="rect">
            <a:avLst/>
          </a:prstGeom>
        </p:spPr>
      </p:pic>
      <p:pic>
        <p:nvPicPr>
          <p:cNvPr id="27" name="Imagem 27" descr="Uma imagem com captura de ecrã&#10;&#10;Descrição gerada com confiança muito alta">
            <a:extLst>
              <a:ext uri="{FF2B5EF4-FFF2-40B4-BE49-F238E27FC236}">
                <a16:creationId xmlns:a16="http://schemas.microsoft.com/office/drawing/2014/main" id="{A7223571-C1D3-46B2-B6CF-6A747A9CB24D}"/>
              </a:ext>
            </a:extLst>
          </p:cNvPr>
          <p:cNvPicPr>
            <a:picLocks noChangeAspect="1"/>
          </p:cNvPicPr>
          <p:nvPr/>
        </p:nvPicPr>
        <p:blipFill>
          <a:blip r:embed="rId10"/>
          <a:stretch>
            <a:fillRect/>
          </a:stretch>
        </p:blipFill>
        <p:spPr>
          <a:xfrm>
            <a:off x="9432649" y="4486275"/>
            <a:ext cx="1162050" cy="933450"/>
          </a:xfrm>
          <a:prstGeom prst="rect">
            <a:avLst/>
          </a:prstGeom>
        </p:spPr>
      </p:pic>
      <p:sp>
        <p:nvSpPr>
          <p:cNvPr id="29" name="Seta: Para Baixo 28">
            <a:extLst>
              <a:ext uri="{FF2B5EF4-FFF2-40B4-BE49-F238E27FC236}">
                <a16:creationId xmlns:a16="http://schemas.microsoft.com/office/drawing/2014/main" id="{3520F633-4042-4FFF-B0C9-2BC0A1D1DBED}"/>
              </a:ext>
            </a:extLst>
          </p:cNvPr>
          <p:cNvSpPr/>
          <p:nvPr/>
        </p:nvSpPr>
        <p:spPr>
          <a:xfrm>
            <a:off x="9787923" y="3734926"/>
            <a:ext cx="501197" cy="647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58415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4"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CFF24-6154-44A8-9CC9-B118645961CD}"/>
              </a:ext>
            </a:extLst>
          </p:cNvPr>
          <p:cNvSpPr>
            <a:spLocks noGrp="1"/>
          </p:cNvSpPr>
          <p:nvPr>
            <p:ph type="title"/>
          </p:nvPr>
        </p:nvSpPr>
        <p:spPr>
          <a:xfrm>
            <a:off x="1097280" y="286603"/>
            <a:ext cx="10058400" cy="1450757"/>
          </a:xfrm>
        </p:spPr>
        <p:txBody>
          <a:bodyPr/>
          <a:lstStyle/>
          <a:p>
            <a:r>
              <a:rPr lang="pt-PT"/>
              <a:t>Modelo Lógico - Conversão</a:t>
            </a:r>
            <a:endParaRPr lang="pt-PT">
              <a:cs typeface="Calibri Light"/>
            </a:endParaRPr>
          </a:p>
        </p:txBody>
      </p:sp>
      <p:sp>
        <p:nvSpPr>
          <p:cNvPr id="4" name="Marcador de Posição do Número do Diapositivo 3">
            <a:extLst>
              <a:ext uri="{FF2B5EF4-FFF2-40B4-BE49-F238E27FC236}">
                <a16:creationId xmlns:a16="http://schemas.microsoft.com/office/drawing/2014/main" id="{F1937885-8D0B-4BDE-963B-64498D083060}"/>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17</a:t>
            </a:fld>
            <a:endParaRPr lang="pt-PT"/>
          </a:p>
        </p:txBody>
      </p:sp>
      <p:pic>
        <p:nvPicPr>
          <p:cNvPr id="33" name="Picture 2" descr="Resultado de imagem para train png">
            <a:extLst>
              <a:ext uri="{FF2B5EF4-FFF2-40B4-BE49-F238E27FC236}">
                <a16:creationId xmlns:a16="http://schemas.microsoft.com/office/drawing/2014/main" id="{F7F6E266-BFB4-4867-BE9C-E7A86A7E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5" descr="Uma imagem com texto, mapa&#10;&#10;Descrição gerada com confiança muito alta">
            <a:extLst>
              <a:ext uri="{FF2B5EF4-FFF2-40B4-BE49-F238E27FC236}">
                <a16:creationId xmlns:a16="http://schemas.microsoft.com/office/drawing/2014/main" id="{5B948556-0F4A-4353-8141-3EA6CE9B1132}"/>
              </a:ext>
            </a:extLst>
          </p:cNvPr>
          <p:cNvPicPr>
            <a:picLocks noChangeAspect="1"/>
          </p:cNvPicPr>
          <p:nvPr/>
        </p:nvPicPr>
        <p:blipFill>
          <a:blip r:embed="rId3"/>
          <a:stretch>
            <a:fillRect/>
          </a:stretch>
        </p:blipFill>
        <p:spPr>
          <a:xfrm>
            <a:off x="6547236" y="2305145"/>
            <a:ext cx="5466411" cy="2710984"/>
          </a:xfrm>
          <a:prstGeom prst="rect">
            <a:avLst/>
          </a:prstGeom>
        </p:spPr>
      </p:pic>
      <p:pic>
        <p:nvPicPr>
          <p:cNvPr id="8" name="Imagem 9" descr="Uma imagem com captura de ecrã&#10;&#10;Descrição gerada com confiança muito alta">
            <a:extLst>
              <a:ext uri="{FF2B5EF4-FFF2-40B4-BE49-F238E27FC236}">
                <a16:creationId xmlns:a16="http://schemas.microsoft.com/office/drawing/2014/main" id="{361134CA-4181-4C56-A053-2C90C2EBF2A2}"/>
              </a:ext>
            </a:extLst>
          </p:cNvPr>
          <p:cNvPicPr>
            <a:picLocks noChangeAspect="1"/>
          </p:cNvPicPr>
          <p:nvPr/>
        </p:nvPicPr>
        <p:blipFill>
          <a:blip r:embed="rId4"/>
          <a:stretch>
            <a:fillRect/>
          </a:stretch>
        </p:blipFill>
        <p:spPr>
          <a:xfrm>
            <a:off x="936266" y="2304874"/>
            <a:ext cx="2743200" cy="2992582"/>
          </a:xfrm>
          <a:prstGeom prst="rect">
            <a:avLst/>
          </a:prstGeom>
        </p:spPr>
      </p:pic>
      <p:sp>
        <p:nvSpPr>
          <p:cNvPr id="11" name="Seta: Para a Esquerda 10">
            <a:extLst>
              <a:ext uri="{FF2B5EF4-FFF2-40B4-BE49-F238E27FC236}">
                <a16:creationId xmlns:a16="http://schemas.microsoft.com/office/drawing/2014/main" id="{534BD030-3E33-40BB-86FE-E81CA89FDC13}"/>
              </a:ext>
            </a:extLst>
          </p:cNvPr>
          <p:cNvSpPr/>
          <p:nvPr/>
        </p:nvSpPr>
        <p:spPr>
          <a:xfrm>
            <a:off x="4397535" y="3327488"/>
            <a:ext cx="1632734"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6474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CFF24-6154-44A8-9CC9-B118645961CD}"/>
              </a:ext>
            </a:extLst>
          </p:cNvPr>
          <p:cNvSpPr>
            <a:spLocks noGrp="1"/>
          </p:cNvSpPr>
          <p:nvPr>
            <p:ph type="title"/>
          </p:nvPr>
        </p:nvSpPr>
        <p:spPr>
          <a:xfrm>
            <a:off x="1097280" y="286603"/>
            <a:ext cx="10058400" cy="1450757"/>
          </a:xfrm>
        </p:spPr>
        <p:txBody>
          <a:bodyPr/>
          <a:lstStyle/>
          <a:p>
            <a:r>
              <a:rPr lang="pt-PT"/>
              <a:t>Modelo Lógico - Conversão</a:t>
            </a:r>
          </a:p>
        </p:txBody>
      </p:sp>
      <p:sp>
        <p:nvSpPr>
          <p:cNvPr id="4" name="Marcador de Posição do Número do Diapositivo 3">
            <a:extLst>
              <a:ext uri="{FF2B5EF4-FFF2-40B4-BE49-F238E27FC236}">
                <a16:creationId xmlns:a16="http://schemas.microsoft.com/office/drawing/2014/main" id="{F1937885-8D0B-4BDE-963B-64498D083060}"/>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18</a:t>
            </a:fld>
            <a:endParaRPr lang="pt-PT"/>
          </a:p>
        </p:txBody>
      </p:sp>
      <p:pic>
        <p:nvPicPr>
          <p:cNvPr id="33" name="Picture 2" descr="Resultado de imagem para train png">
            <a:extLst>
              <a:ext uri="{FF2B5EF4-FFF2-40B4-BE49-F238E27FC236}">
                <a16:creationId xmlns:a16="http://schemas.microsoft.com/office/drawing/2014/main" id="{F7F6E266-BFB4-4867-BE9C-E7A86A7E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5" descr="Uma imagem com texto, mapa&#10;&#10;Descrição gerada com confiança muito alta">
            <a:extLst>
              <a:ext uri="{FF2B5EF4-FFF2-40B4-BE49-F238E27FC236}">
                <a16:creationId xmlns:a16="http://schemas.microsoft.com/office/drawing/2014/main" id="{69753C4A-E4CC-483F-AD1F-8FFC607B3FCD}"/>
              </a:ext>
            </a:extLst>
          </p:cNvPr>
          <p:cNvPicPr>
            <a:picLocks noChangeAspect="1"/>
          </p:cNvPicPr>
          <p:nvPr/>
        </p:nvPicPr>
        <p:blipFill>
          <a:blip r:embed="rId3"/>
          <a:stretch>
            <a:fillRect/>
          </a:stretch>
        </p:blipFill>
        <p:spPr>
          <a:xfrm>
            <a:off x="6096000" y="2599267"/>
            <a:ext cx="5770880" cy="2421467"/>
          </a:xfrm>
          <a:prstGeom prst="rect">
            <a:avLst/>
          </a:prstGeom>
        </p:spPr>
      </p:pic>
      <p:pic>
        <p:nvPicPr>
          <p:cNvPr id="7" name="Imagem 8" descr="Uma imagem com captura de ecrã&#10;&#10;Descrição gerada com confiança muito alta">
            <a:extLst>
              <a:ext uri="{FF2B5EF4-FFF2-40B4-BE49-F238E27FC236}">
                <a16:creationId xmlns:a16="http://schemas.microsoft.com/office/drawing/2014/main" id="{725EB0DE-C3D3-4039-9886-8B159912F555}"/>
              </a:ext>
            </a:extLst>
          </p:cNvPr>
          <p:cNvPicPr>
            <a:picLocks noChangeAspect="1"/>
          </p:cNvPicPr>
          <p:nvPr/>
        </p:nvPicPr>
        <p:blipFill>
          <a:blip r:embed="rId4"/>
          <a:stretch>
            <a:fillRect/>
          </a:stretch>
        </p:blipFill>
        <p:spPr>
          <a:xfrm>
            <a:off x="955040" y="2003666"/>
            <a:ext cx="3423920" cy="3612667"/>
          </a:xfrm>
          <a:prstGeom prst="rect">
            <a:avLst/>
          </a:prstGeom>
        </p:spPr>
      </p:pic>
      <p:sp>
        <p:nvSpPr>
          <p:cNvPr id="10" name="Seta: Para a Esquerda 9">
            <a:extLst>
              <a:ext uri="{FF2B5EF4-FFF2-40B4-BE49-F238E27FC236}">
                <a16:creationId xmlns:a16="http://schemas.microsoft.com/office/drawing/2014/main" id="{9F770C3A-2D19-4F04-8685-AF9B4681977D}"/>
              </a:ext>
            </a:extLst>
          </p:cNvPr>
          <p:cNvSpPr/>
          <p:nvPr/>
        </p:nvSpPr>
        <p:spPr>
          <a:xfrm>
            <a:off x="4819948" y="4048075"/>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18223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CFF24-6154-44A8-9CC9-B118645961CD}"/>
              </a:ext>
            </a:extLst>
          </p:cNvPr>
          <p:cNvSpPr>
            <a:spLocks noGrp="1"/>
          </p:cNvSpPr>
          <p:nvPr>
            <p:ph type="title"/>
          </p:nvPr>
        </p:nvSpPr>
        <p:spPr>
          <a:xfrm>
            <a:off x="1097280" y="286603"/>
            <a:ext cx="10058400" cy="1450757"/>
          </a:xfrm>
        </p:spPr>
        <p:txBody>
          <a:bodyPr/>
          <a:lstStyle/>
          <a:p>
            <a:r>
              <a:rPr lang="pt-PT"/>
              <a:t>Modelo Lógico</a:t>
            </a:r>
          </a:p>
        </p:txBody>
      </p:sp>
      <p:sp>
        <p:nvSpPr>
          <p:cNvPr id="4" name="Marcador de Posição do Número do Diapositivo 3">
            <a:extLst>
              <a:ext uri="{FF2B5EF4-FFF2-40B4-BE49-F238E27FC236}">
                <a16:creationId xmlns:a16="http://schemas.microsoft.com/office/drawing/2014/main" id="{F1937885-8D0B-4BDE-963B-64498D083060}"/>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19</a:t>
            </a:fld>
            <a:endParaRPr lang="pt-PT"/>
          </a:p>
        </p:txBody>
      </p:sp>
      <p:pic>
        <p:nvPicPr>
          <p:cNvPr id="5" name="Imagem 4">
            <a:extLst>
              <a:ext uri="{FF2B5EF4-FFF2-40B4-BE49-F238E27FC236}">
                <a16:creationId xmlns:a16="http://schemas.microsoft.com/office/drawing/2014/main" id="{A4F35BA4-10B5-4369-AC3C-F5E6350DD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9394" y="1826812"/>
            <a:ext cx="6093212" cy="4435796"/>
          </a:xfrm>
          <a:prstGeom prst="rect">
            <a:avLst/>
          </a:prstGeom>
          <a:noFill/>
          <a:ln>
            <a:noFill/>
          </a:ln>
        </p:spPr>
      </p:pic>
      <p:pic>
        <p:nvPicPr>
          <p:cNvPr id="33" name="Picture 2" descr="Resultado de imagem para train png">
            <a:extLst>
              <a:ext uri="{FF2B5EF4-FFF2-40B4-BE49-F238E27FC236}">
                <a16:creationId xmlns:a16="http://schemas.microsoft.com/office/drawing/2014/main" id="{F7F6E266-BFB4-4867-BE9C-E7A86A7E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5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6F3D5-1B7B-4087-BFAA-C2AA739DCC65}"/>
              </a:ext>
            </a:extLst>
          </p:cNvPr>
          <p:cNvSpPr>
            <a:spLocks noGrp="1"/>
          </p:cNvSpPr>
          <p:nvPr>
            <p:ph type="title"/>
          </p:nvPr>
        </p:nvSpPr>
        <p:spPr/>
        <p:txBody>
          <a:bodyPr/>
          <a:lstStyle/>
          <a:p>
            <a:r>
              <a:rPr lang="pt-PT"/>
              <a:t>Contextualização</a:t>
            </a:r>
          </a:p>
        </p:txBody>
      </p:sp>
      <p:sp>
        <p:nvSpPr>
          <p:cNvPr id="3" name="Marcador de Posição de Conteúdo 2">
            <a:extLst>
              <a:ext uri="{FF2B5EF4-FFF2-40B4-BE49-F238E27FC236}">
                <a16:creationId xmlns:a16="http://schemas.microsoft.com/office/drawing/2014/main" id="{F2DF899B-C4A4-4545-ADAE-3DC567F338D9}"/>
              </a:ext>
            </a:extLst>
          </p:cNvPr>
          <p:cNvSpPr>
            <a:spLocks noGrp="1"/>
          </p:cNvSpPr>
          <p:nvPr>
            <p:ph idx="1"/>
          </p:nvPr>
        </p:nvSpPr>
        <p:spPr/>
        <p:txBody>
          <a:bodyPr vert="horz" lIns="0" tIns="45720" rIns="0" bIns="45720" rtlCol="0" anchor="t">
            <a:normAutofit/>
          </a:bodyPr>
          <a:lstStyle/>
          <a:p>
            <a:pPr algn="just"/>
            <a:endParaRPr lang="en-US"/>
          </a:p>
          <a:p>
            <a:pPr algn="just"/>
            <a:r>
              <a:rPr lang="pt-PT">
                <a:cs typeface="Calibri"/>
              </a:rPr>
              <a:t>A empresa </a:t>
            </a:r>
            <a:r>
              <a:rPr lang="pt-PT" err="1">
                <a:cs typeface="Calibri"/>
              </a:rPr>
              <a:t>ECOmboios</a:t>
            </a:r>
            <a:r>
              <a:rPr lang="pt-PT">
                <a:cs typeface="Calibri"/>
              </a:rPr>
              <a:t>, responsável por efetuar serviços de transporte ferroviário, necessita de implementar um sistema de base de dados para suportar a compra de bilhetes para as viagens disponibilizadas. </a:t>
            </a:r>
            <a:endParaRPr lang="pt-PT"/>
          </a:p>
          <a:p>
            <a:pPr algn="just"/>
            <a:r>
              <a:rPr lang="pt-PT">
                <a:cs typeface="Calibri"/>
              </a:rPr>
              <a:t>Das suas caraterísticas, destaca-se o facto de utilizar apenas eletricidade renovável para deslocar os seus comboios, tendo sido também pioneira no abandono da queima de combustíveis fósseis para a obtenção de energia elétrica. </a:t>
            </a:r>
          </a:p>
          <a:p>
            <a:pPr algn="just"/>
            <a:endParaRPr lang="pt-PT">
              <a:cs typeface="Calibri"/>
            </a:endParaRPr>
          </a:p>
        </p:txBody>
      </p:sp>
      <p:sp>
        <p:nvSpPr>
          <p:cNvPr id="4" name="Marcador de Posição do Número do Diapositivo 3">
            <a:extLst>
              <a:ext uri="{FF2B5EF4-FFF2-40B4-BE49-F238E27FC236}">
                <a16:creationId xmlns:a16="http://schemas.microsoft.com/office/drawing/2014/main" id="{BF8E39E9-88E2-4239-A130-5121E65A23C9}"/>
              </a:ext>
            </a:extLst>
          </p:cNvPr>
          <p:cNvSpPr>
            <a:spLocks noGrp="1"/>
          </p:cNvSpPr>
          <p:nvPr>
            <p:ph type="sldNum" sz="quarter" idx="12"/>
          </p:nvPr>
        </p:nvSpPr>
        <p:spPr/>
        <p:txBody>
          <a:bodyPr/>
          <a:lstStyle/>
          <a:p>
            <a:fld id="{CA8A6361-5BDE-4B33-AD0C-7193AE1DACD2}" type="slidenum">
              <a:rPr lang="pt-PT" smtClean="0"/>
              <a:t>2</a:t>
            </a:fld>
            <a:endParaRPr lang="pt-PT"/>
          </a:p>
        </p:txBody>
      </p:sp>
      <p:pic>
        <p:nvPicPr>
          <p:cNvPr id="5" name="Picture 2" descr="Resultado de imagem para train png">
            <a:extLst>
              <a:ext uri="{FF2B5EF4-FFF2-40B4-BE49-F238E27FC236}">
                <a16:creationId xmlns:a16="http://schemas.microsoft.com/office/drawing/2014/main" id="{7F9698F0-8571-4520-8019-922729CAF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26"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8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6EA75-92E3-46AA-84D6-8CCE82F752AD}"/>
              </a:ext>
            </a:extLst>
          </p:cNvPr>
          <p:cNvSpPr>
            <a:spLocks noGrp="1"/>
          </p:cNvSpPr>
          <p:nvPr>
            <p:ph type="title"/>
          </p:nvPr>
        </p:nvSpPr>
        <p:spPr>
          <a:xfrm>
            <a:off x="1097280" y="286603"/>
            <a:ext cx="10058400" cy="1450757"/>
          </a:xfrm>
        </p:spPr>
        <p:txBody>
          <a:bodyPr/>
          <a:lstStyle/>
          <a:p>
            <a:r>
              <a:rPr lang="pt-PT"/>
              <a:t>Modelo Físico</a:t>
            </a:r>
          </a:p>
        </p:txBody>
      </p:sp>
      <p:sp>
        <p:nvSpPr>
          <p:cNvPr id="4" name="Marcador de Posição do Número do Diapositivo 3">
            <a:extLst>
              <a:ext uri="{FF2B5EF4-FFF2-40B4-BE49-F238E27FC236}">
                <a16:creationId xmlns:a16="http://schemas.microsoft.com/office/drawing/2014/main" id="{B2BC493E-F22C-4839-AFF2-7A15006A2804}"/>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20</a:t>
            </a:fld>
            <a:endParaRPr lang="pt-PT"/>
          </a:p>
        </p:txBody>
      </p:sp>
      <p:pic>
        <p:nvPicPr>
          <p:cNvPr id="6" name="Picture 2" descr="Resultado de imagem para train png">
            <a:extLst>
              <a:ext uri="{FF2B5EF4-FFF2-40B4-BE49-F238E27FC236}">
                <a16:creationId xmlns:a16="http://schemas.microsoft.com/office/drawing/2014/main" id="{183FEA24-5799-4D5C-8C39-36ED046C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Resultado de imagem para mysql">
            <a:extLst>
              <a:ext uri="{FF2B5EF4-FFF2-40B4-BE49-F238E27FC236}">
                <a16:creationId xmlns:a16="http://schemas.microsoft.com/office/drawing/2014/main" id="{8046C948-3354-4864-9A08-5B1B23883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2277925"/>
            <a:ext cx="65151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46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6EA75-92E3-46AA-84D6-8CCE82F752AD}"/>
              </a:ext>
            </a:extLst>
          </p:cNvPr>
          <p:cNvSpPr>
            <a:spLocks noGrp="1"/>
          </p:cNvSpPr>
          <p:nvPr>
            <p:ph type="title"/>
          </p:nvPr>
        </p:nvSpPr>
        <p:spPr>
          <a:xfrm>
            <a:off x="1097280" y="286603"/>
            <a:ext cx="10058400" cy="1450757"/>
          </a:xfrm>
        </p:spPr>
        <p:txBody>
          <a:bodyPr/>
          <a:lstStyle/>
          <a:p>
            <a:r>
              <a:rPr lang="pt-PT"/>
              <a:t>Modelo Físico - Vistas</a:t>
            </a:r>
          </a:p>
        </p:txBody>
      </p:sp>
      <p:sp>
        <p:nvSpPr>
          <p:cNvPr id="4" name="Marcador de Posição do Número do Diapositivo 3">
            <a:extLst>
              <a:ext uri="{FF2B5EF4-FFF2-40B4-BE49-F238E27FC236}">
                <a16:creationId xmlns:a16="http://schemas.microsoft.com/office/drawing/2014/main" id="{B2BC493E-F22C-4839-AFF2-7A15006A2804}"/>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21</a:t>
            </a:fld>
            <a:endParaRPr lang="pt-PT"/>
          </a:p>
        </p:txBody>
      </p:sp>
      <p:pic>
        <p:nvPicPr>
          <p:cNvPr id="6" name="Picture 2" descr="Resultado de imagem para train png">
            <a:extLst>
              <a:ext uri="{FF2B5EF4-FFF2-40B4-BE49-F238E27FC236}">
                <a16:creationId xmlns:a16="http://schemas.microsoft.com/office/drawing/2014/main" id="{183FEA24-5799-4D5C-8C39-36ED046C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ção de Conteúdo 2">
            <a:extLst>
              <a:ext uri="{FF2B5EF4-FFF2-40B4-BE49-F238E27FC236}">
                <a16:creationId xmlns:a16="http://schemas.microsoft.com/office/drawing/2014/main" id="{B972C839-2AC5-4971-A39C-FFCB88445640}"/>
              </a:ext>
            </a:extLst>
          </p:cNvPr>
          <p:cNvSpPr>
            <a:spLocks noGrp="1"/>
          </p:cNvSpPr>
          <p:nvPr>
            <p:ph idx="1"/>
          </p:nvPr>
        </p:nvSpPr>
        <p:spPr>
          <a:xfrm>
            <a:off x="1097280" y="1845734"/>
            <a:ext cx="10058400" cy="4023360"/>
          </a:xfrm>
        </p:spPr>
        <p:txBody>
          <a:bodyPr vert="horz" lIns="0" tIns="45720" rIns="0" bIns="45720" rtlCol="0" anchor="t">
            <a:normAutofit/>
          </a:bodyPr>
          <a:lstStyle/>
          <a:p>
            <a:pPr marL="0" indent="0">
              <a:buNone/>
            </a:pPr>
            <a:endParaRPr lang="pt-PT">
              <a:cs typeface="Calibri"/>
            </a:endParaRPr>
          </a:p>
          <a:p>
            <a:pPr marL="383540" lvl="1"/>
            <a:r>
              <a:rPr lang="pt-PT" b="1" err="1">
                <a:cs typeface="Calibri"/>
              </a:rPr>
              <a:t>numero_passageiros_viagem</a:t>
            </a:r>
            <a:r>
              <a:rPr lang="pt-PT">
                <a:cs typeface="Calibri"/>
              </a:rPr>
              <a:t> – vista que apresenta o número de bilhetes vendidos para cada viagem;</a:t>
            </a:r>
            <a:endParaRPr lang="pt-PT" sz="1800">
              <a:cs typeface="Calibri"/>
            </a:endParaRPr>
          </a:p>
          <a:p>
            <a:pPr marL="383540" lvl="1"/>
            <a:r>
              <a:rPr lang="pt-PT" b="1" err="1">
                <a:cs typeface="Calibri"/>
              </a:rPr>
              <a:t>numero_passageiros_estacao</a:t>
            </a:r>
            <a:r>
              <a:rPr lang="pt-PT">
                <a:cs typeface="Calibri"/>
              </a:rPr>
              <a:t> – vista que apresenta o número de bilhetes vendidos para viagens realizadas entre cada uma das estações;</a:t>
            </a:r>
            <a:endParaRPr lang="pt-PT" sz="1800">
              <a:cs typeface="Calibri"/>
            </a:endParaRPr>
          </a:p>
          <a:p>
            <a:pPr marL="383540" lvl="1"/>
            <a:r>
              <a:rPr lang="pt-PT" b="1" err="1">
                <a:cs typeface="Calibri"/>
              </a:rPr>
              <a:t>proximas_viagens</a:t>
            </a:r>
            <a:r>
              <a:rPr lang="pt-PT">
                <a:cs typeface="Calibri"/>
              </a:rPr>
              <a:t> – vista que apresenta as próximas viagens.</a:t>
            </a:r>
            <a:endParaRPr lang="pt-PT" sz="1800">
              <a:cs typeface="Calibri"/>
            </a:endParaRPr>
          </a:p>
          <a:p>
            <a:pPr marL="200660" indent="0">
              <a:spcBef>
                <a:spcPts val="200"/>
              </a:spcBef>
              <a:spcAft>
                <a:spcPts val="400"/>
              </a:spcAft>
              <a:buNone/>
            </a:pPr>
            <a:endParaRPr lang="pt-PT" sz="1800">
              <a:cs typeface="Calibri"/>
            </a:endParaRPr>
          </a:p>
        </p:txBody>
      </p:sp>
    </p:spTree>
    <p:extLst>
      <p:ext uri="{BB962C8B-B14F-4D97-AF65-F5344CB8AC3E}">
        <p14:creationId xmlns:p14="http://schemas.microsoft.com/office/powerpoint/2010/main" val="371470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6EA75-92E3-46AA-84D6-8CCE82F752AD}"/>
              </a:ext>
            </a:extLst>
          </p:cNvPr>
          <p:cNvSpPr>
            <a:spLocks noGrp="1"/>
          </p:cNvSpPr>
          <p:nvPr>
            <p:ph type="title"/>
          </p:nvPr>
        </p:nvSpPr>
        <p:spPr>
          <a:xfrm>
            <a:off x="1097280" y="286603"/>
            <a:ext cx="10058400" cy="1450757"/>
          </a:xfrm>
        </p:spPr>
        <p:txBody>
          <a:bodyPr/>
          <a:lstStyle/>
          <a:p>
            <a:r>
              <a:rPr lang="pt-PT"/>
              <a:t>Modelo Físico - Procedimentos</a:t>
            </a:r>
          </a:p>
        </p:txBody>
      </p:sp>
      <p:sp>
        <p:nvSpPr>
          <p:cNvPr id="4" name="Marcador de Posição do Número do Diapositivo 3">
            <a:extLst>
              <a:ext uri="{FF2B5EF4-FFF2-40B4-BE49-F238E27FC236}">
                <a16:creationId xmlns:a16="http://schemas.microsoft.com/office/drawing/2014/main" id="{B2BC493E-F22C-4839-AFF2-7A15006A2804}"/>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22</a:t>
            </a:fld>
            <a:endParaRPr lang="pt-PT"/>
          </a:p>
        </p:txBody>
      </p:sp>
      <p:sp>
        <p:nvSpPr>
          <p:cNvPr id="5" name="Marcador de Posição de Conteúdo 2">
            <a:extLst>
              <a:ext uri="{FF2B5EF4-FFF2-40B4-BE49-F238E27FC236}">
                <a16:creationId xmlns:a16="http://schemas.microsoft.com/office/drawing/2014/main" id="{B972C839-2AC5-4971-A39C-FFCB88445640}"/>
              </a:ext>
            </a:extLst>
          </p:cNvPr>
          <p:cNvSpPr>
            <a:spLocks noGrp="1"/>
          </p:cNvSpPr>
          <p:nvPr>
            <p:ph idx="1"/>
          </p:nvPr>
        </p:nvSpPr>
        <p:spPr>
          <a:xfrm>
            <a:off x="1097280" y="1845734"/>
            <a:ext cx="10058400" cy="4555322"/>
          </a:xfrm>
        </p:spPr>
        <p:txBody>
          <a:bodyPr vert="horz" lIns="0" tIns="45720" rIns="0" bIns="45720" rtlCol="0" anchor="t">
            <a:normAutofit/>
          </a:bodyPr>
          <a:lstStyle/>
          <a:p>
            <a:endParaRPr lang="pt-PT" b="1">
              <a:cs typeface="Calibri"/>
            </a:endParaRPr>
          </a:p>
          <a:p>
            <a:pPr marL="383540" lvl="1"/>
            <a:r>
              <a:rPr lang="pt-PT" b="1" err="1">
                <a:cs typeface="Calibri"/>
              </a:rPr>
              <a:t>adiciona_bilhete</a:t>
            </a:r>
            <a:r>
              <a:rPr lang="pt-PT" b="1">
                <a:cs typeface="Calibri"/>
              </a:rPr>
              <a:t> – </a:t>
            </a:r>
            <a:r>
              <a:rPr lang="pt-PT">
                <a:cs typeface="Calibri"/>
              </a:rPr>
              <a:t>adiciona um novo bilhete a um cliente;</a:t>
            </a:r>
            <a:endParaRPr lang="pt-PT" b="1">
              <a:cs typeface="Calibri"/>
            </a:endParaRPr>
          </a:p>
          <a:p>
            <a:pPr marL="383540" lvl="1"/>
            <a:r>
              <a:rPr lang="pt-PT" b="1" err="1">
                <a:cs typeface="Calibri"/>
              </a:rPr>
              <a:t>clientes_between_estacoes</a:t>
            </a:r>
            <a:r>
              <a:rPr lang="pt-PT" b="1">
                <a:cs typeface="Calibri"/>
              </a:rPr>
              <a:t> – </a:t>
            </a:r>
            <a:r>
              <a:rPr lang="pt-PT">
                <a:cs typeface="Calibri"/>
              </a:rPr>
              <a:t>indica quais os clientes que viajaram entre duas estações assim como o número de vezes que realizou viagem entre essas estações num intervalo de tempo;</a:t>
            </a:r>
            <a:endParaRPr lang="pt-PT" sz="1800">
              <a:cs typeface="Calibri"/>
            </a:endParaRPr>
          </a:p>
          <a:p>
            <a:pPr marL="383540" lvl="1"/>
            <a:r>
              <a:rPr lang="pt-PT" b="1" err="1">
                <a:cs typeface="Calibri"/>
              </a:rPr>
              <a:t>clientes_na_viagem</a:t>
            </a:r>
            <a:r>
              <a:rPr lang="pt-PT" b="1">
                <a:cs typeface="Calibri"/>
              </a:rPr>
              <a:t> – </a:t>
            </a:r>
            <a:r>
              <a:rPr lang="pt-PT">
                <a:cs typeface="Calibri"/>
              </a:rPr>
              <a:t>indica todos os clientes que compraram bilhete para uma viagem;</a:t>
            </a:r>
            <a:endParaRPr lang="pt-PT" sz="1800">
              <a:cs typeface="Calibri"/>
            </a:endParaRPr>
          </a:p>
          <a:p>
            <a:pPr marL="383540" lvl="1"/>
            <a:r>
              <a:rPr lang="pt-PT" b="1" err="1">
                <a:cs typeface="Calibri"/>
              </a:rPr>
              <a:t>detalhes_viagem</a:t>
            </a:r>
            <a:r>
              <a:rPr lang="pt-PT" b="1">
                <a:cs typeface="Calibri"/>
              </a:rPr>
              <a:t> – </a:t>
            </a:r>
            <a:r>
              <a:rPr lang="pt-PT">
                <a:cs typeface="Calibri"/>
              </a:rPr>
              <a:t>indica os detalhes da viagem (estações e datas) associada a um bilhete;</a:t>
            </a:r>
            <a:endParaRPr lang="pt-PT" sz="1800">
              <a:cs typeface="Calibri"/>
            </a:endParaRPr>
          </a:p>
          <a:p>
            <a:pPr marL="383540" lvl="1"/>
            <a:r>
              <a:rPr lang="pt-PT" b="1" err="1">
                <a:cs typeface="Calibri"/>
              </a:rPr>
              <a:t>historico_viagens</a:t>
            </a:r>
            <a:r>
              <a:rPr lang="pt-PT" b="1">
                <a:cs typeface="Calibri"/>
              </a:rPr>
              <a:t> – </a:t>
            </a:r>
            <a:r>
              <a:rPr lang="pt-PT">
                <a:cs typeface="Calibri"/>
              </a:rPr>
              <a:t>indica todas as viagens realizadas por um cliente entre duas datas;</a:t>
            </a:r>
            <a:endParaRPr lang="pt-PT" sz="1800">
              <a:cs typeface="Calibri"/>
            </a:endParaRPr>
          </a:p>
          <a:p>
            <a:pPr marL="383540" lvl="1"/>
            <a:r>
              <a:rPr lang="pt-PT" b="1" err="1">
                <a:cs typeface="Calibri"/>
              </a:rPr>
              <a:t>horario_partida_estacao</a:t>
            </a:r>
            <a:r>
              <a:rPr lang="pt-PT" b="1">
                <a:cs typeface="Calibri"/>
              </a:rPr>
              <a:t> – </a:t>
            </a:r>
            <a:r>
              <a:rPr lang="pt-PT">
                <a:cs typeface="Calibri"/>
              </a:rPr>
              <a:t>indica o horário de partida das viagens para uma estação;</a:t>
            </a:r>
            <a:endParaRPr lang="pt-PT" sz="1800">
              <a:cs typeface="Calibri"/>
            </a:endParaRPr>
          </a:p>
          <a:p>
            <a:pPr marL="383540" lvl="1"/>
            <a:r>
              <a:rPr lang="pt-PT" b="1" err="1">
                <a:cs typeface="Calibri"/>
              </a:rPr>
              <a:t>lugares_livres</a:t>
            </a:r>
            <a:r>
              <a:rPr lang="pt-PT" b="1">
                <a:cs typeface="Calibri"/>
              </a:rPr>
              <a:t> – </a:t>
            </a:r>
            <a:r>
              <a:rPr lang="pt-PT">
                <a:cs typeface="Calibri"/>
              </a:rPr>
              <a:t>indica os lugares livres para uma viagem;</a:t>
            </a:r>
            <a:endParaRPr lang="pt-PT">
              <a:ea typeface="+mn-lt"/>
              <a:cs typeface="+mn-lt"/>
            </a:endParaRPr>
          </a:p>
          <a:p>
            <a:pPr marL="383540" lvl="1"/>
            <a:r>
              <a:rPr lang="pt-PT" b="1" err="1">
                <a:cs typeface="Calibri"/>
              </a:rPr>
              <a:t>viagens_between</a:t>
            </a:r>
            <a:r>
              <a:rPr lang="pt-PT" b="1">
                <a:cs typeface="Calibri"/>
              </a:rPr>
              <a:t> – </a:t>
            </a:r>
            <a:r>
              <a:rPr lang="pt-PT">
                <a:cs typeface="Calibri"/>
              </a:rPr>
              <a:t>indica as viagens que se vão realizar entre duas estações num intervalo de tempo;</a:t>
            </a:r>
            <a:endParaRPr lang="pt-PT" sz="1800">
              <a:cs typeface="Calibri"/>
            </a:endParaRPr>
          </a:p>
          <a:p>
            <a:pPr marL="383540" lvl="1">
              <a:spcBef>
                <a:spcPts val="200"/>
              </a:spcBef>
              <a:spcAft>
                <a:spcPts val="400"/>
              </a:spcAft>
            </a:pPr>
            <a:r>
              <a:rPr lang="pt-PT">
                <a:cs typeface="Calibri"/>
              </a:rPr>
              <a:t>...</a:t>
            </a:r>
            <a:endParaRPr lang="pt-PT" sz="1800">
              <a:cs typeface="Calibri"/>
            </a:endParaRPr>
          </a:p>
          <a:p>
            <a:pPr marL="383540" lvl="1">
              <a:spcBef>
                <a:spcPts val="200"/>
              </a:spcBef>
              <a:spcAft>
                <a:spcPts val="400"/>
              </a:spcAft>
            </a:pPr>
            <a:endParaRPr lang="pt-PT" sz="1800">
              <a:cs typeface="Calibri"/>
            </a:endParaRPr>
          </a:p>
          <a:p>
            <a:pPr marL="200660" indent="0">
              <a:spcBef>
                <a:spcPts val="200"/>
              </a:spcBef>
              <a:spcAft>
                <a:spcPts val="400"/>
              </a:spcAft>
              <a:buNone/>
            </a:pPr>
            <a:endParaRPr lang="pt-PT" sz="1800">
              <a:cs typeface="Calibri"/>
            </a:endParaRPr>
          </a:p>
        </p:txBody>
      </p:sp>
    </p:spTree>
    <p:extLst>
      <p:ext uri="{BB962C8B-B14F-4D97-AF65-F5344CB8AC3E}">
        <p14:creationId xmlns:p14="http://schemas.microsoft.com/office/powerpoint/2010/main" val="1769114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6EA75-92E3-46AA-84D6-8CCE82F752AD}"/>
              </a:ext>
            </a:extLst>
          </p:cNvPr>
          <p:cNvSpPr>
            <a:spLocks noGrp="1"/>
          </p:cNvSpPr>
          <p:nvPr>
            <p:ph type="title"/>
          </p:nvPr>
        </p:nvSpPr>
        <p:spPr>
          <a:xfrm>
            <a:off x="1097280" y="286603"/>
            <a:ext cx="8278368" cy="1450757"/>
          </a:xfrm>
        </p:spPr>
        <p:txBody>
          <a:bodyPr/>
          <a:lstStyle/>
          <a:p>
            <a:r>
              <a:rPr lang="pt-PT"/>
              <a:t>Modelo Físico - Funções e </a:t>
            </a:r>
            <a:r>
              <a:rPr lang="pt-PT" err="1"/>
              <a:t>Triggers</a:t>
            </a:r>
            <a:endParaRPr lang="pt-PT" err="1">
              <a:ea typeface="+mj-lt"/>
              <a:cs typeface="+mj-lt"/>
            </a:endParaRPr>
          </a:p>
        </p:txBody>
      </p:sp>
      <p:sp>
        <p:nvSpPr>
          <p:cNvPr id="4" name="Marcador de Posição do Número do Diapositivo 3">
            <a:extLst>
              <a:ext uri="{FF2B5EF4-FFF2-40B4-BE49-F238E27FC236}">
                <a16:creationId xmlns:a16="http://schemas.microsoft.com/office/drawing/2014/main" id="{B2BC493E-F22C-4839-AFF2-7A15006A2804}"/>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23</a:t>
            </a:fld>
            <a:endParaRPr lang="pt-PT"/>
          </a:p>
        </p:txBody>
      </p:sp>
      <p:pic>
        <p:nvPicPr>
          <p:cNvPr id="6" name="Picture 2" descr="Resultado de imagem para train png">
            <a:extLst>
              <a:ext uri="{FF2B5EF4-FFF2-40B4-BE49-F238E27FC236}">
                <a16:creationId xmlns:a16="http://schemas.microsoft.com/office/drawing/2014/main" id="{183FEA24-5799-4D5C-8C39-36ED046C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663" y="322980"/>
            <a:ext cx="3123057" cy="106260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ção de Conteúdo 2">
            <a:extLst>
              <a:ext uri="{FF2B5EF4-FFF2-40B4-BE49-F238E27FC236}">
                <a16:creationId xmlns:a16="http://schemas.microsoft.com/office/drawing/2014/main" id="{B972C839-2AC5-4971-A39C-FFCB88445640}"/>
              </a:ext>
            </a:extLst>
          </p:cNvPr>
          <p:cNvSpPr>
            <a:spLocks noGrp="1"/>
          </p:cNvSpPr>
          <p:nvPr>
            <p:ph idx="1"/>
          </p:nvPr>
        </p:nvSpPr>
        <p:spPr>
          <a:xfrm>
            <a:off x="1097280" y="1845734"/>
            <a:ext cx="10058400" cy="4023360"/>
          </a:xfrm>
        </p:spPr>
        <p:txBody>
          <a:bodyPr vert="horz" lIns="0" tIns="45720" rIns="0" bIns="45720" rtlCol="0" anchor="t">
            <a:normAutofit/>
          </a:bodyPr>
          <a:lstStyle/>
          <a:p>
            <a:r>
              <a:rPr lang="pt-PT">
                <a:cs typeface="Calibri"/>
              </a:rPr>
              <a:t>  Funções implementadas:</a:t>
            </a:r>
          </a:p>
          <a:p>
            <a:pPr marL="383540" lvl="1"/>
            <a:r>
              <a:rPr lang="pt-PT" b="1" err="1">
                <a:cs typeface="Calibri"/>
              </a:rPr>
              <a:t>lugar_livre</a:t>
            </a:r>
            <a:r>
              <a:rPr lang="pt-PT">
                <a:cs typeface="Calibri"/>
              </a:rPr>
              <a:t> –</a:t>
            </a:r>
            <a:r>
              <a:rPr lang="pt-PT" b="1">
                <a:cs typeface="Calibri"/>
              </a:rPr>
              <a:t> </a:t>
            </a:r>
            <a:r>
              <a:rPr lang="pt-PT">
                <a:cs typeface="Calibri"/>
              </a:rPr>
              <a:t>indica se certo lugar de dada viagem está livre ou não;</a:t>
            </a:r>
          </a:p>
          <a:p>
            <a:pPr marL="383540" lvl="1"/>
            <a:r>
              <a:rPr lang="pt-PT" b="1" err="1">
                <a:cs typeface="Calibri"/>
              </a:rPr>
              <a:t>total_bilhetes_vendidos</a:t>
            </a:r>
            <a:r>
              <a:rPr lang="pt-PT" b="1">
                <a:cs typeface="Calibri"/>
              </a:rPr>
              <a:t> – </a:t>
            </a:r>
            <a:r>
              <a:rPr lang="pt-PT">
                <a:cs typeface="Calibri"/>
              </a:rPr>
              <a:t>indica o número de bilhetes vendidos num período de tempo;</a:t>
            </a:r>
          </a:p>
          <a:p>
            <a:pPr marL="383540" lvl="1"/>
            <a:r>
              <a:rPr lang="pt-PT" b="1" err="1">
                <a:cs typeface="Calibri"/>
              </a:rPr>
              <a:t>total_faturado</a:t>
            </a:r>
            <a:r>
              <a:rPr lang="pt-PT" b="1">
                <a:cs typeface="Calibri"/>
              </a:rPr>
              <a:t> – </a:t>
            </a:r>
            <a:r>
              <a:rPr lang="pt-PT">
                <a:cs typeface="Calibri"/>
              </a:rPr>
              <a:t>indica o montante faturado pela empresa entre duas datas;</a:t>
            </a:r>
          </a:p>
          <a:p>
            <a:pPr marL="383540" lvl="1"/>
            <a:r>
              <a:rPr lang="pt-PT" b="1" err="1">
                <a:cs typeface="Calibri"/>
              </a:rPr>
              <a:t>total_gasto</a:t>
            </a:r>
            <a:r>
              <a:rPr lang="pt-PT" b="1">
                <a:cs typeface="Calibri"/>
              </a:rPr>
              <a:t> – </a:t>
            </a:r>
            <a:r>
              <a:rPr lang="pt-PT">
                <a:cs typeface="Calibri"/>
              </a:rPr>
              <a:t>indica o montante gasto por um cliente num período de tempo.</a:t>
            </a:r>
          </a:p>
          <a:p>
            <a:pPr marL="383540" lvl="1"/>
            <a:endParaRPr lang="pt-PT" sz="2000">
              <a:cs typeface="Calibri"/>
            </a:endParaRPr>
          </a:p>
          <a:p>
            <a:pPr marL="200660" lvl="1" indent="0">
              <a:buNone/>
            </a:pPr>
            <a:r>
              <a:rPr lang="pt-PT" sz="2000" err="1">
                <a:cs typeface="Calibri"/>
              </a:rPr>
              <a:t>Triggers</a:t>
            </a:r>
            <a:r>
              <a:rPr lang="pt-PT" sz="2000">
                <a:cs typeface="Calibri"/>
              </a:rPr>
              <a:t> implementados:</a:t>
            </a:r>
          </a:p>
          <a:p>
            <a:pPr marL="383540" lvl="1"/>
            <a:r>
              <a:rPr lang="pt-PT" b="1" err="1">
                <a:cs typeface="Calibri"/>
              </a:rPr>
              <a:t>preco_bilhete</a:t>
            </a:r>
            <a:r>
              <a:rPr lang="pt-PT" b="1">
                <a:cs typeface="Calibri"/>
              </a:rPr>
              <a:t> –</a:t>
            </a:r>
            <a:r>
              <a:rPr lang="pt-PT">
                <a:cs typeface="Calibri"/>
              </a:rPr>
              <a:t> calcula o preço de um bilhete ao ser inserido;</a:t>
            </a:r>
          </a:p>
          <a:p>
            <a:pPr marL="383540" lvl="1"/>
            <a:r>
              <a:rPr lang="pt-PT" b="1" err="1">
                <a:cs typeface="Calibri"/>
              </a:rPr>
              <a:t>duracao</a:t>
            </a:r>
            <a:r>
              <a:rPr lang="pt-PT" b="1">
                <a:cs typeface="Calibri"/>
              </a:rPr>
              <a:t> –</a:t>
            </a:r>
            <a:r>
              <a:rPr lang="pt-PT">
                <a:cs typeface="Calibri"/>
              </a:rPr>
              <a:t> calcula a duração da viagem;</a:t>
            </a:r>
          </a:p>
        </p:txBody>
      </p:sp>
    </p:spTree>
    <p:extLst>
      <p:ext uri="{BB962C8B-B14F-4D97-AF65-F5344CB8AC3E}">
        <p14:creationId xmlns:p14="http://schemas.microsoft.com/office/powerpoint/2010/main" val="1666427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6EA75-92E3-46AA-84D6-8CCE82F752AD}"/>
              </a:ext>
            </a:extLst>
          </p:cNvPr>
          <p:cNvSpPr>
            <a:spLocks noGrp="1"/>
          </p:cNvSpPr>
          <p:nvPr>
            <p:ph type="title"/>
          </p:nvPr>
        </p:nvSpPr>
        <p:spPr>
          <a:xfrm>
            <a:off x="1097280" y="286603"/>
            <a:ext cx="10058400" cy="1450757"/>
          </a:xfrm>
        </p:spPr>
        <p:txBody>
          <a:bodyPr/>
          <a:lstStyle/>
          <a:p>
            <a:r>
              <a:rPr lang="pt-PT"/>
              <a:t>Modelo Físico - Índices</a:t>
            </a:r>
          </a:p>
        </p:txBody>
      </p:sp>
      <p:sp>
        <p:nvSpPr>
          <p:cNvPr id="4" name="Marcador de Posição do Número do Diapositivo 3">
            <a:extLst>
              <a:ext uri="{FF2B5EF4-FFF2-40B4-BE49-F238E27FC236}">
                <a16:creationId xmlns:a16="http://schemas.microsoft.com/office/drawing/2014/main" id="{B2BC493E-F22C-4839-AFF2-7A15006A2804}"/>
              </a:ext>
            </a:extLst>
          </p:cNvPr>
          <p:cNvSpPr>
            <a:spLocks noGrp="1"/>
          </p:cNvSpPr>
          <p:nvPr>
            <p:ph type="sldNum" sz="quarter" idx="12"/>
          </p:nvPr>
        </p:nvSpPr>
        <p:spPr>
          <a:xfrm>
            <a:off x="9900458" y="6459785"/>
            <a:ext cx="1312025" cy="365125"/>
          </a:xfrm>
        </p:spPr>
        <p:txBody>
          <a:bodyPr/>
          <a:lstStyle/>
          <a:p>
            <a:fld id="{CA8A6361-5BDE-4B33-AD0C-7193AE1DACD2}" type="slidenum">
              <a:rPr lang="pt-PT" smtClean="0"/>
              <a:t>24</a:t>
            </a:fld>
            <a:endParaRPr lang="pt-PT"/>
          </a:p>
        </p:txBody>
      </p:sp>
      <p:pic>
        <p:nvPicPr>
          <p:cNvPr id="6" name="Picture 2" descr="Resultado de imagem para train png">
            <a:extLst>
              <a:ext uri="{FF2B5EF4-FFF2-40B4-BE49-F238E27FC236}">
                <a16:creationId xmlns:a16="http://schemas.microsoft.com/office/drawing/2014/main" id="{183FEA24-5799-4D5C-8C39-36ED046C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ção de Conteúdo 2">
            <a:extLst>
              <a:ext uri="{FF2B5EF4-FFF2-40B4-BE49-F238E27FC236}">
                <a16:creationId xmlns:a16="http://schemas.microsoft.com/office/drawing/2014/main" id="{B972C839-2AC5-4971-A39C-FFCB88445640}"/>
              </a:ext>
            </a:extLst>
          </p:cNvPr>
          <p:cNvSpPr>
            <a:spLocks noGrp="1"/>
          </p:cNvSpPr>
          <p:nvPr>
            <p:ph idx="1"/>
          </p:nvPr>
        </p:nvSpPr>
        <p:spPr>
          <a:xfrm>
            <a:off x="1097280" y="1845734"/>
            <a:ext cx="10058400" cy="4023360"/>
          </a:xfrm>
        </p:spPr>
        <p:txBody>
          <a:bodyPr vert="horz" lIns="0" tIns="45720" rIns="0" bIns="45720" rtlCol="0" anchor="t">
            <a:normAutofit/>
          </a:bodyPr>
          <a:lstStyle/>
          <a:p>
            <a:endParaRPr lang="pt-PT">
              <a:cs typeface="Calibri"/>
            </a:endParaRPr>
          </a:p>
          <a:p>
            <a:r>
              <a:rPr lang="pt-PT">
                <a:cs typeface="Calibri"/>
              </a:rPr>
              <a:t> Índices na tabela Viagem:</a:t>
            </a:r>
          </a:p>
          <a:p>
            <a:pPr marL="383540" lvl="1"/>
            <a:r>
              <a:rPr lang="pt-PT" b="1" err="1">
                <a:cs typeface="Calibri"/>
              </a:rPr>
              <a:t>idx_data_partida</a:t>
            </a:r>
            <a:r>
              <a:rPr lang="pt-PT" b="1">
                <a:cs typeface="Calibri"/>
              </a:rPr>
              <a:t> - </a:t>
            </a:r>
            <a:r>
              <a:rPr lang="pt-PT">
                <a:cs typeface="Calibri"/>
              </a:rPr>
              <a:t>índice para a coluna do atributo </a:t>
            </a:r>
            <a:r>
              <a:rPr lang="pt-PT" err="1">
                <a:cs typeface="Calibri"/>
              </a:rPr>
              <a:t>data_partida</a:t>
            </a:r>
            <a:r>
              <a:rPr lang="pt-PT">
                <a:cs typeface="Calibri"/>
              </a:rPr>
              <a:t>.</a:t>
            </a:r>
          </a:p>
          <a:p>
            <a:pPr marL="383540" lvl="1"/>
            <a:r>
              <a:rPr lang="pt-PT" b="1" err="1">
                <a:cs typeface="Calibri"/>
              </a:rPr>
              <a:t>idx_data_chegada</a:t>
            </a:r>
            <a:r>
              <a:rPr lang="pt-PT" b="1">
                <a:cs typeface="Calibri"/>
              </a:rPr>
              <a:t> - </a:t>
            </a:r>
            <a:r>
              <a:rPr lang="pt-PT">
                <a:cs typeface="Calibri"/>
              </a:rPr>
              <a:t>índice para a coluna do atributo </a:t>
            </a:r>
            <a:r>
              <a:rPr lang="pt-PT" err="1">
                <a:cs typeface="Calibri"/>
              </a:rPr>
              <a:t>data_chegada</a:t>
            </a:r>
            <a:r>
              <a:rPr lang="pt-PT">
                <a:cs typeface="Calibri"/>
              </a:rPr>
              <a:t>.</a:t>
            </a:r>
          </a:p>
          <a:p>
            <a:pPr marL="383540" lvl="1"/>
            <a:endParaRPr lang="pt-PT" b="1">
              <a:cs typeface="Calibri"/>
            </a:endParaRPr>
          </a:p>
          <a:p>
            <a:pPr marL="200660" lvl="1" indent="0">
              <a:buNone/>
            </a:pPr>
            <a:r>
              <a:rPr lang="pt-PT" sz="2000">
                <a:cs typeface="Calibri"/>
              </a:rPr>
              <a:t>Índices na tabela Bilhete:</a:t>
            </a:r>
            <a:endParaRPr lang="pt-PT" b="1">
              <a:cs typeface="Calibri"/>
            </a:endParaRPr>
          </a:p>
          <a:p>
            <a:pPr marL="383540" lvl="1"/>
            <a:r>
              <a:rPr lang="pt-PT" b="1" err="1">
                <a:cs typeface="Calibri"/>
              </a:rPr>
              <a:t>idx_data_aquisicao</a:t>
            </a:r>
            <a:r>
              <a:rPr lang="pt-PT" b="1">
                <a:cs typeface="Calibri"/>
              </a:rPr>
              <a:t> - </a:t>
            </a:r>
            <a:r>
              <a:rPr lang="pt-PT">
                <a:cs typeface="Calibri"/>
              </a:rPr>
              <a:t>índice para a coluna da </a:t>
            </a:r>
            <a:r>
              <a:rPr lang="pt-PT" err="1">
                <a:cs typeface="Calibri"/>
              </a:rPr>
              <a:t>data_aquisicao</a:t>
            </a:r>
            <a:r>
              <a:rPr lang="pt-PT">
                <a:cs typeface="Calibri"/>
              </a:rPr>
              <a:t>.</a:t>
            </a:r>
          </a:p>
        </p:txBody>
      </p:sp>
    </p:spTree>
    <p:extLst>
      <p:ext uri="{BB962C8B-B14F-4D97-AF65-F5344CB8AC3E}">
        <p14:creationId xmlns:p14="http://schemas.microsoft.com/office/powerpoint/2010/main" val="385639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6599D-857A-47C0-A33D-E68C27A432CF}"/>
              </a:ext>
            </a:extLst>
          </p:cNvPr>
          <p:cNvSpPr>
            <a:spLocks noGrp="1"/>
          </p:cNvSpPr>
          <p:nvPr>
            <p:ph type="title"/>
          </p:nvPr>
        </p:nvSpPr>
        <p:spPr>
          <a:xfrm>
            <a:off x="1097280" y="286603"/>
            <a:ext cx="10058400" cy="1450757"/>
          </a:xfrm>
        </p:spPr>
        <p:txBody>
          <a:bodyPr/>
          <a:lstStyle/>
          <a:p>
            <a:r>
              <a:rPr lang="pt-PT" err="1">
                <a:cs typeface="Calibri Light"/>
              </a:rPr>
              <a:t>NoSQL</a:t>
            </a:r>
            <a:r>
              <a:rPr lang="pt-PT">
                <a:cs typeface="Calibri Light"/>
              </a:rPr>
              <a:t> </a:t>
            </a:r>
          </a:p>
        </p:txBody>
      </p:sp>
      <p:sp>
        <p:nvSpPr>
          <p:cNvPr id="4" name="Marcador de Posição do Número do Diapositivo 3">
            <a:extLst>
              <a:ext uri="{FF2B5EF4-FFF2-40B4-BE49-F238E27FC236}">
                <a16:creationId xmlns:a16="http://schemas.microsoft.com/office/drawing/2014/main" id="{CFC53ACE-B316-4C6E-A61D-FD169ACABBE5}"/>
              </a:ext>
            </a:extLst>
          </p:cNvPr>
          <p:cNvSpPr>
            <a:spLocks noGrp="1"/>
          </p:cNvSpPr>
          <p:nvPr>
            <p:ph type="sldNum" sz="quarter" idx="12"/>
          </p:nvPr>
        </p:nvSpPr>
        <p:spPr/>
        <p:txBody>
          <a:bodyPr/>
          <a:lstStyle/>
          <a:p>
            <a:fld id="{CA8A6361-5BDE-4B33-AD0C-7193AE1DACD2}" type="slidenum">
              <a:rPr lang="pt-PT" smtClean="0"/>
              <a:t>25</a:t>
            </a:fld>
            <a:endParaRPr lang="pt-PT"/>
          </a:p>
        </p:txBody>
      </p:sp>
      <p:pic>
        <p:nvPicPr>
          <p:cNvPr id="6" name="Picture 6">
            <a:extLst>
              <a:ext uri="{FF2B5EF4-FFF2-40B4-BE49-F238E27FC236}">
                <a16:creationId xmlns:a16="http://schemas.microsoft.com/office/drawing/2014/main" id="{1E9F4F88-E9B1-4072-8551-CF5E9374E9A3}"/>
              </a:ext>
            </a:extLst>
          </p:cNvPr>
          <p:cNvPicPr>
            <a:picLocks noChangeAspect="1"/>
          </p:cNvPicPr>
          <p:nvPr/>
        </p:nvPicPr>
        <p:blipFill>
          <a:blip r:embed="rId2"/>
          <a:stretch>
            <a:fillRect/>
          </a:stretch>
        </p:blipFill>
        <p:spPr>
          <a:xfrm>
            <a:off x="2654061" y="3128305"/>
            <a:ext cx="6754482" cy="1823464"/>
          </a:xfrm>
          <a:prstGeom prst="rect">
            <a:avLst/>
          </a:prstGeom>
        </p:spPr>
      </p:pic>
    </p:spTree>
    <p:extLst>
      <p:ext uri="{BB962C8B-B14F-4D97-AF65-F5344CB8AC3E}">
        <p14:creationId xmlns:p14="http://schemas.microsoft.com/office/powerpoint/2010/main" val="182734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AD8A5-9D87-416A-8E4A-D5D4180D79B9}"/>
              </a:ext>
            </a:extLst>
          </p:cNvPr>
          <p:cNvSpPr>
            <a:spLocks noGrp="1"/>
          </p:cNvSpPr>
          <p:nvPr>
            <p:ph type="title"/>
          </p:nvPr>
        </p:nvSpPr>
        <p:spPr/>
        <p:txBody>
          <a:bodyPr/>
          <a:lstStyle/>
          <a:p>
            <a:r>
              <a:rPr lang="pt-PT"/>
              <a:t>NoSQL - MongoDB</a:t>
            </a:r>
          </a:p>
        </p:txBody>
      </p:sp>
      <p:sp>
        <p:nvSpPr>
          <p:cNvPr id="3" name="Marcador de Posição de Conteúdo 2">
            <a:extLst>
              <a:ext uri="{FF2B5EF4-FFF2-40B4-BE49-F238E27FC236}">
                <a16:creationId xmlns:a16="http://schemas.microsoft.com/office/drawing/2014/main" id="{F101B7AC-7819-4288-A1D5-EC863E72CCB0}"/>
              </a:ext>
            </a:extLst>
          </p:cNvPr>
          <p:cNvSpPr>
            <a:spLocks noGrp="1"/>
          </p:cNvSpPr>
          <p:nvPr>
            <p:ph idx="1"/>
          </p:nvPr>
        </p:nvSpPr>
        <p:spPr/>
        <p:txBody>
          <a:bodyPr vert="horz" lIns="0" tIns="45720" rIns="0" bIns="45720" rtlCol="0" anchor="t">
            <a:normAutofit/>
          </a:bodyPr>
          <a:lstStyle/>
          <a:p>
            <a:pPr marL="0" indent="0" algn="just">
              <a:buNone/>
            </a:pPr>
            <a:r>
              <a:rPr lang="pt-PT">
                <a:cs typeface="Calibri"/>
              </a:rPr>
              <a:t>Passados uns meses após a implementação da base de dados da </a:t>
            </a:r>
            <a:r>
              <a:rPr lang="pt-PT" err="1">
                <a:cs typeface="Calibri"/>
              </a:rPr>
              <a:t>ECOmboios</a:t>
            </a:r>
            <a:r>
              <a:rPr lang="pt-PT">
                <a:cs typeface="Calibri"/>
              </a:rPr>
              <a:t>, o conceito inovador de viagens de comboio ecológicas causou uma enorme afluência às viagens proporcionadas pela empresa. </a:t>
            </a:r>
            <a:endParaRPr lang="pt-PT"/>
          </a:p>
          <a:p>
            <a:pPr marL="0" indent="0" algn="just">
              <a:buNone/>
            </a:pPr>
            <a:r>
              <a:rPr lang="pt-PT">
                <a:cs typeface="Calibri"/>
              </a:rPr>
              <a:t>Dado o elevado número de clientes e tendo em conta todas as viagens diárias efetuadas pelos comboios ininterruptamente, a base de dados cresceu de uma forma exponencial, sobrecarregando a base de dados relacional e tornando as interrogações mais lentas.</a:t>
            </a:r>
          </a:p>
        </p:txBody>
      </p:sp>
      <p:sp>
        <p:nvSpPr>
          <p:cNvPr id="4" name="Marcador de Posição do Número do Diapositivo 3">
            <a:extLst>
              <a:ext uri="{FF2B5EF4-FFF2-40B4-BE49-F238E27FC236}">
                <a16:creationId xmlns:a16="http://schemas.microsoft.com/office/drawing/2014/main" id="{57071D47-D32B-480C-B9C6-B100058C169F}"/>
              </a:ext>
            </a:extLst>
          </p:cNvPr>
          <p:cNvSpPr>
            <a:spLocks noGrp="1"/>
          </p:cNvSpPr>
          <p:nvPr>
            <p:ph type="sldNum" sz="quarter" idx="12"/>
          </p:nvPr>
        </p:nvSpPr>
        <p:spPr/>
        <p:txBody>
          <a:bodyPr/>
          <a:lstStyle/>
          <a:p>
            <a:fld id="{CA8A6361-5BDE-4B33-AD0C-7193AE1DACD2}" type="slidenum">
              <a:rPr lang="pt-PT" smtClean="0"/>
              <a:t>26</a:t>
            </a:fld>
            <a:endParaRPr lang="pt-PT"/>
          </a:p>
        </p:txBody>
      </p:sp>
      <p:pic>
        <p:nvPicPr>
          <p:cNvPr id="5" name="Picture 2" descr="Resultado de imagem para train png">
            <a:extLst>
              <a:ext uri="{FF2B5EF4-FFF2-40B4-BE49-F238E27FC236}">
                <a16:creationId xmlns:a16="http://schemas.microsoft.com/office/drawing/2014/main" id="{AA5D3AFC-C726-406D-90A7-C0338DCC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6" descr="Uma imagem com objeto&#10;&#10;Descrição gerada com confiança muito alta">
            <a:extLst>
              <a:ext uri="{FF2B5EF4-FFF2-40B4-BE49-F238E27FC236}">
                <a16:creationId xmlns:a16="http://schemas.microsoft.com/office/drawing/2014/main" id="{F9932A82-4F0E-49EA-8EE5-90D567AAD16E}"/>
              </a:ext>
            </a:extLst>
          </p:cNvPr>
          <p:cNvPicPr>
            <a:picLocks noChangeAspect="1"/>
          </p:cNvPicPr>
          <p:nvPr/>
        </p:nvPicPr>
        <p:blipFill>
          <a:blip r:embed="rId3"/>
          <a:stretch>
            <a:fillRect/>
          </a:stretch>
        </p:blipFill>
        <p:spPr>
          <a:xfrm>
            <a:off x="3142891" y="3940833"/>
            <a:ext cx="2153729" cy="2153729"/>
          </a:xfrm>
          <a:prstGeom prst="rect">
            <a:avLst/>
          </a:prstGeom>
        </p:spPr>
      </p:pic>
      <p:pic>
        <p:nvPicPr>
          <p:cNvPr id="10" name="Imagem 10">
            <a:extLst>
              <a:ext uri="{FF2B5EF4-FFF2-40B4-BE49-F238E27FC236}">
                <a16:creationId xmlns:a16="http://schemas.microsoft.com/office/drawing/2014/main" id="{40C468DE-CDB7-4D7D-937E-123A2CEBD138}"/>
              </a:ext>
            </a:extLst>
          </p:cNvPr>
          <p:cNvPicPr>
            <a:picLocks noChangeAspect="1"/>
          </p:cNvPicPr>
          <p:nvPr/>
        </p:nvPicPr>
        <p:blipFill>
          <a:blip r:embed="rId4"/>
          <a:stretch>
            <a:fillRect/>
          </a:stretch>
        </p:blipFill>
        <p:spPr>
          <a:xfrm>
            <a:off x="6451839" y="4058010"/>
            <a:ext cx="1905000" cy="1905000"/>
          </a:xfrm>
          <a:prstGeom prst="rect">
            <a:avLst/>
          </a:prstGeom>
        </p:spPr>
      </p:pic>
    </p:spTree>
    <p:extLst>
      <p:ext uri="{BB962C8B-B14F-4D97-AF65-F5344CB8AC3E}">
        <p14:creationId xmlns:p14="http://schemas.microsoft.com/office/powerpoint/2010/main" val="18187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AD8A5-9D87-416A-8E4A-D5D4180D79B9}"/>
              </a:ext>
            </a:extLst>
          </p:cNvPr>
          <p:cNvSpPr>
            <a:spLocks noGrp="1"/>
          </p:cNvSpPr>
          <p:nvPr>
            <p:ph type="title"/>
          </p:nvPr>
        </p:nvSpPr>
        <p:spPr/>
        <p:txBody>
          <a:bodyPr/>
          <a:lstStyle/>
          <a:p>
            <a:r>
              <a:rPr lang="pt-PT"/>
              <a:t>NoSQL - MongoDB</a:t>
            </a:r>
          </a:p>
        </p:txBody>
      </p:sp>
      <p:sp>
        <p:nvSpPr>
          <p:cNvPr id="3" name="Marcador de Posição de Conteúdo 2">
            <a:extLst>
              <a:ext uri="{FF2B5EF4-FFF2-40B4-BE49-F238E27FC236}">
                <a16:creationId xmlns:a16="http://schemas.microsoft.com/office/drawing/2014/main" id="{F101B7AC-7819-4288-A1D5-EC863E72CCB0}"/>
              </a:ext>
            </a:extLst>
          </p:cNvPr>
          <p:cNvSpPr>
            <a:spLocks noGrp="1"/>
          </p:cNvSpPr>
          <p:nvPr>
            <p:ph idx="1"/>
          </p:nvPr>
        </p:nvSpPr>
        <p:spPr/>
        <p:txBody>
          <a:bodyPr vert="horz" lIns="0" tIns="45720" rIns="0" bIns="45720" rtlCol="0" anchor="t">
            <a:normAutofit/>
          </a:bodyPr>
          <a:lstStyle/>
          <a:p>
            <a:pPr marL="0" indent="0">
              <a:buNone/>
            </a:pPr>
            <a:br>
              <a:rPr lang="pt-PT">
                <a:cs typeface="Calibri"/>
              </a:rPr>
            </a:br>
            <a:r>
              <a:rPr lang="pt-PT">
                <a:cs typeface="Calibri"/>
              </a:rPr>
              <a:t>Algumas interrogações que consomem tempo de computação:</a:t>
            </a:r>
            <a:endParaRPr lang="pt-PT"/>
          </a:p>
          <a:p>
            <a:pPr marL="342900" indent="-342900">
              <a:buFont typeface="Arial" panose="020F0502020204030204" pitchFamily="34" charset="0"/>
              <a:buChar char="•"/>
            </a:pPr>
            <a:r>
              <a:rPr lang="pt-PT">
                <a:cs typeface="Calibri"/>
              </a:rPr>
              <a:t>Ver o histórico das viagens de um cliente</a:t>
            </a:r>
          </a:p>
          <a:p>
            <a:pPr marL="342900" indent="-342900">
              <a:buFont typeface="Arial" panose="020F0502020204030204" pitchFamily="34" charset="0"/>
              <a:buChar char="•"/>
            </a:pPr>
            <a:r>
              <a:rPr lang="pt-PT">
                <a:cs typeface="Calibri"/>
              </a:rPr>
              <a:t>Consultar a lista de lugares livres para uma viagem</a:t>
            </a:r>
          </a:p>
          <a:p>
            <a:pPr marL="342900" indent="-342900">
              <a:buFont typeface="Arial" panose="020F0502020204030204" pitchFamily="34" charset="0"/>
              <a:buChar char="•"/>
            </a:pPr>
            <a:r>
              <a:rPr lang="pt-PT">
                <a:cs typeface="Calibri"/>
              </a:rPr>
              <a:t>Saber quais os passageiros que viajaram entre duas estações num dado período.</a:t>
            </a:r>
          </a:p>
          <a:p>
            <a:pPr marL="342900" indent="-342900">
              <a:buFont typeface="Arial" panose="020F0502020204030204" pitchFamily="34" charset="0"/>
              <a:buChar char="•"/>
            </a:pPr>
            <a:r>
              <a:rPr lang="pt-PT">
                <a:cs typeface="Calibri"/>
              </a:rPr>
              <a:t>Visualizar os detalhes da viagem associada a um bilhete.</a:t>
            </a:r>
          </a:p>
          <a:p>
            <a:pPr marL="342900" indent="-342900">
              <a:buFont typeface="Arial" panose="020F0502020204030204" pitchFamily="34" charset="0"/>
              <a:buChar char="•"/>
            </a:pPr>
            <a:endParaRPr lang="pt-PT">
              <a:cs typeface="Calibri"/>
            </a:endParaRPr>
          </a:p>
          <a:p>
            <a:pPr marL="0" indent="0">
              <a:buNone/>
            </a:pPr>
            <a:r>
              <a:rPr lang="pt-PT">
                <a:cs typeface="Calibri"/>
              </a:rPr>
              <a:t>Assim, decidimos criar uma nova base de dados não relacional, em </a:t>
            </a:r>
            <a:r>
              <a:rPr lang="pt-PT" err="1">
                <a:cs typeface="Calibri"/>
              </a:rPr>
              <a:t>MongoDB</a:t>
            </a:r>
            <a:r>
              <a:rPr lang="pt-PT">
                <a:cs typeface="Calibri"/>
              </a:rPr>
              <a:t>, de modo a manter a qualidade do serviço e a permitir o rápido acesso e tratamento dos dados.</a:t>
            </a:r>
          </a:p>
        </p:txBody>
      </p:sp>
      <p:sp>
        <p:nvSpPr>
          <p:cNvPr id="4" name="Marcador de Posição do Número do Diapositivo 3">
            <a:extLst>
              <a:ext uri="{FF2B5EF4-FFF2-40B4-BE49-F238E27FC236}">
                <a16:creationId xmlns:a16="http://schemas.microsoft.com/office/drawing/2014/main" id="{57071D47-D32B-480C-B9C6-B100058C169F}"/>
              </a:ext>
            </a:extLst>
          </p:cNvPr>
          <p:cNvSpPr>
            <a:spLocks noGrp="1"/>
          </p:cNvSpPr>
          <p:nvPr>
            <p:ph type="sldNum" sz="quarter" idx="12"/>
          </p:nvPr>
        </p:nvSpPr>
        <p:spPr/>
        <p:txBody>
          <a:bodyPr/>
          <a:lstStyle/>
          <a:p>
            <a:fld id="{CA8A6361-5BDE-4B33-AD0C-7193AE1DACD2}" type="slidenum">
              <a:rPr lang="pt-PT" smtClean="0"/>
              <a:t>27</a:t>
            </a:fld>
            <a:endParaRPr lang="pt-PT"/>
          </a:p>
        </p:txBody>
      </p:sp>
      <p:pic>
        <p:nvPicPr>
          <p:cNvPr id="5" name="Picture 2" descr="Resultado de imagem para train png">
            <a:extLst>
              <a:ext uri="{FF2B5EF4-FFF2-40B4-BE49-F238E27FC236}">
                <a16:creationId xmlns:a16="http://schemas.microsoft.com/office/drawing/2014/main" id="{AA5D3AFC-C726-406D-90A7-C0338DCC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23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65D7D-D92A-4006-ACDE-719C527FA1FA}"/>
              </a:ext>
            </a:extLst>
          </p:cNvPr>
          <p:cNvSpPr>
            <a:spLocks noGrp="1"/>
          </p:cNvSpPr>
          <p:nvPr>
            <p:ph type="title"/>
          </p:nvPr>
        </p:nvSpPr>
        <p:spPr/>
        <p:txBody>
          <a:bodyPr/>
          <a:lstStyle/>
          <a:p>
            <a:r>
              <a:rPr lang="pt-PT"/>
              <a:t>MongoDB - Estrutura base</a:t>
            </a:r>
          </a:p>
        </p:txBody>
      </p:sp>
      <p:sp>
        <p:nvSpPr>
          <p:cNvPr id="4" name="Marcador de Posição do Número do Diapositivo 3">
            <a:extLst>
              <a:ext uri="{FF2B5EF4-FFF2-40B4-BE49-F238E27FC236}">
                <a16:creationId xmlns:a16="http://schemas.microsoft.com/office/drawing/2014/main" id="{4C6D128D-4670-4FE2-8FDC-9EFE67B88ED7}"/>
              </a:ext>
            </a:extLst>
          </p:cNvPr>
          <p:cNvSpPr>
            <a:spLocks noGrp="1"/>
          </p:cNvSpPr>
          <p:nvPr>
            <p:ph type="sldNum" sz="quarter" idx="12"/>
          </p:nvPr>
        </p:nvSpPr>
        <p:spPr/>
        <p:txBody>
          <a:bodyPr/>
          <a:lstStyle/>
          <a:p>
            <a:fld id="{CA8A6361-5BDE-4B33-AD0C-7193AE1DACD2}" type="slidenum">
              <a:rPr lang="pt-PT" smtClean="0"/>
              <a:t>28</a:t>
            </a:fld>
            <a:endParaRPr lang="pt-PT"/>
          </a:p>
        </p:txBody>
      </p:sp>
      <p:pic>
        <p:nvPicPr>
          <p:cNvPr id="5" name="Picture 2" descr="Resultado de imagem para train png">
            <a:extLst>
              <a:ext uri="{FF2B5EF4-FFF2-40B4-BE49-F238E27FC236}">
                <a16:creationId xmlns:a16="http://schemas.microsoft.com/office/drawing/2014/main" id="{78B63FDB-7B8E-49CD-AED6-B3975F3AC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8" descr="Uma imagem com texto, mapa&#10;&#10;Descrição gerada com confiança muito alta">
            <a:extLst>
              <a:ext uri="{FF2B5EF4-FFF2-40B4-BE49-F238E27FC236}">
                <a16:creationId xmlns:a16="http://schemas.microsoft.com/office/drawing/2014/main" id="{E8376F14-5845-4C26-9F34-15BD0DF95A2E}"/>
              </a:ext>
            </a:extLst>
          </p:cNvPr>
          <p:cNvPicPr>
            <a:picLocks noChangeAspect="1"/>
          </p:cNvPicPr>
          <p:nvPr/>
        </p:nvPicPr>
        <p:blipFill rotWithShape="1">
          <a:blip r:embed="rId3"/>
          <a:srcRect t="30795" b="-331"/>
          <a:stretch/>
        </p:blipFill>
        <p:spPr>
          <a:xfrm>
            <a:off x="1171559" y="2444983"/>
            <a:ext cx="9670472" cy="3028657"/>
          </a:xfrm>
          <a:prstGeom prst="rect">
            <a:avLst/>
          </a:prstGeom>
        </p:spPr>
      </p:pic>
      <p:sp>
        <p:nvSpPr>
          <p:cNvPr id="13" name="Seta: Em Ângulo 12">
            <a:extLst>
              <a:ext uri="{FF2B5EF4-FFF2-40B4-BE49-F238E27FC236}">
                <a16:creationId xmlns:a16="http://schemas.microsoft.com/office/drawing/2014/main" id="{9BE8720D-CB32-406D-9825-794D4FBD700C}"/>
              </a:ext>
            </a:extLst>
          </p:cNvPr>
          <p:cNvSpPr/>
          <p:nvPr/>
        </p:nvSpPr>
        <p:spPr>
          <a:xfrm rot="5400000">
            <a:off x="3002593" y="2752491"/>
            <a:ext cx="937641" cy="963930"/>
          </a:xfrm>
          <a:prstGeom prst="bentArrow">
            <a:avLst>
              <a:gd name="adj1" fmla="val 25000"/>
              <a:gd name="adj2" fmla="val 23500"/>
              <a:gd name="adj3" fmla="val 2950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4" name="Seta: Em U 13">
            <a:extLst>
              <a:ext uri="{FF2B5EF4-FFF2-40B4-BE49-F238E27FC236}">
                <a16:creationId xmlns:a16="http://schemas.microsoft.com/office/drawing/2014/main" id="{7327F639-AEC5-4631-9F71-0D90C2FE0EC7}"/>
              </a:ext>
            </a:extLst>
          </p:cNvPr>
          <p:cNvSpPr/>
          <p:nvPr/>
        </p:nvSpPr>
        <p:spPr>
          <a:xfrm>
            <a:off x="4123304" y="2833644"/>
            <a:ext cx="3144393" cy="868299"/>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0" name="Seta: Em U 19">
            <a:extLst>
              <a:ext uri="{FF2B5EF4-FFF2-40B4-BE49-F238E27FC236}">
                <a16:creationId xmlns:a16="http://schemas.microsoft.com/office/drawing/2014/main" id="{1B24AB0E-E940-4DAA-BD19-66EFCC4CB3B7}"/>
              </a:ext>
            </a:extLst>
          </p:cNvPr>
          <p:cNvSpPr/>
          <p:nvPr/>
        </p:nvSpPr>
        <p:spPr>
          <a:xfrm rot="10800000">
            <a:off x="3780233" y="4367734"/>
            <a:ext cx="3125343" cy="868299"/>
          </a:xfrm>
          <a:prstGeom prst="uturnArrow">
            <a:avLst>
              <a:gd name="adj1" fmla="val 25000"/>
              <a:gd name="adj2" fmla="val 25000"/>
              <a:gd name="adj3" fmla="val 26843"/>
              <a:gd name="adj4" fmla="val 62175"/>
              <a:gd name="adj5" fmla="val 10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highlight>
                <a:srgbClr val="000080"/>
              </a:highlight>
            </a:endParaRPr>
          </a:p>
        </p:txBody>
      </p:sp>
      <p:sp>
        <p:nvSpPr>
          <p:cNvPr id="6" name="Seta: Em Ângulo 5">
            <a:extLst>
              <a:ext uri="{FF2B5EF4-FFF2-40B4-BE49-F238E27FC236}">
                <a16:creationId xmlns:a16="http://schemas.microsoft.com/office/drawing/2014/main" id="{554295A2-9454-43DF-8958-8CCD009E2652}"/>
              </a:ext>
            </a:extLst>
          </p:cNvPr>
          <p:cNvSpPr/>
          <p:nvPr/>
        </p:nvSpPr>
        <p:spPr>
          <a:xfrm rot="10740000" flipH="1">
            <a:off x="7188124" y="4377676"/>
            <a:ext cx="834009" cy="963930"/>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7" name="Seta: Em Ângulo 5">
            <a:extLst>
              <a:ext uri="{FF2B5EF4-FFF2-40B4-BE49-F238E27FC236}">
                <a16:creationId xmlns:a16="http://schemas.microsoft.com/office/drawing/2014/main" id="{1A9BA048-9B90-42C2-9756-1B23753D9417}"/>
              </a:ext>
            </a:extLst>
          </p:cNvPr>
          <p:cNvSpPr/>
          <p:nvPr/>
        </p:nvSpPr>
        <p:spPr>
          <a:xfrm rot="16200000">
            <a:off x="2258249" y="3085152"/>
            <a:ext cx="1035047" cy="129460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222378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Número do Diapositivo 3">
            <a:extLst>
              <a:ext uri="{FF2B5EF4-FFF2-40B4-BE49-F238E27FC236}">
                <a16:creationId xmlns:a16="http://schemas.microsoft.com/office/drawing/2014/main" id="{5C73D365-6B8E-430D-B38D-6ED730092755}"/>
              </a:ext>
            </a:extLst>
          </p:cNvPr>
          <p:cNvSpPr>
            <a:spLocks noGrp="1"/>
          </p:cNvSpPr>
          <p:nvPr>
            <p:ph type="sldNum" sz="quarter" idx="12"/>
          </p:nvPr>
        </p:nvSpPr>
        <p:spPr/>
        <p:txBody>
          <a:bodyPr/>
          <a:lstStyle/>
          <a:p>
            <a:fld id="{CA8A6361-5BDE-4B33-AD0C-7193AE1DACD2}" type="slidenum">
              <a:rPr lang="pt-PT" smtClean="0"/>
              <a:t>29</a:t>
            </a:fld>
            <a:endParaRPr lang="pt-PT"/>
          </a:p>
        </p:txBody>
      </p:sp>
      <p:pic>
        <p:nvPicPr>
          <p:cNvPr id="5" name="Imagem 5" descr="Uma imagem com captura de ecrã&#10;&#10;Descrição gerada com confiança muito alta">
            <a:extLst>
              <a:ext uri="{FF2B5EF4-FFF2-40B4-BE49-F238E27FC236}">
                <a16:creationId xmlns:a16="http://schemas.microsoft.com/office/drawing/2014/main" id="{37EB3EDB-F127-494F-A902-8D40D59724C8}"/>
              </a:ext>
            </a:extLst>
          </p:cNvPr>
          <p:cNvPicPr>
            <a:picLocks noChangeAspect="1"/>
          </p:cNvPicPr>
          <p:nvPr/>
        </p:nvPicPr>
        <p:blipFill>
          <a:blip r:embed="rId2"/>
          <a:stretch>
            <a:fillRect/>
          </a:stretch>
        </p:blipFill>
        <p:spPr>
          <a:xfrm>
            <a:off x="2414834" y="1879600"/>
            <a:ext cx="2311360" cy="4114800"/>
          </a:xfrm>
          <a:prstGeom prst="rect">
            <a:avLst/>
          </a:prstGeom>
        </p:spPr>
      </p:pic>
      <p:pic>
        <p:nvPicPr>
          <p:cNvPr id="7" name="Imagem 7" descr="Uma imagem com captura de ecrã&#10;&#10;Descrição gerada com confiança muito alta">
            <a:extLst>
              <a:ext uri="{FF2B5EF4-FFF2-40B4-BE49-F238E27FC236}">
                <a16:creationId xmlns:a16="http://schemas.microsoft.com/office/drawing/2014/main" id="{9285B193-9351-42E9-B4F4-4C4F089A8E1C}"/>
              </a:ext>
            </a:extLst>
          </p:cNvPr>
          <p:cNvPicPr>
            <a:picLocks noChangeAspect="1"/>
          </p:cNvPicPr>
          <p:nvPr/>
        </p:nvPicPr>
        <p:blipFill>
          <a:blip r:embed="rId3"/>
          <a:stretch>
            <a:fillRect/>
          </a:stretch>
        </p:blipFill>
        <p:spPr>
          <a:xfrm>
            <a:off x="7085015" y="1879600"/>
            <a:ext cx="2318197" cy="4114800"/>
          </a:xfrm>
          <a:prstGeom prst="rect">
            <a:avLst/>
          </a:prstGeom>
        </p:spPr>
      </p:pic>
      <p:sp>
        <p:nvSpPr>
          <p:cNvPr id="9" name="CaixaDeTexto 8">
            <a:extLst>
              <a:ext uri="{FF2B5EF4-FFF2-40B4-BE49-F238E27FC236}">
                <a16:creationId xmlns:a16="http://schemas.microsoft.com/office/drawing/2014/main" id="{39BFEC5B-5BDA-434C-A863-82831055D376}"/>
              </a:ext>
            </a:extLst>
          </p:cNvPr>
          <p:cNvSpPr txBox="1"/>
          <p:nvPr/>
        </p:nvSpPr>
        <p:spPr>
          <a:xfrm>
            <a:off x="2575875" y="598002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a:t>Documento Cliente</a:t>
            </a:r>
          </a:p>
        </p:txBody>
      </p:sp>
      <p:sp>
        <p:nvSpPr>
          <p:cNvPr id="10" name="CaixaDeTexto 9">
            <a:extLst>
              <a:ext uri="{FF2B5EF4-FFF2-40B4-BE49-F238E27FC236}">
                <a16:creationId xmlns:a16="http://schemas.microsoft.com/office/drawing/2014/main" id="{8A2BD9AC-A0C5-4D93-B93B-2970525F7C75}"/>
              </a:ext>
            </a:extLst>
          </p:cNvPr>
          <p:cNvSpPr txBox="1"/>
          <p:nvPr/>
        </p:nvSpPr>
        <p:spPr>
          <a:xfrm>
            <a:off x="7247344" y="597775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a:cs typeface="Calibri"/>
              </a:rPr>
              <a:t>Documento Viagem</a:t>
            </a:r>
          </a:p>
        </p:txBody>
      </p:sp>
      <p:sp>
        <p:nvSpPr>
          <p:cNvPr id="15" name="Título 1">
            <a:extLst>
              <a:ext uri="{FF2B5EF4-FFF2-40B4-BE49-F238E27FC236}">
                <a16:creationId xmlns:a16="http://schemas.microsoft.com/office/drawing/2014/main" id="{145743AD-13BD-46CF-95C0-26FD190AA661}"/>
              </a:ext>
            </a:extLst>
          </p:cNvPr>
          <p:cNvSpPr>
            <a:spLocks noGrp="1"/>
          </p:cNvSpPr>
          <p:nvPr>
            <p:ph type="title"/>
          </p:nvPr>
        </p:nvSpPr>
        <p:spPr>
          <a:xfrm>
            <a:off x="1097280" y="286603"/>
            <a:ext cx="10058400" cy="1450757"/>
          </a:xfrm>
        </p:spPr>
        <p:txBody>
          <a:bodyPr/>
          <a:lstStyle/>
          <a:p>
            <a:r>
              <a:rPr lang="pt-PT"/>
              <a:t>MongoDB - Estrutura base</a:t>
            </a:r>
          </a:p>
        </p:txBody>
      </p:sp>
      <p:pic>
        <p:nvPicPr>
          <p:cNvPr id="17" name="Picture 2" descr="Resultado de imagem para train png">
            <a:extLst>
              <a:ext uri="{FF2B5EF4-FFF2-40B4-BE49-F238E27FC236}">
                <a16:creationId xmlns:a16="http://schemas.microsoft.com/office/drawing/2014/main" id="{9990D353-0EA0-4665-98E3-ACAC2F257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4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A6EFE-2B07-4226-A408-C177C34FC6EE}"/>
              </a:ext>
            </a:extLst>
          </p:cNvPr>
          <p:cNvSpPr>
            <a:spLocks noGrp="1"/>
          </p:cNvSpPr>
          <p:nvPr>
            <p:ph type="title"/>
          </p:nvPr>
        </p:nvSpPr>
        <p:spPr/>
        <p:txBody>
          <a:bodyPr/>
          <a:lstStyle/>
          <a:p>
            <a:r>
              <a:rPr lang="pt-PT">
                <a:cs typeface="Calibri Light"/>
              </a:rPr>
              <a:t>Contextualização</a:t>
            </a:r>
          </a:p>
        </p:txBody>
      </p:sp>
      <p:sp>
        <p:nvSpPr>
          <p:cNvPr id="3" name="Marcador de Posição de Conteúdo 2">
            <a:extLst>
              <a:ext uri="{FF2B5EF4-FFF2-40B4-BE49-F238E27FC236}">
                <a16:creationId xmlns:a16="http://schemas.microsoft.com/office/drawing/2014/main" id="{3D34AD11-AC29-4077-ABE5-4C7137D66577}"/>
              </a:ext>
            </a:extLst>
          </p:cNvPr>
          <p:cNvSpPr>
            <a:spLocks noGrp="1"/>
          </p:cNvSpPr>
          <p:nvPr>
            <p:ph idx="1"/>
          </p:nvPr>
        </p:nvSpPr>
        <p:spPr/>
        <p:txBody>
          <a:bodyPr vert="horz" lIns="0" tIns="45720" rIns="0" bIns="45720" rtlCol="0" anchor="t">
            <a:normAutofit/>
          </a:bodyPr>
          <a:lstStyle/>
          <a:p>
            <a:pPr algn="just"/>
            <a:endParaRPr lang="en-US"/>
          </a:p>
          <a:p>
            <a:pPr algn="just"/>
            <a:r>
              <a:rPr lang="pt-PT">
                <a:solidFill>
                  <a:schemeClr val="tx1"/>
                </a:solidFill>
                <a:cs typeface="Calibri"/>
              </a:rPr>
              <a:t>A empresa demonstrou o seu interesse no mercado nacional em 2015, ano em que se procedeu à regularização do mercado de transportes ferroviários, tendo iniciado a prestação do serviço em 2017, uma vez concluídas as obras. </a:t>
            </a:r>
            <a:endParaRPr lang="pt-PT">
              <a:solidFill>
                <a:schemeClr val="tx1"/>
              </a:solidFill>
            </a:endParaRPr>
          </a:p>
          <a:p>
            <a:pPr algn="just"/>
            <a:r>
              <a:rPr lang="pt-PT">
                <a:cs typeface="Calibri"/>
              </a:rPr>
              <a:t> Os seus serviços passam pela realização viagens entre Braga, Porto e Lisboa. </a:t>
            </a:r>
          </a:p>
          <a:p>
            <a:pPr algn="just"/>
            <a:r>
              <a:rPr lang="pt-PT">
                <a:cs typeface="Calibri"/>
              </a:rPr>
              <a:t> Mais recentemente, a empresa decidiu terminar com a venda física de bilhetes para as viagens, limitando este processo a um meio eletrónico. Para suportar esta nova funcionalidade, necessita de implementar um Sistema de Base de Dados. </a:t>
            </a:r>
            <a:endParaRPr lang="pt-PT"/>
          </a:p>
          <a:p>
            <a:pPr algn="just"/>
            <a:endParaRPr lang="pt-PT">
              <a:cs typeface="Calibri"/>
            </a:endParaRPr>
          </a:p>
        </p:txBody>
      </p:sp>
      <p:sp>
        <p:nvSpPr>
          <p:cNvPr id="4" name="Marcador de Posição do Número do Diapositivo 3">
            <a:extLst>
              <a:ext uri="{FF2B5EF4-FFF2-40B4-BE49-F238E27FC236}">
                <a16:creationId xmlns:a16="http://schemas.microsoft.com/office/drawing/2014/main" id="{D959FC99-65A8-4486-919F-7BA8085969AB}"/>
              </a:ext>
            </a:extLst>
          </p:cNvPr>
          <p:cNvSpPr>
            <a:spLocks noGrp="1"/>
          </p:cNvSpPr>
          <p:nvPr>
            <p:ph type="sldNum" sz="quarter" idx="12"/>
          </p:nvPr>
        </p:nvSpPr>
        <p:spPr/>
        <p:txBody>
          <a:bodyPr/>
          <a:lstStyle/>
          <a:p>
            <a:fld id="{CA8A6361-5BDE-4B33-AD0C-7193AE1DACD2}" type="slidenum">
              <a:rPr lang="pt-PT" smtClean="0"/>
              <a:t>3</a:t>
            </a:fld>
            <a:endParaRPr lang="pt-PT"/>
          </a:p>
        </p:txBody>
      </p:sp>
      <p:pic>
        <p:nvPicPr>
          <p:cNvPr id="1026" name="Picture 2" descr="Resultado de imagem para train png">
            <a:extLst>
              <a:ext uri="{FF2B5EF4-FFF2-40B4-BE49-F238E27FC236}">
                <a16:creationId xmlns:a16="http://schemas.microsoft.com/office/drawing/2014/main" id="{570864C3-7184-4EFA-A930-7771DE2E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26"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0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FDAEC-4F5E-404A-BCC0-93C00746F608}"/>
              </a:ext>
            </a:extLst>
          </p:cNvPr>
          <p:cNvSpPr>
            <a:spLocks noGrp="1"/>
          </p:cNvSpPr>
          <p:nvPr>
            <p:ph type="title"/>
          </p:nvPr>
        </p:nvSpPr>
        <p:spPr/>
        <p:txBody>
          <a:bodyPr/>
          <a:lstStyle/>
          <a:p>
            <a:r>
              <a:rPr lang="pt-PT"/>
              <a:t>MongoDB - Processo de conversão e migração dos dados</a:t>
            </a:r>
          </a:p>
        </p:txBody>
      </p:sp>
      <p:sp>
        <p:nvSpPr>
          <p:cNvPr id="3" name="Marcador de Posição de Conteúdo 2">
            <a:extLst>
              <a:ext uri="{FF2B5EF4-FFF2-40B4-BE49-F238E27FC236}">
                <a16:creationId xmlns:a16="http://schemas.microsoft.com/office/drawing/2014/main" id="{E35F07A1-FD4B-4E54-8BAF-D7F2B0BD7262}"/>
              </a:ext>
            </a:extLst>
          </p:cNvPr>
          <p:cNvSpPr>
            <a:spLocks noGrp="1"/>
          </p:cNvSpPr>
          <p:nvPr>
            <p:ph idx="1"/>
          </p:nvPr>
        </p:nvSpPr>
        <p:spPr/>
        <p:txBody>
          <a:bodyPr vert="horz" lIns="0" tIns="45720" rIns="0" bIns="45720" rtlCol="0" anchor="t">
            <a:normAutofit/>
          </a:bodyPr>
          <a:lstStyle/>
          <a:p>
            <a:pPr algn="just"/>
            <a:r>
              <a:rPr lang="pt-PT">
                <a:cs typeface="Calibri"/>
              </a:rPr>
              <a:t>Para migrarmos os dados do sistema relacional para a nova base de dados em </a:t>
            </a:r>
            <a:r>
              <a:rPr lang="pt-PT" err="1">
                <a:cs typeface="Calibri"/>
              </a:rPr>
              <a:t>MongoDB</a:t>
            </a:r>
            <a:r>
              <a:rPr lang="pt-PT">
                <a:cs typeface="Calibri"/>
              </a:rPr>
              <a:t>, fizemos um programa em JAVA (recorrendo às bibliotecas do SQL e do </a:t>
            </a:r>
            <a:r>
              <a:rPr lang="pt-PT" err="1">
                <a:cs typeface="Calibri"/>
              </a:rPr>
              <a:t>MongoDB</a:t>
            </a:r>
            <a:r>
              <a:rPr lang="pt-PT">
                <a:cs typeface="Calibri"/>
              </a:rPr>
              <a:t>) que realiza a conversão e a migração dos dados. Basicamente, o programa cria novos documentos na nova base e percorre o sistema SQL, adaptando a informação para o novo modelo.</a:t>
            </a:r>
          </a:p>
        </p:txBody>
      </p:sp>
      <p:sp>
        <p:nvSpPr>
          <p:cNvPr id="4" name="Marcador de Posição do Número do Diapositivo 3">
            <a:extLst>
              <a:ext uri="{FF2B5EF4-FFF2-40B4-BE49-F238E27FC236}">
                <a16:creationId xmlns:a16="http://schemas.microsoft.com/office/drawing/2014/main" id="{3B1C53D4-4AFA-4BF0-920D-86FE4D506C0A}"/>
              </a:ext>
            </a:extLst>
          </p:cNvPr>
          <p:cNvSpPr>
            <a:spLocks noGrp="1"/>
          </p:cNvSpPr>
          <p:nvPr>
            <p:ph type="sldNum" sz="quarter" idx="12"/>
          </p:nvPr>
        </p:nvSpPr>
        <p:spPr/>
        <p:txBody>
          <a:bodyPr/>
          <a:lstStyle/>
          <a:p>
            <a:fld id="{CA8A6361-5BDE-4B33-AD0C-7193AE1DACD2}" type="slidenum">
              <a:rPr lang="pt-PT" smtClean="0"/>
              <a:t>30</a:t>
            </a:fld>
            <a:endParaRPr lang="pt-PT"/>
          </a:p>
        </p:txBody>
      </p:sp>
      <p:pic>
        <p:nvPicPr>
          <p:cNvPr id="7" name="Imagem 7">
            <a:extLst>
              <a:ext uri="{FF2B5EF4-FFF2-40B4-BE49-F238E27FC236}">
                <a16:creationId xmlns:a16="http://schemas.microsoft.com/office/drawing/2014/main" id="{C47DEA03-B146-4359-98F6-03CCB076AFAF}"/>
              </a:ext>
            </a:extLst>
          </p:cNvPr>
          <p:cNvPicPr>
            <a:picLocks noChangeAspect="1"/>
          </p:cNvPicPr>
          <p:nvPr/>
        </p:nvPicPr>
        <p:blipFill>
          <a:blip r:embed="rId2"/>
          <a:stretch>
            <a:fillRect/>
          </a:stretch>
        </p:blipFill>
        <p:spPr>
          <a:xfrm>
            <a:off x="2366514" y="3221966"/>
            <a:ext cx="2743200" cy="2743200"/>
          </a:xfrm>
          <a:prstGeom prst="rect">
            <a:avLst/>
          </a:prstGeom>
        </p:spPr>
      </p:pic>
      <p:pic>
        <p:nvPicPr>
          <p:cNvPr id="5" name="Imagem 5">
            <a:extLst>
              <a:ext uri="{FF2B5EF4-FFF2-40B4-BE49-F238E27FC236}">
                <a16:creationId xmlns:a16="http://schemas.microsoft.com/office/drawing/2014/main" id="{32370097-90EB-402E-8212-4149B99B438F}"/>
              </a:ext>
            </a:extLst>
          </p:cNvPr>
          <p:cNvPicPr>
            <a:picLocks noChangeAspect="1"/>
          </p:cNvPicPr>
          <p:nvPr/>
        </p:nvPicPr>
        <p:blipFill>
          <a:blip r:embed="rId3"/>
          <a:stretch>
            <a:fillRect/>
          </a:stretch>
        </p:blipFill>
        <p:spPr>
          <a:xfrm>
            <a:off x="7039155" y="2986170"/>
            <a:ext cx="2743200" cy="3214791"/>
          </a:xfrm>
          <a:prstGeom prst="rect">
            <a:avLst/>
          </a:prstGeom>
        </p:spPr>
      </p:pic>
      <p:sp>
        <p:nvSpPr>
          <p:cNvPr id="9" name="Seta: Para a Direita 8">
            <a:extLst>
              <a:ext uri="{FF2B5EF4-FFF2-40B4-BE49-F238E27FC236}">
                <a16:creationId xmlns:a16="http://schemas.microsoft.com/office/drawing/2014/main" id="{3624B90E-C150-440F-9621-B8BF33F304DE}"/>
              </a:ext>
            </a:extLst>
          </p:cNvPr>
          <p:cNvSpPr/>
          <p:nvPr/>
        </p:nvSpPr>
        <p:spPr>
          <a:xfrm>
            <a:off x="5161097" y="4365627"/>
            <a:ext cx="1898559" cy="24021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397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1CCCB-2490-4C07-B166-C040BBB2D000}"/>
              </a:ext>
            </a:extLst>
          </p:cNvPr>
          <p:cNvSpPr>
            <a:spLocks noGrp="1"/>
          </p:cNvSpPr>
          <p:nvPr>
            <p:ph type="title"/>
          </p:nvPr>
        </p:nvSpPr>
        <p:spPr/>
        <p:txBody>
          <a:bodyPr/>
          <a:lstStyle/>
          <a:p>
            <a:r>
              <a:rPr lang="pt-PT"/>
              <a:t>Conclusões</a:t>
            </a:r>
            <a:endParaRPr lang="pt-PT">
              <a:cs typeface="Calibri Light"/>
            </a:endParaRPr>
          </a:p>
        </p:txBody>
      </p:sp>
      <p:sp>
        <p:nvSpPr>
          <p:cNvPr id="3" name="Marcador de Posição de Conteúdo 2">
            <a:extLst>
              <a:ext uri="{FF2B5EF4-FFF2-40B4-BE49-F238E27FC236}">
                <a16:creationId xmlns:a16="http://schemas.microsoft.com/office/drawing/2014/main" id="{76E40D7B-F5D6-48C6-8EBF-C994F6377B22}"/>
              </a:ext>
            </a:extLst>
          </p:cNvPr>
          <p:cNvSpPr>
            <a:spLocks noGrp="1"/>
          </p:cNvSpPr>
          <p:nvPr>
            <p:ph idx="1"/>
          </p:nvPr>
        </p:nvSpPr>
        <p:spPr/>
        <p:txBody>
          <a:bodyPr vert="horz" lIns="0" tIns="45720" rIns="0" bIns="45720" rtlCol="0" anchor="t">
            <a:normAutofit/>
          </a:bodyPr>
          <a:lstStyle/>
          <a:p>
            <a:pPr marL="0" indent="0">
              <a:buNone/>
            </a:pPr>
            <a:endParaRPr lang="pt-PT" dirty="0">
              <a:cs typeface="Calibri"/>
            </a:endParaRPr>
          </a:p>
          <a:p>
            <a:pPr marL="0" indent="0">
              <a:buNone/>
            </a:pPr>
            <a:r>
              <a:rPr lang="pt-PT" dirty="0">
                <a:cs typeface="Calibri"/>
              </a:rPr>
              <a:t>Comparando o sistema relacional com o sistema em </a:t>
            </a:r>
            <a:r>
              <a:rPr lang="pt-PT" dirty="0" err="1">
                <a:cs typeface="Calibri"/>
              </a:rPr>
              <a:t>NoSQL</a:t>
            </a:r>
            <a:r>
              <a:rPr lang="pt-PT" dirty="0">
                <a:cs typeface="Calibri"/>
              </a:rPr>
              <a:t>, podemos concluir que, agrupando no segundo todos os dados necessários para uma interrogação na coleção onde esta se executa, haverá uma melhoria no desempenho da mesma interrogação face ao primeiro. Porém, a base de dados em </a:t>
            </a:r>
            <a:r>
              <a:rPr lang="pt-PT" dirty="0" err="1">
                <a:cs typeface="Calibri"/>
              </a:rPr>
              <a:t>MongoDB</a:t>
            </a:r>
            <a:r>
              <a:rPr lang="pt-PT" dirty="0">
                <a:cs typeface="Calibri"/>
              </a:rPr>
              <a:t> apresenta muitas repetições, ao contrário do modelo em </a:t>
            </a:r>
            <a:r>
              <a:rPr lang="pt-PT" dirty="0" err="1">
                <a:cs typeface="Calibri"/>
              </a:rPr>
              <a:t>MySQL</a:t>
            </a:r>
            <a:r>
              <a:rPr lang="pt-PT" dirty="0">
                <a:cs typeface="Calibri"/>
              </a:rPr>
              <a:t> e os resultados deste são de mais fácil leitura.</a:t>
            </a:r>
            <a:endParaRPr lang="pt-PT">
              <a:cs typeface="Calibri"/>
            </a:endParaRPr>
          </a:p>
          <a:p>
            <a:pPr marL="0" indent="0">
              <a:buNone/>
            </a:pPr>
            <a:endParaRPr lang="pt-PT">
              <a:cs typeface="Calibri"/>
            </a:endParaRPr>
          </a:p>
          <a:p>
            <a:pPr marL="0" indent="0">
              <a:buNone/>
            </a:pPr>
            <a:endParaRPr lang="pt-PT" dirty="0">
              <a:cs typeface="Calibri"/>
            </a:endParaRPr>
          </a:p>
          <a:p>
            <a:pPr marL="0" indent="0">
              <a:buNone/>
            </a:pPr>
            <a:r>
              <a:rPr lang="pt-PT" dirty="0">
                <a:cs typeface="Calibri"/>
              </a:rPr>
              <a:t>Observando todo o trabalho realizado, podemos concluir que todos os objetivos traçados para a base de dados da </a:t>
            </a:r>
            <a:r>
              <a:rPr lang="pt-PT" dirty="0" err="1">
                <a:cs typeface="Calibri"/>
              </a:rPr>
              <a:t>ECOmboios</a:t>
            </a:r>
            <a:r>
              <a:rPr lang="pt-PT" dirty="0">
                <a:cs typeface="Calibri"/>
              </a:rPr>
              <a:t> foram cumpridos.</a:t>
            </a:r>
          </a:p>
        </p:txBody>
      </p:sp>
      <p:sp>
        <p:nvSpPr>
          <p:cNvPr id="4" name="Marcador de Posição do Número do Diapositivo 3">
            <a:extLst>
              <a:ext uri="{FF2B5EF4-FFF2-40B4-BE49-F238E27FC236}">
                <a16:creationId xmlns:a16="http://schemas.microsoft.com/office/drawing/2014/main" id="{96E0B8E1-18DD-44CD-995C-4EDE7BC48725}"/>
              </a:ext>
            </a:extLst>
          </p:cNvPr>
          <p:cNvSpPr>
            <a:spLocks noGrp="1"/>
          </p:cNvSpPr>
          <p:nvPr>
            <p:ph type="sldNum" sz="quarter" idx="12"/>
          </p:nvPr>
        </p:nvSpPr>
        <p:spPr/>
        <p:txBody>
          <a:bodyPr/>
          <a:lstStyle/>
          <a:p>
            <a:fld id="{CA8A6361-5BDE-4B33-AD0C-7193AE1DACD2}" type="slidenum">
              <a:rPr lang="pt-PT" smtClean="0"/>
              <a:t>31</a:t>
            </a:fld>
            <a:endParaRPr lang="pt-PT"/>
          </a:p>
        </p:txBody>
      </p:sp>
      <p:pic>
        <p:nvPicPr>
          <p:cNvPr id="5" name="Picture 2" descr="Resultado de imagem para train png">
            <a:extLst>
              <a:ext uri="{FF2B5EF4-FFF2-40B4-BE49-F238E27FC236}">
                <a16:creationId xmlns:a16="http://schemas.microsoft.com/office/drawing/2014/main" id="{47934197-54B2-44AB-B779-C12A0F19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45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B41AD-1472-42CC-8746-AFB4FECACE59}"/>
              </a:ext>
            </a:extLst>
          </p:cNvPr>
          <p:cNvSpPr>
            <a:spLocks noGrp="1"/>
          </p:cNvSpPr>
          <p:nvPr>
            <p:ph type="title"/>
          </p:nvPr>
        </p:nvSpPr>
        <p:spPr/>
        <p:txBody>
          <a:bodyPr/>
          <a:lstStyle/>
          <a:p>
            <a:r>
              <a:rPr lang="pt-PT"/>
              <a:t>Trabalho realizado por:</a:t>
            </a:r>
          </a:p>
        </p:txBody>
      </p:sp>
      <p:sp>
        <p:nvSpPr>
          <p:cNvPr id="3" name="Marcador de Posição de Conteúdo 2">
            <a:extLst>
              <a:ext uri="{FF2B5EF4-FFF2-40B4-BE49-F238E27FC236}">
                <a16:creationId xmlns:a16="http://schemas.microsoft.com/office/drawing/2014/main" id="{FA58EC81-BD17-4C9F-B05A-12BD9348E425}"/>
              </a:ext>
            </a:extLst>
          </p:cNvPr>
          <p:cNvSpPr>
            <a:spLocks noGrp="1"/>
          </p:cNvSpPr>
          <p:nvPr>
            <p:ph idx="1"/>
          </p:nvPr>
        </p:nvSpPr>
        <p:spPr>
          <a:xfrm>
            <a:off x="1097280" y="1898743"/>
            <a:ext cx="10058400" cy="4023360"/>
          </a:xfrm>
        </p:spPr>
        <p:txBody>
          <a:bodyPr vert="horz" lIns="0" tIns="45720" rIns="0" bIns="45720" rtlCol="0" anchor="t">
            <a:normAutofit/>
          </a:bodyPr>
          <a:lstStyle/>
          <a:p>
            <a:endParaRPr lang="pt-PT"/>
          </a:p>
          <a:p>
            <a:r>
              <a:rPr lang="pt-PT"/>
              <a:t>Diogo Sobral a82523</a:t>
            </a:r>
          </a:p>
          <a:p>
            <a:endParaRPr lang="pt-PT"/>
          </a:p>
          <a:p>
            <a:r>
              <a:rPr lang="pt-PT"/>
              <a:t>Henrique Pereira a80261</a:t>
            </a:r>
          </a:p>
          <a:p>
            <a:endParaRPr lang="pt-PT"/>
          </a:p>
          <a:p>
            <a:r>
              <a:rPr lang="pt-PT"/>
              <a:t>Pedro Moreira a82364</a:t>
            </a:r>
          </a:p>
          <a:p>
            <a:endParaRPr lang="pt-PT"/>
          </a:p>
          <a:p>
            <a:r>
              <a:rPr lang="pt-PT"/>
              <a:t>Pedro Ferreira a81135</a:t>
            </a:r>
          </a:p>
        </p:txBody>
      </p:sp>
      <p:sp>
        <p:nvSpPr>
          <p:cNvPr id="4" name="Marcador de Posição do Número do Diapositivo 3">
            <a:extLst>
              <a:ext uri="{FF2B5EF4-FFF2-40B4-BE49-F238E27FC236}">
                <a16:creationId xmlns:a16="http://schemas.microsoft.com/office/drawing/2014/main" id="{B49B04A6-ED9E-4CC7-93ED-D54FCED0A5ED}"/>
              </a:ext>
            </a:extLst>
          </p:cNvPr>
          <p:cNvSpPr>
            <a:spLocks noGrp="1"/>
          </p:cNvSpPr>
          <p:nvPr>
            <p:ph type="sldNum" sz="quarter" idx="12"/>
          </p:nvPr>
        </p:nvSpPr>
        <p:spPr/>
        <p:txBody>
          <a:bodyPr/>
          <a:lstStyle/>
          <a:p>
            <a:fld id="{CA8A6361-5BDE-4B33-AD0C-7193AE1DACD2}" type="slidenum">
              <a:rPr lang="pt-PT" smtClean="0"/>
              <a:t>32</a:t>
            </a:fld>
            <a:endParaRPr lang="pt-PT"/>
          </a:p>
        </p:txBody>
      </p:sp>
      <p:grpSp>
        <p:nvGrpSpPr>
          <p:cNvPr id="6" name="Agrupar 5">
            <a:extLst>
              <a:ext uri="{FF2B5EF4-FFF2-40B4-BE49-F238E27FC236}">
                <a16:creationId xmlns:a16="http://schemas.microsoft.com/office/drawing/2014/main" id="{5301A7A7-0BE7-4A06-9983-CA72648CA1DF}"/>
              </a:ext>
            </a:extLst>
          </p:cNvPr>
          <p:cNvGrpSpPr/>
          <p:nvPr/>
        </p:nvGrpSpPr>
        <p:grpSpPr>
          <a:xfrm>
            <a:off x="5951634" y="2161400"/>
            <a:ext cx="3619395" cy="3498045"/>
            <a:chOff x="7846695" y="2192331"/>
            <a:chExt cx="3619395" cy="3498045"/>
          </a:xfrm>
        </p:grpSpPr>
        <p:pic>
          <p:nvPicPr>
            <p:cNvPr id="7" name="Imagem 6">
              <a:extLst>
                <a:ext uri="{FF2B5EF4-FFF2-40B4-BE49-F238E27FC236}">
                  <a16:creationId xmlns:a16="http://schemas.microsoft.com/office/drawing/2014/main" id="{ABB70FA3-5FC2-46EF-B162-A8CAD4A9D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9146">
              <a:off x="10456581" y="2192331"/>
              <a:ext cx="867672" cy="1084590"/>
            </a:xfrm>
            <a:prstGeom prst="rect">
              <a:avLst/>
            </a:prstGeom>
          </p:spPr>
        </p:pic>
        <p:pic>
          <p:nvPicPr>
            <p:cNvPr id="9" name="Imagem 8">
              <a:extLst>
                <a:ext uri="{FF2B5EF4-FFF2-40B4-BE49-F238E27FC236}">
                  <a16:creationId xmlns:a16="http://schemas.microsoft.com/office/drawing/2014/main" id="{0C712ADF-CB34-4142-80A8-F74540588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06576">
              <a:off x="10598419" y="3218259"/>
              <a:ext cx="867671" cy="1084589"/>
            </a:xfrm>
            <a:prstGeom prst="rect">
              <a:avLst/>
            </a:prstGeom>
          </p:spPr>
        </p:pic>
        <p:pic>
          <p:nvPicPr>
            <p:cNvPr id="11" name="Imagem 10">
              <a:extLst>
                <a:ext uri="{FF2B5EF4-FFF2-40B4-BE49-F238E27FC236}">
                  <a16:creationId xmlns:a16="http://schemas.microsoft.com/office/drawing/2014/main" id="{3396F242-5988-420D-8E9E-842E6EF0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74697">
              <a:off x="8535182" y="2210585"/>
              <a:ext cx="838464" cy="1048080"/>
            </a:xfrm>
            <a:prstGeom prst="rect">
              <a:avLst/>
            </a:prstGeom>
          </p:spPr>
        </p:pic>
        <p:pic>
          <p:nvPicPr>
            <p:cNvPr id="5" name="Imagem 4">
              <a:extLst>
                <a:ext uri="{FF2B5EF4-FFF2-40B4-BE49-F238E27FC236}">
                  <a16:creationId xmlns:a16="http://schemas.microsoft.com/office/drawing/2014/main" id="{36E4C084-A905-4852-8880-1677EF718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620467">
              <a:off x="8424847" y="3062130"/>
              <a:ext cx="867672" cy="1084590"/>
            </a:xfrm>
            <a:prstGeom prst="rect">
              <a:avLst/>
            </a:prstGeom>
          </p:spPr>
        </p:pic>
        <p:pic>
          <p:nvPicPr>
            <p:cNvPr id="12" name="Picture 2" descr="Resultado de imagem para thomas train png">
              <a:extLst>
                <a:ext uri="{FF2B5EF4-FFF2-40B4-BE49-F238E27FC236}">
                  <a16:creationId xmlns:a16="http://schemas.microsoft.com/office/drawing/2014/main" id="{A59EAF96-8B61-439B-8BB6-60BB87998E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6695" y="2328051"/>
              <a:ext cx="3248025" cy="33623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99813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1C4B2784-E81C-4724-A46C-99D38A7E3768}"/>
              </a:ext>
            </a:extLst>
          </p:cNvPr>
          <p:cNvPicPr>
            <a:picLocks noChangeAspect="1"/>
          </p:cNvPicPr>
          <p:nvPr/>
        </p:nvPicPr>
        <p:blipFill rotWithShape="1">
          <a:blip r:embed="rId2">
            <a:duotone>
              <a:prstClr val="black"/>
              <a:schemeClr val="tx2">
                <a:tint val="45000"/>
                <a:satMod val="400000"/>
              </a:schemeClr>
            </a:duotone>
            <a:alphaModFix amt="40000"/>
            <a:extLst/>
          </a:blip>
          <a:srcRect t="15413"/>
          <a:stretch/>
        </p:blipFill>
        <p:spPr>
          <a:xfrm>
            <a:off x="20" y="1"/>
            <a:ext cx="12191980" cy="6857999"/>
          </a:xfrm>
          <a:prstGeom prst="rect">
            <a:avLst/>
          </a:prstGeom>
        </p:spPr>
      </p:pic>
      <p:sp>
        <p:nvSpPr>
          <p:cNvPr id="2" name="Título 1">
            <a:extLst>
              <a:ext uri="{FF2B5EF4-FFF2-40B4-BE49-F238E27FC236}">
                <a16:creationId xmlns:a16="http://schemas.microsoft.com/office/drawing/2014/main" id="{DABB3167-CC5E-4863-82F1-C1DCB1C2E919}"/>
              </a:ext>
            </a:extLst>
          </p:cNvPr>
          <p:cNvSpPr>
            <a:spLocks noGrp="1"/>
          </p:cNvSpPr>
          <p:nvPr>
            <p:ph type="ctrTitle"/>
          </p:nvPr>
        </p:nvSpPr>
        <p:spPr>
          <a:xfrm>
            <a:off x="1097280" y="758952"/>
            <a:ext cx="10058400" cy="3566160"/>
          </a:xfrm>
        </p:spPr>
        <p:txBody>
          <a:bodyPr>
            <a:normAutofit/>
          </a:bodyPr>
          <a:lstStyle/>
          <a:p>
            <a:r>
              <a:rPr lang="pt-PT" err="1"/>
              <a:t>ECOmboios</a:t>
            </a:r>
          </a:p>
        </p:txBody>
      </p:sp>
      <p:sp>
        <p:nvSpPr>
          <p:cNvPr id="3" name="Subtítulo 2">
            <a:extLst>
              <a:ext uri="{FF2B5EF4-FFF2-40B4-BE49-F238E27FC236}">
                <a16:creationId xmlns:a16="http://schemas.microsoft.com/office/drawing/2014/main" id="{93D385FA-D48A-4288-A560-0D8C6CA7D3EF}"/>
              </a:ext>
            </a:extLst>
          </p:cNvPr>
          <p:cNvSpPr>
            <a:spLocks noGrp="1"/>
          </p:cNvSpPr>
          <p:nvPr>
            <p:ph type="subTitle" idx="1"/>
          </p:nvPr>
        </p:nvSpPr>
        <p:spPr>
          <a:xfrm>
            <a:off x="1100051" y="4455620"/>
            <a:ext cx="10058400" cy="1143000"/>
          </a:xfrm>
        </p:spPr>
        <p:txBody>
          <a:bodyPr>
            <a:normAutofit/>
          </a:bodyPr>
          <a:lstStyle/>
          <a:p>
            <a:r>
              <a:rPr lang="pt-PT"/>
              <a:t>Bases de Dados</a:t>
            </a:r>
          </a:p>
        </p:txBody>
      </p:sp>
      <p:cxnSp>
        <p:nvCxnSpPr>
          <p:cNvPr id="13" name="Straight Connector 12">
            <a:extLst>
              <a:ext uri="{FF2B5EF4-FFF2-40B4-BE49-F238E27FC236}">
                <a16:creationId xmlns:a16="http://schemas.microsoft.com/office/drawing/2014/main" id="{E6E50488-8E5E-4E36-9763-092234CAE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9E780F8-2452-4595-A281-E594BA8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A917F44A-7774-4C79-BEDC-0CC73C8C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B26C1C55-8043-4480-ADDF-25567534EBF3}"/>
              </a:ext>
            </a:extLst>
          </p:cNvPr>
          <p:cNvSpPr>
            <a:spLocks noGrp="1"/>
          </p:cNvSpPr>
          <p:nvPr>
            <p:ph type="sldNum" sz="quarter" idx="12"/>
          </p:nvPr>
        </p:nvSpPr>
        <p:spPr>
          <a:xfrm>
            <a:off x="9900458" y="6459785"/>
            <a:ext cx="1312025"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CA8A6361-5BDE-4B33-AD0C-7193AE1DACD2}" type="slidenum">
              <a:rPr kumimoji="0" lang="pt-PT"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33</a:t>
            </a:fld>
            <a:endParaRPr kumimoji="0" lang="pt-PT"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AutoShape 8" descr="Resultado de imagem para rails hd">
            <a:extLst>
              <a:ext uri="{FF2B5EF4-FFF2-40B4-BE49-F238E27FC236}">
                <a16:creationId xmlns:a16="http://schemas.microsoft.com/office/drawing/2014/main" id="{ABA707B4-F73A-4BAB-9639-FFFA6D80E12F}"/>
              </a:ext>
            </a:extLst>
          </p:cNvPr>
          <p:cNvSpPr>
            <a:spLocks noChangeAspect="1" noChangeArrowheads="1"/>
          </p:cNvSpPr>
          <p:nvPr/>
        </p:nvSpPr>
        <p:spPr bwMode="auto">
          <a:xfrm>
            <a:off x="3405188" y="1747838"/>
            <a:ext cx="538162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AutoShape 10" descr="Imagem relacionada">
            <a:extLst>
              <a:ext uri="{FF2B5EF4-FFF2-40B4-BE49-F238E27FC236}">
                <a16:creationId xmlns:a16="http://schemas.microsoft.com/office/drawing/2014/main" id="{C999A542-4531-4AB9-B9B5-C4A0278942C4}"/>
              </a:ext>
            </a:extLst>
          </p:cNvPr>
          <p:cNvSpPr>
            <a:spLocks noChangeAspect="1" noChangeArrowheads="1"/>
          </p:cNvSpPr>
          <p:nvPr/>
        </p:nvSpPr>
        <p:spPr bwMode="auto">
          <a:xfrm>
            <a:off x="3571875" y="1747838"/>
            <a:ext cx="504825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2202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A6EFE-2B07-4226-A408-C177C34FC6EE}"/>
              </a:ext>
            </a:extLst>
          </p:cNvPr>
          <p:cNvSpPr>
            <a:spLocks noGrp="1"/>
          </p:cNvSpPr>
          <p:nvPr>
            <p:ph type="title"/>
          </p:nvPr>
        </p:nvSpPr>
        <p:spPr/>
        <p:txBody>
          <a:bodyPr/>
          <a:lstStyle/>
          <a:p>
            <a:r>
              <a:rPr lang="pt-PT">
                <a:cs typeface="Calibri Light"/>
              </a:rPr>
              <a:t>Fundamentação</a:t>
            </a:r>
          </a:p>
        </p:txBody>
      </p:sp>
      <p:sp>
        <p:nvSpPr>
          <p:cNvPr id="3" name="Marcador de Posição de Conteúdo 2">
            <a:extLst>
              <a:ext uri="{FF2B5EF4-FFF2-40B4-BE49-F238E27FC236}">
                <a16:creationId xmlns:a16="http://schemas.microsoft.com/office/drawing/2014/main" id="{3D34AD11-AC29-4077-ABE5-4C7137D66577}"/>
              </a:ext>
            </a:extLst>
          </p:cNvPr>
          <p:cNvSpPr>
            <a:spLocks noGrp="1"/>
          </p:cNvSpPr>
          <p:nvPr>
            <p:ph idx="1"/>
          </p:nvPr>
        </p:nvSpPr>
        <p:spPr/>
        <p:txBody>
          <a:bodyPr vert="horz" lIns="0" tIns="45720" rIns="0" bIns="45720" rtlCol="0" anchor="t">
            <a:normAutofit/>
          </a:bodyPr>
          <a:lstStyle/>
          <a:p>
            <a:pPr algn="just"/>
            <a:r>
              <a:rPr lang="pt-PT">
                <a:cs typeface="Calibri"/>
              </a:rPr>
              <a:t> Se prestarmos atenção às tendências mundiais, podemos constatar que cada vez as pessoas se preocupam com o meio ambiente, verificando-se o aumento do consumo consciente. </a:t>
            </a:r>
            <a:endParaRPr lang="en-US">
              <a:cs typeface="Calibri" panose="020F0502020204030204"/>
            </a:endParaRPr>
          </a:p>
          <a:p>
            <a:pPr algn="just"/>
            <a:r>
              <a:rPr lang="pt-PT">
                <a:cs typeface="Calibri"/>
              </a:rPr>
              <a:t> Tendo em conta o objetivo de tornar as suas viagens ainda mais amigas do ambiente, a empresa pretende passar a vender bilhetes exclusivamente online, poupando quantidades consideráveis de papel, assim como de plástico, aplicado nos cartões usados para a compra de viagens.</a:t>
            </a:r>
          </a:p>
          <a:p>
            <a:pPr algn="just"/>
            <a:r>
              <a:rPr lang="pt-PT">
                <a:solidFill>
                  <a:srgbClr val="FF0000"/>
                </a:solidFill>
                <a:cs typeface="Calibri"/>
              </a:rPr>
              <a:t> </a:t>
            </a:r>
            <a:r>
              <a:rPr lang="pt-PT">
                <a:solidFill>
                  <a:schemeClr val="tx1"/>
                </a:solidFill>
                <a:cs typeface="Calibri"/>
              </a:rPr>
              <a:t>Tendo em conta a crescente consciencialização do consumidor, a decisão de proceder à informatização do sistema representa uma estratégia de marketing que procura cativar clientes que realizam as suas escolhas com base em critérios ambientais. </a:t>
            </a:r>
          </a:p>
          <a:p>
            <a:pPr algn="just"/>
            <a:endParaRPr lang="pt-PT">
              <a:cs typeface="Calibri"/>
            </a:endParaRPr>
          </a:p>
        </p:txBody>
      </p:sp>
      <p:sp>
        <p:nvSpPr>
          <p:cNvPr id="4" name="Marcador de Posição do Número do Diapositivo 3">
            <a:extLst>
              <a:ext uri="{FF2B5EF4-FFF2-40B4-BE49-F238E27FC236}">
                <a16:creationId xmlns:a16="http://schemas.microsoft.com/office/drawing/2014/main" id="{D959FC99-65A8-4486-919F-7BA8085969AB}"/>
              </a:ext>
            </a:extLst>
          </p:cNvPr>
          <p:cNvSpPr>
            <a:spLocks noGrp="1"/>
          </p:cNvSpPr>
          <p:nvPr>
            <p:ph type="sldNum" sz="quarter" idx="12"/>
          </p:nvPr>
        </p:nvSpPr>
        <p:spPr/>
        <p:txBody>
          <a:bodyPr/>
          <a:lstStyle/>
          <a:p>
            <a:fld id="{CA8A6361-5BDE-4B33-AD0C-7193AE1DACD2}" type="slidenum">
              <a:rPr lang="pt-PT" smtClean="0"/>
              <a:t>4</a:t>
            </a:fld>
            <a:endParaRPr lang="pt-PT"/>
          </a:p>
        </p:txBody>
      </p:sp>
      <p:pic>
        <p:nvPicPr>
          <p:cNvPr id="1026" name="Picture 2" descr="Resultado de imagem para train png">
            <a:extLst>
              <a:ext uri="{FF2B5EF4-FFF2-40B4-BE49-F238E27FC236}">
                <a16:creationId xmlns:a16="http://schemas.microsoft.com/office/drawing/2014/main" id="{570864C3-7184-4EFA-A930-7771DE2E3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26"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0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5E97-9EB4-45C2-83A4-22932183F3C1}"/>
              </a:ext>
            </a:extLst>
          </p:cNvPr>
          <p:cNvSpPr>
            <a:spLocks noGrp="1"/>
          </p:cNvSpPr>
          <p:nvPr>
            <p:ph type="title"/>
          </p:nvPr>
        </p:nvSpPr>
        <p:spPr/>
        <p:txBody>
          <a:bodyPr/>
          <a:lstStyle/>
          <a:p>
            <a:r>
              <a:rPr lang="pt-PT">
                <a:cs typeface="Calibri Light"/>
              </a:rPr>
              <a:t>Fundamentação</a:t>
            </a:r>
            <a:endParaRPr lang="pt-PT"/>
          </a:p>
        </p:txBody>
      </p:sp>
      <p:sp>
        <p:nvSpPr>
          <p:cNvPr id="3" name="Content Placeholder 2">
            <a:extLst>
              <a:ext uri="{FF2B5EF4-FFF2-40B4-BE49-F238E27FC236}">
                <a16:creationId xmlns:a16="http://schemas.microsoft.com/office/drawing/2014/main" id="{40B48E58-0030-41C7-BA14-AD784DA11E3F}"/>
              </a:ext>
            </a:extLst>
          </p:cNvPr>
          <p:cNvSpPr>
            <a:spLocks noGrp="1"/>
          </p:cNvSpPr>
          <p:nvPr>
            <p:ph idx="1"/>
          </p:nvPr>
        </p:nvSpPr>
        <p:spPr/>
        <p:txBody>
          <a:bodyPr vert="horz" lIns="0" tIns="45720" rIns="0" bIns="45720" rtlCol="0" anchor="t">
            <a:normAutofit/>
          </a:bodyPr>
          <a:lstStyle/>
          <a:p>
            <a:pPr algn="just"/>
            <a:r>
              <a:rPr lang="pt-PT">
                <a:cs typeface="Calibri"/>
              </a:rPr>
              <a:t> Esta medida permitirá também o combate aos incómodos associados à compra de bilhetes físicos.</a:t>
            </a:r>
          </a:p>
          <a:p>
            <a:pPr algn="just"/>
            <a:r>
              <a:rPr lang="pt-PT">
                <a:cs typeface="Calibri"/>
              </a:rPr>
              <a:t> Permitirá também reduzir o número de postos de trabalho, em específico, os que estão associados à venda física de bilhetes, assim como eliminar os gastos inerentes à exploração e manutenção dos pontos de venda. </a:t>
            </a:r>
          </a:p>
          <a:p>
            <a:pPr algn="just"/>
            <a:endParaRPr lang="pt-PT">
              <a:cs typeface="Calibri"/>
            </a:endParaRPr>
          </a:p>
          <a:p>
            <a:endParaRPr lang="en-US">
              <a:cs typeface="Calibri"/>
            </a:endParaRPr>
          </a:p>
        </p:txBody>
      </p:sp>
      <p:sp>
        <p:nvSpPr>
          <p:cNvPr id="4" name="Slide Number Placeholder 3">
            <a:extLst>
              <a:ext uri="{FF2B5EF4-FFF2-40B4-BE49-F238E27FC236}">
                <a16:creationId xmlns:a16="http://schemas.microsoft.com/office/drawing/2014/main" id="{EBFA834F-D2B3-42BD-AC8A-925E6482A9FF}"/>
              </a:ext>
            </a:extLst>
          </p:cNvPr>
          <p:cNvSpPr>
            <a:spLocks noGrp="1"/>
          </p:cNvSpPr>
          <p:nvPr>
            <p:ph type="sldNum" sz="quarter" idx="12"/>
          </p:nvPr>
        </p:nvSpPr>
        <p:spPr/>
        <p:txBody>
          <a:bodyPr/>
          <a:lstStyle/>
          <a:p>
            <a:fld id="{CA8A6361-5BDE-4B33-AD0C-7193AE1DACD2}" type="slidenum">
              <a:rPr lang="pt-PT" smtClean="0"/>
              <a:t>5</a:t>
            </a:fld>
            <a:endParaRPr lang="pt-PT"/>
          </a:p>
        </p:txBody>
      </p:sp>
      <p:pic>
        <p:nvPicPr>
          <p:cNvPr id="8" name="Picture 2" descr="Resultado de imagem para train png">
            <a:extLst>
              <a:ext uri="{FF2B5EF4-FFF2-40B4-BE49-F238E27FC236}">
                <a16:creationId xmlns:a16="http://schemas.microsoft.com/office/drawing/2014/main" id="{99DC205A-F6A9-4BE1-9CE2-D820917D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26"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13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FF79B-4CC7-4248-9E98-4EDC699C9D77}"/>
              </a:ext>
            </a:extLst>
          </p:cNvPr>
          <p:cNvSpPr>
            <a:spLocks noGrp="1"/>
          </p:cNvSpPr>
          <p:nvPr>
            <p:ph type="title"/>
          </p:nvPr>
        </p:nvSpPr>
        <p:spPr/>
        <p:txBody>
          <a:bodyPr/>
          <a:lstStyle/>
          <a:p>
            <a:r>
              <a:rPr lang="pt-PT"/>
              <a:t>Análise da Viabilidade</a:t>
            </a:r>
          </a:p>
        </p:txBody>
      </p:sp>
      <p:sp>
        <p:nvSpPr>
          <p:cNvPr id="3" name="Marcador de Posição de Conteúdo 2">
            <a:extLst>
              <a:ext uri="{FF2B5EF4-FFF2-40B4-BE49-F238E27FC236}">
                <a16:creationId xmlns:a16="http://schemas.microsoft.com/office/drawing/2014/main" id="{4FFD33B8-F624-4ECA-9161-B1DD4C077279}"/>
              </a:ext>
            </a:extLst>
          </p:cNvPr>
          <p:cNvSpPr>
            <a:spLocks noGrp="1"/>
          </p:cNvSpPr>
          <p:nvPr>
            <p:ph idx="1"/>
          </p:nvPr>
        </p:nvSpPr>
        <p:spPr/>
        <p:txBody>
          <a:bodyPr vert="horz" lIns="0" tIns="45720" rIns="0" bIns="45720" rtlCol="0" anchor="t">
            <a:normAutofit/>
          </a:bodyPr>
          <a:lstStyle/>
          <a:p>
            <a:pPr marL="200660" lvl="1" indent="0" algn="just">
              <a:buNone/>
            </a:pPr>
            <a:r>
              <a:rPr lang="pt-PT" b="1"/>
              <a:t>Do ponto de vista financeiro:</a:t>
            </a:r>
            <a:endParaRPr lang="en-US"/>
          </a:p>
          <a:p>
            <a:pPr marL="383540" lvl="1" algn="just">
              <a:buFont typeface="Arial" panose="020B0604020202020204" pitchFamily="34" charset="0"/>
              <a:buChar char="•"/>
            </a:pPr>
            <a:r>
              <a:rPr lang="pt-PT"/>
              <a:t>O investimento inicial será rapidamente recuperado, visto que o novo sistema de compra de bilhetes levará a uma redução nas despesas com os funcionários.</a:t>
            </a:r>
            <a:endParaRPr lang="pt-PT">
              <a:cs typeface="Calibri"/>
            </a:endParaRPr>
          </a:p>
          <a:p>
            <a:pPr marL="383540" lvl="1" algn="just">
              <a:buFont typeface="Arial" panose="020B0604020202020204" pitchFamily="34" charset="0"/>
              <a:buChar char="•"/>
            </a:pPr>
            <a:r>
              <a:rPr lang="pt-PT"/>
              <a:t>Os custos operacionais da base de dados não superarão os antigos custos do atendimento e a curto prazo não será necessário um segundo investimento.</a:t>
            </a:r>
            <a:endParaRPr lang="pt-PT">
              <a:cs typeface="Calibri"/>
            </a:endParaRPr>
          </a:p>
          <a:p>
            <a:pPr marL="200660" lvl="1" indent="0" algn="just">
              <a:buNone/>
            </a:pPr>
            <a:r>
              <a:rPr lang="pt-PT" b="1"/>
              <a:t>Do ponto de vista utilitário:</a:t>
            </a:r>
            <a:endParaRPr lang="pt-PT" b="1">
              <a:cs typeface="Calibri"/>
            </a:endParaRPr>
          </a:p>
          <a:p>
            <a:pPr marL="383540" lvl="1" algn="just">
              <a:buFont typeface="Arial" panose="020B0604020202020204" pitchFamily="34" charset="0"/>
              <a:buChar char="•"/>
            </a:pPr>
            <a:r>
              <a:rPr lang="pt-PT"/>
              <a:t>Não só reduzirá o número de erros humanos associados ao atendimento, como também permitirá que vários clientes efetuem a compra de bilhetes simultaneamente, eliminando as filas de espera.</a:t>
            </a:r>
            <a:endParaRPr lang="pt-PT">
              <a:cs typeface="Calibri"/>
            </a:endParaRPr>
          </a:p>
          <a:p>
            <a:pPr marL="200660" lvl="1" indent="0" algn="just">
              <a:buNone/>
            </a:pPr>
            <a:r>
              <a:rPr lang="pt-PT" b="1"/>
              <a:t>Do ponto de vista dos Recursos Humanos:</a:t>
            </a:r>
            <a:endParaRPr lang="pt-PT" b="1">
              <a:cs typeface="Calibri"/>
            </a:endParaRPr>
          </a:p>
          <a:p>
            <a:pPr marL="383540" lvl="1" algn="just">
              <a:buFont typeface="Arial" panose="020B0604020202020204" pitchFamily="34" charset="0"/>
              <a:buChar char="•"/>
            </a:pPr>
            <a:r>
              <a:rPr lang="pt-PT"/>
              <a:t>Como o povoamento inicial será pequeno, o tempo requerido para o processo de implementação será diminuto e não mobilizará muitos recursos humanos.</a:t>
            </a:r>
            <a:endParaRPr lang="pt-PT">
              <a:cs typeface="Calibri"/>
            </a:endParaRPr>
          </a:p>
          <a:p>
            <a:pPr marL="383540" lvl="1" algn="just">
              <a:buFont typeface="Arial" panose="020B0604020202020204" pitchFamily="34" charset="0"/>
              <a:buChar char="•"/>
            </a:pPr>
            <a:r>
              <a:rPr lang="pt-PT"/>
              <a:t>Após a implementação do sistema, também não será necessário um grande número de pessoas para a sua manutenção.</a:t>
            </a:r>
            <a:endParaRPr lang="pt-PT" b="1">
              <a:cs typeface="Calibri" panose="020F0502020204030204"/>
            </a:endParaRPr>
          </a:p>
          <a:p>
            <a:pPr marL="383540" lvl="1">
              <a:buFont typeface="Arial" panose="020B0604020202020204" pitchFamily="34" charset="0"/>
              <a:buChar char="•"/>
            </a:pPr>
            <a:endParaRPr lang="pt-PT">
              <a:cs typeface="Calibri" panose="020F0502020204030204"/>
            </a:endParaRPr>
          </a:p>
          <a:p>
            <a:pPr marL="383540" lvl="1"/>
            <a:endParaRPr lang="pt-PT">
              <a:cs typeface="Calibri" panose="020F0502020204030204"/>
            </a:endParaRPr>
          </a:p>
        </p:txBody>
      </p:sp>
      <p:sp>
        <p:nvSpPr>
          <p:cNvPr id="4" name="Marcador de Posição do Número do Diapositivo 3">
            <a:extLst>
              <a:ext uri="{FF2B5EF4-FFF2-40B4-BE49-F238E27FC236}">
                <a16:creationId xmlns:a16="http://schemas.microsoft.com/office/drawing/2014/main" id="{E100CF55-67D3-4339-9D10-13B744BB988F}"/>
              </a:ext>
            </a:extLst>
          </p:cNvPr>
          <p:cNvSpPr>
            <a:spLocks noGrp="1"/>
          </p:cNvSpPr>
          <p:nvPr>
            <p:ph type="sldNum" sz="quarter" idx="12"/>
          </p:nvPr>
        </p:nvSpPr>
        <p:spPr/>
        <p:txBody>
          <a:bodyPr/>
          <a:lstStyle/>
          <a:p>
            <a:fld id="{CA8A6361-5BDE-4B33-AD0C-7193AE1DACD2}" type="slidenum">
              <a:rPr lang="pt-PT" smtClean="0"/>
              <a:t>6</a:t>
            </a:fld>
            <a:endParaRPr lang="pt-PT"/>
          </a:p>
        </p:txBody>
      </p:sp>
      <p:pic>
        <p:nvPicPr>
          <p:cNvPr id="7" name="Picture 2" descr="Resultado de imagem para train png">
            <a:extLst>
              <a:ext uri="{FF2B5EF4-FFF2-40B4-BE49-F238E27FC236}">
                <a16:creationId xmlns:a16="http://schemas.microsoft.com/office/drawing/2014/main" id="{06309783-68A9-4309-835A-B3F8D9A7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623" y="438804"/>
            <a:ext cx="3123057" cy="10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3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7</a:t>
            </a:fld>
            <a:endParaRPr lang="pt-PT"/>
          </a:p>
        </p:txBody>
      </p:sp>
      <p:sp>
        <p:nvSpPr>
          <p:cNvPr id="8" name="CaixaDeTexto 7">
            <a:extLst>
              <a:ext uri="{FF2B5EF4-FFF2-40B4-BE49-F238E27FC236}">
                <a16:creationId xmlns:a16="http://schemas.microsoft.com/office/drawing/2014/main" id="{87D87953-8FA8-4192-A4A9-5662A399AA81}"/>
              </a:ext>
            </a:extLst>
          </p:cNvPr>
          <p:cNvSpPr txBox="1"/>
          <p:nvPr/>
        </p:nvSpPr>
        <p:spPr>
          <a:xfrm>
            <a:off x="2610706" y="2003908"/>
            <a:ext cx="1431354" cy="369332"/>
          </a:xfrm>
          <a:prstGeom prst="rect">
            <a:avLst/>
          </a:prstGeom>
        </p:spPr>
        <p:style>
          <a:lnRef idx="2">
            <a:schemeClr val="dk1"/>
          </a:lnRef>
          <a:fillRef idx="1">
            <a:schemeClr val="lt1"/>
          </a:fillRef>
          <a:effectRef idx="0">
            <a:schemeClr val="dk1"/>
          </a:effectRef>
          <a:fontRef idx="minor">
            <a:schemeClr val="dk1"/>
          </a:fontRef>
        </p:style>
        <p:txBody>
          <a:bodyPr wrap="none" rtlCol="0" anchor="t">
            <a:spAutoFit/>
          </a:bodyPr>
          <a:lstStyle/>
          <a:p>
            <a:r>
              <a:rPr lang="pt-PT"/>
              <a:t>1. Entrevistas</a:t>
            </a:r>
          </a:p>
        </p:txBody>
      </p:sp>
      <p:pic>
        <p:nvPicPr>
          <p:cNvPr id="7170" name="Picture 2" descr="Resultado de imagem para interview png">
            <a:extLst>
              <a:ext uri="{FF2B5EF4-FFF2-40B4-BE49-F238E27FC236}">
                <a16:creationId xmlns:a16="http://schemas.microsoft.com/office/drawing/2014/main" id="{3355ABB3-DD9B-48F6-8968-15571515C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769" y="2387308"/>
            <a:ext cx="3362325" cy="3362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4B90733-A1F6-4131-B97F-00EF56344705}"/>
              </a:ext>
            </a:extLst>
          </p:cNvPr>
          <p:cNvSpPr txBox="1"/>
          <p:nvPr/>
        </p:nvSpPr>
        <p:spPr>
          <a:xfrm>
            <a:off x="5339111" y="2660299"/>
            <a:ext cx="15124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pt-PT"/>
              <a:t>2. Observação</a:t>
            </a:r>
          </a:p>
        </p:txBody>
      </p:sp>
      <p:pic>
        <p:nvPicPr>
          <p:cNvPr id="7172" name="Picture 4" descr="Resultado de imagem para balcao cp">
            <a:extLst>
              <a:ext uri="{FF2B5EF4-FFF2-40B4-BE49-F238E27FC236}">
                <a16:creationId xmlns:a16="http://schemas.microsoft.com/office/drawing/2014/main" id="{995A7411-54B7-475F-AFD9-B1550053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42" y="3038733"/>
            <a:ext cx="3563140" cy="2267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F1C0EDC8-7886-414F-AFDC-D49CD9F6DD1C}"/>
              </a:ext>
            </a:extLst>
          </p:cNvPr>
          <p:cNvSpPr txBox="1"/>
          <p:nvPr/>
        </p:nvSpPr>
        <p:spPr>
          <a:xfrm>
            <a:off x="7750546" y="1946136"/>
            <a:ext cx="2621680" cy="369332"/>
          </a:xfrm>
          <a:prstGeom prst="rect">
            <a:avLst/>
          </a:prstGeom>
        </p:spPr>
        <p:style>
          <a:lnRef idx="2">
            <a:schemeClr val="dk1"/>
          </a:lnRef>
          <a:fillRef idx="1">
            <a:schemeClr val="lt1"/>
          </a:fillRef>
          <a:effectRef idx="0">
            <a:schemeClr val="dk1"/>
          </a:effectRef>
          <a:fontRef idx="minor">
            <a:schemeClr val="dk1"/>
          </a:fontRef>
        </p:style>
        <p:txBody>
          <a:bodyPr wrap="none" rtlCol="0" anchor="t">
            <a:spAutoFit/>
          </a:bodyPr>
          <a:lstStyle/>
          <a:p>
            <a:r>
              <a:rPr lang="pt-PT"/>
              <a:t>3. Análise de Documentos</a:t>
            </a:r>
          </a:p>
        </p:txBody>
      </p:sp>
      <p:pic>
        <p:nvPicPr>
          <p:cNvPr id="5" name="Picture 2" descr="https://scontent.flis7-1.fna.fbcdn.net/v/t1.15752-9/51121425_962228407303897_1554424015328641024_n.png?_nc_cat=106&amp;_nc_ht=scontent.flis7-1.fna&amp;oh=b6c48abec4d150ad81802f93050180a0&amp;oe=5CBF8AB5">
            <a:extLst>
              <a:ext uri="{FF2B5EF4-FFF2-40B4-BE49-F238E27FC236}">
                <a16:creationId xmlns:a16="http://schemas.microsoft.com/office/drawing/2014/main" id="{8F3A962B-949B-4E19-AA67-601C31F51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246" y="2330621"/>
            <a:ext cx="4530565" cy="4188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3" name="Marcador de Posição de Conteúdo 2">
            <a:extLst>
              <a:ext uri="{FF2B5EF4-FFF2-40B4-BE49-F238E27FC236}">
                <a16:creationId xmlns:a16="http://schemas.microsoft.com/office/drawing/2014/main" id="{0482767C-8ADA-4C24-99AE-AA064EFF6CF3}"/>
              </a:ext>
            </a:extLst>
          </p:cNvPr>
          <p:cNvSpPr>
            <a:spLocks noGrp="1"/>
          </p:cNvSpPr>
          <p:nvPr>
            <p:ph idx="1"/>
          </p:nvPr>
        </p:nvSpPr>
        <p:spPr/>
        <p:txBody>
          <a:bodyPr vert="horz" lIns="0" tIns="45720" rIns="0" bIns="45720" rtlCol="0" anchor="t">
            <a:normAutofit/>
          </a:bodyPr>
          <a:lstStyle/>
          <a:p>
            <a:r>
              <a:rPr lang="pt-PT" b="1"/>
              <a:t>Requisitos de Descrição:</a:t>
            </a:r>
          </a:p>
          <a:p>
            <a:pPr>
              <a:buFont typeface="Arial" panose="020B0604020202020204" pitchFamily="34" charset="0"/>
              <a:buChar char="•"/>
            </a:pPr>
            <a:r>
              <a:rPr lang="pt-PT" b="1">
                <a:cs typeface="Calibri"/>
              </a:rPr>
              <a:t> Cliente </a:t>
            </a:r>
            <a:r>
              <a:rPr lang="pt-PT">
                <a:cs typeface="Calibri"/>
              </a:rPr>
              <a:t>– registo com o seu nome, email, NIF e password;</a:t>
            </a:r>
          </a:p>
          <a:p>
            <a:pPr>
              <a:buFont typeface="Arial" panose="020B0604020202020204" pitchFamily="34" charset="0"/>
              <a:buChar char="•"/>
            </a:pPr>
            <a:r>
              <a:rPr lang="pt-PT" b="1">
                <a:cs typeface="Calibri"/>
              </a:rPr>
              <a:t> Bilhete </a:t>
            </a:r>
            <a:r>
              <a:rPr lang="pt-PT">
                <a:cs typeface="Calibri"/>
              </a:rPr>
              <a:t>– comprado por um cliente para a realização de uma viagem; </a:t>
            </a:r>
            <a:br>
              <a:rPr lang="pt-PT">
                <a:cs typeface="Calibri"/>
              </a:rPr>
            </a:br>
            <a:r>
              <a:rPr lang="pt-PT">
                <a:cs typeface="Calibri"/>
              </a:rPr>
              <a:t>                  detalhes sobre o lugar; </a:t>
            </a:r>
            <a:br>
              <a:rPr lang="pt-PT">
                <a:cs typeface="Calibri"/>
              </a:rPr>
            </a:br>
            <a:r>
              <a:rPr lang="pt-PT">
                <a:cs typeface="Calibri"/>
              </a:rPr>
              <a:t>                  possibilidade de descontos;</a:t>
            </a:r>
          </a:p>
          <a:p>
            <a:pPr>
              <a:buFont typeface="Arial" panose="020B0604020202020204" pitchFamily="34" charset="0"/>
              <a:buChar char="•"/>
            </a:pPr>
            <a:r>
              <a:rPr lang="pt-PT" b="1">
                <a:cs typeface="Calibri"/>
              </a:rPr>
              <a:t> Viagem </a:t>
            </a:r>
            <a:r>
              <a:rPr lang="pt-PT">
                <a:cs typeface="Calibri"/>
              </a:rPr>
              <a:t>– detalhes sobre origem e destino, horas de partida e chegada, duração e comboio que a realiza; </a:t>
            </a:r>
          </a:p>
          <a:p>
            <a:pPr>
              <a:buFont typeface="Arial" panose="020B0604020202020204" pitchFamily="34" charset="0"/>
              <a:buChar char="•"/>
            </a:pPr>
            <a:r>
              <a:rPr lang="pt-PT" b="1">
                <a:cs typeface="Calibri"/>
              </a:rPr>
              <a:t> Comboio </a:t>
            </a:r>
            <a:r>
              <a:rPr lang="pt-PT">
                <a:cs typeface="Calibri"/>
              </a:rPr>
              <a:t>– detalhes sobre os lugares;</a:t>
            </a:r>
          </a:p>
          <a:p>
            <a:pPr>
              <a:buFont typeface="Arial" panose="020B0604020202020204" pitchFamily="34" charset="0"/>
              <a:buChar char="•"/>
            </a:pPr>
            <a:r>
              <a:rPr lang="pt-PT" b="1">
                <a:cs typeface="Calibri"/>
              </a:rPr>
              <a:t> Estação </a:t>
            </a:r>
            <a:r>
              <a:rPr lang="pt-PT">
                <a:cs typeface="Calibri"/>
              </a:rPr>
              <a:t>– detalhes sobre o local.</a:t>
            </a:r>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8</a:t>
            </a:fld>
            <a:endParaRPr lang="pt-PT"/>
          </a:p>
        </p:txBody>
      </p:sp>
    </p:spTree>
    <p:extLst>
      <p:ext uri="{BB962C8B-B14F-4D97-AF65-F5344CB8AC3E}">
        <p14:creationId xmlns:p14="http://schemas.microsoft.com/office/powerpoint/2010/main" val="214302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77DCD-6F34-4E26-A1B0-914918C22C58}"/>
              </a:ext>
            </a:extLst>
          </p:cNvPr>
          <p:cNvSpPr>
            <a:spLocks noGrp="1"/>
          </p:cNvSpPr>
          <p:nvPr>
            <p:ph type="title"/>
          </p:nvPr>
        </p:nvSpPr>
        <p:spPr/>
        <p:txBody>
          <a:bodyPr/>
          <a:lstStyle/>
          <a:p>
            <a:r>
              <a:rPr lang="pt-PT"/>
              <a:t>Levantamento e Análise de Requisitos</a:t>
            </a:r>
          </a:p>
        </p:txBody>
      </p:sp>
      <p:sp>
        <p:nvSpPr>
          <p:cNvPr id="3" name="Marcador de Posição de Conteúdo 2">
            <a:extLst>
              <a:ext uri="{FF2B5EF4-FFF2-40B4-BE49-F238E27FC236}">
                <a16:creationId xmlns:a16="http://schemas.microsoft.com/office/drawing/2014/main" id="{0482767C-8ADA-4C24-99AE-AA064EFF6CF3}"/>
              </a:ext>
            </a:extLst>
          </p:cNvPr>
          <p:cNvSpPr>
            <a:spLocks noGrp="1"/>
          </p:cNvSpPr>
          <p:nvPr>
            <p:ph idx="1"/>
          </p:nvPr>
        </p:nvSpPr>
        <p:spPr/>
        <p:txBody>
          <a:bodyPr vert="horz" lIns="0" tIns="45720" rIns="0" bIns="45720" rtlCol="0" anchor="t">
            <a:normAutofit lnSpcReduction="10000"/>
          </a:bodyPr>
          <a:lstStyle/>
          <a:p>
            <a:r>
              <a:rPr lang="pt-PT" b="1"/>
              <a:t>Requisitos de Exploração:</a:t>
            </a:r>
          </a:p>
          <a:p>
            <a:pPr marL="0" indent="0">
              <a:buNone/>
            </a:pPr>
            <a:r>
              <a:rPr lang="pt-PT"/>
              <a:t>Do ponto de vista do cliente:</a:t>
            </a:r>
          </a:p>
          <a:p>
            <a:pPr>
              <a:buFont typeface="Arial" panose="020B0604020202020204" pitchFamily="34" charset="0"/>
              <a:buChar char="•"/>
            </a:pPr>
            <a:r>
              <a:rPr lang="pt-PT"/>
              <a:t> (RE1) - Ver o histórico das suas viagens num dado período.</a:t>
            </a:r>
            <a:endParaRPr lang="pt-PT">
              <a:cs typeface="Calibri"/>
            </a:endParaRPr>
          </a:p>
          <a:p>
            <a:pPr>
              <a:buFont typeface="Arial" panose="020B0604020202020204" pitchFamily="34" charset="0"/>
              <a:buChar char="•"/>
            </a:pPr>
            <a:r>
              <a:rPr lang="pt-PT"/>
              <a:t> (RE2) - Consultar o montante gasto num dado período.</a:t>
            </a:r>
            <a:endParaRPr lang="pt-PT">
              <a:cs typeface="Calibri"/>
            </a:endParaRPr>
          </a:p>
          <a:p>
            <a:pPr>
              <a:buFont typeface="Arial" panose="020B0604020202020204" pitchFamily="34" charset="0"/>
              <a:buChar char="•"/>
            </a:pPr>
            <a:r>
              <a:rPr lang="pt-PT"/>
              <a:t> (RE3) - Visualizar a origem, destino, duração, preço, lugar e data da viagem associada ao seu bilhete.</a:t>
            </a:r>
            <a:endParaRPr lang="pt-PT">
              <a:cs typeface="Calibri"/>
            </a:endParaRPr>
          </a:p>
          <a:p>
            <a:pPr>
              <a:buFont typeface="Arial" panose="020B0604020202020204" pitchFamily="34" charset="0"/>
              <a:buChar char="•"/>
            </a:pPr>
            <a:r>
              <a:rPr lang="pt-PT"/>
              <a:t> (RE4) - Pesquisar as viagens disponíveis num dado período entre duas estações.</a:t>
            </a:r>
            <a:endParaRPr lang="pt-PT">
              <a:cs typeface="Calibri"/>
            </a:endParaRPr>
          </a:p>
          <a:p>
            <a:pPr>
              <a:buFont typeface="Arial" panose="020B0604020202020204" pitchFamily="34" charset="0"/>
              <a:buChar char="•"/>
            </a:pPr>
            <a:r>
              <a:rPr lang="pt-PT"/>
              <a:t> (RE5) - Consultar a lista de lugares livres para uma viagem.</a:t>
            </a:r>
            <a:endParaRPr lang="pt-PT">
              <a:cs typeface="Calibri"/>
            </a:endParaRPr>
          </a:p>
          <a:p>
            <a:pPr>
              <a:buFont typeface="Arial" panose="020B0604020202020204" pitchFamily="34" charset="0"/>
              <a:buChar char="•"/>
            </a:pPr>
            <a:r>
              <a:rPr lang="pt-PT"/>
              <a:t> (RE6) - Consultar o horário específico duma determinada estação. </a:t>
            </a:r>
            <a:endParaRPr lang="pt-PT">
              <a:cs typeface="Calibri"/>
            </a:endParaRPr>
          </a:p>
          <a:p>
            <a:pPr>
              <a:buFont typeface="Arial" panose="020B0604020202020204" pitchFamily="34" charset="0"/>
              <a:buChar char="•"/>
            </a:pPr>
            <a:r>
              <a:rPr lang="pt-PT"/>
              <a:t> (RE7) - Consultar lista de estações existentes.</a:t>
            </a:r>
            <a:endParaRPr lang="pt-PT">
              <a:cs typeface="Calibri"/>
            </a:endParaRPr>
          </a:p>
        </p:txBody>
      </p:sp>
      <p:sp>
        <p:nvSpPr>
          <p:cNvPr id="4" name="Marcador de Posição do Número do Diapositivo 3">
            <a:extLst>
              <a:ext uri="{FF2B5EF4-FFF2-40B4-BE49-F238E27FC236}">
                <a16:creationId xmlns:a16="http://schemas.microsoft.com/office/drawing/2014/main" id="{46A50AEE-0562-4F57-97F1-78B6C8DECED3}"/>
              </a:ext>
            </a:extLst>
          </p:cNvPr>
          <p:cNvSpPr>
            <a:spLocks noGrp="1"/>
          </p:cNvSpPr>
          <p:nvPr>
            <p:ph type="sldNum" sz="quarter" idx="12"/>
          </p:nvPr>
        </p:nvSpPr>
        <p:spPr/>
        <p:txBody>
          <a:bodyPr/>
          <a:lstStyle/>
          <a:p>
            <a:fld id="{CA8A6361-5BDE-4B33-AD0C-7193AE1DACD2}" type="slidenum">
              <a:rPr lang="pt-PT" smtClean="0"/>
              <a:t>9</a:t>
            </a:fld>
            <a:endParaRPr lang="pt-PT"/>
          </a:p>
        </p:txBody>
      </p:sp>
    </p:spTree>
    <p:extLst>
      <p:ext uri="{BB962C8B-B14F-4D97-AF65-F5344CB8AC3E}">
        <p14:creationId xmlns:p14="http://schemas.microsoft.com/office/powerpoint/2010/main" val="591863285"/>
      </p:ext>
    </p:extLst>
  </p:cSld>
  <p:clrMapOvr>
    <a:masterClrMapping/>
  </p:clrMapOvr>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Ecrã Panorâmico</PresentationFormat>
  <Paragraphs>198</Paragraphs>
  <Slides>33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33</vt:i4>
      </vt:variant>
    </vt:vector>
  </HeadingPairs>
  <TitlesOfParts>
    <vt:vector size="37" baseType="lpstr">
      <vt:lpstr>Arial</vt:lpstr>
      <vt:lpstr>Calibri</vt:lpstr>
      <vt:lpstr>Calibri Light</vt:lpstr>
      <vt:lpstr>Retrospetiva</vt:lpstr>
      <vt:lpstr>ECOmboios</vt:lpstr>
      <vt:lpstr>Contextualização</vt:lpstr>
      <vt:lpstr>Contextualização</vt:lpstr>
      <vt:lpstr>Fundamentação</vt:lpstr>
      <vt:lpstr>Fundamentação</vt:lpstr>
      <vt:lpstr>Análise da Viabilidade</vt:lpstr>
      <vt:lpstr>Levantamento e Análise de Requisitos</vt:lpstr>
      <vt:lpstr>Levantamento e Análise de Requisitos</vt:lpstr>
      <vt:lpstr>Levantamento e Análise de Requisitos</vt:lpstr>
      <vt:lpstr>Levantamento e Análise de Requisitos</vt:lpstr>
      <vt:lpstr>Levantamento e Análise de Requisitos</vt:lpstr>
      <vt:lpstr>Levantamento e Análise de Requisitos</vt:lpstr>
      <vt:lpstr>Modelo Conceptual - Entidades</vt:lpstr>
      <vt:lpstr>Modelo Conceptual - Relacionamentos</vt:lpstr>
      <vt:lpstr>Modelo Conceptual - Diagrama ER</vt:lpstr>
      <vt:lpstr>Modelo Lógico - Conversão </vt:lpstr>
      <vt:lpstr>Modelo Lógico - Conversão</vt:lpstr>
      <vt:lpstr>Modelo Lógico - Conversão</vt:lpstr>
      <vt:lpstr>Modelo Lógico</vt:lpstr>
      <vt:lpstr>Modelo Físico</vt:lpstr>
      <vt:lpstr>Modelo Físico - Vistas</vt:lpstr>
      <vt:lpstr>Modelo Físico - Procedimentos</vt:lpstr>
      <vt:lpstr>Modelo Físico - Funções e Triggers</vt:lpstr>
      <vt:lpstr>Modelo Físico - Índices</vt:lpstr>
      <vt:lpstr>NoSQL </vt:lpstr>
      <vt:lpstr>NoSQL - MongoDB</vt:lpstr>
      <vt:lpstr>NoSQL - MongoDB</vt:lpstr>
      <vt:lpstr>MongoDB - Estrutura base</vt:lpstr>
      <vt:lpstr>MongoDB - Estrutura base</vt:lpstr>
      <vt:lpstr>MongoDB - Processo de conversão e migração dos dados</vt:lpstr>
      <vt:lpstr>Conclusões</vt:lpstr>
      <vt:lpstr>Trabalho realizado por:</vt:lpstr>
      <vt:lpstr>ECOmboios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ECOmboios</dc:title>
  <dc:creator>Henrique Pereira</dc:creator>
  <cp:lastModifiedBy>Pedro</cp:lastModifiedBy>
  <cp:revision>12</cp:revision>
  <dcterms:created xsi:type="dcterms:W3CDTF">2019-01-28T11:27:13Z</dcterms:created>
  <dcterms:modified xsi:type="dcterms:W3CDTF">2019-01-29T01:00:03Z</dcterms:modified>
</cp:coreProperties>
</file>