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MwHT32wM0_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Hayden’s website 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Car </a:t>
            </a:r>
            <a:r>
              <a:rPr lang="en"/>
              <a:t>enthusiast</a:t>
            </a:r>
            <a:r>
              <a:rPr lang="en"/>
              <a:t>, which means i will be posting a lot of things about car events and races, etc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page will consist of 2 pages!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 would like to incorporate an introduction to the website (intro/transition into the website)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Specifically cars that you would see on like fast and furious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t/>
            </a:r>
            <a:endParaRPr/>
          </a:p>
        </p:txBody>
      </p:sp>
      <p:pic>
        <p:nvPicPr>
          <p:cNvPr descr="Image result for auto con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25" y="3100550"/>
            <a:ext cx="2548599" cy="1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Hayden’s website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 would like for the introduction to be a drive through a tunnel and then present the car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https://www.youtube.com/watch?v=MwHT32wM0_A</a:t>
            </a:r>
            <a:r>
              <a:rPr lang="en"/>
              <a:t> (something like this)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car will then be presented as a picture and would be able to navigate around and hover on things on the car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Would want to do little pop ups when clicked on anything the car has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Hayden’s website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second page will include places and things in which you can buy official car parts for that specific car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Tuners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Car events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Where to sell your car parts or trade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The color would most likely be dark possibly black to compliment the car im doing the project 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58" y="1439775"/>
            <a:ext cx="38558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Hayden’s website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792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page image of car with clickable features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 ups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Second page would include info on where to get the parts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The pop ups might include iframe videos first then be able to scroll down for more info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275" y="84400"/>
            <a:ext cx="3855901" cy="49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