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70F94-FB69-4B12-8876-449EF236D06D}" v="629" dt="2018-09-21T15:24:09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ia Petre" userId="a27f21c445ea404d" providerId="LiveId" clId="{B8E70F94-FB69-4B12-8876-449EF236D06D}"/>
    <pc:docChg chg="custSel addSld modSld">
      <pc:chgData name="Horia Petre" userId="a27f21c445ea404d" providerId="LiveId" clId="{B8E70F94-FB69-4B12-8876-449EF236D06D}" dt="2018-09-21T15:24:09.555" v="627" actId="120"/>
      <pc:docMkLst>
        <pc:docMk/>
      </pc:docMkLst>
      <pc:sldChg chg="modSp">
        <pc:chgData name="Horia Petre" userId="a27f21c445ea404d" providerId="LiveId" clId="{B8E70F94-FB69-4B12-8876-449EF236D06D}" dt="2018-09-21T15:24:09.555" v="627" actId="120"/>
        <pc:sldMkLst>
          <pc:docMk/>
          <pc:sldMk cId="3592037779" sldId="256"/>
        </pc:sldMkLst>
        <pc:spChg chg="mod">
          <ac:chgData name="Horia Petre" userId="a27f21c445ea404d" providerId="LiveId" clId="{B8E70F94-FB69-4B12-8876-449EF236D06D}" dt="2018-09-21T15:24:09.555" v="627" actId="120"/>
          <ac:spMkLst>
            <pc:docMk/>
            <pc:sldMk cId="3592037779" sldId="256"/>
            <ac:spMk id="3" creationId="{80E9098B-7452-4218-84FD-989A1398F66F}"/>
          </ac:spMkLst>
        </pc:spChg>
      </pc:sldChg>
      <pc:sldChg chg="modSp">
        <pc:chgData name="Horia Petre" userId="a27f21c445ea404d" providerId="LiveId" clId="{B8E70F94-FB69-4B12-8876-449EF236D06D}" dt="2018-09-21T14:45:24.744" v="413" actId="20577"/>
        <pc:sldMkLst>
          <pc:docMk/>
          <pc:sldMk cId="676945300" sldId="259"/>
        </pc:sldMkLst>
        <pc:spChg chg="mod">
          <ac:chgData name="Horia Petre" userId="a27f21c445ea404d" providerId="LiveId" clId="{B8E70F94-FB69-4B12-8876-449EF236D06D}" dt="2018-09-21T14:43:06.836" v="373" actId="20577"/>
          <ac:spMkLst>
            <pc:docMk/>
            <pc:sldMk cId="676945300" sldId="259"/>
            <ac:spMk id="5" creationId="{90226D52-E99F-4271-BD2A-C879D4500446}"/>
          </ac:spMkLst>
        </pc:spChg>
        <pc:spChg chg="mod">
          <ac:chgData name="Horia Petre" userId="a27f21c445ea404d" providerId="LiveId" clId="{B8E70F94-FB69-4B12-8876-449EF236D06D}" dt="2018-09-21T14:45:24.744" v="413" actId="20577"/>
          <ac:spMkLst>
            <pc:docMk/>
            <pc:sldMk cId="676945300" sldId="259"/>
            <ac:spMk id="8" creationId="{9807F76D-6FEE-42A1-871D-24E624CAF26F}"/>
          </ac:spMkLst>
        </pc:spChg>
        <pc:cxnChg chg="mod">
          <ac:chgData name="Horia Petre" userId="a27f21c445ea404d" providerId="LiveId" clId="{B8E70F94-FB69-4B12-8876-449EF236D06D}" dt="2018-09-21T14:45:15.115" v="397" actId="14100"/>
          <ac:cxnSpMkLst>
            <pc:docMk/>
            <pc:sldMk cId="676945300" sldId="259"/>
            <ac:cxnSpMk id="11" creationId="{8D7C6DA0-8404-4401-AAC4-1D78B17362C0}"/>
          </ac:cxnSpMkLst>
        </pc:cxnChg>
        <pc:cxnChg chg="mod">
          <ac:chgData name="Horia Petre" userId="a27f21c445ea404d" providerId="LiveId" clId="{B8E70F94-FB69-4B12-8876-449EF236D06D}" dt="2018-09-21T14:39:06.557" v="305" actId="14100"/>
          <ac:cxnSpMkLst>
            <pc:docMk/>
            <pc:sldMk cId="676945300" sldId="259"/>
            <ac:cxnSpMk id="12" creationId="{2302ADBE-4231-4269-B931-675ECDE6A838}"/>
          </ac:cxnSpMkLst>
        </pc:cxnChg>
        <pc:cxnChg chg="mod">
          <ac:chgData name="Horia Petre" userId="a27f21c445ea404d" providerId="LiveId" clId="{B8E70F94-FB69-4B12-8876-449EF236D06D}" dt="2018-09-21T14:39:11.274" v="306" actId="14100"/>
          <ac:cxnSpMkLst>
            <pc:docMk/>
            <pc:sldMk cId="676945300" sldId="259"/>
            <ac:cxnSpMk id="13" creationId="{ABFB6E30-800B-4BB0-A7D7-5C1D49A53429}"/>
          </ac:cxnSpMkLst>
        </pc:cxnChg>
        <pc:cxnChg chg="mod">
          <ac:chgData name="Horia Petre" userId="a27f21c445ea404d" providerId="LiveId" clId="{B8E70F94-FB69-4B12-8876-449EF236D06D}" dt="2018-09-21T14:45:10.688" v="396" actId="14100"/>
          <ac:cxnSpMkLst>
            <pc:docMk/>
            <pc:sldMk cId="676945300" sldId="259"/>
            <ac:cxnSpMk id="15" creationId="{CE2D918A-6990-4A2D-8F53-3862DED4401A}"/>
          </ac:cxnSpMkLst>
        </pc:cxnChg>
      </pc:sldChg>
      <pc:sldChg chg="delSp">
        <pc:chgData name="Horia Petre" userId="a27f21c445ea404d" providerId="LiveId" clId="{B8E70F94-FB69-4B12-8876-449EF236D06D}" dt="2018-09-21T15:14:11.090" v="620" actId="478"/>
        <pc:sldMkLst>
          <pc:docMk/>
          <pc:sldMk cId="1788322995" sldId="261"/>
        </pc:sldMkLst>
        <pc:spChg chg="del">
          <ac:chgData name="Horia Petre" userId="a27f21c445ea404d" providerId="LiveId" clId="{B8E70F94-FB69-4B12-8876-449EF236D06D}" dt="2018-09-21T15:14:11.090" v="620" actId="478"/>
          <ac:spMkLst>
            <pc:docMk/>
            <pc:sldMk cId="1788322995" sldId="261"/>
            <ac:spMk id="3" creationId="{F091F144-FE35-412F-B517-1C2CE1FF5A04}"/>
          </ac:spMkLst>
        </pc:spChg>
      </pc:sldChg>
      <pc:sldChg chg="modSp add">
        <pc:chgData name="Horia Petre" userId="a27f21c445ea404d" providerId="LiveId" clId="{B8E70F94-FB69-4B12-8876-449EF236D06D}" dt="2018-09-21T14:58:12.336" v="583" actId="27636"/>
        <pc:sldMkLst>
          <pc:docMk/>
          <pc:sldMk cId="3913583972" sldId="263"/>
        </pc:sldMkLst>
        <pc:spChg chg="mod">
          <ac:chgData name="Horia Petre" userId="a27f21c445ea404d" providerId="LiveId" clId="{B8E70F94-FB69-4B12-8876-449EF236D06D}" dt="2018-09-21T14:32:42.654" v="14" actId="20577"/>
          <ac:spMkLst>
            <pc:docMk/>
            <pc:sldMk cId="3913583972" sldId="263"/>
            <ac:spMk id="2" creationId="{368D1E17-C753-4445-BC53-318622695B1C}"/>
          </ac:spMkLst>
        </pc:spChg>
        <pc:spChg chg="mod">
          <ac:chgData name="Horia Petre" userId="a27f21c445ea404d" providerId="LiveId" clId="{B8E70F94-FB69-4B12-8876-449EF236D06D}" dt="2018-09-21T14:58:12.336" v="583" actId="27636"/>
          <ac:spMkLst>
            <pc:docMk/>
            <pc:sldMk cId="3913583972" sldId="263"/>
            <ac:spMk id="3" creationId="{49939CF4-6CE2-4FE5-B4C5-1F42133A5AFD}"/>
          </ac:spMkLst>
        </pc:spChg>
      </pc:sldChg>
      <pc:sldChg chg="modSp">
        <pc:chgData name="Horia Petre" userId="a27f21c445ea404d" providerId="LiveId" clId="{B8E70F94-FB69-4B12-8876-449EF236D06D}" dt="2018-09-21T15:05:15.492" v="619" actId="20577"/>
        <pc:sldMkLst>
          <pc:docMk/>
          <pc:sldMk cId="1096990955" sldId="264"/>
        </pc:sldMkLst>
        <pc:spChg chg="mod">
          <ac:chgData name="Horia Petre" userId="a27f21c445ea404d" providerId="LiveId" clId="{B8E70F94-FB69-4B12-8876-449EF236D06D}" dt="2018-09-21T15:05:15.492" v="619" actId="20577"/>
          <ac:spMkLst>
            <pc:docMk/>
            <pc:sldMk cId="1096990955" sldId="264"/>
            <ac:spMk id="3" creationId="{49939CF4-6CE2-4FE5-B4C5-1F42133A5AFD}"/>
          </ac:spMkLst>
        </pc:spChg>
      </pc:sldChg>
    </pc:docChg>
  </pc:docChgLst>
  <pc:docChgLst>
    <pc:chgData name="Horia Petre" userId="a27f21c445ea404d" providerId="LiveId" clId="{6D9A2202-AD4B-4406-BC56-4D5AD439A86A}"/>
    <pc:docChg chg="undo custSel mod addSld delSld modSld sldOrd modMainMaster">
      <pc:chgData name="Horia Petre" userId="a27f21c445ea404d" providerId="LiveId" clId="{6D9A2202-AD4B-4406-BC56-4D5AD439A86A}" dt="2018-09-15T21:12:50.518" v="2002" actId="20577"/>
      <pc:docMkLst>
        <pc:docMk/>
      </pc:docMkLst>
      <pc:sldChg chg="addSp delSp modSp add del mod setBg setClrOvrMap delDesignElem">
        <pc:chgData name="Horia Petre" userId="a27f21c445ea404d" providerId="LiveId" clId="{6D9A2202-AD4B-4406-BC56-4D5AD439A86A}" dt="2018-09-15T20:09:48.806" v="1080" actId="1076"/>
        <pc:sldMkLst>
          <pc:docMk/>
          <pc:sldMk cId="3592037779" sldId="256"/>
        </pc:sldMkLst>
        <pc:spChg chg="mod">
          <ac:chgData name="Horia Petre" userId="a27f21c445ea404d" providerId="LiveId" clId="{6D9A2202-AD4B-4406-BC56-4D5AD439A86A}" dt="2018-09-15T20:01:04.148" v="1048" actId="122"/>
          <ac:spMkLst>
            <pc:docMk/>
            <pc:sldMk cId="3592037779" sldId="256"/>
            <ac:spMk id="2" creationId="{E24FC53C-3206-4D11-BCA3-9D5B22B71642}"/>
          </ac:spMkLst>
        </pc:spChg>
        <pc:spChg chg="mod ord">
          <ac:chgData name="Horia Petre" userId="a27f21c445ea404d" providerId="LiveId" clId="{6D9A2202-AD4B-4406-BC56-4D5AD439A86A}" dt="2018-09-15T20:09:28.787" v="1079" actId="20577"/>
          <ac:spMkLst>
            <pc:docMk/>
            <pc:sldMk cId="3592037779" sldId="256"/>
            <ac:spMk id="3" creationId="{80E9098B-7452-4218-84FD-989A1398F66F}"/>
          </ac:spMkLst>
        </pc:spChg>
        <pc:spChg chg="add del">
          <ac:chgData name="Horia Petre" userId="a27f21c445ea404d" providerId="LiveId" clId="{6D9A2202-AD4B-4406-BC56-4D5AD439A86A}" dt="2018-09-15T19:58:17.147" v="1033"/>
          <ac:spMkLst>
            <pc:docMk/>
            <pc:sldMk cId="3592037779" sldId="256"/>
            <ac:spMk id="9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0:07.887" v="1045" actId="26606"/>
          <ac:spMkLst>
            <pc:docMk/>
            <pc:sldMk cId="3592037779" sldId="256"/>
            <ac:spMk id="10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2" creationId="{73ED6512-6858-4552-B699-9A97FE9A4EA2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3" creationId="{4038CB10-1F5C-4D54-9DF7-12586DE5B007}"/>
          </ac:spMkLst>
        </pc:spChg>
        <pc:picChg chg="add del mod ord">
          <ac:chgData name="Horia Petre" userId="a27f21c445ea404d" providerId="LiveId" clId="{6D9A2202-AD4B-4406-BC56-4D5AD439A86A}" dt="2018-09-15T19:56:56.837" v="999"/>
          <ac:picMkLst>
            <pc:docMk/>
            <pc:sldMk cId="3592037779" sldId="256"/>
            <ac:picMk id="4" creationId="{5DF94752-D537-4524-9643-FAE01239EBBE}"/>
          </ac:picMkLst>
        </pc:picChg>
        <pc:picChg chg="add mod ord">
          <ac:chgData name="Horia Petre" userId="a27f21c445ea404d" providerId="LiveId" clId="{6D9A2202-AD4B-4406-BC56-4D5AD439A86A}" dt="2018-09-15T20:09:48.806" v="1080" actId="1076"/>
          <ac:picMkLst>
            <pc:docMk/>
            <pc:sldMk cId="3592037779" sldId="256"/>
            <ac:picMk id="5" creationId="{5C267098-7AAB-41DC-8907-A68EA43DC2BA}"/>
          </ac:picMkLst>
        </pc:picChg>
        <pc:picChg chg="add del mod">
          <ac:chgData name="Horia Petre" userId="a27f21c445ea404d" providerId="LiveId" clId="{6D9A2202-AD4B-4406-BC56-4D5AD439A86A}" dt="2018-09-15T19:38:26.675" v="276" actId="478"/>
          <ac:picMkLst>
            <pc:docMk/>
            <pc:sldMk cId="3592037779" sldId="256"/>
            <ac:picMk id="8" creationId="{4C1358ED-3990-449C-A5B9-D30C364503EA}"/>
          </ac:picMkLst>
        </pc:picChg>
        <pc:picChg chg="add del mod">
          <ac:chgData name="Horia Petre" userId="a27f21c445ea404d" providerId="LiveId" clId="{6D9A2202-AD4B-4406-BC56-4D5AD439A86A}" dt="2018-09-15T19:27:53.726" v="228"/>
          <ac:picMkLst>
            <pc:docMk/>
            <pc:sldMk cId="3592037779" sldId="256"/>
            <ac:picMk id="1026" creationId="{47CBF805-DC74-453E-A055-DCA0DEF8FE5D}"/>
          </ac:picMkLst>
        </pc:picChg>
        <pc:picChg chg="add del mod">
          <ac:chgData name="Horia Petre" userId="a27f21c445ea404d" providerId="LiveId" clId="{6D9A2202-AD4B-4406-BC56-4D5AD439A86A}" dt="2018-09-15T19:28:41.629" v="234" actId="478"/>
          <ac:picMkLst>
            <pc:docMk/>
            <pc:sldMk cId="3592037779" sldId="256"/>
            <ac:picMk id="1028" creationId="{C615354B-120B-4F1C-BDEE-6E08A640F7E1}"/>
          </ac:picMkLst>
        </pc:picChg>
      </pc:sldChg>
      <pc:sldChg chg="modSp add ord">
        <pc:chgData name="Horia Petre" userId="a27f21c445ea404d" providerId="LiveId" clId="{6D9A2202-AD4B-4406-BC56-4D5AD439A86A}" dt="2018-09-15T21:12:50.518" v="2002" actId="20577"/>
        <pc:sldMkLst>
          <pc:docMk/>
          <pc:sldMk cId="524301195" sldId="257"/>
        </pc:sldMkLst>
        <pc:spChg chg="mod">
          <ac:chgData name="Horia Petre" userId="a27f21c445ea404d" providerId="LiveId" clId="{6D9A2202-AD4B-4406-BC56-4D5AD439A86A}" dt="2018-09-15T19:49:08.866" v="845" actId="20577"/>
          <ac:spMkLst>
            <pc:docMk/>
            <pc:sldMk cId="524301195" sldId="257"/>
            <ac:spMk id="2" creationId="{0ED2D77C-C440-4437-8B9A-8C627ADA578C}"/>
          </ac:spMkLst>
        </pc:spChg>
        <pc:spChg chg="mod">
          <ac:chgData name="Horia Petre" userId="a27f21c445ea404d" providerId="LiveId" clId="{6D9A2202-AD4B-4406-BC56-4D5AD439A86A}" dt="2018-09-15T21:12:50.518" v="2002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6D9A2202-AD4B-4406-BC56-4D5AD439A86A}" dt="2018-09-15T20:34:05.995" v="1736" actId="20577"/>
        <pc:sldMkLst>
          <pc:docMk/>
          <pc:sldMk cId="3174447975" sldId="258"/>
        </pc:sldMkLst>
        <pc:spChg chg="mod">
          <ac:chgData name="Horia Petre" userId="a27f21c445ea404d" providerId="LiveId" clId="{6D9A2202-AD4B-4406-BC56-4D5AD439A86A}" dt="2018-09-15T20:18:42.996" v="1204" actId="20577"/>
          <ac:spMkLst>
            <pc:docMk/>
            <pc:sldMk cId="3174447975" sldId="258"/>
            <ac:spMk id="2" creationId="{E72FF0DE-7D9A-4831-92D2-D1C61FA80AFC}"/>
          </ac:spMkLst>
        </pc:spChg>
        <pc:spChg chg="mod">
          <ac:chgData name="Horia Petre" userId="a27f21c445ea404d" providerId="LiveId" clId="{6D9A2202-AD4B-4406-BC56-4D5AD439A86A}" dt="2018-09-15T20:34:05.995" v="1736" actId="20577"/>
          <ac:spMkLst>
            <pc:docMk/>
            <pc:sldMk cId="3174447975" sldId="258"/>
            <ac:spMk id="3" creationId="{C0657EBF-E759-4953-937D-AE5F6D0F2C66}"/>
          </ac:spMkLst>
        </pc:spChg>
      </pc:sldChg>
      <pc:sldChg chg="addSp delSp modSp add">
        <pc:chgData name="Horia Petre" userId="a27f21c445ea404d" providerId="LiveId" clId="{6D9A2202-AD4B-4406-BC56-4D5AD439A86A}" dt="2018-09-15T21:12:08.482" v="1980" actId="1035"/>
        <pc:sldMkLst>
          <pc:docMk/>
          <pc:sldMk cId="676945300" sldId="259"/>
        </pc:sldMkLst>
        <pc:spChg chg="mod">
          <ac:chgData name="Horia Petre" userId="a27f21c445ea404d" providerId="LiveId" clId="{6D9A2202-AD4B-4406-BC56-4D5AD439A86A}" dt="2018-09-15T21:12:08.482" v="1980" actId="1035"/>
          <ac:spMkLst>
            <pc:docMk/>
            <pc:sldMk cId="676945300" sldId="259"/>
            <ac:spMk id="2" creationId="{6317D1C4-9809-4099-813F-644E93B45E60}"/>
          </ac:spMkLst>
        </pc:spChg>
        <pc:spChg chg="mod">
          <ac:chgData name="Horia Petre" userId="a27f21c445ea404d" providerId="LiveId" clId="{6D9A2202-AD4B-4406-BC56-4D5AD439A86A}" dt="2018-09-15T20:52:23.793" v="1831" actId="14100"/>
          <ac:spMkLst>
            <pc:docMk/>
            <pc:sldMk cId="676945300" sldId="259"/>
            <ac:spMk id="3" creationId="{8AB91863-CCA6-49CE-803D-7ACC4B61B971}"/>
          </ac:spMkLst>
        </pc:spChg>
        <pc:spChg chg="add del mod">
          <ac:chgData name="Horia Petre" userId="a27f21c445ea404d" providerId="LiveId" clId="{6D9A2202-AD4B-4406-BC56-4D5AD439A86A}" dt="2018-09-15T20:41:18.964" v="1763" actId="11529"/>
          <ac:spMkLst>
            <pc:docMk/>
            <pc:sldMk cId="676945300" sldId="259"/>
            <ac:spMk id="4" creationId="{ED688465-ECAC-4951-A740-ABF777DEFE6E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5" creationId="{90226D52-E99F-4271-BD2A-C879D4500446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6" creationId="{97A07220-3E72-40C5-83CC-2F0E185BBF8B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7" creationId="{8BCF6423-29E8-40A6-9234-9C137FB78393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8" creationId="{9807F76D-6FEE-42A1-871D-24E624CAF26F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9" creationId="{BE7470FD-CA7F-4108-A832-B67A95C9BEF9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25" creationId="{7CB3A7CB-A736-4792-A353-466132221F79}"/>
          </ac:spMkLst>
        </pc:sp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1" creationId="{8D7C6DA0-8404-4401-AAC4-1D78B17362C0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2" creationId="{2302ADBE-4231-4269-B931-675ECDE6A838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3" creationId="{ABFB6E30-800B-4BB0-A7D7-5C1D49A5342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5" creationId="{CE2D918A-6990-4A2D-8F53-3862DED4401A}"/>
          </ac:cxnSpMkLst>
        </pc:cxnChg>
        <pc:cxnChg chg="add del mod">
          <ac:chgData name="Horia Petre" userId="a27f21c445ea404d" providerId="LiveId" clId="{6D9A2202-AD4B-4406-BC56-4D5AD439A86A}" dt="2018-09-15T21:02:04.872" v="1923" actId="478"/>
          <ac:cxnSpMkLst>
            <pc:docMk/>
            <pc:sldMk cId="676945300" sldId="259"/>
            <ac:cxnSpMk id="16" creationId="{C09E41D5-A1B3-41F4-94BE-73F52B16B55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7" creationId="{5D14FD67-6BCA-48AF-966A-758609F8957B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9" creationId="{58A63007-3B39-485E-8601-C6948EA49D4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2" creationId="{43E4A997-765C-4217-83DA-577C8902B8BD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6" creationId="{20D9FC57-6B8C-47DA-90C9-8B1C7E0E4714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7" creationId="{8842DFD8-F176-4CC9-83DA-AF00681E8A3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30" creationId="{AEEFC519-AE84-4F66-BC7B-849EBA484A70}"/>
          </ac:cxnSpMkLst>
        </pc:cxnChg>
      </pc:sldChg>
    </pc:docChg>
  </pc:docChgLst>
  <pc:docChgLst>
    <pc:chgData name="Horia Petre" userId="a27f21c445ea404d" providerId="LiveId" clId="{17C5753B-AC8D-4301-833B-318A7E610C0A}"/>
    <pc:docChg chg="custSel addSld modSld sldOrd">
      <pc:chgData name="Horia Petre" userId="a27f21c445ea404d" providerId="LiveId" clId="{17C5753B-AC8D-4301-833B-318A7E610C0A}" dt="2018-09-17T23:58:27.808" v="261"/>
      <pc:docMkLst>
        <pc:docMk/>
      </pc:docMkLst>
      <pc:sldChg chg="modSp">
        <pc:chgData name="Horia Petre" userId="a27f21c445ea404d" providerId="LiveId" clId="{17C5753B-AC8D-4301-833B-318A7E610C0A}" dt="2018-09-17T11:48:17.343" v="23" actId="20577"/>
        <pc:sldMkLst>
          <pc:docMk/>
          <pc:sldMk cId="524301195" sldId="257"/>
        </pc:sldMkLst>
        <pc:spChg chg="mod">
          <ac:chgData name="Horia Petre" userId="a27f21c445ea404d" providerId="LiveId" clId="{17C5753B-AC8D-4301-833B-318A7E610C0A}" dt="2018-09-17T11:48:17.343" v="23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addSp delSp modSp">
        <pc:chgData name="Horia Petre" userId="a27f21c445ea404d" providerId="LiveId" clId="{17C5753B-AC8D-4301-833B-318A7E610C0A}" dt="2018-09-17T12:09:31.369" v="259" actId="1076"/>
        <pc:sldMkLst>
          <pc:docMk/>
          <pc:sldMk cId="3021129812" sldId="260"/>
        </pc:sldMkLst>
        <pc:spChg chg="mod">
          <ac:chgData name="Horia Petre" userId="a27f21c445ea404d" providerId="LiveId" clId="{17C5753B-AC8D-4301-833B-318A7E610C0A}" dt="2018-09-17T11:48:53.775" v="78" actId="20577"/>
          <ac:spMkLst>
            <pc:docMk/>
            <pc:sldMk cId="3021129812" sldId="260"/>
            <ac:spMk id="2" creationId="{7F3EC2B6-0A04-4124-A479-2744ED040532}"/>
          </ac:spMkLst>
        </pc:spChg>
        <pc:spChg chg="del mod">
          <ac:chgData name="Horia Petre" userId="a27f21c445ea404d" providerId="LiveId" clId="{17C5753B-AC8D-4301-833B-318A7E610C0A}" dt="2018-09-17T11:49:56.976" v="79" actId="3680"/>
          <ac:spMkLst>
            <pc:docMk/>
            <pc:sldMk cId="3021129812" sldId="260"/>
            <ac:spMk id="3" creationId="{099E0219-DBCA-44CA-9652-DCDC4AB9457B}"/>
          </ac:spMkLst>
        </pc:spChg>
        <pc:spChg chg="add mod">
          <ac:chgData name="Horia Petre" userId="a27f21c445ea404d" providerId="LiveId" clId="{17C5753B-AC8D-4301-833B-318A7E610C0A}" dt="2018-09-17T12:09:31.369" v="259" actId="1076"/>
          <ac:spMkLst>
            <pc:docMk/>
            <pc:sldMk cId="3021129812" sldId="260"/>
            <ac:spMk id="3" creationId="{F33F7695-69E5-4A50-A901-606213160E88}"/>
          </ac:spMkLst>
        </pc:spChg>
        <pc:graphicFrameChg chg="add mod modGraphic">
          <ac:chgData name="Horia Petre" userId="a27f21c445ea404d" providerId="LiveId" clId="{17C5753B-AC8D-4301-833B-318A7E610C0A}" dt="2018-09-17T12:08:23.527" v="244" actId="20577"/>
          <ac:graphicFrameMkLst>
            <pc:docMk/>
            <pc:sldMk cId="3021129812" sldId="260"/>
            <ac:graphicFrameMk id="4" creationId="{6E31991E-B8DC-4A12-BDE0-D8BF1A2CCC9C}"/>
          </ac:graphicFrameMkLst>
        </pc:graphicFrameChg>
      </pc:sldChg>
      <pc:sldChg chg="addSp modSp add">
        <pc:chgData name="Horia Petre" userId="a27f21c445ea404d" providerId="LiveId" clId="{17C5753B-AC8D-4301-833B-318A7E610C0A}" dt="2018-09-17T23:56:48.158" v="260"/>
        <pc:sldMkLst>
          <pc:docMk/>
          <pc:sldMk cId="1788322995" sldId="261"/>
        </pc:sldMkLst>
        <pc:spChg chg="mod">
          <ac:chgData name="Horia Petre" userId="a27f21c445ea404d" providerId="LiveId" clId="{17C5753B-AC8D-4301-833B-318A7E610C0A}" dt="2018-09-17T12:05:41.912" v="233" actId="20577"/>
          <ac:spMkLst>
            <pc:docMk/>
            <pc:sldMk cId="1788322995" sldId="261"/>
            <ac:spMk id="2" creationId="{29C0DEC7-62A0-464A-8E29-9B78948187C0}"/>
          </ac:spMkLst>
        </pc:spChg>
        <pc:graphicFrameChg chg="add">
          <ac:chgData name="Horia Petre" userId="a27f21c445ea404d" providerId="LiveId" clId="{17C5753B-AC8D-4301-833B-318A7E610C0A}" dt="2018-09-17T23:56:48.158" v="260"/>
          <ac:graphicFrameMkLst>
            <pc:docMk/>
            <pc:sldMk cId="1788322995" sldId="261"/>
            <ac:graphicFrameMk id="4" creationId="{8BE79592-A567-4DDC-A202-870D77208743}"/>
          </ac:graphicFrameMkLst>
        </pc:graphicFrameChg>
      </pc:sldChg>
      <pc:sldChg chg="ord">
        <pc:chgData name="Horia Petre" userId="a27f21c445ea404d" providerId="LiveId" clId="{17C5753B-AC8D-4301-833B-318A7E610C0A}" dt="2018-09-17T23:58:27.808" v="261"/>
        <pc:sldMkLst>
          <pc:docMk/>
          <pc:sldMk cId="621951348" sldId="262"/>
        </pc:sldMkLst>
      </pc:sldChg>
    </pc:docChg>
  </pc:docChgLst>
  <pc:docChgLst>
    <pc:chgData name="Horia Petre" userId="a27f21c445ea404d" providerId="LiveId" clId="{9C856D55-EB98-4056-9488-EAC55D958609}"/>
    <pc:docChg chg="custSel addSld modSld">
      <pc:chgData name="Horia Petre" userId="a27f21c445ea404d" providerId="LiveId" clId="{9C856D55-EB98-4056-9488-EAC55D958609}" dt="2018-09-15T21:28:43.262" v="33" actId="20577"/>
      <pc:docMkLst>
        <pc:docMk/>
      </pc:docMkLst>
      <pc:sldChg chg="modSp">
        <pc:chgData name="Horia Petre" userId="a27f21c445ea404d" providerId="LiveId" clId="{9C856D55-EB98-4056-9488-EAC55D958609}" dt="2018-09-15T21:27:05.825" v="13" actId="27636"/>
        <pc:sldMkLst>
          <pc:docMk/>
          <pc:sldMk cId="524301195" sldId="257"/>
        </pc:sldMkLst>
        <pc:spChg chg="mod">
          <ac:chgData name="Horia Petre" userId="a27f21c445ea404d" providerId="LiveId" clId="{9C856D55-EB98-4056-9488-EAC55D958609}" dt="2018-09-15T21:27:05.825" v="13" actId="27636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9C856D55-EB98-4056-9488-EAC55D958609}" dt="2018-09-15T21:28:43.262" v="33" actId="20577"/>
        <pc:sldMkLst>
          <pc:docMk/>
          <pc:sldMk cId="3021129812" sldId="260"/>
        </pc:sldMkLst>
        <pc:spChg chg="mod">
          <ac:chgData name="Horia Petre" userId="a27f21c445ea404d" providerId="LiveId" clId="{9C856D55-EB98-4056-9488-EAC55D958609}" dt="2018-09-15T21:28:43.262" v="33" actId="20577"/>
          <ac:spMkLst>
            <pc:docMk/>
            <pc:sldMk cId="3021129812" sldId="260"/>
            <ac:spMk id="2" creationId="{7F3EC2B6-0A04-4124-A479-2744ED04053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lvl="0" algn="l"/>
            <a:r>
              <a:rPr lang="en-US" sz="2000" dirty="0">
                <a:solidFill>
                  <a:srgbClr val="FFFFFF"/>
                </a:solidFill>
              </a:rPr>
              <a:t>Md </a:t>
            </a:r>
            <a:r>
              <a:rPr lang="en-US" sz="2000" dirty="0" err="1">
                <a:solidFill>
                  <a:srgbClr val="FFFFFF"/>
                </a:solidFill>
              </a:rPr>
              <a:t>Shafayet</a:t>
            </a:r>
            <a:r>
              <a:rPr lang="en-US" sz="2000" dirty="0">
                <a:solidFill>
                  <a:srgbClr val="FFFFFF"/>
                </a:solidFill>
              </a:rPr>
              <a:t> Sajid (40075368)</a:t>
            </a:r>
            <a:endParaRPr lang="en-CA" sz="2000" dirty="0">
              <a:solidFill>
                <a:srgbClr val="FFFFFF"/>
              </a:solidFill>
            </a:endParaRPr>
          </a:p>
          <a:p>
            <a:pPr lvl="0" algn="l"/>
            <a:r>
              <a:rPr lang="en-US" sz="2000" dirty="0">
                <a:solidFill>
                  <a:srgbClr val="FFFFFF"/>
                </a:solidFill>
              </a:rPr>
              <a:t>Diego Mayorga (40075927)</a:t>
            </a:r>
            <a:endParaRPr lang="en-CA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1863-CCA6-49CE-803D-7ACC4B61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387579" cy="4351338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6D52-E99F-4271-BD2A-C879D4500446}"/>
              </a:ext>
            </a:extLst>
          </p:cNvPr>
          <p:cNvSpPr/>
          <p:nvPr/>
        </p:nvSpPr>
        <p:spPr>
          <a:xfrm>
            <a:off x="6339292" y="1503593"/>
            <a:ext cx="2638901" cy="20398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Balance module</a:t>
            </a:r>
          </a:p>
          <a:p>
            <a:pPr algn="ctr"/>
            <a:r>
              <a:rPr lang="en-CA" sz="1600" dirty="0"/>
              <a:t>Obstacle </a:t>
            </a:r>
            <a:r>
              <a:rPr lang="en-CA" sz="1600" dirty="0" err="1"/>
              <a:t>dection</a:t>
            </a:r>
            <a:r>
              <a:rPr lang="en-CA" sz="1600" dirty="0"/>
              <a:t> module</a:t>
            </a:r>
          </a:p>
          <a:p>
            <a:pPr algn="ctr"/>
            <a:r>
              <a:rPr lang="en-CA" sz="1600" dirty="0"/>
              <a:t>Motor Drive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07F76D-6FEE-42A1-871D-24E624CAF26F}"/>
              </a:ext>
            </a:extLst>
          </p:cNvPr>
          <p:cNvSpPr/>
          <p:nvPr/>
        </p:nvSpPr>
        <p:spPr>
          <a:xfrm>
            <a:off x="4013123" y="2829926"/>
            <a:ext cx="1624266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  <a:p>
            <a:pPr algn="ctr"/>
            <a:endParaRPr lang="en-CA" sz="1600" dirty="0"/>
          </a:p>
          <a:p>
            <a:pPr algn="ctr"/>
            <a:r>
              <a:rPr lang="en-CA" sz="1600" dirty="0"/>
              <a:t>Internal to ARM</a:t>
            </a:r>
          </a:p>
          <a:p>
            <a:pPr algn="ctr"/>
            <a:r>
              <a:rPr lang="en-CA" sz="1600" dirty="0"/>
              <a:t>External to ARM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638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2ADBE-4231-4269-B931-675ECDE6A838}"/>
              </a:ext>
            </a:extLst>
          </p:cNvPr>
          <p:cNvCxnSpPr>
            <a:cxnSpLocks/>
          </p:cNvCxnSpPr>
          <p:nvPr/>
        </p:nvCxnSpPr>
        <p:spPr>
          <a:xfrm>
            <a:off x="5637388" y="3175366"/>
            <a:ext cx="7019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FB6E30-800B-4BB0-A7D7-5C1D49A53429}"/>
              </a:ext>
            </a:extLst>
          </p:cNvPr>
          <p:cNvCxnSpPr>
            <a:cxnSpLocks/>
          </p:cNvCxnSpPr>
          <p:nvPr/>
        </p:nvCxnSpPr>
        <p:spPr>
          <a:xfrm>
            <a:off x="8978193" y="3175366"/>
            <a:ext cx="4724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6382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1E17-C753-4445-BC53-3186226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9CF4-6CE2-4FE5-B4C5-1F42133A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b="1" dirty="0"/>
              <a:t>Balance module</a:t>
            </a:r>
            <a:r>
              <a:rPr lang="en-CA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Monitors and corrects the vertical balance of the robot.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Sends commands to the Motor Drive module.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Runs on the FRDM KL25Z.</a:t>
            </a:r>
          </a:p>
          <a:p>
            <a:endParaRPr lang="en-CA" dirty="0"/>
          </a:p>
          <a:p>
            <a:r>
              <a:rPr lang="en-CA" b="1" dirty="0"/>
              <a:t>Obstacle detection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Checks for obstacles in the robot’s path.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Sends commands to the Motor Drive module to stop moving the robot.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Runs on the FRDM KL25Z.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358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1E17-C753-4445-BC53-3186226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9CF4-6CE2-4FE5-B4C5-1F42133A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Motor Drive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receives commands from all other 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maintains a specific speed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sends commands to the wheel motors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Runs on the FRDM KL25Z.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69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4" y="1346692"/>
            <a:ext cx="4192086" cy="42486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89" y="3955663"/>
            <a:ext cx="4544377" cy="1752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52" y="1626633"/>
            <a:ext cx="3167114" cy="2375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042" y="5708621"/>
            <a:ext cx="5332707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Picture</a:t>
            </a:r>
            <a:r>
              <a:rPr lang="en-US" sz="2000" b="1"/>
              <a:t>: MCU (FRDM-KL25Z - ARM </a:t>
            </a:r>
            <a:r>
              <a:rPr lang="en-US" sz="2000" b="1" dirty="0"/>
              <a:t>CORTEX M0+)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9330" y="1346692"/>
            <a:ext cx="400396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Picture</a:t>
            </a:r>
            <a:r>
              <a:rPr lang="en-US" sz="2000" b="1"/>
              <a:t>: Ultrasonic Sensor (HC-SR04)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386513" y="1514108"/>
            <a:ext cx="100012" cy="45946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8043" y="303303"/>
            <a:ext cx="6105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 Components:</a:t>
            </a:r>
          </a:p>
        </p:txBody>
      </p:sp>
    </p:spTree>
    <p:extLst>
      <p:ext uri="{BB962C8B-B14F-4D97-AF65-F5344CB8AC3E}">
        <p14:creationId xmlns:p14="http://schemas.microsoft.com/office/powerpoint/2010/main" val="62195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component list &amp;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31991E-B8DC-4A12-BDE0-D8BF1A2CC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9939"/>
              </p:ext>
            </p:extLst>
          </p:nvPr>
        </p:nvGraphicFramePr>
        <p:xfrm>
          <a:off x="941895" y="204244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99">
                  <a:extLst>
                    <a:ext uri="{9D8B030D-6E8A-4147-A177-3AD203B41FA5}">
                      <a16:colId xmlns:a16="http://schemas.microsoft.com/office/drawing/2014/main" val="4046912109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val="1151024473"/>
                    </a:ext>
                  </a:extLst>
                </a:gridCol>
                <a:gridCol w="1370815">
                  <a:extLst>
                    <a:ext uri="{9D8B030D-6E8A-4147-A177-3AD203B41FA5}">
                      <a16:colId xmlns:a16="http://schemas.microsoft.com/office/drawing/2014/main" val="30149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Price 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FRDM-KL25Z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1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Ultrasonic sensor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Self Balancing robot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25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3F7695-69E5-4A50-A901-606213160E88}"/>
              </a:ext>
            </a:extLst>
          </p:cNvPr>
          <p:cNvSpPr txBox="1"/>
          <p:nvPr/>
        </p:nvSpPr>
        <p:spPr>
          <a:xfrm>
            <a:off x="9807804" y="5231877"/>
            <a:ext cx="30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TOTAL: 102</a:t>
            </a:r>
          </a:p>
        </p:txBody>
      </p:sp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DEC7-62A0-464A-8E29-9B789481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&amp; Tasks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E79592-A567-4DDC-A202-870D77208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18393"/>
              </p:ext>
            </p:extLst>
          </p:nvPr>
        </p:nvGraphicFramePr>
        <p:xfrm>
          <a:off x="389717" y="1805966"/>
          <a:ext cx="11412566" cy="403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6146800" imgH="2171700" progId="Excel.Sheet.12">
                  <p:embed/>
                </p:oleObj>
              </mc:Choice>
              <mc:Fallback>
                <p:oleObj name="Worksheet" r:id="rId3" imgW="6146800" imgH="21717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BE79592-A567-4DDC-A202-870D77208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717" y="1805966"/>
                        <a:ext cx="11412566" cy="4032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3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</TotalTime>
  <Words>266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Worksheet</vt:lpstr>
      <vt:lpstr>Self Balancing Robot  COEN 6711</vt:lpstr>
      <vt:lpstr>Overview</vt:lpstr>
      <vt:lpstr>Goal Statement</vt:lpstr>
      <vt:lpstr>Functional Specification</vt:lpstr>
      <vt:lpstr>System modules</vt:lpstr>
      <vt:lpstr>System modules</vt:lpstr>
      <vt:lpstr>PowerPoint Presentation</vt:lpstr>
      <vt:lpstr>Preliminary component list &amp; price</vt:lpstr>
      <vt:lpstr>Schedule &amp;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Horia Petre</cp:lastModifiedBy>
  <cp:revision>1</cp:revision>
  <dcterms:created xsi:type="dcterms:W3CDTF">2018-09-15T19:32:28Z</dcterms:created>
  <dcterms:modified xsi:type="dcterms:W3CDTF">2018-09-21T15:24:13Z</dcterms:modified>
</cp:coreProperties>
</file>