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5753B-AC8D-4301-833B-318A7E610C0A}" v="260" dt="2018-09-17T12:09:31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</pc:docChg>
  </pc:docChgLst>
  <pc:docChgLst>
    <pc:chgData name="Horia Petre" userId="a27f21c445ea404d" providerId="LiveId" clId="{17C5753B-AC8D-4301-833B-318A7E610C0A}"/>
    <pc:docChg chg="custSel addSld modSld">
      <pc:chgData name="Horia Petre" userId="a27f21c445ea404d" providerId="LiveId" clId="{17C5753B-AC8D-4301-833B-318A7E610C0A}" dt="2018-09-17T12:09:31.369" v="259" actId="1076"/>
      <pc:docMkLst>
        <pc:docMk/>
      </pc:docMkLst>
      <pc:sldChg chg="modSp">
        <pc:chgData name="Horia Petre" userId="a27f21c445ea404d" providerId="LiveId" clId="{17C5753B-AC8D-4301-833B-318A7E610C0A}" dt="2018-09-17T11:48:17.343" v="23" actId="20577"/>
        <pc:sldMkLst>
          <pc:docMk/>
          <pc:sldMk cId="524301195" sldId="257"/>
        </pc:sldMkLst>
        <pc:spChg chg="mod">
          <ac:chgData name="Horia Petre" userId="a27f21c445ea404d" providerId="LiveId" clId="{17C5753B-AC8D-4301-833B-318A7E610C0A}" dt="2018-09-17T11:48:17.343" v="23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Sp delSp modSp">
        <pc:chgData name="Horia Petre" userId="a27f21c445ea404d" providerId="LiveId" clId="{17C5753B-AC8D-4301-833B-318A7E610C0A}" dt="2018-09-17T12:09:31.369" v="259" actId="1076"/>
        <pc:sldMkLst>
          <pc:docMk/>
          <pc:sldMk cId="3021129812" sldId="260"/>
        </pc:sldMkLst>
        <pc:spChg chg="mod">
          <ac:chgData name="Horia Petre" userId="a27f21c445ea404d" providerId="LiveId" clId="{17C5753B-AC8D-4301-833B-318A7E610C0A}" dt="2018-09-17T11:48:53.775" v="78" actId="20577"/>
          <ac:spMkLst>
            <pc:docMk/>
            <pc:sldMk cId="3021129812" sldId="260"/>
            <ac:spMk id="2" creationId="{7F3EC2B6-0A04-4124-A479-2744ED040532}"/>
          </ac:spMkLst>
        </pc:spChg>
        <pc:spChg chg="del mod">
          <ac:chgData name="Horia Petre" userId="a27f21c445ea404d" providerId="LiveId" clId="{17C5753B-AC8D-4301-833B-318A7E610C0A}" dt="2018-09-17T11:49:56.976" v="79" actId="3680"/>
          <ac:spMkLst>
            <pc:docMk/>
            <pc:sldMk cId="3021129812" sldId="260"/>
            <ac:spMk id="3" creationId="{099E0219-DBCA-44CA-9652-DCDC4AB9457B}"/>
          </ac:spMkLst>
        </pc:spChg>
        <pc:spChg chg="add mod">
          <ac:chgData name="Horia Petre" userId="a27f21c445ea404d" providerId="LiveId" clId="{17C5753B-AC8D-4301-833B-318A7E610C0A}" dt="2018-09-17T12:09:31.369" v="259" actId="1076"/>
          <ac:spMkLst>
            <pc:docMk/>
            <pc:sldMk cId="3021129812" sldId="260"/>
            <ac:spMk id="3" creationId="{F33F7695-69E5-4A50-A901-606213160E88}"/>
          </ac:spMkLst>
        </pc:spChg>
        <pc:graphicFrameChg chg="add mod modGraphic">
          <ac:chgData name="Horia Petre" userId="a27f21c445ea404d" providerId="LiveId" clId="{17C5753B-AC8D-4301-833B-318A7E610C0A}" dt="2018-09-17T12:08:23.527" v="244" actId="20577"/>
          <ac:graphicFrameMkLst>
            <pc:docMk/>
            <pc:sldMk cId="3021129812" sldId="260"/>
            <ac:graphicFrameMk id="4" creationId="{6E31991E-B8DC-4A12-BDE0-D8BF1A2CCC9C}"/>
          </ac:graphicFrameMkLst>
        </pc:graphicFrameChg>
      </pc:sldChg>
      <pc:sldChg chg="modSp add">
        <pc:chgData name="Horia Petre" userId="a27f21c445ea404d" providerId="LiveId" clId="{17C5753B-AC8D-4301-833B-318A7E610C0A}" dt="2018-09-17T12:05:41.912" v="233" actId="20577"/>
        <pc:sldMkLst>
          <pc:docMk/>
          <pc:sldMk cId="1788322995" sldId="261"/>
        </pc:sldMkLst>
        <pc:spChg chg="mod">
          <ac:chgData name="Horia Petre" userId="a27f21c445ea404d" providerId="LiveId" clId="{17C5753B-AC8D-4301-833B-318A7E610C0A}" dt="2018-09-17T12:05:41.912" v="233" actId="20577"/>
          <ac:spMkLst>
            <pc:docMk/>
            <pc:sldMk cId="1788322995" sldId="261"/>
            <ac:spMk id="2" creationId="{29C0DEC7-62A0-464A-8E29-9B78948187C0}"/>
          </ac:spMkLst>
        </pc:spChg>
      </pc:sld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Md </a:t>
            </a:r>
            <a:r>
              <a:rPr lang="en-US" sz="2000" dirty="0" err="1">
                <a:solidFill>
                  <a:srgbClr val="FFFFFF"/>
                </a:solidFill>
              </a:rPr>
              <a:t>Shafayet</a:t>
            </a:r>
            <a:r>
              <a:rPr lang="en-US" sz="2000" dirty="0">
                <a:solidFill>
                  <a:srgbClr val="FFFFFF"/>
                </a:solidFill>
              </a:rPr>
              <a:t> Sajid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Diego Mayorga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688528" y="2807249"/>
            <a:ext cx="1705937" cy="736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431097" y="2829926"/>
            <a:ext cx="1206291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2ADBE-4231-4269-B931-675ECDE6A838}"/>
              </a:ext>
            </a:extLst>
          </p:cNvPr>
          <p:cNvCxnSpPr/>
          <p:nvPr/>
        </p:nvCxnSpPr>
        <p:spPr>
          <a:xfrm>
            <a:off x="5637388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B6E30-800B-4BB0-A7D7-5C1D49A53429}"/>
              </a:ext>
            </a:extLst>
          </p:cNvPr>
          <p:cNvCxnSpPr/>
          <p:nvPr/>
        </p:nvCxnSpPr>
        <p:spPr>
          <a:xfrm>
            <a:off x="8394465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component list &amp;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991E-B8DC-4A12-BDE0-D8BF1A2C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9939"/>
              </p:ext>
            </p:extLst>
          </p:nvPr>
        </p:nvGraphicFramePr>
        <p:xfrm>
          <a:off x="941895" y="204244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99">
                  <a:extLst>
                    <a:ext uri="{9D8B030D-6E8A-4147-A177-3AD203B41FA5}">
                      <a16:colId xmlns:a16="http://schemas.microsoft.com/office/drawing/2014/main" val="4046912109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1151024473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30149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FRDM-KL25Z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Ultrasonic sensor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Self Balancing robot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25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3F7695-69E5-4A50-A901-606213160E88}"/>
              </a:ext>
            </a:extLst>
          </p:cNvPr>
          <p:cNvSpPr txBox="1"/>
          <p:nvPr/>
        </p:nvSpPr>
        <p:spPr>
          <a:xfrm>
            <a:off x="9807804" y="5231877"/>
            <a:ext cx="3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TOTAL: 102</a:t>
            </a:r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DEC7-62A0-464A-8E29-9B789481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&amp;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F144-FE35-412F-B517-1C2CE1FF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3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132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Self Balancing Robot  COEN 6711</vt:lpstr>
      <vt:lpstr>Overview</vt:lpstr>
      <vt:lpstr>Goal Statement</vt:lpstr>
      <vt:lpstr>Functional Specification</vt:lpstr>
      <vt:lpstr>Preliminary component list &amp; price</vt:lpstr>
      <vt:lpstr>Schedule &amp;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Horia Petre</cp:lastModifiedBy>
  <cp:revision>1</cp:revision>
  <dcterms:created xsi:type="dcterms:W3CDTF">2018-09-15T19:32:28Z</dcterms:created>
  <dcterms:modified xsi:type="dcterms:W3CDTF">2018-09-17T12:09:35Z</dcterms:modified>
</cp:coreProperties>
</file>