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C5753B-AC8D-4301-833B-318A7E610C0A}" v="260" dt="2018-09-17T12:09:31.3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14FD-9989-4EB0-9863-1ADCE348D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AF109-167E-42DD-BCBB-87D392FD9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FABE1-D512-4F1C-957D-A9231CF2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A4027-1870-4754-ACC7-0985B62B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A1F77-8305-4909-9741-7211B88F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617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4BF6-F48D-4A68-A02D-4182A576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2DDD1-C5BC-4D7A-8216-F00EA6930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5C4E1-51A1-4064-BEDB-2877CBBE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16D3A-F7D5-4ED1-AE2F-77203549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3DAB9-EA56-44BB-8FF2-B8BA66AD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10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08679-A910-42C7-BB34-0D77DB233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314A7-A789-4198-A46B-05770EE90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3A290-85CF-4B28-BDD0-E6828936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0287E-A936-43E0-8683-3D5EB3F4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2A03F-2BCF-4F83-8C2D-645C1F15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896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CB71-BD00-4397-BBF4-7DE980D9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3111E-0A48-4BE8-9C97-76A346AB3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286AE-CB69-4370-90BC-A4449F65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B5B35-113B-4F0E-B03D-C26D21FA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2642B-534F-4289-AA57-8D0ABCB1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961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3BCC-3DD8-4739-8187-9E023DF78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0FA90-E187-4CC5-BF4B-C8BC4C874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5B07B-EE89-43B7-95B1-96C2601F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66C38-7B8F-4760-B401-9B5F31E7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06883-B897-4130-BFB5-455DEE62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272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721C-BE00-4327-8034-D61E4BDD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AA581-8A06-473F-AF20-17792F73B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47DBC-637E-4D07-A236-481FF83EB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5665F-1C78-46AD-A919-CEAD7760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B2C7E-1457-4E34-954B-2E5ACD2A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F85B9-3D6B-43D5-BD1E-7660F3FE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582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979E-B5F3-471D-8029-5B53397A6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C2C36-B012-4210-A6AE-B94819EB5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DD9F0-E75E-4FF9-9499-524A75ECC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E3D07-EE42-44F1-95B5-E26FE12C3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AF950-3A9D-4021-9C94-A34639339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900BF1-D69E-44EF-9F9E-4C93A8878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A36D26-4DC0-49A7-868D-E19804967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240EA-5783-44A4-A35F-1AD2EA40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914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F906-81C6-45D1-8F8E-9351FA20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66306-4089-47A1-B2E8-06439AC3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CC64D-D209-4FB2-824E-82A33C16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B0A3E-5F1B-40F5-8395-AFB75FED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8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2BFE6C-4733-4C49-9165-10A6C6FB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E4C6A-F89D-4E78-B055-0F2907B9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82629-9571-451A-B016-3732CEED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83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AFB1-7F78-419D-BCC4-B9D66985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9C4C-2167-4948-8ECC-53B7FFA96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D32B8-E70B-4810-810F-8F2AA9646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F2C8B-5EA4-45FB-8EE1-4BA14867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C380A-C13D-4DD4-B064-7C469FA0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B1D6-56CB-4F48-B627-960CF61E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77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D8B-3F05-4010-AB6D-A6C2E900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A0E39-DC16-45FB-88A4-B817D31C9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979DC-7F45-42C5-AAEA-1F099CE0A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94EFA-ECDB-444E-BC98-FA65448B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B2C12-1639-489F-AF7B-93953312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B5C88-14CA-40F4-A9BA-2498988D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480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310B61-76C9-4A15-B05A-8C769815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B77D5-DD43-4A1C-B9A8-85FDB8DC8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E01D5-F27F-4F80-BF98-69A6C1465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B2415-6B2E-436C-8C8B-48A924F02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013AC-52E8-441F-BA62-C47F50F2D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154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7F6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67098-7AAB-41DC-8907-A68EA43DC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14" r="1" b="1"/>
          <a:stretch/>
        </p:blipFill>
        <p:spPr>
          <a:xfrm>
            <a:off x="327547" y="233226"/>
            <a:ext cx="7058306" cy="4107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9098B-7452-4218-84FD-989A1398F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Project proposal submitted by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Horia Petre (26035035)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Md </a:t>
            </a:r>
            <a:r>
              <a:rPr lang="en-US" sz="2000" dirty="0" err="1">
                <a:solidFill>
                  <a:srgbClr val="FFFFFF"/>
                </a:solidFill>
              </a:rPr>
              <a:t>Shafayet</a:t>
            </a:r>
            <a:r>
              <a:rPr lang="en-US" sz="2000" dirty="0">
                <a:solidFill>
                  <a:srgbClr val="FFFFFF"/>
                </a:solidFill>
              </a:rPr>
              <a:t> Sajid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Diego Mayorga (40075927)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September 21, 2018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FC53C-3206-4D11-BCA3-9D5B22B71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Self Balancing Robot</a:t>
            </a:r>
            <a:br>
              <a:rPr lang="en-US" sz="3700" dirty="0">
                <a:solidFill>
                  <a:srgbClr val="FFFFFF"/>
                </a:solidFill>
              </a:rPr>
            </a:br>
            <a:br>
              <a:rPr lang="en-US" sz="3700" dirty="0">
                <a:solidFill>
                  <a:srgbClr val="FFFFFF"/>
                </a:solidFill>
              </a:rPr>
            </a:br>
            <a:r>
              <a:rPr lang="en-US" sz="3700" dirty="0">
                <a:solidFill>
                  <a:srgbClr val="FFFFFF"/>
                </a:solidFill>
              </a:rPr>
              <a:t>COEN 6711</a:t>
            </a:r>
          </a:p>
        </p:txBody>
      </p:sp>
    </p:spTree>
    <p:extLst>
      <p:ext uri="{BB962C8B-B14F-4D97-AF65-F5344CB8AC3E}">
        <p14:creationId xmlns:p14="http://schemas.microsoft.com/office/powerpoint/2010/main" val="359203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77C-C440-4437-8B9A-8C627ADA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Overview</a:t>
            </a:r>
            <a:endParaRPr lang="en-CA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294F7-009C-49C8-B0B5-0A8E6EA8B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Goal Statement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Functional Specification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Preliminary Component List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Schedule &amp; Tasks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430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F0DE-7D9A-4831-92D2-D1C61FA8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57EBF-E759-4953-937D-AE5F6D0F2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Project objective is to design and build a machine that can balance itself on two wheels</a:t>
            </a:r>
          </a:p>
          <a:p>
            <a:endParaRPr lang="en-CA" dirty="0"/>
          </a:p>
          <a:p>
            <a:r>
              <a:rPr lang="en-CA" dirty="0"/>
              <a:t>Machine will counteract any reasonable forces that try to disturb it from its vertical balance</a:t>
            </a:r>
          </a:p>
          <a:p>
            <a:endParaRPr lang="en-CA" dirty="0"/>
          </a:p>
          <a:p>
            <a:r>
              <a:rPr lang="en-CA" dirty="0"/>
              <a:t>Robot will move until it encounters an obstacle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Use ARM Cortex M0+ microcontroller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444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D1C4-9809-4099-813F-644E93B45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965"/>
            <a:ext cx="10515600" cy="1325563"/>
          </a:xfrm>
        </p:spPr>
        <p:txBody>
          <a:bodyPr/>
          <a:lstStyle/>
          <a:p>
            <a:r>
              <a:rPr lang="en-CA" dirty="0"/>
              <a:t>Functional Specification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26D52-E99F-4271-BD2A-C879D4500446}"/>
              </a:ext>
            </a:extLst>
          </p:cNvPr>
          <p:cNvSpPr/>
          <p:nvPr/>
        </p:nvSpPr>
        <p:spPr>
          <a:xfrm>
            <a:off x="6688528" y="2807249"/>
            <a:ext cx="1705937" cy="7362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ARM Cortex M0+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07220-3E72-40C5-83CC-2F0E185BBF8B}"/>
              </a:ext>
            </a:extLst>
          </p:cNvPr>
          <p:cNvSpPr/>
          <p:nvPr/>
        </p:nvSpPr>
        <p:spPr>
          <a:xfrm>
            <a:off x="9445605" y="2807249"/>
            <a:ext cx="1908195" cy="7362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Wheel Motors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CF6423-29E8-40A6-9234-9C137FB78393}"/>
              </a:ext>
            </a:extLst>
          </p:cNvPr>
          <p:cNvSpPr/>
          <p:nvPr/>
        </p:nvSpPr>
        <p:spPr>
          <a:xfrm>
            <a:off x="1466707" y="4133582"/>
            <a:ext cx="1908195" cy="7362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Body Physics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07F76D-6FEE-42A1-871D-24E624CAF26F}"/>
              </a:ext>
            </a:extLst>
          </p:cNvPr>
          <p:cNvSpPr/>
          <p:nvPr/>
        </p:nvSpPr>
        <p:spPr>
          <a:xfrm>
            <a:off x="4431097" y="2829926"/>
            <a:ext cx="1206291" cy="203989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Sensors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7470FD-CA7F-4108-A832-B67A95C9BEF9}"/>
              </a:ext>
            </a:extLst>
          </p:cNvPr>
          <p:cNvSpPr/>
          <p:nvPr/>
        </p:nvSpPr>
        <p:spPr>
          <a:xfrm>
            <a:off x="1466708" y="2829926"/>
            <a:ext cx="1908195" cy="7362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Obstacle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7C6DA0-8404-4401-AAC4-1D78B17362C0}"/>
              </a:ext>
            </a:extLst>
          </p:cNvPr>
          <p:cNvCxnSpPr>
            <a:cxnSpLocks/>
          </p:cNvCxnSpPr>
          <p:nvPr/>
        </p:nvCxnSpPr>
        <p:spPr>
          <a:xfrm>
            <a:off x="3374903" y="3198043"/>
            <a:ext cx="10561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02ADBE-4231-4269-B931-675ECDE6A838}"/>
              </a:ext>
            </a:extLst>
          </p:cNvPr>
          <p:cNvCxnSpPr/>
          <p:nvPr/>
        </p:nvCxnSpPr>
        <p:spPr>
          <a:xfrm>
            <a:off x="5637388" y="3175366"/>
            <a:ext cx="10561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FB6E30-800B-4BB0-A7D7-5C1D49A53429}"/>
              </a:ext>
            </a:extLst>
          </p:cNvPr>
          <p:cNvCxnSpPr/>
          <p:nvPr/>
        </p:nvCxnSpPr>
        <p:spPr>
          <a:xfrm>
            <a:off x="8394465" y="3175366"/>
            <a:ext cx="10561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2D918A-6990-4A2D-8F53-3862DED4401A}"/>
              </a:ext>
            </a:extLst>
          </p:cNvPr>
          <p:cNvCxnSpPr>
            <a:cxnSpLocks/>
          </p:cNvCxnSpPr>
          <p:nvPr/>
        </p:nvCxnSpPr>
        <p:spPr>
          <a:xfrm>
            <a:off x="3374902" y="4509502"/>
            <a:ext cx="10561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14FD67-6BCA-48AF-966A-758609F8957B}"/>
              </a:ext>
            </a:extLst>
          </p:cNvPr>
          <p:cNvCxnSpPr>
            <a:cxnSpLocks/>
          </p:cNvCxnSpPr>
          <p:nvPr/>
        </p:nvCxnSpPr>
        <p:spPr>
          <a:xfrm>
            <a:off x="2430964" y="4869816"/>
            <a:ext cx="0" cy="75623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A63007-3B39-485E-8601-C6948EA49D49}"/>
              </a:ext>
            </a:extLst>
          </p:cNvPr>
          <p:cNvCxnSpPr>
            <a:cxnSpLocks/>
          </p:cNvCxnSpPr>
          <p:nvPr/>
        </p:nvCxnSpPr>
        <p:spPr>
          <a:xfrm>
            <a:off x="2420804" y="5626053"/>
            <a:ext cx="7968738" cy="0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E4A997-765C-4217-83DA-577C8902B8BD}"/>
              </a:ext>
            </a:extLst>
          </p:cNvPr>
          <p:cNvCxnSpPr>
            <a:cxnSpLocks/>
          </p:cNvCxnSpPr>
          <p:nvPr/>
        </p:nvCxnSpPr>
        <p:spPr>
          <a:xfrm>
            <a:off x="10389542" y="3566160"/>
            <a:ext cx="10160" cy="2059893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CB3A7CB-A736-4792-A353-466132221F79}"/>
              </a:ext>
            </a:extLst>
          </p:cNvPr>
          <p:cNvSpPr/>
          <p:nvPr/>
        </p:nvSpPr>
        <p:spPr>
          <a:xfrm>
            <a:off x="6688527" y="4126510"/>
            <a:ext cx="3263667" cy="736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Battery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D9FC57-6B8C-47DA-90C9-8B1C7E0E4714}"/>
              </a:ext>
            </a:extLst>
          </p:cNvPr>
          <p:cNvCxnSpPr/>
          <p:nvPr/>
        </p:nvCxnSpPr>
        <p:spPr>
          <a:xfrm>
            <a:off x="5632333" y="4494627"/>
            <a:ext cx="1056194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42DFD8-F176-4CC9-83DA-AF00681E8A32}"/>
              </a:ext>
            </a:extLst>
          </p:cNvPr>
          <p:cNvCxnSpPr>
            <a:cxnSpLocks/>
          </p:cNvCxnSpPr>
          <p:nvPr/>
        </p:nvCxnSpPr>
        <p:spPr>
          <a:xfrm>
            <a:off x="7577081" y="3543483"/>
            <a:ext cx="0" cy="58302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EFC519-AE84-4F66-BC7B-849EBA484A70}"/>
              </a:ext>
            </a:extLst>
          </p:cNvPr>
          <p:cNvCxnSpPr>
            <a:cxnSpLocks/>
          </p:cNvCxnSpPr>
          <p:nvPr/>
        </p:nvCxnSpPr>
        <p:spPr>
          <a:xfrm>
            <a:off x="9751321" y="3550555"/>
            <a:ext cx="0" cy="58302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4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C2B6-0A04-4124-A479-2744ED04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Preliminary component list &amp; price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31991E-B8DC-4A12-BDE0-D8BF1A2CCC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99939"/>
              </p:ext>
            </p:extLst>
          </p:nvPr>
        </p:nvGraphicFramePr>
        <p:xfrm>
          <a:off x="941895" y="2042441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7899">
                  <a:extLst>
                    <a:ext uri="{9D8B030D-6E8A-4147-A177-3AD203B41FA5}">
                      <a16:colId xmlns:a16="http://schemas.microsoft.com/office/drawing/2014/main" val="4046912109"/>
                    </a:ext>
                  </a:extLst>
                </a:gridCol>
                <a:gridCol w="1366886">
                  <a:extLst>
                    <a:ext uri="{9D8B030D-6E8A-4147-A177-3AD203B41FA5}">
                      <a16:colId xmlns:a16="http://schemas.microsoft.com/office/drawing/2014/main" val="1151024473"/>
                    </a:ext>
                  </a:extLst>
                </a:gridCol>
                <a:gridCol w="1370815">
                  <a:extLst>
                    <a:ext uri="{9D8B030D-6E8A-4147-A177-3AD203B41FA5}">
                      <a16:colId xmlns:a16="http://schemas.microsoft.com/office/drawing/2014/main" val="3014906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Price (CAD)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09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FRDM-KL25Z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11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Ultrasonic sensor hc-sr04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7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Motor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42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Self Balancing robot 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70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252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33F7695-69E5-4A50-A901-606213160E88}"/>
              </a:ext>
            </a:extLst>
          </p:cNvPr>
          <p:cNvSpPr txBox="1"/>
          <p:nvPr/>
        </p:nvSpPr>
        <p:spPr>
          <a:xfrm>
            <a:off x="9807804" y="5231877"/>
            <a:ext cx="3091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TOTAL: 102</a:t>
            </a:r>
          </a:p>
        </p:txBody>
      </p:sp>
    </p:spTree>
    <p:extLst>
      <p:ext uri="{BB962C8B-B14F-4D97-AF65-F5344CB8AC3E}">
        <p14:creationId xmlns:p14="http://schemas.microsoft.com/office/powerpoint/2010/main" val="302112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DEC7-62A0-464A-8E29-9B789481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Schedule &amp; Tasks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93B8CDC-9667-1B46-B6FE-F5A6C1A24B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714829"/>
              </p:ext>
            </p:extLst>
          </p:nvPr>
        </p:nvGraphicFramePr>
        <p:xfrm>
          <a:off x="389717" y="1805966"/>
          <a:ext cx="11412566" cy="4032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Worksheet" r:id="rId3" imgW="6146800" imgH="2171700" progId="Excel.Sheet.12">
                  <p:embed/>
                </p:oleObj>
              </mc:Choice>
              <mc:Fallback>
                <p:oleObj name="Worksheet" r:id="rId3" imgW="6146800" imgH="2171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9717" y="1805966"/>
                        <a:ext cx="11412566" cy="4032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832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185</TotalTime>
  <Words>135</Words>
  <Application>Microsoft Macintosh PowerPoint</Application>
  <PresentationFormat>Widescreen</PresentationFormat>
  <Paragraphs>54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Microsoft Excel Worksheet</vt:lpstr>
      <vt:lpstr>Self Balancing Robot  COEN 6711</vt:lpstr>
      <vt:lpstr>Overview</vt:lpstr>
      <vt:lpstr>Goal Statement</vt:lpstr>
      <vt:lpstr>Functional Specification</vt:lpstr>
      <vt:lpstr>Preliminary component list &amp; price</vt:lpstr>
      <vt:lpstr>Schedule &amp;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Balancing Robot  COEN 6711</dc:title>
  <dc:creator>Horia Petre</dc:creator>
  <cp:lastModifiedBy>Diego Mayorga</cp:lastModifiedBy>
  <cp:revision>4</cp:revision>
  <dcterms:created xsi:type="dcterms:W3CDTF">2018-09-15T19:32:28Z</dcterms:created>
  <dcterms:modified xsi:type="dcterms:W3CDTF">2018-09-17T16:21:25Z</dcterms:modified>
</cp:coreProperties>
</file>