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70F94-FB69-4B12-8876-449EF236D06D}" v="582" dt="2018-09-21T14:49:14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B8E70F94-FB69-4B12-8876-449EF236D06D}"/>
    <pc:docChg chg="custSel addSld modSld">
      <pc:chgData name="Horia Petre" userId="a27f21c445ea404d" providerId="LiveId" clId="{B8E70F94-FB69-4B12-8876-449EF236D06D}" dt="2018-09-21T14:49:14.509" v="580" actId="20577"/>
      <pc:docMkLst>
        <pc:docMk/>
      </pc:docMkLst>
      <pc:sldChg chg="modSp">
        <pc:chgData name="Horia Petre" userId="a27f21c445ea404d" providerId="LiveId" clId="{B8E70F94-FB69-4B12-8876-449EF236D06D}" dt="2018-09-21T14:45:24.744" v="413" actId="20577"/>
        <pc:sldMkLst>
          <pc:docMk/>
          <pc:sldMk cId="676945300" sldId="259"/>
        </pc:sldMkLst>
        <pc:spChg chg="mod">
          <ac:chgData name="Horia Petre" userId="a27f21c445ea404d" providerId="LiveId" clId="{B8E70F94-FB69-4B12-8876-449EF236D06D}" dt="2018-09-21T14:43:06.836" v="373" actId="20577"/>
          <ac:spMkLst>
            <pc:docMk/>
            <pc:sldMk cId="676945300" sldId="259"/>
            <ac:spMk id="5" creationId="{90226D52-E99F-4271-BD2A-C879D4500446}"/>
          </ac:spMkLst>
        </pc:spChg>
        <pc:spChg chg="mod">
          <ac:chgData name="Horia Petre" userId="a27f21c445ea404d" providerId="LiveId" clId="{B8E70F94-FB69-4B12-8876-449EF236D06D}" dt="2018-09-21T14:45:24.744" v="413" actId="20577"/>
          <ac:spMkLst>
            <pc:docMk/>
            <pc:sldMk cId="676945300" sldId="259"/>
            <ac:spMk id="8" creationId="{9807F76D-6FEE-42A1-871D-24E624CAF26F}"/>
          </ac:spMkLst>
        </pc:spChg>
        <pc:cxnChg chg="mod">
          <ac:chgData name="Horia Petre" userId="a27f21c445ea404d" providerId="LiveId" clId="{B8E70F94-FB69-4B12-8876-449EF236D06D}" dt="2018-09-21T14:45:15.115" v="397" actId="14100"/>
          <ac:cxnSpMkLst>
            <pc:docMk/>
            <pc:sldMk cId="676945300" sldId="259"/>
            <ac:cxnSpMk id="11" creationId="{8D7C6DA0-8404-4401-AAC4-1D78B17362C0}"/>
          </ac:cxnSpMkLst>
        </pc:cxnChg>
        <pc:cxnChg chg="mod">
          <ac:chgData name="Horia Petre" userId="a27f21c445ea404d" providerId="LiveId" clId="{B8E70F94-FB69-4B12-8876-449EF236D06D}" dt="2018-09-21T14:39:06.557" v="305" actId="14100"/>
          <ac:cxnSpMkLst>
            <pc:docMk/>
            <pc:sldMk cId="676945300" sldId="259"/>
            <ac:cxnSpMk id="12" creationId="{2302ADBE-4231-4269-B931-675ECDE6A838}"/>
          </ac:cxnSpMkLst>
        </pc:cxnChg>
        <pc:cxnChg chg="mod">
          <ac:chgData name="Horia Petre" userId="a27f21c445ea404d" providerId="LiveId" clId="{B8E70F94-FB69-4B12-8876-449EF236D06D}" dt="2018-09-21T14:39:11.274" v="306" actId="14100"/>
          <ac:cxnSpMkLst>
            <pc:docMk/>
            <pc:sldMk cId="676945300" sldId="259"/>
            <ac:cxnSpMk id="13" creationId="{ABFB6E30-800B-4BB0-A7D7-5C1D49A53429}"/>
          </ac:cxnSpMkLst>
        </pc:cxnChg>
        <pc:cxnChg chg="mod">
          <ac:chgData name="Horia Petre" userId="a27f21c445ea404d" providerId="LiveId" clId="{B8E70F94-FB69-4B12-8876-449EF236D06D}" dt="2018-09-21T14:45:10.688" v="396" actId="14100"/>
          <ac:cxnSpMkLst>
            <pc:docMk/>
            <pc:sldMk cId="676945300" sldId="259"/>
            <ac:cxnSpMk id="15" creationId="{CE2D918A-6990-4A2D-8F53-3862DED4401A}"/>
          </ac:cxnSpMkLst>
        </pc:cxnChg>
      </pc:sldChg>
      <pc:sldChg chg="modSp add">
        <pc:chgData name="Horia Petre" userId="a27f21c445ea404d" providerId="LiveId" clId="{B8E70F94-FB69-4B12-8876-449EF236D06D}" dt="2018-09-21T14:49:14.509" v="580" actId="20577"/>
        <pc:sldMkLst>
          <pc:docMk/>
          <pc:sldMk cId="3913583972" sldId="263"/>
        </pc:sldMkLst>
        <pc:spChg chg="mod">
          <ac:chgData name="Horia Petre" userId="a27f21c445ea404d" providerId="LiveId" clId="{B8E70F94-FB69-4B12-8876-449EF236D06D}" dt="2018-09-21T14:32:42.654" v="14" actId="20577"/>
          <ac:spMkLst>
            <pc:docMk/>
            <pc:sldMk cId="3913583972" sldId="263"/>
            <ac:spMk id="2" creationId="{368D1E17-C753-4445-BC53-318622695B1C}"/>
          </ac:spMkLst>
        </pc:spChg>
        <pc:spChg chg="mod">
          <ac:chgData name="Horia Petre" userId="a27f21c445ea404d" providerId="LiveId" clId="{B8E70F94-FB69-4B12-8876-449EF236D06D}" dt="2018-09-21T14:49:14.509" v="580" actId="20577"/>
          <ac:spMkLst>
            <pc:docMk/>
            <pc:sldMk cId="3913583972" sldId="263"/>
            <ac:spMk id="3" creationId="{49939CF4-6CE2-4FE5-B4C5-1F42133A5AFD}"/>
          </ac:spMkLst>
        </pc:spChg>
      </pc:sldChg>
      <pc:sldChg chg="modSp">
        <pc:chgData name="Horia Petre" userId="a27f21c445ea404d" providerId="LiveId" clId="{B8E70F94-FB69-4B12-8876-449EF236D06D}" dt="2018-09-21T14:47:43.537" v="552" actId="20577"/>
        <pc:sldMkLst>
          <pc:docMk/>
          <pc:sldMk cId="1096990955" sldId="264"/>
        </pc:sldMkLst>
        <pc:spChg chg="mod">
          <ac:chgData name="Horia Petre" userId="a27f21c445ea404d" providerId="LiveId" clId="{B8E70F94-FB69-4B12-8876-449EF236D06D}" dt="2018-09-21T14:47:43.537" v="552" actId="20577"/>
          <ac:spMkLst>
            <pc:docMk/>
            <pc:sldMk cId="1096990955" sldId="264"/>
            <ac:spMk id="3" creationId="{49939CF4-6CE2-4FE5-B4C5-1F42133A5AFD}"/>
          </ac:spMkLst>
        </pc:spChg>
      </pc:sldChg>
    </pc:docChg>
  </pc:docChgLst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 sldOrd">
      <pc:chgData name="Horia Petre" userId="a27f21c445ea404d" providerId="LiveId" clId="{17C5753B-AC8D-4301-833B-318A7E610C0A}" dt="2018-09-17T23:58:27.808" v="261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addSp modSp add">
        <pc:chgData name="Horia Petre" userId="a27f21c445ea404d" providerId="LiveId" clId="{17C5753B-AC8D-4301-833B-318A7E610C0A}" dt="2018-09-17T23:56:48.158" v="260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  <pc:graphicFrameChg chg="add">
          <ac:chgData name="Horia Petre" userId="a27f21c445ea404d" providerId="LiveId" clId="{17C5753B-AC8D-4301-833B-318A7E610C0A}" dt="2018-09-17T23:56:48.158" v="260"/>
          <ac:graphicFrameMkLst>
            <pc:docMk/>
            <pc:sldMk cId="1788322995" sldId="261"/>
            <ac:graphicFrameMk id="4" creationId="{8BE79592-A567-4DDC-A202-870D77208743}"/>
          </ac:graphicFrameMkLst>
        </pc:graphicFrameChg>
      </pc:sldChg>
      <pc:sldChg chg="ord">
        <pc:chgData name="Horia Petre" userId="a27f21c445ea404d" providerId="LiveId" clId="{17C5753B-AC8D-4301-833B-318A7E610C0A}" dt="2018-09-17T23:58:27.808" v="261"/>
        <pc:sldMkLst>
          <pc:docMk/>
          <pc:sldMk cId="621951348" sldId="262"/>
        </pc:sldMkLst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339292" y="1503593"/>
            <a:ext cx="2638901" cy="20398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Balance module</a:t>
            </a:r>
          </a:p>
          <a:p>
            <a:pPr algn="ctr"/>
            <a:r>
              <a:rPr lang="en-CA" sz="1600" dirty="0"/>
              <a:t>Obstacle </a:t>
            </a:r>
            <a:r>
              <a:rPr lang="en-CA" sz="1600" dirty="0" err="1"/>
              <a:t>dection</a:t>
            </a:r>
            <a:r>
              <a:rPr lang="en-CA" sz="1600" dirty="0"/>
              <a:t> module</a:t>
            </a:r>
          </a:p>
          <a:p>
            <a:pPr algn="ctr"/>
            <a:r>
              <a:rPr lang="en-CA" sz="1600" dirty="0"/>
              <a:t>Motor Drive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013123" y="2829926"/>
            <a:ext cx="1624266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Internal to ARM</a:t>
            </a:r>
          </a:p>
          <a:p>
            <a:pPr algn="ctr"/>
            <a:r>
              <a:rPr lang="en-CA" sz="1600" dirty="0"/>
              <a:t>External to ARM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638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>
            <a:cxnSpLocks/>
          </p:cNvCxnSpPr>
          <p:nvPr/>
        </p:nvCxnSpPr>
        <p:spPr>
          <a:xfrm>
            <a:off x="5637388" y="3175366"/>
            <a:ext cx="70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>
            <a:cxnSpLocks/>
          </p:cNvCxnSpPr>
          <p:nvPr/>
        </p:nvCxnSpPr>
        <p:spPr>
          <a:xfrm>
            <a:off x="8978193" y="3175366"/>
            <a:ext cx="472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638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Balance module</a:t>
            </a:r>
            <a:r>
              <a:rPr lang="en-CA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Monitors and corrects the vertical balance of the robot.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Runs on the FRDM KL25Z.</a:t>
            </a:r>
          </a:p>
          <a:p>
            <a:endParaRPr lang="en-CA" dirty="0"/>
          </a:p>
          <a:p>
            <a:r>
              <a:rPr lang="en-CA" b="1" dirty="0"/>
              <a:t>Obstacle detection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Checks for obstacles in the robot’s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 to stop moving the robot.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5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Motor Drive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receives commands from all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wheel motors</a:t>
            </a:r>
          </a:p>
        </p:txBody>
      </p:sp>
    </p:spTree>
    <p:extLst>
      <p:ext uri="{BB962C8B-B14F-4D97-AF65-F5344CB8AC3E}">
        <p14:creationId xmlns:p14="http://schemas.microsoft.com/office/powerpoint/2010/main" val="10969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MCU (FRDM-KL25Z - ARM </a:t>
            </a:r>
            <a:r>
              <a:rPr lang="en-US" sz="2000" b="1" dirty="0"/>
              <a:t>CORTEX M0+)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6219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144-FE35-412F-B517-1C2CE1FF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E79592-A567-4DDC-A202-870D77208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18393"/>
              </p:ext>
            </p:extLst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146800" imgH="2171700" progId="Excel.Sheet.12">
                  <p:embed/>
                </p:oleObj>
              </mc:Choice>
              <mc:Fallback>
                <p:oleObj name="Worksheet" r:id="rId3" imgW="6146800" imgH="2171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E79592-A567-4DDC-A202-870D77208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242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Worksheet</vt:lpstr>
      <vt:lpstr>Self Balancing Robot  COEN 6711</vt:lpstr>
      <vt:lpstr>Overview</vt:lpstr>
      <vt:lpstr>Goal Statement</vt:lpstr>
      <vt:lpstr>Functional Specification</vt:lpstr>
      <vt:lpstr>System modules</vt:lpstr>
      <vt:lpstr>System modules</vt:lpstr>
      <vt:lpstr>PowerPoint Presentation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2018-09-21T14:49:20Z</dcterms:modified>
</cp:coreProperties>
</file>