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60" dt="2018-09-17T12:09:31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90" d="100"/>
          <a:sy n="90" d="100"/>
        </p:scale>
        <p:origin x="9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">
      <pc:chgData name="Horia Petre" userId="a27f21c445ea404d" providerId="LiveId" clId="{17C5753B-AC8D-4301-833B-318A7E610C0A}" dt="2018-09-17T12:09:31.369" v="259" actId="1076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modSp add">
        <pc:chgData name="Horia Petre" userId="a27f21c445ea404d" providerId="LiveId" clId="{17C5753B-AC8D-4301-833B-318A7E610C0A}" dt="2018-09-17T12:05:41.912" v="233" actId="20577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263" y="917725"/>
            <a:ext cx="3900487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Md. </a:t>
            </a:r>
            <a:r>
              <a:rPr lang="en-US" sz="2000" dirty="0">
                <a:solidFill>
                  <a:srgbClr val="FFFFFF"/>
                </a:solidFill>
              </a:rPr>
              <a:t>Shafayet </a:t>
            </a:r>
            <a:r>
              <a:rPr lang="en-US" sz="2000" dirty="0" smtClean="0">
                <a:solidFill>
                  <a:srgbClr val="FFFFFF"/>
                </a:solidFill>
              </a:rPr>
              <a:t>Sajid (40075368)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Diego </a:t>
            </a:r>
            <a:r>
              <a:rPr lang="en-US" sz="2000" dirty="0" err="1" smtClean="0">
                <a:solidFill>
                  <a:srgbClr val="FFFFFF"/>
                </a:solidFill>
              </a:rPr>
              <a:t>Mayorga</a:t>
            </a:r>
            <a:r>
              <a:rPr lang="en-US" sz="2000" dirty="0">
                <a:solidFill>
                  <a:srgbClr val="FFFFFF"/>
                </a:solidFill>
              </a:rPr>
              <a:t> (</a:t>
            </a:r>
            <a:r>
              <a:rPr lang="en-US" sz="2000" dirty="0" smtClean="0">
                <a:solidFill>
                  <a:srgbClr val="FFFFFF"/>
                </a:solidFill>
              </a:rPr>
              <a:t>40075927)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/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Picture</a:t>
            </a:r>
            <a:r>
              <a:rPr lang="en-US" sz="2000" b="1" smtClean="0"/>
              <a:t>: MCU (FRDM-KL25Z - ARM </a:t>
            </a:r>
            <a:r>
              <a:rPr lang="en-US" sz="2000" b="1" dirty="0" smtClean="0"/>
              <a:t>CORTEX M0+)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Picture</a:t>
            </a:r>
            <a:r>
              <a:rPr lang="en-US" sz="2000" b="1" smtClean="0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Key Components: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xmlns="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xmlns="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xmlns="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793B8CDC-9667-1B46-B6FE-F5A6C1A24B3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146800" imgH="2171700" progId="Excel.Sheet.12">
                  <p:embed/>
                </p:oleObj>
              </mc:Choice>
              <mc:Fallback>
                <p:oleObj name="Worksheet" r:id="rId4" imgW="61468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10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159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Theme</vt:lpstr>
      <vt:lpstr>Worksheet</vt:lpstr>
      <vt:lpstr>Self Balancing Robot  COEN 6711</vt:lpstr>
      <vt:lpstr>Overview</vt:lpstr>
      <vt:lpstr>Goal Statement</vt:lpstr>
      <vt:lpstr>Functional Specification</vt:lpstr>
      <vt:lpstr>PowerPoint Presentation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Microsoft Office User</cp:lastModifiedBy>
  <cp:revision>8</cp:revision>
  <dcterms:created xsi:type="dcterms:W3CDTF">2018-09-15T19:32:28Z</dcterms:created>
  <dcterms:modified xsi:type="dcterms:W3CDTF">2018-09-18T00:30:07Z</dcterms:modified>
</cp:coreProperties>
</file>