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70F94-FB69-4B12-8876-449EF236D06D}" v="629" dt="2018-09-21T15:24:09.555"/>
    <p1510:client id="{0F76DFC5-5209-4005-88D1-76385119D29E}" v="22" dt="2018-09-21T16:45:59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B8E70F94-FB69-4B12-8876-449EF236D06D}"/>
    <pc:docChg chg="custSel addSld modSld">
      <pc:chgData name="Horia Petre" userId="a27f21c445ea404d" providerId="LiveId" clId="{B8E70F94-FB69-4B12-8876-449EF236D06D}" dt="2018-09-21T15:24:09.555" v="627" actId="120"/>
      <pc:docMkLst>
        <pc:docMk/>
      </pc:docMkLst>
      <pc:sldChg chg="modSp">
        <pc:chgData name="Horia Petre" userId="a27f21c445ea404d" providerId="LiveId" clId="{B8E70F94-FB69-4B12-8876-449EF236D06D}" dt="2018-09-21T15:24:09.555" v="627" actId="120"/>
        <pc:sldMkLst>
          <pc:docMk/>
          <pc:sldMk cId="3592037779" sldId="256"/>
        </pc:sldMkLst>
        <pc:spChg chg="mod">
          <ac:chgData name="Horia Petre" userId="a27f21c445ea404d" providerId="LiveId" clId="{B8E70F94-FB69-4B12-8876-449EF236D06D}" dt="2018-09-21T15:24:09.555" v="627" actId="120"/>
          <ac:spMkLst>
            <pc:docMk/>
            <pc:sldMk cId="3592037779" sldId="256"/>
            <ac:spMk id="3" creationId="{80E9098B-7452-4218-84FD-989A1398F66F}"/>
          </ac:spMkLst>
        </pc:spChg>
      </pc:sldChg>
      <pc:sldChg chg="modSp">
        <pc:chgData name="Horia Petre" userId="a27f21c445ea404d" providerId="LiveId" clId="{B8E70F94-FB69-4B12-8876-449EF236D06D}" dt="2018-09-21T14:45:24.744" v="413" actId="20577"/>
        <pc:sldMkLst>
          <pc:docMk/>
          <pc:sldMk cId="676945300" sldId="259"/>
        </pc:sldMkLst>
        <pc:spChg chg="mod">
          <ac:chgData name="Horia Petre" userId="a27f21c445ea404d" providerId="LiveId" clId="{B8E70F94-FB69-4B12-8876-449EF236D06D}" dt="2018-09-21T14:43:06.836" v="373" actId="20577"/>
          <ac:spMkLst>
            <pc:docMk/>
            <pc:sldMk cId="676945300" sldId="259"/>
            <ac:spMk id="5" creationId="{90226D52-E99F-4271-BD2A-C879D4500446}"/>
          </ac:spMkLst>
        </pc:spChg>
        <pc:spChg chg="mod">
          <ac:chgData name="Horia Petre" userId="a27f21c445ea404d" providerId="LiveId" clId="{B8E70F94-FB69-4B12-8876-449EF236D06D}" dt="2018-09-21T14:45:24.744" v="413" actId="20577"/>
          <ac:spMkLst>
            <pc:docMk/>
            <pc:sldMk cId="676945300" sldId="259"/>
            <ac:spMk id="8" creationId="{9807F76D-6FEE-42A1-871D-24E624CAF26F}"/>
          </ac:spMkLst>
        </pc:spChg>
        <pc:cxnChg chg="mod">
          <ac:chgData name="Horia Petre" userId="a27f21c445ea404d" providerId="LiveId" clId="{B8E70F94-FB69-4B12-8876-449EF236D06D}" dt="2018-09-21T14:45:15.115" v="397" actId="14100"/>
          <ac:cxnSpMkLst>
            <pc:docMk/>
            <pc:sldMk cId="676945300" sldId="259"/>
            <ac:cxnSpMk id="11" creationId="{8D7C6DA0-8404-4401-AAC4-1D78B17362C0}"/>
          </ac:cxnSpMkLst>
        </pc:cxnChg>
        <pc:cxnChg chg="mod">
          <ac:chgData name="Horia Petre" userId="a27f21c445ea404d" providerId="LiveId" clId="{B8E70F94-FB69-4B12-8876-449EF236D06D}" dt="2018-09-21T14:39:06.557" v="305" actId="14100"/>
          <ac:cxnSpMkLst>
            <pc:docMk/>
            <pc:sldMk cId="676945300" sldId="259"/>
            <ac:cxnSpMk id="12" creationId="{2302ADBE-4231-4269-B931-675ECDE6A838}"/>
          </ac:cxnSpMkLst>
        </pc:cxnChg>
        <pc:cxnChg chg="mod">
          <ac:chgData name="Horia Petre" userId="a27f21c445ea404d" providerId="LiveId" clId="{B8E70F94-FB69-4B12-8876-449EF236D06D}" dt="2018-09-21T14:39:11.274" v="306" actId="14100"/>
          <ac:cxnSpMkLst>
            <pc:docMk/>
            <pc:sldMk cId="676945300" sldId="259"/>
            <ac:cxnSpMk id="13" creationId="{ABFB6E30-800B-4BB0-A7D7-5C1D49A53429}"/>
          </ac:cxnSpMkLst>
        </pc:cxnChg>
        <pc:cxnChg chg="mod">
          <ac:chgData name="Horia Petre" userId="a27f21c445ea404d" providerId="LiveId" clId="{B8E70F94-FB69-4B12-8876-449EF236D06D}" dt="2018-09-21T14:45:10.688" v="396" actId="14100"/>
          <ac:cxnSpMkLst>
            <pc:docMk/>
            <pc:sldMk cId="676945300" sldId="259"/>
            <ac:cxnSpMk id="15" creationId="{CE2D918A-6990-4A2D-8F53-3862DED4401A}"/>
          </ac:cxnSpMkLst>
        </pc:cxnChg>
      </pc:sldChg>
      <pc:sldChg chg="delSp">
        <pc:chgData name="Horia Petre" userId="a27f21c445ea404d" providerId="LiveId" clId="{B8E70F94-FB69-4B12-8876-449EF236D06D}" dt="2018-09-21T15:14:11.090" v="620" actId="478"/>
        <pc:sldMkLst>
          <pc:docMk/>
          <pc:sldMk cId="1788322995" sldId="261"/>
        </pc:sldMkLst>
        <pc:spChg chg="del">
          <ac:chgData name="Horia Petre" userId="a27f21c445ea404d" providerId="LiveId" clId="{B8E70F94-FB69-4B12-8876-449EF236D06D}" dt="2018-09-21T15:14:11.090" v="620" actId="478"/>
          <ac:spMkLst>
            <pc:docMk/>
            <pc:sldMk cId="1788322995" sldId="261"/>
            <ac:spMk id="3" creationId="{F091F144-FE35-412F-B517-1C2CE1FF5A04}"/>
          </ac:spMkLst>
        </pc:spChg>
      </pc:sldChg>
      <pc:sldChg chg="modSp add">
        <pc:chgData name="Horia Petre" userId="a27f21c445ea404d" providerId="LiveId" clId="{B8E70F94-FB69-4B12-8876-449EF236D06D}" dt="2018-09-21T14:58:12.336" v="583" actId="27636"/>
        <pc:sldMkLst>
          <pc:docMk/>
          <pc:sldMk cId="3913583972" sldId="263"/>
        </pc:sldMkLst>
        <pc:spChg chg="mod">
          <ac:chgData name="Horia Petre" userId="a27f21c445ea404d" providerId="LiveId" clId="{B8E70F94-FB69-4B12-8876-449EF236D06D}" dt="2018-09-21T14:32:42.654" v="14" actId="20577"/>
          <ac:spMkLst>
            <pc:docMk/>
            <pc:sldMk cId="3913583972" sldId="263"/>
            <ac:spMk id="2" creationId="{368D1E17-C753-4445-BC53-318622695B1C}"/>
          </ac:spMkLst>
        </pc:spChg>
        <pc:spChg chg="mod">
          <ac:chgData name="Horia Petre" userId="a27f21c445ea404d" providerId="LiveId" clId="{B8E70F94-FB69-4B12-8876-449EF236D06D}" dt="2018-09-21T14:58:12.336" v="583" actId="27636"/>
          <ac:spMkLst>
            <pc:docMk/>
            <pc:sldMk cId="3913583972" sldId="263"/>
            <ac:spMk id="3" creationId="{49939CF4-6CE2-4FE5-B4C5-1F42133A5AFD}"/>
          </ac:spMkLst>
        </pc:spChg>
      </pc:sldChg>
      <pc:sldChg chg="modSp">
        <pc:chgData name="Horia Petre" userId="a27f21c445ea404d" providerId="LiveId" clId="{B8E70F94-FB69-4B12-8876-449EF236D06D}" dt="2018-09-21T15:05:15.492" v="619" actId="20577"/>
        <pc:sldMkLst>
          <pc:docMk/>
          <pc:sldMk cId="1096990955" sldId="264"/>
        </pc:sldMkLst>
        <pc:spChg chg="mod">
          <ac:chgData name="Horia Petre" userId="a27f21c445ea404d" providerId="LiveId" clId="{B8E70F94-FB69-4B12-8876-449EF236D06D}" dt="2018-09-21T15:05:15.492" v="619" actId="20577"/>
          <ac:spMkLst>
            <pc:docMk/>
            <pc:sldMk cId="1096990955" sldId="264"/>
            <ac:spMk id="3" creationId="{49939CF4-6CE2-4FE5-B4C5-1F42133A5AFD}"/>
          </ac:spMkLst>
        </pc:spChg>
      </pc:sldChg>
    </pc:docChg>
  </pc:docChgLst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addSld modSld sldOrd">
      <pc:chgData name="Horia Petre" userId="a27f21c445ea404d" providerId="LiveId" clId="{17C5753B-AC8D-4301-833B-318A7E610C0A}" dt="2018-09-17T23:58:27.808" v="261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9:31.369" v="259" actId="1076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spChg chg="add mod">
          <ac:chgData name="Horia Petre" userId="a27f21c445ea404d" providerId="LiveId" clId="{17C5753B-AC8D-4301-833B-318A7E610C0A}" dt="2018-09-17T12:09:31.369" v="259" actId="1076"/>
          <ac:spMkLst>
            <pc:docMk/>
            <pc:sldMk cId="3021129812" sldId="260"/>
            <ac:spMk id="3" creationId="{F33F7695-69E5-4A50-A901-606213160E88}"/>
          </ac:spMkLst>
        </pc:spChg>
        <pc:graphicFrameChg chg="add mod modGraphic">
          <ac:chgData name="Horia Petre" userId="a27f21c445ea404d" providerId="LiveId" clId="{17C5753B-AC8D-4301-833B-318A7E610C0A}" dt="2018-09-17T12:08:23.527" v="244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  <pc:sldChg chg="addSp modSp add">
        <pc:chgData name="Horia Petre" userId="a27f21c445ea404d" providerId="LiveId" clId="{17C5753B-AC8D-4301-833B-318A7E610C0A}" dt="2018-09-17T23:56:48.158" v="260"/>
        <pc:sldMkLst>
          <pc:docMk/>
          <pc:sldMk cId="1788322995" sldId="261"/>
        </pc:sldMkLst>
        <pc:spChg chg="mod">
          <ac:chgData name="Horia Petre" userId="a27f21c445ea404d" providerId="LiveId" clId="{17C5753B-AC8D-4301-833B-318A7E610C0A}" dt="2018-09-17T12:05:41.912" v="233" actId="20577"/>
          <ac:spMkLst>
            <pc:docMk/>
            <pc:sldMk cId="1788322995" sldId="261"/>
            <ac:spMk id="2" creationId="{29C0DEC7-62A0-464A-8E29-9B78948187C0}"/>
          </ac:spMkLst>
        </pc:spChg>
        <pc:graphicFrameChg chg="add">
          <ac:chgData name="Horia Petre" userId="a27f21c445ea404d" providerId="LiveId" clId="{17C5753B-AC8D-4301-833B-318A7E610C0A}" dt="2018-09-17T23:56:48.158" v="260"/>
          <ac:graphicFrameMkLst>
            <pc:docMk/>
            <pc:sldMk cId="1788322995" sldId="261"/>
            <ac:graphicFrameMk id="4" creationId="{8BE79592-A567-4DDC-A202-870D77208743}"/>
          </ac:graphicFrameMkLst>
        </pc:graphicFrameChg>
      </pc:sldChg>
      <pc:sldChg chg="ord">
        <pc:chgData name="Horia Petre" userId="a27f21c445ea404d" providerId="LiveId" clId="{17C5753B-AC8D-4301-833B-318A7E610C0A}" dt="2018-09-17T23:58:27.808" v="261"/>
        <pc:sldMkLst>
          <pc:docMk/>
          <pc:sldMk cId="621951348" sldId="262"/>
        </pc:sldMkLst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  <pc:docChgLst>
    <pc:chgData name="Horia Petre" userId="a27f21c445ea404d" providerId="LiveId" clId="{0F76DFC5-5209-4005-88D1-76385119D29E}"/>
    <pc:docChg chg="custSel modSld">
      <pc:chgData name="Horia Petre" userId="a27f21c445ea404d" providerId="LiveId" clId="{0F76DFC5-5209-4005-88D1-76385119D29E}" dt="2018-09-21T16:45:59.138" v="21" actId="5793"/>
      <pc:docMkLst>
        <pc:docMk/>
      </pc:docMkLst>
      <pc:sldChg chg="modSp">
        <pc:chgData name="Horia Petre" userId="a27f21c445ea404d" providerId="LiveId" clId="{0F76DFC5-5209-4005-88D1-76385119D29E}" dt="2018-09-21T16:44:15.001" v="18" actId="20577"/>
        <pc:sldMkLst>
          <pc:docMk/>
          <pc:sldMk cId="524301195" sldId="257"/>
        </pc:sldMkLst>
        <pc:spChg chg="mod">
          <ac:chgData name="Horia Petre" userId="a27f21c445ea404d" providerId="LiveId" clId="{0F76DFC5-5209-4005-88D1-76385119D29E}" dt="2018-09-21T16:44:15.001" v="18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">
        <pc:chgData name="Horia Petre" userId="a27f21c445ea404d" providerId="LiveId" clId="{0F76DFC5-5209-4005-88D1-76385119D29E}" dt="2018-09-21T16:42:14.585" v="17" actId="20577"/>
        <pc:sldMkLst>
          <pc:docMk/>
          <pc:sldMk cId="676945300" sldId="259"/>
        </pc:sldMkLst>
        <pc:spChg chg="mod">
          <ac:chgData name="Horia Petre" userId="a27f21c445ea404d" providerId="LiveId" clId="{0F76DFC5-5209-4005-88D1-76385119D29E}" dt="2018-09-21T16:42:14.585" v="17" actId="20577"/>
          <ac:spMkLst>
            <pc:docMk/>
            <pc:sldMk cId="676945300" sldId="259"/>
            <ac:spMk id="8" creationId="{9807F76D-6FEE-42A1-871D-24E624CAF26F}"/>
          </ac:spMkLst>
        </pc:spChg>
      </pc:sldChg>
      <pc:sldChg chg="modSp">
        <pc:chgData name="Horia Petre" userId="a27f21c445ea404d" providerId="LiveId" clId="{0F76DFC5-5209-4005-88D1-76385119D29E}" dt="2018-09-21T16:45:53.462" v="20" actId="5793"/>
        <pc:sldMkLst>
          <pc:docMk/>
          <pc:sldMk cId="3913583972" sldId="263"/>
        </pc:sldMkLst>
        <pc:spChg chg="mod">
          <ac:chgData name="Horia Petre" userId="a27f21c445ea404d" providerId="LiveId" clId="{0F76DFC5-5209-4005-88D1-76385119D29E}" dt="2018-09-21T16:45:53.462" v="20" actId="5793"/>
          <ac:spMkLst>
            <pc:docMk/>
            <pc:sldMk cId="3913583972" sldId="263"/>
            <ac:spMk id="3" creationId="{49939CF4-6CE2-4FE5-B4C5-1F42133A5AFD}"/>
          </ac:spMkLst>
        </pc:spChg>
      </pc:sldChg>
      <pc:sldChg chg="modSp">
        <pc:chgData name="Horia Petre" userId="a27f21c445ea404d" providerId="LiveId" clId="{0F76DFC5-5209-4005-88D1-76385119D29E}" dt="2018-09-21T16:45:59.138" v="21" actId="5793"/>
        <pc:sldMkLst>
          <pc:docMk/>
          <pc:sldMk cId="1096990955" sldId="264"/>
        </pc:sldMkLst>
        <pc:spChg chg="mod">
          <ac:chgData name="Horia Petre" userId="a27f21c445ea404d" providerId="LiveId" clId="{0F76DFC5-5209-4005-88D1-76385119D29E}" dt="2018-09-21T16:45:59.138" v="21" actId="5793"/>
          <ac:spMkLst>
            <pc:docMk/>
            <pc:sldMk cId="1096990955" sldId="264"/>
            <ac:spMk id="3" creationId="{49939CF4-6CE2-4FE5-B4C5-1F42133A5AF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lvl="0"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 (40075368)</a:t>
            </a:r>
            <a:endParaRPr lang="en-CA" sz="2000" dirty="0">
              <a:solidFill>
                <a:srgbClr val="FFFFFF"/>
              </a:solidFill>
            </a:endParaRPr>
          </a:p>
          <a:p>
            <a:pPr lvl="0" algn="l"/>
            <a:r>
              <a:rPr lang="en-US" sz="2000" dirty="0">
                <a:solidFill>
                  <a:srgbClr val="FFFFFF"/>
                </a:solidFill>
              </a:rPr>
              <a:t>Diego Mayorga (40075927)</a:t>
            </a:r>
            <a:endParaRPr lang="en-CA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System Modules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339292" y="1503593"/>
            <a:ext cx="2638901" cy="20398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Balance module</a:t>
            </a:r>
          </a:p>
          <a:p>
            <a:pPr algn="ctr"/>
            <a:r>
              <a:rPr lang="en-CA" sz="1600" dirty="0"/>
              <a:t>Obstacle </a:t>
            </a:r>
            <a:r>
              <a:rPr lang="en-CA" sz="1600" dirty="0" err="1"/>
              <a:t>dection</a:t>
            </a:r>
            <a:r>
              <a:rPr lang="en-CA" sz="1600" dirty="0"/>
              <a:t> module</a:t>
            </a:r>
          </a:p>
          <a:p>
            <a:pPr algn="ctr"/>
            <a:r>
              <a:rPr lang="en-CA" sz="1600" dirty="0"/>
              <a:t>Motor Drive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013123" y="2829926"/>
            <a:ext cx="1624266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  <a:p>
            <a:pPr algn="ctr"/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638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>
            <a:cxnSpLocks/>
          </p:cNvCxnSpPr>
          <p:nvPr/>
        </p:nvCxnSpPr>
        <p:spPr>
          <a:xfrm>
            <a:off x="5637388" y="3175366"/>
            <a:ext cx="70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>
            <a:cxnSpLocks/>
          </p:cNvCxnSpPr>
          <p:nvPr/>
        </p:nvCxnSpPr>
        <p:spPr>
          <a:xfrm>
            <a:off x="8978193" y="3175366"/>
            <a:ext cx="472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638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E17-C753-4445-BC53-3186226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9CF4-6CE2-4FE5-B4C5-1F42133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Balance module</a:t>
            </a:r>
            <a:r>
              <a:rPr lang="en-CA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Monitors and corrects the vertical balance of the robot.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Motor Drive module.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Runs on the FRDM KL25Z.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Obstacle detection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Checks for obstacles in the robot’s path.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Motor Drive module to stop moving the robot.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Runs on the FRDM KL25Z.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5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E17-C753-4445-BC53-3186226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9CF4-6CE2-4FE5-B4C5-1F42133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Motor Drive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receives commands from all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maintains a specific 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wheel motors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Runs on the FRDM KL25Z.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69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4" y="1346692"/>
            <a:ext cx="4192086" cy="42486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89" y="3955663"/>
            <a:ext cx="4544377" cy="1752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2" y="1626633"/>
            <a:ext cx="3167114" cy="2375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042" y="5708621"/>
            <a:ext cx="533270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MCU (FRDM-KL25Z - ARM </a:t>
            </a:r>
            <a:r>
              <a:rPr lang="en-US" sz="2000" b="1" dirty="0"/>
              <a:t>CORTEX M0+)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9330" y="1346692"/>
            <a:ext cx="400396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Ultrasonic Sensor (HC-SR04)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86513" y="1514108"/>
            <a:ext cx="100012" cy="45946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043" y="303303"/>
            <a:ext cx="610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62195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EC7-62A0-464A-8E29-9B78948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&amp; Tasks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E79592-A567-4DDC-A202-870D77208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18393"/>
              </p:ext>
            </p:extLst>
          </p:nvPr>
        </p:nvGraphicFramePr>
        <p:xfrm>
          <a:off x="389717" y="1805966"/>
          <a:ext cx="11412566" cy="40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146800" imgH="2171700" progId="Excel.Sheet.12">
                  <p:embed/>
                </p:oleObj>
              </mc:Choice>
              <mc:Fallback>
                <p:oleObj name="Worksheet" r:id="rId3" imgW="6146800" imgH="21717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E79592-A567-4DDC-A202-870D77208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17" y="1805966"/>
                        <a:ext cx="11412566" cy="403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261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Worksheet</vt:lpstr>
      <vt:lpstr>Self Balancing Robot  COEN 6711</vt:lpstr>
      <vt:lpstr>Overview</vt:lpstr>
      <vt:lpstr>Goal Statement</vt:lpstr>
      <vt:lpstr>Functional Specification</vt:lpstr>
      <vt:lpstr>System modules</vt:lpstr>
      <vt:lpstr>System modules</vt:lpstr>
      <vt:lpstr>PowerPoint Presentation</vt:lpstr>
      <vt:lpstr>Preliminary component list &amp; price</vt:lpstr>
      <vt:lpstr>Schedule &amp;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2018-09-21T16:45:59Z</dcterms:modified>
</cp:coreProperties>
</file>