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5753B-AC8D-4301-833B-318A7E610C0A}" v="260" dt="2018-09-17T12:09:31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>
        <p:scale>
          <a:sx n="90" d="100"/>
          <a:sy n="90" d="100"/>
        </p:scale>
        <p:origin x="9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ria Petre" userId="a27f21c445ea404d" providerId="LiveId" clId="{6D9A2202-AD4B-4406-BC56-4D5AD439A86A}"/>
    <pc:docChg chg="undo custSel mod addSld delSld modSld sldOrd modMainMaster">
      <pc:chgData name="Horia Petre" userId="a27f21c445ea404d" providerId="LiveId" clId="{6D9A2202-AD4B-4406-BC56-4D5AD439A86A}" dt="2018-09-15T21:12:50.518" v="2002" actId="20577"/>
      <pc:docMkLst>
        <pc:docMk/>
      </pc:docMkLst>
      <pc:sldChg chg="addSp delSp modSp add del mod setBg setClrOvrMap delDesignElem">
        <pc:chgData name="Horia Petre" userId="a27f21c445ea404d" providerId="LiveId" clId="{6D9A2202-AD4B-4406-BC56-4D5AD439A86A}" dt="2018-09-15T20:09:48.806" v="1080" actId="1076"/>
        <pc:sldMkLst>
          <pc:docMk/>
          <pc:sldMk cId="3592037779" sldId="256"/>
        </pc:sldMkLst>
        <pc:spChg chg="mod">
          <ac:chgData name="Horia Petre" userId="a27f21c445ea404d" providerId="LiveId" clId="{6D9A2202-AD4B-4406-BC56-4D5AD439A86A}" dt="2018-09-15T20:01:04.148" v="1048" actId="122"/>
          <ac:spMkLst>
            <pc:docMk/>
            <pc:sldMk cId="3592037779" sldId="256"/>
            <ac:spMk id="2" creationId="{E24FC53C-3206-4D11-BCA3-9D5B22B71642}"/>
          </ac:spMkLst>
        </pc:spChg>
        <pc:spChg chg="mod ord">
          <ac:chgData name="Horia Petre" userId="a27f21c445ea404d" providerId="LiveId" clId="{6D9A2202-AD4B-4406-BC56-4D5AD439A86A}" dt="2018-09-15T20:09:28.787" v="1079" actId="20577"/>
          <ac:spMkLst>
            <pc:docMk/>
            <pc:sldMk cId="3592037779" sldId="256"/>
            <ac:spMk id="3" creationId="{80E9098B-7452-4218-84FD-989A1398F66F}"/>
          </ac:spMkLst>
        </pc:spChg>
        <pc:spChg chg="add del">
          <ac:chgData name="Horia Petre" userId="a27f21c445ea404d" providerId="LiveId" clId="{6D9A2202-AD4B-4406-BC56-4D5AD439A86A}" dt="2018-09-15T19:58:17.147" v="1033"/>
          <ac:spMkLst>
            <pc:docMk/>
            <pc:sldMk cId="3592037779" sldId="256"/>
            <ac:spMk id="9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0:07.887" v="1045" actId="26606"/>
          <ac:spMkLst>
            <pc:docMk/>
            <pc:sldMk cId="3592037779" sldId="256"/>
            <ac:spMk id="10" creationId="{71B2258F-86CA-4D4D-8270-BC05FCDEBFB3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2" creationId="{73ED6512-6858-4552-B699-9A97FE9A4EA2}"/>
          </ac:spMkLst>
        </pc:spChg>
        <pc:spChg chg="add del">
          <ac:chgData name="Horia Petre" userId="a27f21c445ea404d" providerId="LiveId" clId="{6D9A2202-AD4B-4406-BC56-4D5AD439A86A}" dt="2018-09-15T20:09:23.110" v="1076"/>
          <ac:spMkLst>
            <pc:docMk/>
            <pc:sldMk cId="3592037779" sldId="256"/>
            <ac:spMk id="13" creationId="{4038CB10-1F5C-4D54-9DF7-12586DE5B007}"/>
          </ac:spMkLst>
        </pc:spChg>
        <pc:picChg chg="add del mod ord">
          <ac:chgData name="Horia Petre" userId="a27f21c445ea404d" providerId="LiveId" clId="{6D9A2202-AD4B-4406-BC56-4D5AD439A86A}" dt="2018-09-15T19:56:56.837" v="999"/>
          <ac:picMkLst>
            <pc:docMk/>
            <pc:sldMk cId="3592037779" sldId="256"/>
            <ac:picMk id="4" creationId="{5DF94752-D537-4524-9643-FAE01239EBBE}"/>
          </ac:picMkLst>
        </pc:picChg>
        <pc:picChg chg="add mod ord">
          <ac:chgData name="Horia Petre" userId="a27f21c445ea404d" providerId="LiveId" clId="{6D9A2202-AD4B-4406-BC56-4D5AD439A86A}" dt="2018-09-15T20:09:48.806" v="1080" actId="1076"/>
          <ac:picMkLst>
            <pc:docMk/>
            <pc:sldMk cId="3592037779" sldId="256"/>
            <ac:picMk id="5" creationId="{5C267098-7AAB-41DC-8907-A68EA43DC2BA}"/>
          </ac:picMkLst>
        </pc:picChg>
        <pc:picChg chg="add del mod">
          <ac:chgData name="Horia Petre" userId="a27f21c445ea404d" providerId="LiveId" clId="{6D9A2202-AD4B-4406-BC56-4D5AD439A86A}" dt="2018-09-15T19:38:26.675" v="276" actId="478"/>
          <ac:picMkLst>
            <pc:docMk/>
            <pc:sldMk cId="3592037779" sldId="256"/>
            <ac:picMk id="8" creationId="{4C1358ED-3990-449C-A5B9-D30C364503EA}"/>
          </ac:picMkLst>
        </pc:picChg>
        <pc:picChg chg="add del mod">
          <ac:chgData name="Horia Petre" userId="a27f21c445ea404d" providerId="LiveId" clId="{6D9A2202-AD4B-4406-BC56-4D5AD439A86A}" dt="2018-09-15T19:27:53.726" v="228"/>
          <ac:picMkLst>
            <pc:docMk/>
            <pc:sldMk cId="3592037779" sldId="256"/>
            <ac:picMk id="1026" creationId="{47CBF805-DC74-453E-A055-DCA0DEF8FE5D}"/>
          </ac:picMkLst>
        </pc:picChg>
        <pc:picChg chg="add del mod">
          <ac:chgData name="Horia Petre" userId="a27f21c445ea404d" providerId="LiveId" clId="{6D9A2202-AD4B-4406-BC56-4D5AD439A86A}" dt="2018-09-15T19:28:41.629" v="234" actId="478"/>
          <ac:picMkLst>
            <pc:docMk/>
            <pc:sldMk cId="3592037779" sldId="256"/>
            <ac:picMk id="1028" creationId="{C615354B-120B-4F1C-BDEE-6E08A640F7E1}"/>
          </ac:picMkLst>
        </pc:picChg>
      </pc:sldChg>
      <pc:sldChg chg="modSp add ord">
        <pc:chgData name="Horia Petre" userId="a27f21c445ea404d" providerId="LiveId" clId="{6D9A2202-AD4B-4406-BC56-4D5AD439A86A}" dt="2018-09-15T21:12:50.518" v="2002" actId="20577"/>
        <pc:sldMkLst>
          <pc:docMk/>
          <pc:sldMk cId="524301195" sldId="257"/>
        </pc:sldMkLst>
        <pc:spChg chg="mod">
          <ac:chgData name="Horia Petre" userId="a27f21c445ea404d" providerId="LiveId" clId="{6D9A2202-AD4B-4406-BC56-4D5AD439A86A}" dt="2018-09-15T19:49:08.866" v="845" actId="20577"/>
          <ac:spMkLst>
            <pc:docMk/>
            <pc:sldMk cId="524301195" sldId="257"/>
            <ac:spMk id="2" creationId="{0ED2D77C-C440-4437-8B9A-8C627ADA578C}"/>
          </ac:spMkLst>
        </pc:spChg>
        <pc:spChg chg="mod">
          <ac:chgData name="Horia Petre" userId="a27f21c445ea404d" providerId="LiveId" clId="{6D9A2202-AD4B-4406-BC56-4D5AD439A86A}" dt="2018-09-15T21:12:50.518" v="2002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6D9A2202-AD4B-4406-BC56-4D5AD439A86A}" dt="2018-09-15T20:34:05.995" v="1736" actId="20577"/>
        <pc:sldMkLst>
          <pc:docMk/>
          <pc:sldMk cId="3174447975" sldId="258"/>
        </pc:sldMkLst>
        <pc:spChg chg="mod">
          <ac:chgData name="Horia Petre" userId="a27f21c445ea404d" providerId="LiveId" clId="{6D9A2202-AD4B-4406-BC56-4D5AD439A86A}" dt="2018-09-15T20:18:42.996" v="1204" actId="20577"/>
          <ac:spMkLst>
            <pc:docMk/>
            <pc:sldMk cId="3174447975" sldId="258"/>
            <ac:spMk id="2" creationId="{E72FF0DE-7D9A-4831-92D2-D1C61FA80AFC}"/>
          </ac:spMkLst>
        </pc:spChg>
        <pc:spChg chg="mod">
          <ac:chgData name="Horia Petre" userId="a27f21c445ea404d" providerId="LiveId" clId="{6D9A2202-AD4B-4406-BC56-4D5AD439A86A}" dt="2018-09-15T20:34:05.995" v="1736" actId="20577"/>
          <ac:spMkLst>
            <pc:docMk/>
            <pc:sldMk cId="3174447975" sldId="258"/>
            <ac:spMk id="3" creationId="{C0657EBF-E759-4953-937D-AE5F6D0F2C66}"/>
          </ac:spMkLst>
        </pc:spChg>
      </pc:sldChg>
      <pc:sldChg chg="addSp delSp modSp add">
        <pc:chgData name="Horia Petre" userId="a27f21c445ea404d" providerId="LiveId" clId="{6D9A2202-AD4B-4406-BC56-4D5AD439A86A}" dt="2018-09-15T21:12:08.482" v="1980" actId="1035"/>
        <pc:sldMkLst>
          <pc:docMk/>
          <pc:sldMk cId="676945300" sldId="259"/>
        </pc:sldMkLst>
        <pc:spChg chg="mod">
          <ac:chgData name="Horia Petre" userId="a27f21c445ea404d" providerId="LiveId" clId="{6D9A2202-AD4B-4406-BC56-4D5AD439A86A}" dt="2018-09-15T21:12:08.482" v="1980" actId="1035"/>
          <ac:spMkLst>
            <pc:docMk/>
            <pc:sldMk cId="676945300" sldId="259"/>
            <ac:spMk id="2" creationId="{6317D1C4-9809-4099-813F-644E93B45E60}"/>
          </ac:spMkLst>
        </pc:spChg>
        <pc:spChg chg="mod">
          <ac:chgData name="Horia Petre" userId="a27f21c445ea404d" providerId="LiveId" clId="{6D9A2202-AD4B-4406-BC56-4D5AD439A86A}" dt="2018-09-15T20:52:23.793" v="1831" actId="14100"/>
          <ac:spMkLst>
            <pc:docMk/>
            <pc:sldMk cId="676945300" sldId="259"/>
            <ac:spMk id="3" creationId="{8AB91863-CCA6-49CE-803D-7ACC4B61B971}"/>
          </ac:spMkLst>
        </pc:spChg>
        <pc:spChg chg="add del mod">
          <ac:chgData name="Horia Petre" userId="a27f21c445ea404d" providerId="LiveId" clId="{6D9A2202-AD4B-4406-BC56-4D5AD439A86A}" dt="2018-09-15T20:41:18.964" v="1763" actId="11529"/>
          <ac:spMkLst>
            <pc:docMk/>
            <pc:sldMk cId="676945300" sldId="259"/>
            <ac:spMk id="4" creationId="{ED688465-ECAC-4951-A740-ABF777DEFE6E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5" creationId="{90226D52-E99F-4271-BD2A-C879D4500446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6" creationId="{97A07220-3E72-40C5-83CC-2F0E185BBF8B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7" creationId="{8BCF6423-29E8-40A6-9234-9C137FB78393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8" creationId="{9807F76D-6FEE-42A1-871D-24E624CAF26F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9" creationId="{BE7470FD-CA7F-4108-A832-B67A95C9BEF9}"/>
          </ac:spMkLst>
        </pc:spChg>
        <pc:spChg chg="add mod">
          <ac:chgData name="Horia Petre" userId="a27f21c445ea404d" providerId="LiveId" clId="{6D9A2202-AD4B-4406-BC56-4D5AD439A86A}" dt="2018-09-15T21:10:21.311" v="1979" actId="1076"/>
          <ac:spMkLst>
            <pc:docMk/>
            <pc:sldMk cId="676945300" sldId="259"/>
            <ac:spMk id="25" creationId="{7CB3A7CB-A736-4792-A353-466132221F79}"/>
          </ac:spMkLst>
        </pc:sp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1" creationId="{8D7C6DA0-8404-4401-AAC4-1D78B17362C0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2" creationId="{2302ADBE-4231-4269-B931-675ECDE6A838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3" creationId="{ABFB6E30-800B-4BB0-A7D7-5C1D49A5342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5" creationId="{CE2D918A-6990-4A2D-8F53-3862DED4401A}"/>
          </ac:cxnSpMkLst>
        </pc:cxnChg>
        <pc:cxnChg chg="add del mod">
          <ac:chgData name="Horia Petre" userId="a27f21c445ea404d" providerId="LiveId" clId="{6D9A2202-AD4B-4406-BC56-4D5AD439A86A}" dt="2018-09-15T21:02:04.872" v="1923" actId="478"/>
          <ac:cxnSpMkLst>
            <pc:docMk/>
            <pc:sldMk cId="676945300" sldId="259"/>
            <ac:cxnSpMk id="16" creationId="{C09E41D5-A1B3-41F4-94BE-73F52B16B55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7" creationId="{5D14FD67-6BCA-48AF-966A-758609F8957B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19" creationId="{58A63007-3B39-485E-8601-C6948EA49D49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2" creationId="{43E4A997-765C-4217-83DA-577C8902B8BD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6" creationId="{20D9FC57-6B8C-47DA-90C9-8B1C7E0E4714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27" creationId="{8842DFD8-F176-4CC9-83DA-AF00681E8A32}"/>
          </ac:cxnSpMkLst>
        </pc:cxnChg>
        <pc:cxnChg chg="add mod">
          <ac:chgData name="Horia Petre" userId="a27f21c445ea404d" providerId="LiveId" clId="{6D9A2202-AD4B-4406-BC56-4D5AD439A86A}" dt="2018-09-15T21:10:21.311" v="1979" actId="1076"/>
          <ac:cxnSpMkLst>
            <pc:docMk/>
            <pc:sldMk cId="676945300" sldId="259"/>
            <ac:cxnSpMk id="30" creationId="{AEEFC519-AE84-4F66-BC7B-849EBA484A70}"/>
          </ac:cxnSpMkLst>
        </pc:cxnChg>
      </pc:sldChg>
    </pc:docChg>
  </pc:docChgLst>
  <pc:docChgLst>
    <pc:chgData name="Horia Petre" userId="a27f21c445ea404d" providerId="LiveId" clId="{17C5753B-AC8D-4301-833B-318A7E610C0A}"/>
    <pc:docChg chg="custSel addSld modSld">
      <pc:chgData name="Horia Petre" userId="a27f21c445ea404d" providerId="LiveId" clId="{17C5753B-AC8D-4301-833B-318A7E610C0A}" dt="2018-09-17T12:09:31.369" v="259" actId="1076"/>
      <pc:docMkLst>
        <pc:docMk/>
      </pc:docMkLst>
      <pc:sldChg chg="modSp">
        <pc:chgData name="Horia Petre" userId="a27f21c445ea404d" providerId="LiveId" clId="{17C5753B-AC8D-4301-833B-318A7E610C0A}" dt="2018-09-17T11:48:17.343" v="23" actId="20577"/>
        <pc:sldMkLst>
          <pc:docMk/>
          <pc:sldMk cId="524301195" sldId="257"/>
        </pc:sldMkLst>
        <pc:spChg chg="mod">
          <ac:chgData name="Horia Petre" userId="a27f21c445ea404d" providerId="LiveId" clId="{17C5753B-AC8D-4301-833B-318A7E610C0A}" dt="2018-09-17T11:48:17.343" v="23" actId="20577"/>
          <ac:spMkLst>
            <pc:docMk/>
            <pc:sldMk cId="524301195" sldId="257"/>
            <ac:spMk id="3" creationId="{7BF294F7-009C-49C8-B0B5-0A8E6EA8BD53}"/>
          </ac:spMkLst>
        </pc:spChg>
      </pc:sldChg>
      <pc:sldChg chg="addSp delSp modSp">
        <pc:chgData name="Horia Petre" userId="a27f21c445ea404d" providerId="LiveId" clId="{17C5753B-AC8D-4301-833B-318A7E610C0A}" dt="2018-09-17T12:09:31.369" v="259" actId="1076"/>
        <pc:sldMkLst>
          <pc:docMk/>
          <pc:sldMk cId="3021129812" sldId="260"/>
        </pc:sldMkLst>
        <pc:spChg chg="mod">
          <ac:chgData name="Horia Petre" userId="a27f21c445ea404d" providerId="LiveId" clId="{17C5753B-AC8D-4301-833B-318A7E610C0A}" dt="2018-09-17T11:48:53.775" v="78" actId="20577"/>
          <ac:spMkLst>
            <pc:docMk/>
            <pc:sldMk cId="3021129812" sldId="260"/>
            <ac:spMk id="2" creationId="{7F3EC2B6-0A04-4124-A479-2744ED040532}"/>
          </ac:spMkLst>
        </pc:spChg>
        <pc:spChg chg="del mod">
          <ac:chgData name="Horia Petre" userId="a27f21c445ea404d" providerId="LiveId" clId="{17C5753B-AC8D-4301-833B-318A7E610C0A}" dt="2018-09-17T11:49:56.976" v="79" actId="3680"/>
          <ac:spMkLst>
            <pc:docMk/>
            <pc:sldMk cId="3021129812" sldId="260"/>
            <ac:spMk id="3" creationId="{099E0219-DBCA-44CA-9652-DCDC4AB9457B}"/>
          </ac:spMkLst>
        </pc:spChg>
        <pc:spChg chg="add mod">
          <ac:chgData name="Horia Petre" userId="a27f21c445ea404d" providerId="LiveId" clId="{17C5753B-AC8D-4301-833B-318A7E610C0A}" dt="2018-09-17T12:09:31.369" v="259" actId="1076"/>
          <ac:spMkLst>
            <pc:docMk/>
            <pc:sldMk cId="3021129812" sldId="260"/>
            <ac:spMk id="3" creationId="{F33F7695-69E5-4A50-A901-606213160E88}"/>
          </ac:spMkLst>
        </pc:spChg>
        <pc:graphicFrameChg chg="add mod modGraphic">
          <ac:chgData name="Horia Petre" userId="a27f21c445ea404d" providerId="LiveId" clId="{17C5753B-AC8D-4301-833B-318A7E610C0A}" dt="2018-09-17T12:08:23.527" v="244" actId="20577"/>
          <ac:graphicFrameMkLst>
            <pc:docMk/>
            <pc:sldMk cId="3021129812" sldId="260"/>
            <ac:graphicFrameMk id="4" creationId="{6E31991E-B8DC-4A12-BDE0-D8BF1A2CCC9C}"/>
          </ac:graphicFrameMkLst>
        </pc:graphicFrameChg>
      </pc:sldChg>
      <pc:sldChg chg="modSp add">
        <pc:chgData name="Horia Petre" userId="a27f21c445ea404d" providerId="LiveId" clId="{17C5753B-AC8D-4301-833B-318A7E610C0A}" dt="2018-09-17T12:05:41.912" v="233" actId="20577"/>
        <pc:sldMkLst>
          <pc:docMk/>
          <pc:sldMk cId="1788322995" sldId="261"/>
        </pc:sldMkLst>
        <pc:spChg chg="mod">
          <ac:chgData name="Horia Petre" userId="a27f21c445ea404d" providerId="LiveId" clId="{17C5753B-AC8D-4301-833B-318A7E610C0A}" dt="2018-09-17T12:05:41.912" v="233" actId="20577"/>
          <ac:spMkLst>
            <pc:docMk/>
            <pc:sldMk cId="1788322995" sldId="261"/>
            <ac:spMk id="2" creationId="{29C0DEC7-62A0-464A-8E29-9B78948187C0}"/>
          </ac:spMkLst>
        </pc:spChg>
      </pc:sldChg>
    </pc:docChg>
  </pc:docChgLst>
  <pc:docChgLst>
    <pc:chgData name="Horia Petre" userId="a27f21c445ea404d" providerId="LiveId" clId="{9C856D55-EB98-4056-9488-EAC55D958609}"/>
    <pc:docChg chg="custSel addSld modSld">
      <pc:chgData name="Horia Petre" userId="a27f21c445ea404d" providerId="LiveId" clId="{9C856D55-EB98-4056-9488-EAC55D958609}" dt="2018-09-15T21:28:43.262" v="33" actId="20577"/>
      <pc:docMkLst>
        <pc:docMk/>
      </pc:docMkLst>
      <pc:sldChg chg="modSp">
        <pc:chgData name="Horia Petre" userId="a27f21c445ea404d" providerId="LiveId" clId="{9C856D55-EB98-4056-9488-EAC55D958609}" dt="2018-09-15T21:27:05.825" v="13" actId="27636"/>
        <pc:sldMkLst>
          <pc:docMk/>
          <pc:sldMk cId="524301195" sldId="257"/>
        </pc:sldMkLst>
        <pc:spChg chg="mod">
          <ac:chgData name="Horia Petre" userId="a27f21c445ea404d" providerId="LiveId" clId="{9C856D55-EB98-4056-9488-EAC55D958609}" dt="2018-09-15T21:27:05.825" v="13" actId="27636"/>
          <ac:spMkLst>
            <pc:docMk/>
            <pc:sldMk cId="524301195" sldId="257"/>
            <ac:spMk id="3" creationId="{7BF294F7-009C-49C8-B0B5-0A8E6EA8BD53}"/>
          </ac:spMkLst>
        </pc:spChg>
      </pc:sldChg>
      <pc:sldChg chg="modSp add">
        <pc:chgData name="Horia Petre" userId="a27f21c445ea404d" providerId="LiveId" clId="{9C856D55-EB98-4056-9488-EAC55D958609}" dt="2018-09-15T21:28:43.262" v="33" actId="20577"/>
        <pc:sldMkLst>
          <pc:docMk/>
          <pc:sldMk cId="3021129812" sldId="260"/>
        </pc:sldMkLst>
        <pc:spChg chg="mod">
          <ac:chgData name="Horia Petre" userId="a27f21c445ea404d" providerId="LiveId" clId="{9C856D55-EB98-4056-9488-EAC55D958609}" dt="2018-09-15T21:28:43.262" v="33" actId="20577"/>
          <ac:spMkLst>
            <pc:docMk/>
            <pc:sldMk cId="3021129812" sldId="260"/>
            <ac:spMk id="2" creationId="{7F3EC2B6-0A04-4124-A479-2744ED040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6514FD-9989-4EB0-9863-1ADCE348D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04AF109-167E-42DD-BCBB-87D392FD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6FABE1-D512-4F1C-957D-A9231CF2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FA4027-1870-4754-ACC7-0985B62B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0A1F77-8305-4909-9741-7211B88F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7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504BF6-F48D-4A68-A02D-4182A57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C2DDD1-C5BC-4D7A-8216-F00EA693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65C4E1-51A1-4064-BEDB-2877CBBE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E16D3A-F7D5-4ED1-AE2F-77203549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A3DAB9-EA56-44BB-8FF2-B8BA66AD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5908679-A910-42C7-BB34-0D77DB233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8E314A7-A789-4198-A46B-05770EE90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D3A290-85CF-4B28-BDD0-E682893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70287E-A936-43E0-8683-3D5EB3F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A2A03F-2BCF-4F83-8C2D-645C1F15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9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62CB71-BD00-4397-BBF4-7DE980D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3111E-0A48-4BE8-9C97-76A346AB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7286AE-CB69-4370-90BC-A4449F65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FB5B35-113B-4F0E-B03D-C26D21FA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72642B-534F-4289-AA57-8D0ABCB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961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463BCC-3DD8-4739-8187-9E023DF7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0FA90-E187-4CC5-BF4B-C8BC4C87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35B07B-EE89-43B7-95B1-96C2601F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766C38-7B8F-4760-B401-9B5F31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106883-B897-4130-BFB5-455DEE62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7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1F721C-BE00-4327-8034-D61E4BD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EAA581-8A06-473F-AF20-17792F73B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2347DBC-637E-4D07-A236-481FF83E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15665F-1C78-46AD-A919-CEAD776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19B2C7E-1457-4E34-954B-2E5ACD2A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9F85B9-3D6B-43D5-BD1E-7660F3FE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2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E979E-B5F3-471D-8029-5B53397A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0C2C36-B012-4210-A6AE-B94819EB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6DD9F0-E75E-4FF9-9499-524A75ECC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4E3D07-EE42-44F1-95B5-E26FE12C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EAF950-3A9D-4021-9C94-A34639339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900BF1-D69E-44EF-9F9E-4C93A88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2A36D26-4DC0-49A7-868D-E1980496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20240EA-5783-44A4-A35F-1AD2EA40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14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37F906-81C6-45D1-8F8E-9351FA2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2466306-4089-47A1-B2E8-06439AC3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4CC64D-D209-4FB2-824E-82A33C1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B6B0A3E-5F1B-40F5-8395-AFB75FED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8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72BFE6C-4733-4C49-9165-10A6C6FB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4EE4C6A-F89D-4E78-B055-0F2907B9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C382629-9571-451A-B016-3732CEED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3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AFB1-7F78-419D-BCC4-B9D66985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79C4C-2167-4948-8ECC-53B7FFA96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6D32B8-E70B-4810-810F-8F2AA964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7F2C8B-5EA4-45FB-8EE1-4BA14867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AC380A-C13D-4DD4-B064-7C469FA0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F3B1D6-56CB-4F48-B627-960CF61E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7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D36D8B-3F05-4010-AB6D-A6C2E900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89A0E39-DC16-45FB-88A4-B817D31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FB979DC-7F45-42C5-AAEA-1F099CE0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694EFA-ECDB-444E-BC98-FA65448B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6B2C12-1639-489F-AF7B-93953312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5B5C88-14CA-40F4-A9BA-2498988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4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310B61-76C9-4A15-B05A-8C7698157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0B77D5-DD43-4A1C-B9A8-85FDB8DC8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7E01D5-F27F-4F80-BF98-69A6C146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4E9D7-646C-496D-887C-29F418E352D9}" type="datetimeFigureOut">
              <a:rPr lang="en-CA" smtClean="0"/>
              <a:t>2018-09-17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7B2415-6B2E-436C-8C8B-48A924F02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C013AC-52E8-441F-BA62-C47F50F2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8A610-DD0C-407E-9E08-80283F8F00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5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7F6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C267098-7AAB-41DC-8907-A68EA43DC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4" r="1" b="1"/>
          <a:stretch/>
        </p:blipFill>
        <p:spPr>
          <a:xfrm>
            <a:off x="327547" y="233226"/>
            <a:ext cx="7058306" cy="41073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0E9098B-7452-4218-84FD-989A1398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5263" y="917725"/>
            <a:ext cx="3900487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Project proposal submitted by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Horia Petre (26035035)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Md. </a:t>
            </a:r>
            <a:r>
              <a:rPr lang="en-US" sz="2000" dirty="0">
                <a:solidFill>
                  <a:srgbClr val="FFFFFF"/>
                </a:solidFill>
              </a:rPr>
              <a:t>Shafayet </a:t>
            </a:r>
            <a:r>
              <a:rPr lang="en-US" sz="2000" dirty="0" smtClean="0">
                <a:solidFill>
                  <a:srgbClr val="FFFFFF"/>
                </a:solidFill>
              </a:rPr>
              <a:t>Sajid (40075368)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Diego Mayorga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September 21, 2018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4FC53C-3206-4D11-BCA3-9D5B22B71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Self Balancing Robot</a:t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/>
            </a:r>
            <a:br>
              <a:rPr lang="en-US" sz="3700" dirty="0">
                <a:solidFill>
                  <a:srgbClr val="FFFFFF"/>
                </a:solidFill>
              </a:rPr>
            </a:br>
            <a:r>
              <a:rPr lang="en-US" sz="3700" dirty="0">
                <a:solidFill>
                  <a:srgbClr val="FFFFFF"/>
                </a:solidFill>
              </a:rPr>
              <a:t>COEN 6711</a:t>
            </a:r>
          </a:p>
        </p:txBody>
      </p:sp>
    </p:spTree>
    <p:extLst>
      <p:ext uri="{BB962C8B-B14F-4D97-AF65-F5344CB8AC3E}">
        <p14:creationId xmlns:p14="http://schemas.microsoft.com/office/powerpoint/2010/main" val="359203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D2D77C-C440-4437-8B9A-8C627ADA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Overview</a:t>
            </a:r>
            <a:endParaRPr lang="en-CA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294F7-009C-49C8-B0B5-0A8E6EA8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Goal Statement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Functional Specification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Preliminary Component List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Schedule &amp; Tasks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3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2FF0DE-7D9A-4831-92D2-D1C61FA8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657EBF-E759-4953-937D-AE5F6D0F2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Project objective is to design and build a machine that can balance itself on two wheels</a:t>
            </a:r>
          </a:p>
          <a:p>
            <a:endParaRPr lang="en-CA" dirty="0"/>
          </a:p>
          <a:p>
            <a:r>
              <a:rPr lang="en-CA" dirty="0"/>
              <a:t>Machine will counteract any reasonable forces that try to disturb it from its vertical balance</a:t>
            </a:r>
          </a:p>
          <a:p>
            <a:endParaRPr lang="en-CA" dirty="0"/>
          </a:p>
          <a:p>
            <a:r>
              <a:rPr lang="en-CA" dirty="0"/>
              <a:t>Robot will move until it encounters an obstacle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Use ARM Cortex M0+ microcontroller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44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17D1C4-9809-4099-813F-644E93B4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965"/>
            <a:ext cx="10515600" cy="1325563"/>
          </a:xfrm>
        </p:spPr>
        <p:txBody>
          <a:bodyPr/>
          <a:lstStyle/>
          <a:p>
            <a:r>
              <a:rPr lang="en-CA" dirty="0"/>
              <a:t>Functional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B91863-CCA6-49CE-803D-7ACC4B61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1825625"/>
            <a:ext cx="11387579" cy="435133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226D52-E99F-4271-BD2A-C879D4500446}"/>
              </a:ext>
            </a:extLst>
          </p:cNvPr>
          <p:cNvSpPr/>
          <p:nvPr/>
        </p:nvSpPr>
        <p:spPr>
          <a:xfrm>
            <a:off x="6688528" y="2807249"/>
            <a:ext cx="1705937" cy="7362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ARM Cortex M0+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7A07220-3E72-40C5-83CC-2F0E185BBF8B}"/>
              </a:ext>
            </a:extLst>
          </p:cNvPr>
          <p:cNvSpPr/>
          <p:nvPr/>
        </p:nvSpPr>
        <p:spPr>
          <a:xfrm>
            <a:off x="9445605" y="2807249"/>
            <a:ext cx="1908195" cy="736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Wheel Motors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BCF6423-29E8-40A6-9234-9C137FB78393}"/>
              </a:ext>
            </a:extLst>
          </p:cNvPr>
          <p:cNvSpPr/>
          <p:nvPr/>
        </p:nvSpPr>
        <p:spPr>
          <a:xfrm>
            <a:off x="1466707" y="4133582"/>
            <a:ext cx="1908195" cy="7362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Body Physics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807F76D-6FEE-42A1-871D-24E624CAF26F}"/>
              </a:ext>
            </a:extLst>
          </p:cNvPr>
          <p:cNvSpPr/>
          <p:nvPr/>
        </p:nvSpPr>
        <p:spPr>
          <a:xfrm>
            <a:off x="4431097" y="2829926"/>
            <a:ext cx="1206291" cy="203989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Sensors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E7470FD-CA7F-4108-A832-B67A95C9BEF9}"/>
              </a:ext>
            </a:extLst>
          </p:cNvPr>
          <p:cNvSpPr/>
          <p:nvPr/>
        </p:nvSpPr>
        <p:spPr>
          <a:xfrm>
            <a:off x="1466708" y="2829926"/>
            <a:ext cx="1908195" cy="73623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Obstacle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D7C6DA0-8404-4401-AAC4-1D78B17362C0}"/>
              </a:ext>
            </a:extLst>
          </p:cNvPr>
          <p:cNvCxnSpPr>
            <a:cxnSpLocks/>
          </p:cNvCxnSpPr>
          <p:nvPr/>
        </p:nvCxnSpPr>
        <p:spPr>
          <a:xfrm>
            <a:off x="3374903" y="3198043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302ADBE-4231-4269-B931-675ECDE6A838}"/>
              </a:ext>
            </a:extLst>
          </p:cNvPr>
          <p:cNvCxnSpPr/>
          <p:nvPr/>
        </p:nvCxnSpPr>
        <p:spPr>
          <a:xfrm>
            <a:off x="5637388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ABFB6E30-800B-4BB0-A7D7-5C1D49A53429}"/>
              </a:ext>
            </a:extLst>
          </p:cNvPr>
          <p:cNvCxnSpPr/>
          <p:nvPr/>
        </p:nvCxnSpPr>
        <p:spPr>
          <a:xfrm>
            <a:off x="8394465" y="3175366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CE2D918A-6990-4A2D-8F53-3862DED4401A}"/>
              </a:ext>
            </a:extLst>
          </p:cNvPr>
          <p:cNvCxnSpPr>
            <a:cxnSpLocks/>
          </p:cNvCxnSpPr>
          <p:nvPr/>
        </p:nvCxnSpPr>
        <p:spPr>
          <a:xfrm>
            <a:off x="3374902" y="4509502"/>
            <a:ext cx="10561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5D14FD67-6BCA-48AF-966A-758609F8957B}"/>
              </a:ext>
            </a:extLst>
          </p:cNvPr>
          <p:cNvCxnSpPr>
            <a:cxnSpLocks/>
          </p:cNvCxnSpPr>
          <p:nvPr/>
        </p:nvCxnSpPr>
        <p:spPr>
          <a:xfrm>
            <a:off x="2430964" y="4869816"/>
            <a:ext cx="0" cy="75623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58A63007-3B39-485E-8601-C6948EA49D49}"/>
              </a:ext>
            </a:extLst>
          </p:cNvPr>
          <p:cNvCxnSpPr>
            <a:cxnSpLocks/>
          </p:cNvCxnSpPr>
          <p:nvPr/>
        </p:nvCxnSpPr>
        <p:spPr>
          <a:xfrm>
            <a:off x="2420804" y="5626053"/>
            <a:ext cx="7968738" cy="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3E4A997-765C-4217-83DA-577C8902B8BD}"/>
              </a:ext>
            </a:extLst>
          </p:cNvPr>
          <p:cNvCxnSpPr>
            <a:cxnSpLocks/>
          </p:cNvCxnSpPr>
          <p:nvPr/>
        </p:nvCxnSpPr>
        <p:spPr>
          <a:xfrm>
            <a:off x="10389542" y="3566160"/>
            <a:ext cx="10160" cy="2059893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7CB3A7CB-A736-4792-A353-466132221F79}"/>
              </a:ext>
            </a:extLst>
          </p:cNvPr>
          <p:cNvSpPr/>
          <p:nvPr/>
        </p:nvSpPr>
        <p:spPr>
          <a:xfrm>
            <a:off x="6688527" y="4126510"/>
            <a:ext cx="3263667" cy="736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Battery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0D9FC57-6B8C-47DA-90C9-8B1C7E0E4714}"/>
              </a:ext>
            </a:extLst>
          </p:cNvPr>
          <p:cNvCxnSpPr/>
          <p:nvPr/>
        </p:nvCxnSpPr>
        <p:spPr>
          <a:xfrm>
            <a:off x="5632333" y="4494627"/>
            <a:ext cx="1056194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8842DFD8-F176-4CC9-83DA-AF00681E8A32}"/>
              </a:ext>
            </a:extLst>
          </p:cNvPr>
          <p:cNvCxnSpPr>
            <a:cxnSpLocks/>
          </p:cNvCxnSpPr>
          <p:nvPr/>
        </p:nvCxnSpPr>
        <p:spPr>
          <a:xfrm>
            <a:off x="7577081" y="3543483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AEEFC519-AE84-4F66-BC7B-849EBA484A70}"/>
              </a:ext>
            </a:extLst>
          </p:cNvPr>
          <p:cNvCxnSpPr>
            <a:cxnSpLocks/>
          </p:cNvCxnSpPr>
          <p:nvPr/>
        </p:nvCxnSpPr>
        <p:spPr>
          <a:xfrm>
            <a:off x="9751321" y="3550555"/>
            <a:ext cx="0" cy="58302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4" y="1346692"/>
            <a:ext cx="4192086" cy="424864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89" y="3955663"/>
            <a:ext cx="4544377" cy="1752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2" y="1626633"/>
            <a:ext cx="3167114" cy="23753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8042" y="5708621"/>
            <a:ext cx="5332707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Picture</a:t>
            </a:r>
            <a:r>
              <a:rPr lang="en-US" sz="2000" b="1" smtClean="0"/>
              <a:t>: MCU (FRDM-KL25Z - ARM </a:t>
            </a:r>
            <a:r>
              <a:rPr lang="en-US" sz="2000" b="1" dirty="0" smtClean="0"/>
              <a:t>CORTEX M0+)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79330" y="1346692"/>
            <a:ext cx="4003963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Picture</a:t>
            </a:r>
            <a:r>
              <a:rPr lang="en-US" sz="2000" b="1" smtClean="0"/>
              <a:t>: Ultrasonic Sensor (HC-SR04)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386513" y="1514108"/>
            <a:ext cx="100012" cy="459462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8043" y="303303"/>
            <a:ext cx="6105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Key Components: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83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3EC2B6-0A04-4124-A479-2744ED0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component list &amp; price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E31991E-B8DC-4A12-BDE0-D8BF1A2CC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939"/>
              </p:ext>
            </p:extLst>
          </p:nvPr>
        </p:nvGraphicFramePr>
        <p:xfrm>
          <a:off x="941895" y="204244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899">
                  <a:extLst>
                    <a:ext uri="{9D8B030D-6E8A-4147-A177-3AD203B41FA5}">
                      <a16:colId xmlns="" xmlns:a16="http://schemas.microsoft.com/office/drawing/2014/main" val="4046912109"/>
                    </a:ext>
                  </a:extLst>
                </a:gridCol>
                <a:gridCol w="1366886">
                  <a:extLst>
                    <a:ext uri="{9D8B030D-6E8A-4147-A177-3AD203B41FA5}">
                      <a16:colId xmlns="" xmlns:a16="http://schemas.microsoft.com/office/drawing/2014/main" val="1151024473"/>
                    </a:ext>
                  </a:extLst>
                </a:gridCol>
                <a:gridCol w="1370815">
                  <a:extLst>
                    <a:ext uri="{9D8B030D-6E8A-4147-A177-3AD203B41FA5}">
                      <a16:colId xmlns="" xmlns:a16="http://schemas.microsoft.com/office/drawing/2014/main" val="301490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Price (CAD)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109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FRDM-KL25Z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661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Ultrasonic sensor hc-sr04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9387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142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Self Balancing robot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170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6225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33F7695-69E5-4A50-A901-606213160E88}"/>
              </a:ext>
            </a:extLst>
          </p:cNvPr>
          <p:cNvSpPr txBox="1"/>
          <p:nvPr/>
        </p:nvSpPr>
        <p:spPr>
          <a:xfrm>
            <a:off x="9807804" y="5231877"/>
            <a:ext cx="3091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TOTAL: 102</a:t>
            </a:r>
          </a:p>
        </p:txBody>
      </p:sp>
    </p:spTree>
    <p:extLst>
      <p:ext uri="{BB962C8B-B14F-4D97-AF65-F5344CB8AC3E}">
        <p14:creationId xmlns:p14="http://schemas.microsoft.com/office/powerpoint/2010/main" val="30211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153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</vt:lpstr>
      <vt:lpstr>Arial</vt:lpstr>
      <vt:lpstr>Office Theme</vt:lpstr>
      <vt:lpstr>Self Balancing Robot  COEN 6711</vt:lpstr>
      <vt:lpstr>Overview</vt:lpstr>
      <vt:lpstr>Goal Statement</vt:lpstr>
      <vt:lpstr>Functional Specification</vt:lpstr>
      <vt:lpstr>PowerPoint Presentation</vt:lpstr>
      <vt:lpstr>Preliminary component list &amp; price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Balancing Robot  COEN 6711</dc:title>
  <dc:creator>Horia Petre</dc:creator>
  <cp:lastModifiedBy>Microsoft Office User</cp:lastModifiedBy>
  <cp:revision>7</cp:revision>
  <dcterms:created xsi:type="dcterms:W3CDTF">2018-09-15T19:32:28Z</dcterms:created>
  <dcterms:modified xsi:type="dcterms:W3CDTF">2018-09-17T16:41:14Z</dcterms:modified>
</cp:coreProperties>
</file>