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9B36-39BC-49EA-B846-D83B977E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9A386-AC5F-407B-81E2-7B5EE1B71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B713-D0EF-4EF1-A87C-BC61CF8B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2984-92E2-4216-85E4-6E2EA176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734C-C1D5-4354-BA1A-A49D750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3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A1B9-12B8-426A-916E-BC1FEA71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A663B-3D1E-41B7-A1C6-FCA70F66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F312-DC99-4F8A-A4C6-5B3B145A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76C3-0226-4FC8-BFDB-83D884A7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A864-D1C7-417F-B83E-D66D18F0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4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AC4C9-5CAB-4F00-9D3E-242DF917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E80C-BFB1-4DC5-AD64-B4C7835C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1A27-1606-44E2-85AF-E828A682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F51C-5966-43A5-B2EC-2909F45F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EB33-488E-4DB3-A65A-55D8D35F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ADF0-CD3D-4C21-A2AC-7DDB350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DFFF-E72C-45F8-80B0-5052D94B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4A50-087A-43F9-BD1C-4867F336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105C-12DD-4DA1-8CD0-365750FC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BB87-4B94-4E2F-8372-420AA535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7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DAC1-2BC2-41FD-B3EB-DC231AC0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5E0C-F017-4043-A331-4CB4E5AE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1A11-8FEA-4D7B-9D29-0EE262D0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4F1C-E475-408C-9987-A7EC8AE4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BC0B-E4AF-44BB-8EAA-83EE926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37C-3D15-4F4D-979D-A70744CE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A653-53DF-462C-A1C7-B15431DF9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2FD38-0BF9-4417-A067-7C263B969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091A-AE6E-4FBD-862E-8D3F6827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A013-90B9-4061-9701-1B535761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EB9C-D39A-4913-902B-C05CCB2F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8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3557-1D93-4AE0-9432-38B61416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F43D-CC2E-4A66-995B-913F128E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70E8-C59D-4F36-83B8-9C942E08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AF5C5-7629-4233-9817-268EE79D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1B097-985C-4EAB-AC49-F244F4E9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C40E4-9FCB-4D91-9BD4-2C1BA877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2D0AD-AF6C-4B57-BC2B-05997EB9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3719D-59F7-4245-AC68-DEB6DC63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0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6586-EDEE-4642-9F96-2A5ABCD0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CECE6-0339-4250-9471-5A7DADE4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1F871-8035-4818-B811-6C63BD9F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D6E5C-92DE-4F0C-83E0-3962EC51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06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C0473-095C-45CD-B152-66EB0165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AA8B9-94FF-479A-B9E9-8BB54CC2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21A7E-633B-4BD8-BC6A-50A61D30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88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A75C-100C-4A4D-85F6-5C5C2FCD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838B-BF4A-4A7D-BF5E-FEC12A5B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51EE-2449-4278-9C4F-BA3D1D46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709BC-FC2E-4066-875A-81ED3250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DDE04-1982-415D-978D-DD796F65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10671-7392-4D60-9BFF-D6A1AF7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2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5C07-20AC-4564-81BF-2AD5CCE1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462B5-9004-41A6-8DAD-25FB3929B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AAE7-9B54-405B-AAA8-E53D4FC8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09AE1-5747-47F1-943A-A651AEBD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F635B-B311-43BE-B95A-95950E08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1F5B-652A-496C-890B-94894ADB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6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F4B76-C084-48AC-A0EA-89AD7E83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52CF8-D1F5-4277-9666-F65F0738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8F1C-4813-4B46-9955-C56A9770B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7115-E0E1-42AD-A1EF-BE2C92AF0216}" type="datetimeFigureOut">
              <a:rPr lang="en-CA" smtClean="0"/>
              <a:t>2019-04-22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9227-C745-4AE3-B30A-ABD68FB6C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9213-083F-4342-9329-8B600ED36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9A12-CE04-45CD-8A6E-75B4AE718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47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759-1C4C-41B8-871C-2ECBC0B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A" dirty="0"/>
              <a:t>Local Stabilization of Switched Affine Systems</a:t>
            </a:r>
            <a:br>
              <a:rPr lang="en-CA" sz="4000" dirty="0"/>
            </a:br>
            <a:r>
              <a:rPr lang="en-CA" sz="2200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D66A-3D37-4C61-A53D-47DFF687D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Switched systems</a:t>
                </a:r>
              </a:p>
              <a:p>
                <a:r>
                  <a:rPr lang="en-CA" dirty="0"/>
                  <a:t>-</a:t>
                </a:r>
              </a:p>
              <a:p>
                <a:r>
                  <a:rPr lang="en-CA" sz="2400" dirty="0"/>
                  <a:t>Class of hybrid systems where the occurrence of a discrete event triggers the change in the mode of the system</a:t>
                </a:r>
              </a:p>
              <a:p>
                <a:r>
                  <a:rPr lang="en-CA" sz="2400" dirty="0"/>
                  <a:t>Switching rule </a:t>
                </a:r>
                <a:r>
                  <a:rPr lang="en-CA" sz="2400" i="1" dirty="0"/>
                  <a:t>σ</a:t>
                </a:r>
                <a:r>
                  <a:rPr lang="en-CA" sz="2400" dirty="0"/>
                  <a:t>(</a:t>
                </a:r>
                <a:r>
                  <a:rPr lang="en-CA" sz="2400" i="1" dirty="0"/>
                  <a:t>t</a:t>
                </a:r>
                <a:r>
                  <a:rPr lang="en-CA" sz="2400" dirty="0"/>
                  <a:t>) selects at each instant of time </a:t>
                </a:r>
                <a:r>
                  <a:rPr lang="en-CA" sz="2400" i="1" dirty="0"/>
                  <a:t>t ≥ </a:t>
                </a:r>
                <a:r>
                  <a:rPr lang="en-CA" sz="2400" dirty="0"/>
                  <a:t>0, a known subsystem among the </a:t>
                </a:r>
                <a:r>
                  <a:rPr lang="en-CA" sz="2400" i="1" dirty="0"/>
                  <a:t>N </a:t>
                </a:r>
                <a:r>
                  <a:rPr lang="en-CA" sz="2400" dirty="0"/>
                  <a:t>subsystems available</a:t>
                </a:r>
              </a:p>
              <a:p>
                <a:pPr marL="0" indent="0">
                  <a:buNone/>
                </a:pPr>
                <a:r>
                  <a:rPr lang="en-CA" b="1" dirty="0"/>
                  <a:t>Affine systems</a:t>
                </a:r>
              </a:p>
              <a:p>
                <a:r>
                  <a:rPr lang="en-CA" dirty="0"/>
                  <a:t>Input u appears linearly in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D66A-3D37-4C61-A53D-47DFF687D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A9FC99-8F55-4B88-8201-1E88BE36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295526"/>
            <a:ext cx="6920266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759-1C4C-41B8-871C-2ECBC0B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3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A" dirty="0"/>
              <a:t>Local Stabilization of Switched Affine Systems</a:t>
            </a:r>
            <a:br>
              <a:rPr lang="en-CA" sz="4000" dirty="0"/>
            </a:br>
            <a:r>
              <a:rPr lang="en-CA" sz="2200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D66A-3D37-4C61-A53D-47DFF687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CA" b="1" dirty="0"/>
              <a:t>Set-Valued Maps</a:t>
            </a:r>
          </a:p>
          <a:p>
            <a:pPr marL="0" indent="0">
              <a:buNone/>
            </a:pPr>
            <a:r>
              <a:rPr lang="en-CA" dirty="0"/>
              <a:t>Mapping that associates sets to points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 err="1"/>
              <a:t>Caratheodory</a:t>
            </a:r>
            <a:r>
              <a:rPr lang="en-CA" b="1" dirty="0"/>
              <a:t> Solutions</a:t>
            </a:r>
          </a:p>
          <a:p>
            <a:pPr marL="0" indent="0">
              <a:buNone/>
            </a:pPr>
            <a:r>
              <a:rPr lang="en-CA" dirty="0"/>
              <a:t>Involve analysis of vector fields at specific points in space </a:t>
            </a:r>
          </a:p>
          <a:p>
            <a:endParaRPr lang="en-CA" b="1" dirty="0"/>
          </a:p>
          <a:p>
            <a:r>
              <a:rPr lang="en-CA" b="1" dirty="0" err="1"/>
              <a:t>Filippov</a:t>
            </a:r>
            <a:r>
              <a:rPr lang="en-CA" b="1" dirty="0"/>
              <a:t> Solutions</a:t>
            </a:r>
          </a:p>
          <a:p>
            <a:pPr marL="0" indent="0">
              <a:buNone/>
            </a:pPr>
            <a:r>
              <a:rPr lang="en-CA" dirty="0"/>
              <a:t>Involve analysis of the vector field around each point in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048BB-8B74-4B41-A140-1BC449CB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117" y="2130425"/>
            <a:ext cx="31337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350C-21AE-47DE-81CD-3D16CF72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A" dirty="0"/>
              <a:t>Local Stabilization of Switched Affine Systems</a:t>
            </a:r>
            <a:br>
              <a:rPr lang="en-CA" dirty="0"/>
            </a:br>
            <a:r>
              <a:rPr lang="en-CA" sz="2400" dirty="0" err="1"/>
              <a:t>Laurentiu</a:t>
            </a:r>
            <a:r>
              <a:rPr lang="en-CA" sz="2400" dirty="0"/>
              <a:t> </a:t>
            </a:r>
            <a:r>
              <a:rPr lang="en-CA" sz="2400" dirty="0" err="1"/>
              <a:t>Hetel</a:t>
            </a:r>
            <a:r>
              <a:rPr lang="en-CA" sz="2400" dirty="0"/>
              <a:t> and Emmanuel </a:t>
            </a:r>
            <a:r>
              <a:rPr lang="en-CA" sz="2400" dirty="0" err="1"/>
              <a:t>Bernuau</a:t>
            </a:r>
            <a:r>
              <a:rPr lang="en-CA" sz="2400" dirty="0"/>
              <a:t> - </a:t>
            </a:r>
            <a:r>
              <a:rPr lang="en-CA" sz="2200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3DB19-A880-47EE-B38C-9E38716A2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Proposes </a:t>
                </a:r>
                <a:r>
                  <a:rPr lang="en-CA" b="1" dirty="0"/>
                  <a:t>methods</a:t>
                </a:r>
                <a:r>
                  <a:rPr lang="en-CA" dirty="0"/>
                  <a:t> for the derivation of state dependent switching laws that ensure </a:t>
                </a:r>
                <a:r>
                  <a:rPr lang="en-CA" b="1" dirty="0"/>
                  <a:t>local stabilization of switched affine systems at the origin</a:t>
                </a:r>
              </a:p>
              <a:p>
                <a:endParaRPr lang="en-CA" dirty="0"/>
              </a:p>
              <a:p>
                <a:r>
                  <a:rPr lang="en-CA" dirty="0"/>
                  <a:t>Re-formulate switched affine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1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in a classical nonlinear affine form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interconnected with a discontinuous control law </a:t>
                </a:r>
                <a:r>
                  <a:rPr lang="en-CA" b="1" dirty="0"/>
                  <a:t>u = k(x) </a:t>
                </a:r>
                <a:r>
                  <a:rPr lang="en-CA" dirty="0"/>
                  <a:t>that is constrained to take values in a finite set of vectors </a:t>
                </a:r>
                <a:r>
                  <a:rPr lang="en-CA" b="1" dirty="0"/>
                  <a:t>V(δ∗) = {v1, v2,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CA" b="1" dirty="0"/>
                  <a:t>} 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CA" b="1" dirty="0"/>
              </a:p>
              <a:p>
                <a:endParaRPr lang="en-CA" b="1" dirty="0"/>
              </a:p>
              <a:p>
                <a:r>
                  <a:rPr lang="en-CA" b="1" dirty="0"/>
                  <a:t>We try to apply theory to power systems (DC-DC converter)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b="1" dirty="0"/>
              </a:p>
              <a:p>
                <a:endParaRPr lang="en-CA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3DB19-A880-47EE-B38C-9E38716A2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02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B9D2-AC12-43C3-AE06-235969FD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A" dirty="0"/>
              <a:t>Local Stabilization of Switched Affine Systems</a:t>
            </a:r>
            <a:br>
              <a:rPr lang="en-CA" dirty="0"/>
            </a:br>
            <a:r>
              <a:rPr lang="en-CA" sz="22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A0A5-DFFB-433C-B5D4-626BB09D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CA" sz="2400" dirty="0"/>
              <a:t>Stabilization of switched affine systems: An application to the buck-boost converter (Corona, Buisson, </a:t>
            </a:r>
            <a:r>
              <a:rPr lang="en-CA" sz="2400" dirty="0" err="1"/>
              <a:t>Schutter</a:t>
            </a:r>
            <a:r>
              <a:rPr lang="en-CA" sz="2400" dirty="0"/>
              <a:t> and </a:t>
            </a:r>
            <a:r>
              <a:rPr lang="en-CA" sz="2400" dirty="0" err="1"/>
              <a:t>Giua</a:t>
            </a:r>
            <a:r>
              <a:rPr lang="en-CA" sz="2400" dirty="0"/>
              <a:t>)</a:t>
            </a:r>
          </a:p>
          <a:p>
            <a:pPr>
              <a:lnSpc>
                <a:spcPct val="100000"/>
              </a:lnSpc>
            </a:pPr>
            <a:endParaRPr lang="en-CA" sz="2400" dirty="0"/>
          </a:p>
          <a:p>
            <a:pPr>
              <a:lnSpc>
                <a:spcPct val="100000"/>
              </a:lnSpc>
            </a:pPr>
            <a:r>
              <a:rPr lang="en-CA" sz="2400" dirty="0"/>
              <a:t>Switched Affine Systems Control Design with Application to DC </a:t>
            </a:r>
            <a:r>
              <a:rPr lang="en-CA" sz="2400" dirty="0" err="1"/>
              <a:t>DC</a:t>
            </a:r>
            <a:r>
              <a:rPr lang="en-CA" sz="2400" dirty="0"/>
              <a:t> Converters (</a:t>
            </a:r>
            <a:r>
              <a:rPr lang="en-CA" sz="2400" dirty="0" err="1"/>
              <a:t>Deaecto</a:t>
            </a:r>
            <a:r>
              <a:rPr lang="en-CA" sz="2400" dirty="0"/>
              <a:t>, </a:t>
            </a:r>
            <a:r>
              <a:rPr lang="en-CA" sz="2400" dirty="0" err="1"/>
              <a:t>Geromel</a:t>
            </a:r>
            <a:r>
              <a:rPr lang="en-CA" sz="2400" dirty="0"/>
              <a:t>, Garcia and </a:t>
            </a:r>
            <a:r>
              <a:rPr lang="en-CA" sz="2400" dirty="0" err="1"/>
              <a:t>Pomilio</a:t>
            </a:r>
            <a:r>
              <a:rPr lang="en-CA" sz="2400" dirty="0"/>
              <a:t>)</a:t>
            </a:r>
          </a:p>
          <a:p>
            <a:pPr>
              <a:lnSpc>
                <a:spcPct val="100000"/>
              </a:lnSpc>
            </a:pPr>
            <a:endParaRPr lang="en-CA" sz="2400" dirty="0"/>
          </a:p>
          <a:p>
            <a:pPr>
              <a:lnSpc>
                <a:spcPct val="100000"/>
              </a:lnSpc>
            </a:pPr>
            <a:r>
              <a:rPr lang="en-CA" sz="2400" dirty="0"/>
              <a:t>On Control Design of Switched Affine Systems with Application to DC-DC Converters (</a:t>
            </a:r>
            <a:r>
              <a:rPr lang="pt-BR" sz="2400" dirty="0"/>
              <a:t>Mainardi Junior, Teixeira, Cardim, Moreira, Assunacao and Yoshimura)</a:t>
            </a:r>
            <a:endParaRPr lang="en-CA" sz="2400" dirty="0"/>
          </a:p>
          <a:p>
            <a:pPr>
              <a:lnSpc>
                <a:spcPct val="100000"/>
              </a:lnSpc>
            </a:pPr>
            <a:endParaRPr lang="en-CA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400" b="1" dirty="0"/>
              <a:t>Global Stabilization </a:t>
            </a:r>
            <a:r>
              <a:rPr lang="en-CA" sz="2400" dirty="0"/>
              <a:t>of power systems by designing switching law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82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295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Local Stabilization of Switched Affine Systems Preliminaries</vt:lpstr>
      <vt:lpstr>Local Stabilization of Switched Affine Systems Preliminaries</vt:lpstr>
      <vt:lpstr>Local Stabilization of Switched Affine Systems Laurentiu Hetel and Emmanuel Bernuau - Introduction</vt:lpstr>
      <vt:lpstr>Local Stabilization of Switched Affine Systems Literature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stabilization of switched affine systems</dc:title>
  <dc:creator>Horia Petre</dc:creator>
  <cp:lastModifiedBy>Horia Petre</cp:lastModifiedBy>
  <cp:revision>32</cp:revision>
  <dcterms:created xsi:type="dcterms:W3CDTF">2019-04-22T21:55:07Z</dcterms:created>
  <dcterms:modified xsi:type="dcterms:W3CDTF">2019-04-23T12:49:37Z</dcterms:modified>
</cp:coreProperties>
</file>