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5" r:id="rId3"/>
    <p:sldId id="284" r:id="rId4"/>
    <p:sldId id="283" r:id="rId5"/>
    <p:sldId id="262" r:id="rId6"/>
    <p:sldId id="267" r:id="rId7"/>
    <p:sldId id="268" r:id="rId8"/>
    <p:sldId id="261" r:id="rId9"/>
    <p:sldId id="271" r:id="rId10"/>
    <p:sldId id="272" r:id="rId11"/>
    <p:sldId id="273" r:id="rId12"/>
    <p:sldId id="276" r:id="rId13"/>
    <p:sldId id="275" r:id="rId14"/>
    <p:sldId id="278" r:id="rId15"/>
    <p:sldId id="279" r:id="rId16"/>
    <p:sldId id="280" r:id="rId17"/>
    <p:sldId id="286"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15BB3-41A1-C895-428D-145D9CF5FB2F}" v="6" dt="2024-01-25T13:14:25.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6"/>
    <p:restoredTop sz="83191"/>
  </p:normalViewPr>
  <p:slideViewPr>
    <p:cSldViewPr snapToGrid="0">
      <p:cViewPr varScale="1">
        <p:scale>
          <a:sx n="100" d="100"/>
          <a:sy n="100" d="100"/>
        </p:scale>
        <p:origin x="1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Field" userId="S::rz20505@bristol.ac.uk::d8b13773-a458-41b6-abe3-0aae3ba67d26" providerId="AD" clId="Web-{8A4231B9-77AF-9FD3-6A3C-4A2736893AFD}"/>
    <pc:docChg chg="modSld">
      <pc:chgData name="Harry Field" userId="S::rz20505@bristol.ac.uk::d8b13773-a458-41b6-abe3-0aae3ba67d26" providerId="AD" clId="Web-{8A4231B9-77AF-9FD3-6A3C-4A2736893AFD}" dt="2023-09-14T13:37:11.281" v="1" actId="20577"/>
      <pc:docMkLst>
        <pc:docMk/>
      </pc:docMkLst>
      <pc:sldChg chg="modSp">
        <pc:chgData name="Harry Field" userId="S::rz20505@bristol.ac.uk::d8b13773-a458-41b6-abe3-0aae3ba67d26" providerId="AD" clId="Web-{8A4231B9-77AF-9FD3-6A3C-4A2736893AFD}" dt="2023-09-14T13:37:11.281" v="1" actId="20577"/>
        <pc:sldMkLst>
          <pc:docMk/>
          <pc:sldMk cId="3297858487" sldId="284"/>
        </pc:sldMkLst>
        <pc:spChg chg="mod">
          <ac:chgData name="Harry Field" userId="S::rz20505@bristol.ac.uk::d8b13773-a458-41b6-abe3-0aae3ba67d26" providerId="AD" clId="Web-{8A4231B9-77AF-9FD3-6A3C-4A2736893AFD}" dt="2023-09-14T13:37:11.281" v="1" actId="20577"/>
          <ac:spMkLst>
            <pc:docMk/>
            <pc:sldMk cId="3297858487" sldId="284"/>
            <ac:spMk id="3" creationId="{ED0EA738-B0AA-638E-A72E-7F81AADE6AA3}"/>
          </ac:spMkLst>
        </pc:spChg>
      </pc:sldChg>
    </pc:docChg>
  </pc:docChgLst>
  <pc:docChgLst>
    <pc:chgData name="Harry Field" userId="d8b13773-a458-41b6-abe3-0aae3ba67d26" providerId="ADAL" clId="{D829308C-8CC7-6044-AC5B-7ABA1B42A88D}"/>
    <pc:docChg chg="custSel addSld delSld modSld sldOrd">
      <pc:chgData name="Harry Field" userId="d8b13773-a458-41b6-abe3-0aae3ba67d26" providerId="ADAL" clId="{D829308C-8CC7-6044-AC5B-7ABA1B42A88D}" dt="2023-09-22T07:56:57.915" v="14400" actId="20577"/>
      <pc:docMkLst>
        <pc:docMk/>
      </pc:docMkLst>
      <pc:sldChg chg="ord modNotesTx">
        <pc:chgData name="Harry Field" userId="d8b13773-a458-41b6-abe3-0aae3ba67d26" providerId="ADAL" clId="{D829308C-8CC7-6044-AC5B-7ABA1B42A88D}" dt="2023-09-21T16:27:31.344" v="14049" actId="20578"/>
        <pc:sldMkLst>
          <pc:docMk/>
          <pc:sldMk cId="3832203331" sldId="257"/>
        </pc:sldMkLst>
      </pc:sldChg>
      <pc:sldChg chg="del">
        <pc:chgData name="Harry Field" userId="d8b13773-a458-41b6-abe3-0aae3ba67d26" providerId="ADAL" clId="{D829308C-8CC7-6044-AC5B-7ABA1B42A88D}" dt="2023-09-21T09:49:36.949" v="358" actId="2696"/>
        <pc:sldMkLst>
          <pc:docMk/>
          <pc:sldMk cId="2618334475" sldId="258"/>
        </pc:sldMkLst>
      </pc:sldChg>
      <pc:sldChg chg="ord modNotesTx">
        <pc:chgData name="Harry Field" userId="d8b13773-a458-41b6-abe3-0aae3ba67d26" providerId="ADAL" clId="{D829308C-8CC7-6044-AC5B-7ABA1B42A88D}" dt="2023-09-21T17:04:25.597" v="14079" actId="20578"/>
        <pc:sldMkLst>
          <pc:docMk/>
          <pc:sldMk cId="2182925848" sldId="259"/>
        </pc:sldMkLst>
      </pc:sldChg>
      <pc:sldChg chg="del">
        <pc:chgData name="Harry Field" userId="d8b13773-a458-41b6-abe3-0aae3ba67d26" providerId="ADAL" clId="{D829308C-8CC7-6044-AC5B-7ABA1B42A88D}" dt="2023-09-21T09:49:36.949" v="358" actId="2696"/>
        <pc:sldMkLst>
          <pc:docMk/>
          <pc:sldMk cId="1206708142" sldId="260"/>
        </pc:sldMkLst>
      </pc:sldChg>
      <pc:sldChg chg="modNotesTx">
        <pc:chgData name="Harry Field" userId="d8b13773-a458-41b6-abe3-0aae3ba67d26" providerId="ADAL" clId="{D829308C-8CC7-6044-AC5B-7ABA1B42A88D}" dt="2023-09-21T13:04:26.574" v="7148" actId="5793"/>
        <pc:sldMkLst>
          <pc:docMk/>
          <pc:sldMk cId="531119240" sldId="261"/>
        </pc:sldMkLst>
      </pc:sldChg>
      <pc:sldChg chg="modNotesTx">
        <pc:chgData name="Harry Field" userId="d8b13773-a458-41b6-abe3-0aae3ba67d26" providerId="ADAL" clId="{D829308C-8CC7-6044-AC5B-7ABA1B42A88D}" dt="2023-09-22T07:49:18.525" v="14385" actId="20577"/>
        <pc:sldMkLst>
          <pc:docMk/>
          <pc:sldMk cId="2289219708" sldId="262"/>
        </pc:sldMkLst>
      </pc:sldChg>
      <pc:sldChg chg="del">
        <pc:chgData name="Harry Field" userId="d8b13773-a458-41b6-abe3-0aae3ba67d26" providerId="ADAL" clId="{D829308C-8CC7-6044-AC5B-7ABA1B42A88D}" dt="2023-09-21T09:49:36.949" v="358" actId="2696"/>
        <pc:sldMkLst>
          <pc:docMk/>
          <pc:sldMk cId="3285785951" sldId="263"/>
        </pc:sldMkLst>
      </pc:sldChg>
      <pc:sldChg chg="ord modNotesTx">
        <pc:chgData name="Harry Field" userId="d8b13773-a458-41b6-abe3-0aae3ba67d26" providerId="ADAL" clId="{D829308C-8CC7-6044-AC5B-7ABA1B42A88D}" dt="2023-09-21T17:05:21.757" v="14080" actId="20578"/>
        <pc:sldMkLst>
          <pc:docMk/>
          <pc:sldMk cId="3797611654" sldId="264"/>
        </pc:sldMkLst>
      </pc:sldChg>
      <pc:sldChg chg="modNotesTx">
        <pc:chgData name="Harry Field" userId="d8b13773-a458-41b6-abe3-0aae3ba67d26" providerId="ADAL" clId="{D829308C-8CC7-6044-AC5B-7ABA1B42A88D}" dt="2023-09-21T17:25:10.359" v="14166"/>
        <pc:sldMkLst>
          <pc:docMk/>
          <pc:sldMk cId="2498784270" sldId="265"/>
        </pc:sldMkLst>
      </pc:sldChg>
      <pc:sldChg chg="modSp mod">
        <pc:chgData name="Harry Field" userId="d8b13773-a458-41b6-abe3-0aae3ba67d26" providerId="ADAL" clId="{D829308C-8CC7-6044-AC5B-7ABA1B42A88D}" dt="2023-09-18T13:05:42.313" v="5" actId="20577"/>
        <pc:sldMkLst>
          <pc:docMk/>
          <pc:sldMk cId="4035901336" sldId="267"/>
        </pc:sldMkLst>
        <pc:spChg chg="mod">
          <ac:chgData name="Harry Field" userId="d8b13773-a458-41b6-abe3-0aae3ba67d26" providerId="ADAL" clId="{D829308C-8CC7-6044-AC5B-7ABA1B42A88D}" dt="2023-09-18T13:05:42.313" v="5" actId="20577"/>
          <ac:spMkLst>
            <pc:docMk/>
            <pc:sldMk cId="4035901336" sldId="267"/>
            <ac:spMk id="3" creationId="{DAE33E65-8870-1A69-7E7B-F56BFAD202E6}"/>
          </ac:spMkLst>
        </pc:spChg>
      </pc:sldChg>
      <pc:sldChg chg="ord modNotesTx">
        <pc:chgData name="Harry Field" userId="d8b13773-a458-41b6-abe3-0aae3ba67d26" providerId="ADAL" clId="{D829308C-8CC7-6044-AC5B-7ABA1B42A88D}" dt="2023-09-21T13:02:50.239" v="6842" actId="20577"/>
        <pc:sldMkLst>
          <pc:docMk/>
          <pc:sldMk cId="1893103189" sldId="268"/>
        </pc:sldMkLst>
      </pc:sldChg>
      <pc:sldChg chg="del">
        <pc:chgData name="Harry Field" userId="d8b13773-a458-41b6-abe3-0aae3ba67d26" providerId="ADAL" clId="{D829308C-8CC7-6044-AC5B-7ABA1B42A88D}" dt="2023-09-21T09:49:36.949" v="358" actId="2696"/>
        <pc:sldMkLst>
          <pc:docMk/>
          <pc:sldMk cId="4114901204" sldId="269"/>
        </pc:sldMkLst>
      </pc:sldChg>
      <pc:sldChg chg="delSp modSp mod ord modNotesTx">
        <pc:chgData name="Harry Field" userId="d8b13773-a458-41b6-abe3-0aae3ba67d26" providerId="ADAL" clId="{D829308C-8CC7-6044-AC5B-7ABA1B42A88D}" dt="2023-09-21T17:07:46.228" v="14091" actId="20578"/>
        <pc:sldMkLst>
          <pc:docMk/>
          <pc:sldMk cId="3300612326" sldId="270"/>
        </pc:sldMkLst>
        <pc:spChg chg="topLvl">
          <ac:chgData name="Harry Field" userId="d8b13773-a458-41b6-abe3-0aae3ba67d26" providerId="ADAL" clId="{D829308C-8CC7-6044-AC5B-7ABA1B42A88D}" dt="2023-09-18T13:08:07.358" v="6" actId="165"/>
          <ac:spMkLst>
            <pc:docMk/>
            <pc:sldMk cId="3300612326" sldId="270"/>
            <ac:spMk id="52" creationId="{B22B7BA4-6214-C2F3-3A8E-8F411ED0B45D}"/>
          </ac:spMkLst>
        </pc:spChg>
        <pc:spChg chg="mod topLvl">
          <ac:chgData name="Harry Field" userId="d8b13773-a458-41b6-abe3-0aae3ba67d26" providerId="ADAL" clId="{D829308C-8CC7-6044-AC5B-7ABA1B42A88D}" dt="2023-09-18T13:10:11.745" v="31" actId="1076"/>
          <ac:spMkLst>
            <pc:docMk/>
            <pc:sldMk cId="3300612326" sldId="270"/>
            <ac:spMk id="53" creationId="{6F6AC6C4-2862-EE9A-FD6A-E23C131F25A3}"/>
          </ac:spMkLst>
        </pc:spChg>
        <pc:spChg chg="mod topLvl">
          <ac:chgData name="Harry Field" userId="d8b13773-a458-41b6-abe3-0aae3ba67d26" providerId="ADAL" clId="{D829308C-8CC7-6044-AC5B-7ABA1B42A88D}" dt="2023-09-18T13:10:11.745" v="31" actId="1076"/>
          <ac:spMkLst>
            <pc:docMk/>
            <pc:sldMk cId="3300612326" sldId="270"/>
            <ac:spMk id="54" creationId="{2C47C6C6-037E-5E61-096F-980E4D4715FB}"/>
          </ac:spMkLst>
        </pc:spChg>
        <pc:spChg chg="mod topLvl">
          <ac:chgData name="Harry Field" userId="d8b13773-a458-41b6-abe3-0aae3ba67d26" providerId="ADAL" clId="{D829308C-8CC7-6044-AC5B-7ABA1B42A88D}" dt="2023-09-18T13:10:11.745" v="31" actId="1076"/>
          <ac:spMkLst>
            <pc:docMk/>
            <pc:sldMk cId="3300612326" sldId="270"/>
            <ac:spMk id="55" creationId="{F0457E4C-5692-B272-5200-E5843BC14F5A}"/>
          </ac:spMkLst>
        </pc:spChg>
        <pc:spChg chg="mod topLvl">
          <ac:chgData name="Harry Field" userId="d8b13773-a458-41b6-abe3-0aae3ba67d26" providerId="ADAL" clId="{D829308C-8CC7-6044-AC5B-7ABA1B42A88D}" dt="2023-09-18T13:10:11.745" v="31" actId="1076"/>
          <ac:spMkLst>
            <pc:docMk/>
            <pc:sldMk cId="3300612326" sldId="270"/>
            <ac:spMk id="56" creationId="{A0DC29C6-DB71-3921-BDE0-2CD7276E553D}"/>
          </ac:spMkLst>
        </pc:spChg>
        <pc:spChg chg="mod topLvl">
          <ac:chgData name="Harry Field" userId="d8b13773-a458-41b6-abe3-0aae3ba67d26" providerId="ADAL" clId="{D829308C-8CC7-6044-AC5B-7ABA1B42A88D}" dt="2023-09-18T13:10:11.745" v="31" actId="1076"/>
          <ac:spMkLst>
            <pc:docMk/>
            <pc:sldMk cId="3300612326" sldId="270"/>
            <ac:spMk id="57" creationId="{98F892D3-CB5B-05D7-257C-660AB354400E}"/>
          </ac:spMkLst>
        </pc:spChg>
        <pc:spChg chg="del topLvl">
          <ac:chgData name="Harry Field" userId="d8b13773-a458-41b6-abe3-0aae3ba67d26" providerId="ADAL" clId="{D829308C-8CC7-6044-AC5B-7ABA1B42A88D}" dt="2023-09-18T13:08:10.678" v="7" actId="478"/>
          <ac:spMkLst>
            <pc:docMk/>
            <pc:sldMk cId="3300612326" sldId="270"/>
            <ac:spMk id="62" creationId="{8D3C5E1E-BEFF-C84B-3CAF-9D3C7023509E}"/>
          </ac:spMkLst>
        </pc:spChg>
        <pc:spChg chg="topLvl">
          <ac:chgData name="Harry Field" userId="d8b13773-a458-41b6-abe3-0aae3ba67d26" providerId="ADAL" clId="{D829308C-8CC7-6044-AC5B-7ABA1B42A88D}" dt="2023-09-18T13:08:07.358" v="6" actId="165"/>
          <ac:spMkLst>
            <pc:docMk/>
            <pc:sldMk cId="3300612326" sldId="270"/>
            <ac:spMk id="64" creationId="{8790201F-B636-089A-DDBD-77DE3103F5C1}"/>
          </ac:spMkLst>
        </pc:spChg>
        <pc:spChg chg="topLvl">
          <ac:chgData name="Harry Field" userId="d8b13773-a458-41b6-abe3-0aae3ba67d26" providerId="ADAL" clId="{D829308C-8CC7-6044-AC5B-7ABA1B42A88D}" dt="2023-09-18T13:08:07.358" v="6" actId="165"/>
          <ac:spMkLst>
            <pc:docMk/>
            <pc:sldMk cId="3300612326" sldId="270"/>
            <ac:spMk id="65" creationId="{7670E3CF-4457-C06D-EE08-66F6A88FF2B6}"/>
          </ac:spMkLst>
        </pc:spChg>
        <pc:grpChg chg="del">
          <ac:chgData name="Harry Field" userId="d8b13773-a458-41b6-abe3-0aae3ba67d26" providerId="ADAL" clId="{D829308C-8CC7-6044-AC5B-7ABA1B42A88D}" dt="2023-09-18T13:08:07.358" v="6" actId="165"/>
          <ac:grpSpMkLst>
            <pc:docMk/>
            <pc:sldMk cId="3300612326" sldId="270"/>
            <ac:grpSpMk id="51" creationId="{0D17F6F4-2268-A150-93D4-465409EA5710}"/>
          </ac:grpSpMkLst>
        </pc:grpChg>
        <pc:picChg chg="topLvl">
          <ac:chgData name="Harry Field" userId="d8b13773-a458-41b6-abe3-0aae3ba67d26" providerId="ADAL" clId="{D829308C-8CC7-6044-AC5B-7ABA1B42A88D}" dt="2023-09-18T13:08:07.358" v="6" actId="165"/>
          <ac:picMkLst>
            <pc:docMk/>
            <pc:sldMk cId="3300612326" sldId="270"/>
            <ac:picMk id="66" creationId="{5D5F9E15-F59C-0561-6C5D-C557FD322CB7}"/>
          </ac:picMkLst>
        </pc:picChg>
        <pc:cxnChg chg="mod topLvl">
          <ac:chgData name="Harry Field" userId="d8b13773-a458-41b6-abe3-0aae3ba67d26" providerId="ADAL" clId="{D829308C-8CC7-6044-AC5B-7ABA1B42A88D}" dt="2023-09-18T13:10:11.745" v="31" actId="1076"/>
          <ac:cxnSpMkLst>
            <pc:docMk/>
            <pc:sldMk cId="3300612326" sldId="270"/>
            <ac:cxnSpMk id="58" creationId="{4F6205E3-981C-0D2E-2852-8B8238EC4B04}"/>
          </ac:cxnSpMkLst>
        </pc:cxnChg>
        <pc:cxnChg chg="mod topLvl">
          <ac:chgData name="Harry Field" userId="d8b13773-a458-41b6-abe3-0aae3ba67d26" providerId="ADAL" clId="{D829308C-8CC7-6044-AC5B-7ABA1B42A88D}" dt="2023-09-18T13:10:11.745" v="31" actId="1076"/>
          <ac:cxnSpMkLst>
            <pc:docMk/>
            <pc:sldMk cId="3300612326" sldId="270"/>
            <ac:cxnSpMk id="59" creationId="{F7533677-49A9-FE72-B11F-A74D739D01EA}"/>
          </ac:cxnSpMkLst>
        </pc:cxnChg>
        <pc:cxnChg chg="mod topLvl">
          <ac:chgData name="Harry Field" userId="d8b13773-a458-41b6-abe3-0aae3ba67d26" providerId="ADAL" clId="{D829308C-8CC7-6044-AC5B-7ABA1B42A88D}" dt="2023-09-18T13:10:11.745" v="31" actId="1076"/>
          <ac:cxnSpMkLst>
            <pc:docMk/>
            <pc:sldMk cId="3300612326" sldId="270"/>
            <ac:cxnSpMk id="60" creationId="{98DE9D1B-FBFA-D476-9C53-BCD9769BCCC6}"/>
          </ac:cxnSpMkLst>
        </pc:cxnChg>
        <pc:cxnChg chg="mod topLvl">
          <ac:chgData name="Harry Field" userId="d8b13773-a458-41b6-abe3-0aae3ba67d26" providerId="ADAL" clId="{D829308C-8CC7-6044-AC5B-7ABA1B42A88D}" dt="2023-09-18T13:10:11.745" v="31" actId="1076"/>
          <ac:cxnSpMkLst>
            <pc:docMk/>
            <pc:sldMk cId="3300612326" sldId="270"/>
            <ac:cxnSpMk id="61" creationId="{55DBA68E-A94A-EB56-90B4-FBD678A18A63}"/>
          </ac:cxnSpMkLst>
        </pc:cxnChg>
        <pc:cxnChg chg="del topLvl">
          <ac:chgData name="Harry Field" userId="d8b13773-a458-41b6-abe3-0aae3ba67d26" providerId="ADAL" clId="{D829308C-8CC7-6044-AC5B-7ABA1B42A88D}" dt="2023-09-18T13:08:13.373" v="8" actId="478"/>
          <ac:cxnSpMkLst>
            <pc:docMk/>
            <pc:sldMk cId="3300612326" sldId="270"/>
            <ac:cxnSpMk id="63" creationId="{04DA70E2-41C2-1F11-5008-CCB43957B3F3}"/>
          </ac:cxnSpMkLst>
        </pc:cxnChg>
        <pc:cxnChg chg="topLvl">
          <ac:chgData name="Harry Field" userId="d8b13773-a458-41b6-abe3-0aae3ba67d26" providerId="ADAL" clId="{D829308C-8CC7-6044-AC5B-7ABA1B42A88D}" dt="2023-09-18T13:08:07.358" v="6" actId="165"/>
          <ac:cxnSpMkLst>
            <pc:docMk/>
            <pc:sldMk cId="3300612326" sldId="270"/>
            <ac:cxnSpMk id="67" creationId="{05FFE09E-B61F-869C-A9C7-B5C7B6370832}"/>
          </ac:cxnSpMkLst>
        </pc:cxnChg>
        <pc:cxnChg chg="topLvl">
          <ac:chgData name="Harry Field" userId="d8b13773-a458-41b6-abe3-0aae3ba67d26" providerId="ADAL" clId="{D829308C-8CC7-6044-AC5B-7ABA1B42A88D}" dt="2023-09-18T13:08:07.358" v="6" actId="165"/>
          <ac:cxnSpMkLst>
            <pc:docMk/>
            <pc:sldMk cId="3300612326" sldId="270"/>
            <ac:cxnSpMk id="68" creationId="{20EA4392-D0A1-F0D0-0103-E21BE32DC863}"/>
          </ac:cxnSpMkLst>
        </pc:cxnChg>
        <pc:cxnChg chg="topLvl">
          <ac:chgData name="Harry Field" userId="d8b13773-a458-41b6-abe3-0aae3ba67d26" providerId="ADAL" clId="{D829308C-8CC7-6044-AC5B-7ABA1B42A88D}" dt="2023-09-18T13:08:07.358" v="6" actId="165"/>
          <ac:cxnSpMkLst>
            <pc:docMk/>
            <pc:sldMk cId="3300612326" sldId="270"/>
            <ac:cxnSpMk id="69" creationId="{1A1F77BC-CC4B-D002-BE74-6B0B068822E8}"/>
          </ac:cxnSpMkLst>
        </pc:cxnChg>
        <pc:cxnChg chg="mod topLvl">
          <ac:chgData name="Harry Field" userId="d8b13773-a458-41b6-abe3-0aae3ba67d26" providerId="ADAL" clId="{D829308C-8CC7-6044-AC5B-7ABA1B42A88D}" dt="2023-09-18T13:10:15.765" v="32" actId="14100"/>
          <ac:cxnSpMkLst>
            <pc:docMk/>
            <pc:sldMk cId="3300612326" sldId="270"/>
            <ac:cxnSpMk id="70" creationId="{0DEAC4BE-474A-0195-C022-8266C590A6C4}"/>
          </ac:cxnSpMkLst>
        </pc:cxnChg>
        <pc:cxnChg chg="mod topLvl">
          <ac:chgData name="Harry Field" userId="d8b13773-a458-41b6-abe3-0aae3ba67d26" providerId="ADAL" clId="{D829308C-8CC7-6044-AC5B-7ABA1B42A88D}" dt="2023-09-18T13:11:21.672" v="37" actId="14100"/>
          <ac:cxnSpMkLst>
            <pc:docMk/>
            <pc:sldMk cId="3300612326" sldId="270"/>
            <ac:cxnSpMk id="71" creationId="{021D30B4-9DE7-BF0C-9573-397F81BC4ECA}"/>
          </ac:cxnSpMkLst>
        </pc:cxnChg>
        <pc:cxnChg chg="topLvl">
          <ac:chgData name="Harry Field" userId="d8b13773-a458-41b6-abe3-0aae3ba67d26" providerId="ADAL" clId="{D829308C-8CC7-6044-AC5B-7ABA1B42A88D}" dt="2023-09-18T13:08:07.358" v="6" actId="165"/>
          <ac:cxnSpMkLst>
            <pc:docMk/>
            <pc:sldMk cId="3300612326" sldId="270"/>
            <ac:cxnSpMk id="72" creationId="{88B13CE6-AD9C-3DBA-AB4F-D37012AC5689}"/>
          </ac:cxnSpMkLst>
        </pc:cxnChg>
        <pc:cxnChg chg="mod">
          <ac:chgData name="Harry Field" userId="d8b13773-a458-41b6-abe3-0aae3ba67d26" providerId="ADAL" clId="{D829308C-8CC7-6044-AC5B-7ABA1B42A88D}" dt="2023-09-18T13:12:17.319" v="45" actId="14100"/>
          <ac:cxnSpMkLst>
            <pc:docMk/>
            <pc:sldMk cId="3300612326" sldId="270"/>
            <ac:cxnSpMk id="87" creationId="{9EC26B33-6F15-82C2-3B80-6F407EA4F525}"/>
          </ac:cxnSpMkLst>
        </pc:cxnChg>
        <pc:cxnChg chg="mod">
          <ac:chgData name="Harry Field" userId="d8b13773-a458-41b6-abe3-0aae3ba67d26" providerId="ADAL" clId="{D829308C-8CC7-6044-AC5B-7ABA1B42A88D}" dt="2023-09-18T13:12:12.703" v="44" actId="14100"/>
          <ac:cxnSpMkLst>
            <pc:docMk/>
            <pc:sldMk cId="3300612326" sldId="270"/>
            <ac:cxnSpMk id="88" creationId="{34A2D0C2-0D35-CD92-F423-17002C195F74}"/>
          </ac:cxnSpMkLst>
        </pc:cxnChg>
        <pc:cxnChg chg="mod">
          <ac:chgData name="Harry Field" userId="d8b13773-a458-41b6-abe3-0aae3ba67d26" providerId="ADAL" clId="{D829308C-8CC7-6044-AC5B-7ABA1B42A88D}" dt="2023-09-18T13:12:08.728" v="43" actId="14100"/>
          <ac:cxnSpMkLst>
            <pc:docMk/>
            <pc:sldMk cId="3300612326" sldId="270"/>
            <ac:cxnSpMk id="89" creationId="{B01045F3-088E-CE7E-C71D-F41345BF4532}"/>
          </ac:cxnSpMkLst>
        </pc:cxnChg>
        <pc:cxnChg chg="mod">
          <ac:chgData name="Harry Field" userId="d8b13773-a458-41b6-abe3-0aae3ba67d26" providerId="ADAL" clId="{D829308C-8CC7-6044-AC5B-7ABA1B42A88D}" dt="2023-09-18T13:11:59.640" v="42" actId="14100"/>
          <ac:cxnSpMkLst>
            <pc:docMk/>
            <pc:sldMk cId="3300612326" sldId="270"/>
            <ac:cxnSpMk id="90" creationId="{FF693942-8048-C96F-EC21-58E28FEAEBE7}"/>
          </ac:cxnSpMkLst>
        </pc:cxnChg>
        <pc:cxnChg chg="mod">
          <ac:chgData name="Harry Field" userId="d8b13773-a458-41b6-abe3-0aae3ba67d26" providerId="ADAL" clId="{D829308C-8CC7-6044-AC5B-7ABA1B42A88D}" dt="2023-09-18T13:11:50.135" v="41" actId="14100"/>
          <ac:cxnSpMkLst>
            <pc:docMk/>
            <pc:sldMk cId="3300612326" sldId="270"/>
            <ac:cxnSpMk id="91" creationId="{ACEC6264-CA1D-5681-26E5-12CE0D055CED}"/>
          </ac:cxnSpMkLst>
        </pc:cxnChg>
        <pc:cxnChg chg="mod">
          <ac:chgData name="Harry Field" userId="d8b13773-a458-41b6-abe3-0aae3ba67d26" providerId="ADAL" clId="{D829308C-8CC7-6044-AC5B-7ABA1B42A88D}" dt="2023-09-18T13:11:44.864" v="40" actId="14100"/>
          <ac:cxnSpMkLst>
            <pc:docMk/>
            <pc:sldMk cId="3300612326" sldId="270"/>
            <ac:cxnSpMk id="92" creationId="{CAF098F6-20A8-2D2E-CCE7-C3E2B70C2BBD}"/>
          </ac:cxnSpMkLst>
        </pc:cxnChg>
        <pc:cxnChg chg="mod">
          <ac:chgData name="Harry Field" userId="d8b13773-a458-41b6-abe3-0aae3ba67d26" providerId="ADAL" clId="{D829308C-8CC7-6044-AC5B-7ABA1B42A88D}" dt="2023-09-18T13:11:37.396" v="39" actId="14100"/>
          <ac:cxnSpMkLst>
            <pc:docMk/>
            <pc:sldMk cId="3300612326" sldId="270"/>
            <ac:cxnSpMk id="93" creationId="{966DBA41-B025-8132-FB88-234F9359984C}"/>
          </ac:cxnSpMkLst>
        </pc:cxnChg>
        <pc:cxnChg chg="mod">
          <ac:chgData name="Harry Field" userId="d8b13773-a458-41b6-abe3-0aae3ba67d26" providerId="ADAL" clId="{D829308C-8CC7-6044-AC5B-7ABA1B42A88D}" dt="2023-09-18T13:11:32.319" v="38" actId="14100"/>
          <ac:cxnSpMkLst>
            <pc:docMk/>
            <pc:sldMk cId="3300612326" sldId="270"/>
            <ac:cxnSpMk id="95" creationId="{8175ED2C-C7BF-EF1A-DF01-7E4FF4FB6195}"/>
          </ac:cxnSpMkLst>
        </pc:cxnChg>
      </pc:sldChg>
      <pc:sldChg chg="modNotesTx">
        <pc:chgData name="Harry Field" userId="d8b13773-a458-41b6-abe3-0aae3ba67d26" providerId="ADAL" clId="{D829308C-8CC7-6044-AC5B-7ABA1B42A88D}" dt="2023-09-21T13:09:28.764" v="7967" actId="5793"/>
        <pc:sldMkLst>
          <pc:docMk/>
          <pc:sldMk cId="217471038" sldId="271"/>
        </pc:sldMkLst>
      </pc:sldChg>
      <pc:sldChg chg="modNotesTx">
        <pc:chgData name="Harry Field" userId="d8b13773-a458-41b6-abe3-0aae3ba67d26" providerId="ADAL" clId="{D829308C-8CC7-6044-AC5B-7ABA1B42A88D}" dt="2023-09-22T07:52:31.223" v="14398" actId="20577"/>
        <pc:sldMkLst>
          <pc:docMk/>
          <pc:sldMk cId="3791350655" sldId="272"/>
        </pc:sldMkLst>
      </pc:sldChg>
      <pc:sldChg chg="modNotesTx">
        <pc:chgData name="Harry Field" userId="d8b13773-a458-41b6-abe3-0aae3ba67d26" providerId="ADAL" clId="{D829308C-8CC7-6044-AC5B-7ABA1B42A88D}" dt="2023-09-21T13:11:16.286" v="8318" actId="20577"/>
        <pc:sldMkLst>
          <pc:docMk/>
          <pc:sldMk cId="297253863" sldId="273"/>
        </pc:sldMkLst>
      </pc:sldChg>
      <pc:sldChg chg="modSp mod ord modNotesTx">
        <pc:chgData name="Harry Field" userId="d8b13773-a458-41b6-abe3-0aae3ba67d26" providerId="ADAL" clId="{D829308C-8CC7-6044-AC5B-7ABA1B42A88D}" dt="2023-09-21T17:03:07.110" v="14078" actId="20578"/>
        <pc:sldMkLst>
          <pc:docMk/>
          <pc:sldMk cId="3049877393" sldId="274"/>
        </pc:sldMkLst>
        <pc:spChg chg="mod">
          <ac:chgData name="Harry Field" userId="d8b13773-a458-41b6-abe3-0aae3ba67d26" providerId="ADAL" clId="{D829308C-8CC7-6044-AC5B-7ABA1B42A88D}" dt="2023-09-19T15:22:24.005" v="181" actId="20577"/>
          <ac:spMkLst>
            <pc:docMk/>
            <pc:sldMk cId="3049877393" sldId="274"/>
            <ac:spMk id="3" creationId="{BDFB2403-C07F-B9F6-18AD-87BC8C96DBB0}"/>
          </ac:spMkLst>
        </pc:spChg>
      </pc:sldChg>
      <pc:sldChg chg="addSp delSp modSp mod modNotesTx">
        <pc:chgData name="Harry Field" userId="d8b13773-a458-41b6-abe3-0aae3ba67d26" providerId="ADAL" clId="{D829308C-8CC7-6044-AC5B-7ABA1B42A88D}" dt="2023-09-21T13:31:24.316" v="9372" actId="20577"/>
        <pc:sldMkLst>
          <pc:docMk/>
          <pc:sldMk cId="559421664" sldId="275"/>
        </pc:sldMkLst>
        <pc:grpChg chg="del">
          <ac:chgData name="Harry Field" userId="d8b13773-a458-41b6-abe3-0aae3ba67d26" providerId="ADAL" clId="{D829308C-8CC7-6044-AC5B-7ABA1B42A88D}" dt="2023-09-19T09:16:52.452" v="137" actId="165"/>
          <ac:grpSpMkLst>
            <pc:docMk/>
            <pc:sldMk cId="559421664" sldId="275"/>
            <ac:grpSpMk id="9" creationId="{566D77DD-11A2-BF33-C399-589E8DD0A811}"/>
          </ac:grpSpMkLst>
        </pc:grpChg>
        <pc:picChg chg="add mod">
          <ac:chgData name="Harry Field" userId="d8b13773-a458-41b6-abe3-0aae3ba67d26" providerId="ADAL" clId="{D829308C-8CC7-6044-AC5B-7ABA1B42A88D}" dt="2023-09-19T09:18:35.250" v="141" actId="14100"/>
          <ac:picMkLst>
            <pc:docMk/>
            <pc:sldMk cId="559421664" sldId="275"/>
            <ac:picMk id="4" creationId="{BD137D89-2AB2-47E5-3E0F-84826EC77BC3}"/>
          </ac:picMkLst>
        </pc:picChg>
        <pc:picChg chg="add mod">
          <ac:chgData name="Harry Field" userId="d8b13773-a458-41b6-abe3-0aae3ba67d26" providerId="ADAL" clId="{D829308C-8CC7-6044-AC5B-7ABA1B42A88D}" dt="2023-09-19T13:44:49.964" v="165" actId="1076"/>
          <ac:picMkLst>
            <pc:docMk/>
            <pc:sldMk cId="559421664" sldId="275"/>
            <ac:picMk id="5" creationId="{6624FBF5-5025-56CC-767F-A6E6DC9877DD}"/>
          </ac:picMkLst>
        </pc:picChg>
        <pc:picChg chg="del topLvl">
          <ac:chgData name="Harry Field" userId="d8b13773-a458-41b6-abe3-0aae3ba67d26" providerId="ADAL" clId="{D829308C-8CC7-6044-AC5B-7ABA1B42A88D}" dt="2023-09-19T09:18:26.794" v="139" actId="478"/>
          <ac:picMkLst>
            <pc:docMk/>
            <pc:sldMk cId="559421664" sldId="275"/>
            <ac:picMk id="6" creationId="{04D8E198-6BF4-2F3A-E2ED-D923324978D1}"/>
          </ac:picMkLst>
        </pc:picChg>
        <pc:picChg chg="del topLvl">
          <ac:chgData name="Harry Field" userId="d8b13773-a458-41b6-abe3-0aae3ba67d26" providerId="ADAL" clId="{D829308C-8CC7-6044-AC5B-7ABA1B42A88D}" dt="2023-09-19T13:44:36.405" v="162" actId="478"/>
          <ac:picMkLst>
            <pc:docMk/>
            <pc:sldMk cId="559421664" sldId="275"/>
            <ac:picMk id="8" creationId="{7729BF91-27C9-CB7A-EE33-666CB899C553}"/>
          </ac:picMkLst>
        </pc:picChg>
      </pc:sldChg>
      <pc:sldChg chg="modNotesTx">
        <pc:chgData name="Harry Field" userId="d8b13773-a458-41b6-abe3-0aae3ba67d26" providerId="ADAL" clId="{D829308C-8CC7-6044-AC5B-7ABA1B42A88D}" dt="2023-09-21T13:11:50.869" v="8409" actId="20577"/>
        <pc:sldMkLst>
          <pc:docMk/>
          <pc:sldMk cId="3476605687" sldId="276"/>
        </pc:sldMkLst>
      </pc:sldChg>
      <pc:sldChg chg="addSp delSp modSp del mod modNotesTx">
        <pc:chgData name="Harry Field" userId="d8b13773-a458-41b6-abe3-0aae3ba67d26" providerId="ADAL" clId="{D829308C-8CC7-6044-AC5B-7ABA1B42A88D}" dt="2023-09-21T17:23:24.611" v="14160" actId="2696"/>
        <pc:sldMkLst>
          <pc:docMk/>
          <pc:sldMk cId="2632538529" sldId="277"/>
        </pc:sldMkLst>
        <pc:grpChg chg="del">
          <ac:chgData name="Harry Field" userId="d8b13773-a458-41b6-abe3-0aae3ba67d26" providerId="ADAL" clId="{D829308C-8CC7-6044-AC5B-7ABA1B42A88D}" dt="2023-09-19T09:20:18.680" v="148" actId="165"/>
          <ac:grpSpMkLst>
            <pc:docMk/>
            <pc:sldMk cId="2632538529" sldId="277"/>
            <ac:grpSpMk id="15" creationId="{A2E0EF91-6C93-208D-A1C7-FF2937381489}"/>
          </ac:grpSpMkLst>
        </pc:grpChg>
        <pc:picChg chg="add mod">
          <ac:chgData name="Harry Field" userId="d8b13773-a458-41b6-abe3-0aae3ba67d26" providerId="ADAL" clId="{D829308C-8CC7-6044-AC5B-7ABA1B42A88D}" dt="2023-09-19T09:20:37.919" v="153" actId="14100"/>
          <ac:picMkLst>
            <pc:docMk/>
            <pc:sldMk cId="2632538529" sldId="277"/>
            <ac:picMk id="4" creationId="{F947F7A6-CD09-7223-6020-FA96B5F1B21D}"/>
          </ac:picMkLst>
        </pc:picChg>
        <pc:picChg chg="add mod">
          <ac:chgData name="Harry Field" userId="d8b13773-a458-41b6-abe3-0aae3ba67d26" providerId="ADAL" clId="{D829308C-8CC7-6044-AC5B-7ABA1B42A88D}" dt="2023-09-19T13:46:04.014" v="174" actId="14100"/>
          <ac:picMkLst>
            <pc:docMk/>
            <pc:sldMk cId="2632538529" sldId="277"/>
            <ac:picMk id="5" creationId="{CAFA9846-AC1B-F115-F948-636E56ED1A81}"/>
          </ac:picMkLst>
        </pc:picChg>
        <pc:picChg chg="del topLvl">
          <ac:chgData name="Harry Field" userId="d8b13773-a458-41b6-abe3-0aae3ba67d26" providerId="ADAL" clId="{D829308C-8CC7-6044-AC5B-7ABA1B42A88D}" dt="2023-09-19T09:20:33.128" v="151" actId="478"/>
          <ac:picMkLst>
            <pc:docMk/>
            <pc:sldMk cId="2632538529" sldId="277"/>
            <ac:picMk id="12" creationId="{F4277AAA-88E5-E61B-27CA-56BC04E2CFB2}"/>
          </ac:picMkLst>
        </pc:picChg>
        <pc:picChg chg="del topLvl">
          <ac:chgData name="Harry Field" userId="d8b13773-a458-41b6-abe3-0aae3ba67d26" providerId="ADAL" clId="{D829308C-8CC7-6044-AC5B-7ABA1B42A88D}" dt="2023-09-19T13:45:58.539" v="172" actId="478"/>
          <ac:picMkLst>
            <pc:docMk/>
            <pc:sldMk cId="2632538529" sldId="277"/>
            <ac:picMk id="14" creationId="{1FF9C180-33B0-86F9-EF4C-5854F9B28631}"/>
          </ac:picMkLst>
        </pc:picChg>
      </pc:sldChg>
      <pc:sldChg chg="addSp delSp modSp mod modNotesTx">
        <pc:chgData name="Harry Field" userId="d8b13773-a458-41b6-abe3-0aae3ba67d26" providerId="ADAL" clId="{D829308C-8CC7-6044-AC5B-7ABA1B42A88D}" dt="2023-09-21T17:22:53.737" v="14159" actId="20577"/>
        <pc:sldMkLst>
          <pc:docMk/>
          <pc:sldMk cId="2403483967" sldId="278"/>
        </pc:sldMkLst>
        <pc:spChg chg="mod">
          <ac:chgData name="Harry Field" userId="d8b13773-a458-41b6-abe3-0aae3ba67d26" providerId="ADAL" clId="{D829308C-8CC7-6044-AC5B-7ABA1B42A88D}" dt="2023-09-21T17:22:25.747" v="14153" actId="20577"/>
          <ac:spMkLst>
            <pc:docMk/>
            <pc:sldMk cId="2403483967" sldId="278"/>
            <ac:spMk id="2" creationId="{03F314E4-D8E4-60FC-CAD9-760B0D3DE1C4}"/>
          </ac:spMkLst>
        </pc:spChg>
        <pc:grpChg chg="del">
          <ac:chgData name="Harry Field" userId="d8b13773-a458-41b6-abe3-0aae3ba67d26" providerId="ADAL" clId="{D829308C-8CC7-6044-AC5B-7ABA1B42A88D}" dt="2023-09-19T09:19:26.381" v="142" actId="165"/>
          <ac:grpSpMkLst>
            <pc:docMk/>
            <pc:sldMk cId="2403483967" sldId="278"/>
            <ac:grpSpMk id="10" creationId="{E2C2203C-ABB9-721F-600A-3CB87E133013}"/>
          </ac:grpSpMkLst>
        </pc:grpChg>
        <pc:picChg chg="add mod">
          <ac:chgData name="Harry Field" userId="d8b13773-a458-41b6-abe3-0aae3ba67d26" providerId="ADAL" clId="{D829308C-8CC7-6044-AC5B-7ABA1B42A88D}" dt="2023-09-21T17:21:49.121" v="14150" actId="1076"/>
          <ac:picMkLst>
            <pc:docMk/>
            <pc:sldMk cId="2403483967" sldId="278"/>
            <ac:picMk id="4" creationId="{20E0D94C-A236-728A-389C-D87C7950696F}"/>
          </ac:picMkLst>
        </pc:picChg>
        <pc:picChg chg="del topLvl">
          <ac:chgData name="Harry Field" userId="d8b13773-a458-41b6-abe3-0aae3ba67d26" providerId="ADAL" clId="{D829308C-8CC7-6044-AC5B-7ABA1B42A88D}" dt="2023-09-19T09:19:59.714" v="145" actId="478"/>
          <ac:picMkLst>
            <pc:docMk/>
            <pc:sldMk cId="2403483967" sldId="278"/>
            <ac:picMk id="4" creationId="{B2829EE0-E9D1-3623-578D-8459DF8CEB87}"/>
          </ac:picMkLst>
        </pc:picChg>
        <pc:picChg chg="add mod">
          <ac:chgData name="Harry Field" userId="d8b13773-a458-41b6-abe3-0aae3ba67d26" providerId="ADAL" clId="{D829308C-8CC7-6044-AC5B-7ABA1B42A88D}" dt="2023-09-21T17:21:42.696" v="14149" actId="1076"/>
          <ac:picMkLst>
            <pc:docMk/>
            <pc:sldMk cId="2403483967" sldId="278"/>
            <ac:picMk id="5" creationId="{7D693CFB-E797-2C96-72CA-F46EC4A3E491}"/>
          </ac:picMkLst>
        </pc:picChg>
        <pc:picChg chg="add mod">
          <ac:chgData name="Harry Field" userId="d8b13773-a458-41b6-abe3-0aae3ba67d26" providerId="ADAL" clId="{D829308C-8CC7-6044-AC5B-7ABA1B42A88D}" dt="2023-09-21T17:21:52.788" v="14151" actId="1076"/>
          <ac:picMkLst>
            <pc:docMk/>
            <pc:sldMk cId="2403483967" sldId="278"/>
            <ac:picMk id="6" creationId="{4F80943A-0A8A-A22C-866C-C94EEB79B691}"/>
          </ac:picMkLst>
        </pc:picChg>
        <pc:picChg chg="del topLvl">
          <ac:chgData name="Harry Field" userId="d8b13773-a458-41b6-abe3-0aae3ba67d26" providerId="ADAL" clId="{D829308C-8CC7-6044-AC5B-7ABA1B42A88D}" dt="2023-09-19T13:45:23.672" v="168" actId="478"/>
          <ac:picMkLst>
            <pc:docMk/>
            <pc:sldMk cId="2403483967" sldId="278"/>
            <ac:picMk id="7" creationId="{76D81686-C952-8123-B7DA-F24768A2CB33}"/>
          </ac:picMkLst>
        </pc:picChg>
        <pc:picChg chg="add mod">
          <ac:chgData name="Harry Field" userId="d8b13773-a458-41b6-abe3-0aae3ba67d26" providerId="ADAL" clId="{D829308C-8CC7-6044-AC5B-7ABA1B42A88D}" dt="2023-09-21T17:21:54.841" v="14152" actId="1076"/>
          <ac:picMkLst>
            <pc:docMk/>
            <pc:sldMk cId="2403483967" sldId="278"/>
            <ac:picMk id="8" creationId="{068D2D78-6624-0989-70F5-7CCA99486C61}"/>
          </ac:picMkLst>
        </pc:picChg>
      </pc:sldChg>
      <pc:sldChg chg="addSp delSp modSp mod modNotesTx">
        <pc:chgData name="Harry Field" userId="d8b13773-a458-41b6-abe3-0aae3ba67d26" providerId="ADAL" clId="{D829308C-8CC7-6044-AC5B-7ABA1B42A88D}" dt="2023-09-22T07:56:57.915" v="14400" actId="20577"/>
        <pc:sldMkLst>
          <pc:docMk/>
          <pc:sldMk cId="4044475095" sldId="279"/>
        </pc:sldMkLst>
        <pc:grpChg chg="del">
          <ac:chgData name="Harry Field" userId="d8b13773-a458-41b6-abe3-0aae3ba67d26" providerId="ADAL" clId="{D829308C-8CC7-6044-AC5B-7ABA1B42A88D}" dt="2023-09-19T09:20:58.634" v="154" actId="165"/>
          <ac:grpSpMkLst>
            <pc:docMk/>
            <pc:sldMk cId="4044475095" sldId="279"/>
            <ac:grpSpMk id="10" creationId="{A6988991-E2BC-182C-5429-60D43844C74B}"/>
          </ac:grpSpMkLst>
        </pc:grpChg>
        <pc:picChg chg="del topLvl">
          <ac:chgData name="Harry Field" userId="d8b13773-a458-41b6-abe3-0aae3ba67d26" providerId="ADAL" clId="{D829308C-8CC7-6044-AC5B-7ABA1B42A88D}" dt="2023-09-19T09:21:27.718" v="157" actId="478"/>
          <ac:picMkLst>
            <pc:docMk/>
            <pc:sldMk cId="4044475095" sldId="279"/>
            <ac:picMk id="4" creationId="{2398A641-FFBA-558C-1818-0E6BB293E2E2}"/>
          </ac:picMkLst>
        </pc:picChg>
        <pc:picChg chg="add mod">
          <ac:chgData name="Harry Field" userId="d8b13773-a458-41b6-abe3-0aae3ba67d26" providerId="ADAL" clId="{D829308C-8CC7-6044-AC5B-7ABA1B42A88D}" dt="2023-09-19T13:46:32.885" v="179" actId="14100"/>
          <ac:picMkLst>
            <pc:docMk/>
            <pc:sldMk cId="4044475095" sldId="279"/>
            <ac:picMk id="4" creationId="{BA87AFC1-618E-1D74-A3A8-76D176DB656E}"/>
          </ac:picMkLst>
        </pc:picChg>
        <pc:picChg chg="add mod">
          <ac:chgData name="Harry Field" userId="d8b13773-a458-41b6-abe3-0aae3ba67d26" providerId="ADAL" clId="{D829308C-8CC7-6044-AC5B-7ABA1B42A88D}" dt="2023-09-19T09:21:33.213" v="159" actId="14100"/>
          <ac:picMkLst>
            <pc:docMk/>
            <pc:sldMk cId="4044475095" sldId="279"/>
            <ac:picMk id="5" creationId="{557C60E9-3671-5D62-1E5A-B47001A7BE6C}"/>
          </ac:picMkLst>
        </pc:picChg>
        <pc:picChg chg="del topLvl">
          <ac:chgData name="Harry Field" userId="d8b13773-a458-41b6-abe3-0aae3ba67d26" providerId="ADAL" clId="{D829308C-8CC7-6044-AC5B-7ABA1B42A88D}" dt="2023-09-19T13:46:26.804" v="177" actId="478"/>
          <ac:picMkLst>
            <pc:docMk/>
            <pc:sldMk cId="4044475095" sldId="279"/>
            <ac:picMk id="7" creationId="{2C747310-0F89-B9AE-0CB2-25AD4BB9491F}"/>
          </ac:picMkLst>
        </pc:picChg>
      </pc:sldChg>
      <pc:sldChg chg="addSp delSp modSp mod modNotesTx">
        <pc:chgData name="Harry Field" userId="d8b13773-a458-41b6-abe3-0aae3ba67d26" providerId="ADAL" clId="{D829308C-8CC7-6044-AC5B-7ABA1B42A88D}" dt="2023-09-21T15:36:31.675" v="11212" actId="20577"/>
        <pc:sldMkLst>
          <pc:docMk/>
          <pc:sldMk cId="433132352" sldId="280"/>
        </pc:sldMkLst>
        <pc:grpChg chg="del">
          <ac:chgData name="Harry Field" userId="d8b13773-a458-41b6-abe3-0aae3ba67d26" providerId="ADAL" clId="{D829308C-8CC7-6044-AC5B-7ABA1B42A88D}" dt="2023-09-21T15:19:55.086" v="10864" actId="165"/>
          <ac:grpSpMkLst>
            <pc:docMk/>
            <pc:sldMk cId="433132352" sldId="280"/>
            <ac:grpSpMk id="9" creationId="{AF02A278-7627-3474-64B5-AF0AD7ECF7A5}"/>
          </ac:grpSpMkLst>
        </pc:grpChg>
        <pc:picChg chg="add mod">
          <ac:chgData name="Harry Field" userId="d8b13773-a458-41b6-abe3-0aae3ba67d26" providerId="ADAL" clId="{D829308C-8CC7-6044-AC5B-7ABA1B42A88D}" dt="2023-09-21T15:20:29.733" v="10868" actId="14100"/>
          <ac:picMkLst>
            <pc:docMk/>
            <pc:sldMk cId="433132352" sldId="280"/>
            <ac:picMk id="4" creationId="{A3AA8047-A57D-D170-B38F-AE704DC31340}"/>
          </ac:picMkLst>
        </pc:picChg>
        <pc:picChg chg="del topLvl">
          <ac:chgData name="Harry Field" userId="d8b13773-a458-41b6-abe3-0aae3ba67d26" providerId="ADAL" clId="{D829308C-8CC7-6044-AC5B-7ABA1B42A88D}" dt="2023-09-21T15:20:40.440" v="10870" actId="478"/>
          <ac:picMkLst>
            <pc:docMk/>
            <pc:sldMk cId="433132352" sldId="280"/>
            <ac:picMk id="5" creationId="{EBE9C020-8528-0B54-A631-4ED8A1E00072}"/>
          </ac:picMkLst>
        </pc:picChg>
        <pc:picChg chg="add mod">
          <ac:chgData name="Harry Field" userId="d8b13773-a458-41b6-abe3-0aae3ba67d26" providerId="ADAL" clId="{D829308C-8CC7-6044-AC5B-7ABA1B42A88D}" dt="2023-09-21T15:20:46.477" v="10872" actId="14100"/>
          <ac:picMkLst>
            <pc:docMk/>
            <pc:sldMk cId="433132352" sldId="280"/>
            <ac:picMk id="7" creationId="{D2C5A206-2C02-1811-36D3-8633793B038E}"/>
          </ac:picMkLst>
        </pc:picChg>
        <pc:picChg chg="del topLvl">
          <ac:chgData name="Harry Field" userId="d8b13773-a458-41b6-abe3-0aae3ba67d26" providerId="ADAL" clId="{D829308C-8CC7-6044-AC5B-7ABA1B42A88D}" dt="2023-09-21T15:20:22.783" v="10866" actId="478"/>
          <ac:picMkLst>
            <pc:docMk/>
            <pc:sldMk cId="433132352" sldId="280"/>
            <ac:picMk id="8" creationId="{A744191A-5716-16E7-4546-8E3586C7EEDB}"/>
          </ac:picMkLst>
        </pc:picChg>
      </pc:sldChg>
      <pc:sldChg chg="modSp mod modNotesTx">
        <pc:chgData name="Harry Field" userId="d8b13773-a458-41b6-abe3-0aae3ba67d26" providerId="ADAL" clId="{D829308C-8CC7-6044-AC5B-7ABA1B42A88D}" dt="2023-09-21T17:31:29.668" v="14277" actId="20577"/>
        <pc:sldMkLst>
          <pc:docMk/>
          <pc:sldMk cId="1821239525" sldId="281"/>
        </pc:sldMkLst>
        <pc:spChg chg="mod">
          <ac:chgData name="Harry Field" userId="d8b13773-a458-41b6-abe3-0aae3ba67d26" providerId="ADAL" clId="{D829308C-8CC7-6044-AC5B-7ABA1B42A88D}" dt="2023-09-21T17:30:49.131" v="14274" actId="20577"/>
          <ac:spMkLst>
            <pc:docMk/>
            <pc:sldMk cId="1821239525" sldId="281"/>
            <ac:spMk id="2" creationId="{D434D3B1-847A-72A0-D31C-DCC63AE73CDB}"/>
          </ac:spMkLst>
        </pc:spChg>
        <pc:spChg chg="mod">
          <ac:chgData name="Harry Field" userId="d8b13773-a458-41b6-abe3-0aae3ba67d26" providerId="ADAL" clId="{D829308C-8CC7-6044-AC5B-7ABA1B42A88D}" dt="2023-09-21T15:52:03.241" v="12208" actId="20577"/>
          <ac:spMkLst>
            <pc:docMk/>
            <pc:sldMk cId="1821239525" sldId="281"/>
            <ac:spMk id="3" creationId="{3C4C4710-772F-B527-F376-B61DE9ECCB2A}"/>
          </ac:spMkLst>
        </pc:spChg>
      </pc:sldChg>
      <pc:sldChg chg="modSp del mod modNotesTx">
        <pc:chgData name="Harry Field" userId="d8b13773-a458-41b6-abe3-0aae3ba67d26" providerId="ADAL" clId="{D829308C-8CC7-6044-AC5B-7ABA1B42A88D}" dt="2023-09-21T17:30:41.941" v="14271" actId="2696"/>
        <pc:sldMkLst>
          <pc:docMk/>
          <pc:sldMk cId="2857150882" sldId="282"/>
        </pc:sldMkLst>
        <pc:spChg chg="mod">
          <ac:chgData name="Harry Field" userId="d8b13773-a458-41b6-abe3-0aae3ba67d26" providerId="ADAL" clId="{D829308C-8CC7-6044-AC5B-7ABA1B42A88D}" dt="2023-09-21T17:27:40.243" v="14170" actId="20577"/>
          <ac:spMkLst>
            <pc:docMk/>
            <pc:sldMk cId="2857150882" sldId="282"/>
            <ac:spMk id="3" creationId="{692AF813-60CD-491B-9E37-7B8230E157B2}"/>
          </ac:spMkLst>
        </pc:spChg>
      </pc:sldChg>
      <pc:sldChg chg="modNotesTx">
        <pc:chgData name="Harry Field" userId="d8b13773-a458-41b6-abe3-0aae3ba67d26" providerId="ADAL" clId="{D829308C-8CC7-6044-AC5B-7ABA1B42A88D}" dt="2023-09-22T07:46:03.959" v="14290" actId="20577"/>
        <pc:sldMkLst>
          <pc:docMk/>
          <pc:sldMk cId="1897605062" sldId="283"/>
        </pc:sldMkLst>
      </pc:sldChg>
      <pc:sldChg chg="modNotesTx">
        <pc:chgData name="Harry Field" userId="d8b13773-a458-41b6-abe3-0aae3ba67d26" providerId="ADAL" clId="{D829308C-8CC7-6044-AC5B-7ABA1B42A88D}" dt="2023-09-21T17:32:33.553" v="14287" actId="20577"/>
        <pc:sldMkLst>
          <pc:docMk/>
          <pc:sldMk cId="3297858487" sldId="284"/>
        </pc:sldMkLst>
      </pc:sldChg>
      <pc:sldChg chg="del">
        <pc:chgData name="Harry Field" userId="d8b13773-a458-41b6-abe3-0aae3ba67d26" providerId="ADAL" clId="{D829308C-8CC7-6044-AC5B-7ABA1B42A88D}" dt="2023-09-21T09:49:41.799" v="359" actId="2696"/>
        <pc:sldMkLst>
          <pc:docMk/>
          <pc:sldMk cId="28496933" sldId="285"/>
        </pc:sldMkLst>
      </pc:sldChg>
      <pc:sldChg chg="addSp delSp modSp add mod modNotesTx">
        <pc:chgData name="Harry Field" userId="d8b13773-a458-41b6-abe3-0aae3ba67d26" providerId="ADAL" clId="{D829308C-8CC7-6044-AC5B-7ABA1B42A88D}" dt="2023-09-21T15:42:27.761" v="11950" actId="20577"/>
        <pc:sldMkLst>
          <pc:docMk/>
          <pc:sldMk cId="1343214794" sldId="286"/>
        </pc:sldMkLst>
        <pc:spChg chg="mod">
          <ac:chgData name="Harry Field" userId="d8b13773-a458-41b6-abe3-0aae3ba67d26" providerId="ADAL" clId="{D829308C-8CC7-6044-AC5B-7ABA1B42A88D}" dt="2023-09-21T09:45:10.698" v="212" actId="20577"/>
          <ac:spMkLst>
            <pc:docMk/>
            <pc:sldMk cId="1343214794" sldId="286"/>
            <ac:spMk id="2" creationId="{03F314E4-D8E4-60FC-CAD9-760B0D3DE1C4}"/>
          </ac:spMkLst>
        </pc:spChg>
        <pc:grpChg chg="del">
          <ac:chgData name="Harry Field" userId="d8b13773-a458-41b6-abe3-0aae3ba67d26" providerId="ADAL" clId="{D829308C-8CC7-6044-AC5B-7ABA1B42A88D}" dt="2023-09-21T09:45:16.972" v="213" actId="165"/>
          <ac:grpSpMkLst>
            <pc:docMk/>
            <pc:sldMk cId="1343214794" sldId="286"/>
            <ac:grpSpMk id="9" creationId="{AF02A278-7627-3474-64B5-AF0AD7ECF7A5}"/>
          </ac:grpSpMkLst>
        </pc:grpChg>
        <pc:picChg chg="add mod">
          <ac:chgData name="Harry Field" userId="d8b13773-a458-41b6-abe3-0aae3ba67d26" providerId="ADAL" clId="{D829308C-8CC7-6044-AC5B-7ABA1B42A88D}" dt="2023-09-21T09:46:04.256" v="222" actId="14100"/>
          <ac:picMkLst>
            <pc:docMk/>
            <pc:sldMk cId="1343214794" sldId="286"/>
            <ac:picMk id="4" creationId="{58FB1659-77F0-3726-EFD5-6484999F197E}"/>
          </ac:picMkLst>
        </pc:picChg>
        <pc:picChg chg="del topLvl">
          <ac:chgData name="Harry Field" userId="d8b13773-a458-41b6-abe3-0aae3ba67d26" providerId="ADAL" clId="{D829308C-8CC7-6044-AC5B-7ABA1B42A88D}" dt="2023-09-21T09:45:57.288" v="220" actId="478"/>
          <ac:picMkLst>
            <pc:docMk/>
            <pc:sldMk cId="1343214794" sldId="286"/>
            <ac:picMk id="5" creationId="{EBE9C020-8528-0B54-A631-4ED8A1E00072}"/>
          </ac:picMkLst>
        </pc:picChg>
        <pc:picChg chg="add mod">
          <ac:chgData name="Harry Field" userId="d8b13773-a458-41b6-abe3-0aae3ba67d26" providerId="ADAL" clId="{D829308C-8CC7-6044-AC5B-7ABA1B42A88D}" dt="2023-09-21T09:45:55.489" v="219" actId="14100"/>
          <ac:picMkLst>
            <pc:docMk/>
            <pc:sldMk cId="1343214794" sldId="286"/>
            <ac:picMk id="7" creationId="{5CAD5005-92DF-CD8D-D7E2-D12328BFEE2B}"/>
          </ac:picMkLst>
        </pc:picChg>
        <pc:picChg chg="del topLvl">
          <ac:chgData name="Harry Field" userId="d8b13773-a458-41b6-abe3-0aae3ba67d26" providerId="ADAL" clId="{D829308C-8CC7-6044-AC5B-7ABA1B42A88D}" dt="2023-09-21T09:45:42.682" v="215" actId="478"/>
          <ac:picMkLst>
            <pc:docMk/>
            <pc:sldMk cId="1343214794" sldId="286"/>
            <ac:picMk id="8" creationId="{A744191A-5716-16E7-4546-8E3586C7EEDB}"/>
          </ac:picMkLst>
        </pc:picChg>
      </pc:sldChg>
      <pc:sldChg chg="new">
        <pc:chgData name="Harry Field" userId="d8b13773-a458-41b6-abe3-0aae3ba67d26" providerId="ADAL" clId="{D829308C-8CC7-6044-AC5B-7ABA1B42A88D}" dt="2023-09-21T17:24:35.651" v="14161" actId="680"/>
        <pc:sldMkLst>
          <pc:docMk/>
          <pc:sldMk cId="702410621" sldId="287"/>
        </pc:sldMkLst>
      </pc:sldChg>
    </pc:docChg>
  </pc:docChgLst>
  <pc:docChgLst>
    <pc:chgData name="Harry Field" userId="S::rz20505@bristol.ac.uk::d8b13773-a458-41b6-abe3-0aae3ba67d26" providerId="AD" clId="Web-{FFF15BB3-41A1-C895-428D-145D9CF5FB2F}"/>
    <pc:docChg chg="delSld">
      <pc:chgData name="Harry Field" userId="S::rz20505@bristol.ac.uk::d8b13773-a458-41b6-abe3-0aae3ba67d26" providerId="AD" clId="Web-{FFF15BB3-41A1-C895-428D-145D9CF5FB2F}" dt="2024-01-25T13:14:25.019" v="5"/>
      <pc:docMkLst>
        <pc:docMk/>
      </pc:docMkLst>
      <pc:sldChg chg="del">
        <pc:chgData name="Harry Field" userId="S::rz20505@bristol.ac.uk::d8b13773-a458-41b6-abe3-0aae3ba67d26" providerId="AD" clId="Web-{FFF15BB3-41A1-C895-428D-145D9CF5FB2F}" dt="2024-01-25T13:14:25.019" v="2"/>
        <pc:sldMkLst>
          <pc:docMk/>
          <pc:sldMk cId="3832203331" sldId="257"/>
        </pc:sldMkLst>
      </pc:sldChg>
      <pc:sldChg chg="del">
        <pc:chgData name="Harry Field" userId="S::rz20505@bristol.ac.uk::d8b13773-a458-41b6-abe3-0aae3ba67d26" providerId="AD" clId="Web-{FFF15BB3-41A1-C895-428D-145D9CF5FB2F}" dt="2024-01-25T13:14:25.019" v="3"/>
        <pc:sldMkLst>
          <pc:docMk/>
          <pc:sldMk cId="2182925848" sldId="259"/>
        </pc:sldMkLst>
      </pc:sldChg>
      <pc:sldChg chg="del">
        <pc:chgData name="Harry Field" userId="S::rz20505@bristol.ac.uk::d8b13773-a458-41b6-abe3-0aae3ba67d26" providerId="AD" clId="Web-{FFF15BB3-41A1-C895-428D-145D9CF5FB2F}" dt="2024-01-25T13:14:25.003" v="0"/>
        <pc:sldMkLst>
          <pc:docMk/>
          <pc:sldMk cId="3797611654" sldId="264"/>
        </pc:sldMkLst>
      </pc:sldChg>
      <pc:sldChg chg="del">
        <pc:chgData name="Harry Field" userId="S::rz20505@bristol.ac.uk::d8b13773-a458-41b6-abe3-0aae3ba67d26" providerId="AD" clId="Web-{FFF15BB3-41A1-C895-428D-145D9CF5FB2F}" dt="2024-01-25T13:14:25.019" v="1"/>
        <pc:sldMkLst>
          <pc:docMk/>
          <pc:sldMk cId="3300612326" sldId="270"/>
        </pc:sldMkLst>
      </pc:sldChg>
      <pc:sldChg chg="del">
        <pc:chgData name="Harry Field" userId="S::rz20505@bristol.ac.uk::d8b13773-a458-41b6-abe3-0aae3ba67d26" providerId="AD" clId="Web-{FFF15BB3-41A1-C895-428D-145D9CF5FB2F}" dt="2024-01-25T13:14:25.019" v="4"/>
        <pc:sldMkLst>
          <pc:docMk/>
          <pc:sldMk cId="3049877393" sldId="274"/>
        </pc:sldMkLst>
      </pc:sldChg>
      <pc:sldChg chg="del">
        <pc:chgData name="Harry Field" userId="S::rz20505@bristol.ac.uk::d8b13773-a458-41b6-abe3-0aae3ba67d26" providerId="AD" clId="Web-{FFF15BB3-41A1-C895-428D-145D9CF5FB2F}" dt="2024-01-25T13:14:25.019" v="5"/>
        <pc:sldMkLst>
          <pc:docMk/>
          <pc:sldMk cId="702410621"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9503E-2E3A-E046-A400-79964665E919}"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31638-87C2-D244-A599-6B6A536A1149}" type="slidenum">
              <a:rPr lang="en-US" smtClean="0"/>
              <a:t>‹#›</a:t>
            </a:fld>
            <a:endParaRPr lang="en-US"/>
          </a:p>
        </p:txBody>
      </p:sp>
    </p:spTree>
    <p:extLst>
      <p:ext uri="{BB962C8B-B14F-4D97-AF65-F5344CB8AC3E}">
        <p14:creationId xmlns:p14="http://schemas.microsoft.com/office/powerpoint/2010/main" val="30739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831638-87C2-D244-A599-6B6A536A1149}" type="slidenum">
              <a:rPr lang="en-US" smtClean="0"/>
              <a:t>1</a:t>
            </a:fld>
            <a:endParaRPr lang="en-US"/>
          </a:p>
        </p:txBody>
      </p:sp>
    </p:spTree>
    <p:extLst>
      <p:ext uri="{BB962C8B-B14F-4D97-AF65-F5344CB8AC3E}">
        <p14:creationId xmlns:p14="http://schemas.microsoft.com/office/powerpoint/2010/main" val="93882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 was able to separate the data used in the EHIL paper by the teleoperated demonstrations</a:t>
            </a:r>
          </a:p>
          <a:p>
            <a:r>
              <a:rPr lang="en-GB" dirty="0"/>
              <a:t>- you can imagine that the data was originally something like this</a:t>
            </a:r>
          </a:p>
          <a:p>
            <a:r>
              <a:rPr lang="en-GB" dirty="0"/>
              <a:t>- and then to convert it to federated data…</a:t>
            </a:r>
          </a:p>
        </p:txBody>
      </p:sp>
      <p:sp>
        <p:nvSpPr>
          <p:cNvPr id="4" name="Slide Number Placeholder 3"/>
          <p:cNvSpPr>
            <a:spLocks noGrp="1"/>
          </p:cNvSpPr>
          <p:nvPr>
            <p:ph type="sldNum" sz="quarter" idx="5"/>
          </p:nvPr>
        </p:nvSpPr>
        <p:spPr/>
        <p:txBody>
          <a:bodyPr/>
          <a:lstStyle/>
          <a:p>
            <a:fld id="{A4831638-87C2-D244-A599-6B6A536A1149}" type="slidenum">
              <a:rPr lang="en-US" smtClean="0"/>
              <a:t>10</a:t>
            </a:fld>
            <a:endParaRPr lang="en-US"/>
          </a:p>
        </p:txBody>
      </p:sp>
    </p:spTree>
    <p:extLst>
      <p:ext uri="{BB962C8B-B14F-4D97-AF65-F5344CB8AC3E}">
        <p14:creationId xmlns:p14="http://schemas.microsoft.com/office/powerpoint/2010/main" val="236098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it was separated like this</a:t>
            </a:r>
          </a:p>
          <a:p>
            <a:r>
              <a:rPr lang="en-GB" dirty="0"/>
              <a:t>- so now we have a separate dataset per client</a:t>
            </a:r>
          </a:p>
        </p:txBody>
      </p:sp>
      <p:sp>
        <p:nvSpPr>
          <p:cNvPr id="4" name="Slide Number Placeholder 3"/>
          <p:cNvSpPr>
            <a:spLocks noGrp="1"/>
          </p:cNvSpPr>
          <p:nvPr>
            <p:ph type="sldNum" sz="quarter" idx="5"/>
          </p:nvPr>
        </p:nvSpPr>
        <p:spPr/>
        <p:txBody>
          <a:bodyPr/>
          <a:lstStyle/>
          <a:p>
            <a:fld id="{A4831638-87C2-D244-A599-6B6A536A1149}" type="slidenum">
              <a:rPr lang="en-US" smtClean="0"/>
              <a:t>11</a:t>
            </a:fld>
            <a:endParaRPr lang="en-US"/>
          </a:p>
        </p:txBody>
      </p:sp>
    </p:spTree>
    <p:extLst>
      <p:ext uri="{BB962C8B-B14F-4D97-AF65-F5344CB8AC3E}">
        <p14:creationId xmlns:p14="http://schemas.microsoft.com/office/powerpoint/2010/main" val="292376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Which would fit into the FL framework like this</a:t>
            </a:r>
          </a:p>
          <a:p>
            <a:r>
              <a:rPr lang="en-GB" dirty="0"/>
              <a:t>- Keeping all data separate</a:t>
            </a:r>
          </a:p>
        </p:txBody>
      </p:sp>
      <p:sp>
        <p:nvSpPr>
          <p:cNvPr id="4" name="Slide Number Placeholder 3"/>
          <p:cNvSpPr>
            <a:spLocks noGrp="1"/>
          </p:cNvSpPr>
          <p:nvPr>
            <p:ph type="sldNum" sz="quarter" idx="5"/>
          </p:nvPr>
        </p:nvSpPr>
        <p:spPr/>
        <p:txBody>
          <a:bodyPr/>
          <a:lstStyle/>
          <a:p>
            <a:fld id="{A4831638-87C2-D244-A599-6B6A536A1149}" type="slidenum">
              <a:rPr lang="en-US" smtClean="0"/>
              <a:t>12</a:t>
            </a:fld>
            <a:endParaRPr lang="en-US"/>
          </a:p>
        </p:txBody>
      </p:sp>
    </p:spTree>
    <p:extLst>
      <p:ext uri="{BB962C8B-B14F-4D97-AF65-F5344CB8AC3E}">
        <p14:creationId xmlns:p14="http://schemas.microsoft.com/office/powerpoint/2010/main" val="533502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Here we compare the accuracy of EHIL with FEHIL for H1 and H2</a:t>
            </a:r>
          </a:p>
          <a:p>
            <a:r>
              <a:rPr lang="en-GB" dirty="0"/>
              <a:t>- The red line represents the test accuracy in the federated case</a:t>
            </a:r>
          </a:p>
          <a:p>
            <a:r>
              <a:rPr lang="en-GB" dirty="0"/>
              <a:t>- we can see that similar results are obtained, but they are not quite equal and FEHIL takes longer to converge</a:t>
            </a:r>
          </a:p>
          <a:p>
            <a:endParaRPr lang="en-GB" dirty="0"/>
          </a:p>
          <a:p>
            <a:r>
              <a:rPr lang="en-GB" dirty="0"/>
              <a:t>EHIL H1 was 0.996, FEHIL was 0.975</a:t>
            </a:r>
          </a:p>
          <a:p>
            <a:r>
              <a:rPr lang="en-GB" dirty="0"/>
              <a:t>EHIL H2 was 0.945, FEHIL was 0.925</a:t>
            </a:r>
          </a:p>
        </p:txBody>
      </p:sp>
      <p:sp>
        <p:nvSpPr>
          <p:cNvPr id="4" name="Slide Number Placeholder 3"/>
          <p:cNvSpPr>
            <a:spLocks noGrp="1"/>
          </p:cNvSpPr>
          <p:nvPr>
            <p:ph type="sldNum" sz="quarter" idx="5"/>
          </p:nvPr>
        </p:nvSpPr>
        <p:spPr/>
        <p:txBody>
          <a:bodyPr/>
          <a:lstStyle/>
          <a:p>
            <a:fld id="{A4831638-87C2-D244-A599-6B6A536A1149}" type="slidenum">
              <a:rPr lang="en-US" smtClean="0"/>
              <a:t>13</a:t>
            </a:fld>
            <a:endParaRPr lang="en-US"/>
          </a:p>
        </p:txBody>
      </p:sp>
    </p:spTree>
    <p:extLst>
      <p:ext uri="{BB962C8B-B14F-4D97-AF65-F5344CB8AC3E}">
        <p14:creationId xmlns:p14="http://schemas.microsoft.com/office/powerpoint/2010/main" val="208285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Looking at just the federated case across all the clients, we can see minimal signs of forgetting throughout training until the model starts to converge</a:t>
            </a:r>
          </a:p>
          <a:p>
            <a:r>
              <a:rPr lang="en-GB" dirty="0"/>
              <a:t>- this is only trained with one epoch per client per training round, so the models don’t have a great deal of opportunity to diverge. </a:t>
            </a:r>
          </a:p>
          <a:p>
            <a:r>
              <a:rPr lang="en-GB" dirty="0"/>
              <a:t>- We would expect this noise to increase as we increase the number of epochs per round</a:t>
            </a:r>
          </a:p>
          <a:p>
            <a:r>
              <a:rPr lang="en-GB" dirty="0"/>
              <a:t>- And this represents something to consider when it comes to the implementation of FL, as a reduction in local performance through training would discourage client participation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While it seems that the loss is converging satisfactorily here, comparing the global loss to the EHIL approach…</a:t>
            </a:r>
          </a:p>
          <a:p>
            <a:endParaRPr lang="en-GB" dirty="0"/>
          </a:p>
        </p:txBody>
      </p:sp>
      <p:sp>
        <p:nvSpPr>
          <p:cNvPr id="4" name="Slide Number Placeholder 3"/>
          <p:cNvSpPr>
            <a:spLocks noGrp="1"/>
          </p:cNvSpPr>
          <p:nvPr>
            <p:ph type="sldNum" sz="quarter" idx="5"/>
          </p:nvPr>
        </p:nvSpPr>
        <p:spPr/>
        <p:txBody>
          <a:bodyPr/>
          <a:lstStyle/>
          <a:p>
            <a:fld id="{A4831638-87C2-D244-A599-6B6A536A1149}" type="slidenum">
              <a:rPr lang="en-US" smtClean="0"/>
              <a:t>14</a:t>
            </a:fld>
            <a:endParaRPr lang="en-US"/>
          </a:p>
        </p:txBody>
      </p:sp>
    </p:spTree>
    <p:extLst>
      <p:ext uri="{BB962C8B-B14F-4D97-AF65-F5344CB8AC3E}">
        <p14:creationId xmlns:p14="http://schemas.microsoft.com/office/powerpoint/2010/main" val="1998653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Reveals that the loss is actually far worse than the non federated case</a:t>
            </a:r>
          </a:p>
          <a:p>
            <a:r>
              <a:rPr lang="en-GB" dirty="0"/>
              <a:t>- This is likely due to the nature of categorical cross entropy, where even though the accuracy (obtained through the chosen class) is comparable, the distribution of probability amongst the classes is very noisy</a:t>
            </a:r>
          </a:p>
          <a:p>
            <a:r>
              <a:rPr lang="en-GB" dirty="0"/>
              <a:t>- This noise might be caused by the diversity of local datasets forming a rugged optimisation landscape</a:t>
            </a:r>
          </a:p>
          <a:p>
            <a:endParaRPr lang="en-GB" dirty="0"/>
          </a:p>
          <a:p>
            <a:endParaRPr lang="en-GB" dirty="0"/>
          </a:p>
          <a:p>
            <a:r>
              <a:rPr lang="en-GB" dirty="0"/>
              <a:t>- This affects the accuracy of H2 more than H1, possibly due to more classes</a:t>
            </a:r>
          </a:p>
          <a:p>
            <a:endParaRPr lang="en-GB" dirty="0"/>
          </a:p>
        </p:txBody>
      </p:sp>
      <p:sp>
        <p:nvSpPr>
          <p:cNvPr id="4" name="Slide Number Placeholder 3"/>
          <p:cNvSpPr>
            <a:spLocks noGrp="1"/>
          </p:cNvSpPr>
          <p:nvPr>
            <p:ph type="sldNum" sz="quarter" idx="5"/>
          </p:nvPr>
        </p:nvSpPr>
        <p:spPr/>
        <p:txBody>
          <a:bodyPr/>
          <a:lstStyle/>
          <a:p>
            <a:fld id="{A4831638-87C2-D244-A599-6B6A536A1149}" type="slidenum">
              <a:rPr lang="en-US" smtClean="0"/>
              <a:t>15</a:t>
            </a:fld>
            <a:endParaRPr lang="en-US"/>
          </a:p>
        </p:txBody>
      </p:sp>
    </p:spTree>
    <p:extLst>
      <p:ext uri="{BB962C8B-B14F-4D97-AF65-F5344CB8AC3E}">
        <p14:creationId xmlns:p14="http://schemas.microsoft.com/office/powerpoint/2010/main" val="180534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Looking at H3 now (the regression case), we see much the same behaviour as before, without the increased noise as the model converges</a:t>
            </a:r>
          </a:p>
          <a:p>
            <a:r>
              <a:rPr lang="en-GB" dirty="0"/>
              <a:t>- But unlike the EHIL experiments, the regression case took the longest to converge</a:t>
            </a:r>
          </a:p>
          <a:p>
            <a:endParaRPr lang="en-GB" dirty="0"/>
          </a:p>
          <a:p>
            <a:r>
              <a:rPr lang="en-GB" dirty="0"/>
              <a:t>Finished at 0.021 compared to EHIL at 0.016</a:t>
            </a:r>
          </a:p>
        </p:txBody>
      </p:sp>
      <p:sp>
        <p:nvSpPr>
          <p:cNvPr id="4" name="Slide Number Placeholder 3"/>
          <p:cNvSpPr>
            <a:spLocks noGrp="1"/>
          </p:cNvSpPr>
          <p:nvPr>
            <p:ph type="sldNum" sz="quarter" idx="5"/>
          </p:nvPr>
        </p:nvSpPr>
        <p:spPr/>
        <p:txBody>
          <a:bodyPr/>
          <a:lstStyle/>
          <a:p>
            <a:fld id="{A4831638-87C2-D244-A599-6B6A536A1149}" type="slidenum">
              <a:rPr lang="en-US" smtClean="0"/>
              <a:t>16</a:t>
            </a:fld>
            <a:endParaRPr lang="en-US"/>
          </a:p>
        </p:txBody>
      </p:sp>
    </p:spTree>
    <p:extLst>
      <p:ext uri="{BB962C8B-B14F-4D97-AF65-F5344CB8AC3E}">
        <p14:creationId xmlns:p14="http://schemas.microsoft.com/office/powerpoint/2010/main" val="193852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Since submitting my report, I have been able to run some more experiments where the number of epochs per client per training round has been varied</a:t>
            </a:r>
          </a:p>
          <a:p>
            <a:r>
              <a:rPr lang="en-GB" dirty="0"/>
              <a:t>- This means that in each round of communication, each client performed more epochs of training than the single epoch we have seen so far</a:t>
            </a:r>
          </a:p>
          <a:p>
            <a:r>
              <a:rPr lang="en-GB" dirty="0"/>
              <a:t>- Due to the computational overhead of running these experiments, I haven’t been able to fully explore the effects of continually increasing epochs through the various hierarchies</a:t>
            </a:r>
          </a:p>
          <a:p>
            <a:r>
              <a:rPr lang="en-GB" dirty="0"/>
              <a:t>- However, we can see here that the effect appears to show faster convergence, with a reduction in performance</a:t>
            </a:r>
          </a:p>
          <a:p>
            <a:endParaRPr lang="en-GB" dirty="0"/>
          </a:p>
          <a:p>
            <a:r>
              <a:rPr lang="en-GB" dirty="0"/>
              <a:t>Requires much higher compute resources</a:t>
            </a:r>
          </a:p>
          <a:p>
            <a:r>
              <a:rPr lang="en-GB" dirty="0"/>
              <a:t>1: 0.974</a:t>
            </a:r>
          </a:p>
          <a:p>
            <a:r>
              <a:rPr lang="en-GB" dirty="0"/>
              <a:t>2: 0.973</a:t>
            </a:r>
          </a:p>
          <a:p>
            <a:r>
              <a:rPr lang="en-GB" dirty="0"/>
              <a:t>5: 0.966</a:t>
            </a:r>
          </a:p>
          <a:p>
            <a:endParaRPr lang="en-GB" dirty="0"/>
          </a:p>
        </p:txBody>
      </p:sp>
      <p:sp>
        <p:nvSpPr>
          <p:cNvPr id="4" name="Slide Number Placeholder 3"/>
          <p:cNvSpPr>
            <a:spLocks noGrp="1"/>
          </p:cNvSpPr>
          <p:nvPr>
            <p:ph type="sldNum" sz="quarter" idx="5"/>
          </p:nvPr>
        </p:nvSpPr>
        <p:spPr/>
        <p:txBody>
          <a:bodyPr/>
          <a:lstStyle/>
          <a:p>
            <a:fld id="{A4831638-87C2-D244-A599-6B6A536A1149}" type="slidenum">
              <a:rPr lang="en-US" smtClean="0"/>
              <a:t>17</a:t>
            </a:fld>
            <a:endParaRPr lang="en-US"/>
          </a:p>
        </p:txBody>
      </p:sp>
    </p:spTree>
    <p:extLst>
      <p:ext uri="{BB962C8B-B14F-4D97-AF65-F5344CB8AC3E}">
        <p14:creationId xmlns:p14="http://schemas.microsoft.com/office/powerpoint/2010/main" val="801970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From these experiments, we can conclude that FEHIL can achieve comparable results to the non-federated setting</a:t>
            </a:r>
          </a:p>
          <a:p>
            <a:r>
              <a:rPr lang="en-GB" dirty="0"/>
              <a:t>- FL presents a suitable solution for homecare robotics in that the compromise on performance is minimal, but it does take much longer to converge</a:t>
            </a:r>
          </a:p>
          <a:p>
            <a:r>
              <a:rPr lang="en-GB" dirty="0"/>
              <a:t>- Where our experiments are limited, we can see areas for future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More data, from a more varied distribution, would further inform the effects of FL on the model’s ability to converge and the emergence of forgetting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Lifelong learning techniques could be explored to prevent forgetting through the training process, encouraging continued client participation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hyperparameter tuning would reveal the framework’s true potential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Alternative learning techniques that do not require the manual labelling of data might make user data more valuable to the training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And finally, while these results are encouraging, they would require measurement in simulation and online to confirm the validity of the global model.</a:t>
            </a:r>
          </a:p>
        </p:txBody>
      </p:sp>
      <p:sp>
        <p:nvSpPr>
          <p:cNvPr id="4" name="Slide Number Placeholder 3"/>
          <p:cNvSpPr>
            <a:spLocks noGrp="1"/>
          </p:cNvSpPr>
          <p:nvPr>
            <p:ph type="sldNum" sz="quarter" idx="5"/>
          </p:nvPr>
        </p:nvSpPr>
        <p:spPr/>
        <p:txBody>
          <a:bodyPr/>
          <a:lstStyle/>
          <a:p>
            <a:fld id="{A4831638-87C2-D244-A599-6B6A536A1149}" type="slidenum">
              <a:rPr lang="en-US" smtClean="0"/>
              <a:t>18</a:t>
            </a:fld>
            <a:endParaRPr lang="en-US"/>
          </a:p>
        </p:txBody>
      </p:sp>
    </p:spTree>
    <p:extLst>
      <p:ext uri="{BB962C8B-B14F-4D97-AF65-F5344CB8AC3E}">
        <p14:creationId xmlns:p14="http://schemas.microsoft.com/office/powerpoint/2010/main" val="341987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 Motivating this project is the ongoing care staffing crisis and the barriers to adopting robotics technology in care scenarios</a:t>
            </a:r>
          </a:p>
          <a:p>
            <a:r>
              <a:rPr lang="en-GB" sz="1200" dirty="0"/>
              <a:t>- If suitable assistance robotics solutions can be presented in the home, patients may be able to maintain independence where they might otherwise require formal care</a:t>
            </a:r>
          </a:p>
          <a:p>
            <a:r>
              <a:rPr lang="en-GB" sz="1200" dirty="0"/>
              <a:t>- One thing that can improve the behaviour of AI homecare Robotics systems is access to user data, as this more closely approximates the true distribution of data the system will encounter compared to controlled lab settings</a:t>
            </a:r>
          </a:p>
          <a:p>
            <a:r>
              <a:rPr lang="en-GB" sz="1200" dirty="0"/>
              <a:t>- In the context of patient care, however, this data is sensitive. With current legislation unclear on the rules surrounding this data, it seems pertinent to prioritise patient data privacy</a:t>
            </a:r>
          </a:p>
          <a:p>
            <a:r>
              <a:rPr lang="en-GB" sz="1200" dirty="0"/>
              <a:t>- Continued R&amp;D in this area could empower patients in managing their own data assets.</a:t>
            </a:r>
          </a:p>
          <a:p>
            <a:endParaRPr lang="en-GB" sz="1200" dirty="0"/>
          </a:p>
          <a:p>
            <a:endParaRPr lang="en-GB" sz="1200" dirty="0"/>
          </a:p>
          <a:p>
            <a:r>
              <a:rPr lang="en-GB" dirty="0"/>
              <a:t>Data privacy – EU law is unclear </a:t>
            </a:r>
          </a:p>
          <a:p>
            <a:endParaRPr lang="en-GB" dirty="0"/>
          </a:p>
          <a:p>
            <a:r>
              <a:rPr lang="en-GB" sz="1200" dirty="0"/>
              <a:t>https://</a:t>
            </a:r>
            <a:r>
              <a:rPr lang="en-GB" sz="1200" dirty="0" err="1"/>
              <a:t>www.health.org.uk</a:t>
            </a:r>
            <a:r>
              <a:rPr lang="en-GB" sz="1200" dirty="0"/>
              <a:t>/news-and-comment/charts-and-infographics/how-much-does-the-</a:t>
            </a:r>
            <a:r>
              <a:rPr lang="en-GB" sz="1200" dirty="0" err="1"/>
              <a:t>nhs</a:t>
            </a:r>
            <a:r>
              <a:rPr lang="en-GB" sz="1200" dirty="0"/>
              <a:t>-and-social-care-workforce-need-to-grow</a:t>
            </a:r>
          </a:p>
          <a:p>
            <a:endParaRPr lang="en-GB" dirty="0"/>
          </a:p>
        </p:txBody>
      </p:sp>
      <p:sp>
        <p:nvSpPr>
          <p:cNvPr id="4" name="Slide Number Placeholder 3"/>
          <p:cNvSpPr>
            <a:spLocks noGrp="1"/>
          </p:cNvSpPr>
          <p:nvPr>
            <p:ph type="sldNum" sz="quarter" idx="5"/>
          </p:nvPr>
        </p:nvSpPr>
        <p:spPr/>
        <p:txBody>
          <a:bodyPr/>
          <a:lstStyle/>
          <a:p>
            <a:fld id="{A4831638-87C2-D244-A599-6B6A536A1149}" type="slidenum">
              <a:rPr lang="en-US" smtClean="0"/>
              <a:t>2</a:t>
            </a:fld>
            <a:endParaRPr lang="en-US"/>
          </a:p>
        </p:txBody>
      </p:sp>
    </p:spTree>
    <p:extLst>
      <p:ext uri="{BB962C8B-B14F-4D97-AF65-F5344CB8AC3E}">
        <p14:creationId xmlns:p14="http://schemas.microsoft.com/office/powerpoint/2010/main" val="65195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To Propose a hybrid algorithm combining federated learning with imitation learning for robotic manipulation</a:t>
            </a:r>
          </a:p>
          <a:p>
            <a:r>
              <a:rPr lang="en-GB" dirty="0"/>
              <a:t>- Federated Learning is well suited to this project’s motivations, as it could enable learning from patient data that is never shared with a central server. (this circumvents many of the concerns surrounding sensitive patient data)</a:t>
            </a:r>
          </a:p>
          <a:p>
            <a:r>
              <a:rPr lang="en-GB" dirty="0"/>
              <a:t>- To better understand the trade-offs between data privacy and performance in robotic systems, I sought to find a suitable imitation learning framework which FL could be applied to</a:t>
            </a:r>
          </a:p>
          <a:p>
            <a:r>
              <a:rPr lang="en-GB" dirty="0"/>
              <a:t>- Through this, benchmark results could be obtained for comparison and evaluation when FL is implemented on top</a:t>
            </a:r>
          </a:p>
        </p:txBody>
      </p:sp>
      <p:sp>
        <p:nvSpPr>
          <p:cNvPr id="4" name="Slide Number Placeholder 3"/>
          <p:cNvSpPr>
            <a:spLocks noGrp="1"/>
          </p:cNvSpPr>
          <p:nvPr>
            <p:ph type="sldNum" sz="quarter" idx="5"/>
          </p:nvPr>
        </p:nvSpPr>
        <p:spPr/>
        <p:txBody>
          <a:bodyPr/>
          <a:lstStyle/>
          <a:p>
            <a:fld id="{A4831638-87C2-D244-A599-6B6A536A1149}" type="slidenum">
              <a:rPr lang="en-US" smtClean="0"/>
              <a:t>3</a:t>
            </a:fld>
            <a:endParaRPr lang="en-US"/>
          </a:p>
        </p:txBody>
      </p:sp>
    </p:spTree>
    <p:extLst>
      <p:ext uri="{BB962C8B-B14F-4D97-AF65-F5344CB8AC3E}">
        <p14:creationId xmlns:p14="http://schemas.microsoft.com/office/powerpoint/2010/main" val="327062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EHIL was chosen as an example of XAI in robotic manipulation, from which the effects of FL could be explored</a:t>
            </a:r>
          </a:p>
          <a:p>
            <a:r>
              <a:rPr lang="en-GB" dirty="0"/>
              <a:t>- By applying FL to EHIL,  I propose the FEHIL algorithm, which combines the features of EHIL and FL into a cohesive algorithm</a:t>
            </a:r>
          </a:p>
          <a:p>
            <a:r>
              <a:rPr lang="en-GB" dirty="0"/>
              <a:t>- In doing this, the effects of applying FL can be directly compared against the non-federated case</a:t>
            </a:r>
          </a:p>
          <a:p>
            <a:r>
              <a:rPr lang="en-GB" dirty="0"/>
              <a:t>- From these results, conclusions can be drawn</a:t>
            </a:r>
          </a:p>
        </p:txBody>
      </p:sp>
      <p:sp>
        <p:nvSpPr>
          <p:cNvPr id="4" name="Slide Number Placeholder 3"/>
          <p:cNvSpPr>
            <a:spLocks noGrp="1"/>
          </p:cNvSpPr>
          <p:nvPr>
            <p:ph type="sldNum" sz="quarter" idx="5"/>
          </p:nvPr>
        </p:nvSpPr>
        <p:spPr/>
        <p:txBody>
          <a:bodyPr/>
          <a:lstStyle/>
          <a:p>
            <a:fld id="{A4831638-87C2-D244-A599-6B6A536A1149}" type="slidenum">
              <a:rPr lang="en-US" smtClean="0"/>
              <a:t>4</a:t>
            </a:fld>
            <a:endParaRPr lang="en-US"/>
          </a:p>
        </p:txBody>
      </p:sp>
    </p:spTree>
    <p:extLst>
      <p:ext uri="{BB962C8B-B14F-4D97-AF65-F5344CB8AC3E}">
        <p14:creationId xmlns:p14="http://schemas.microsoft.com/office/powerpoint/2010/main" val="266457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This is a representation of federated learning, which is comprised of a single central server and many clients</a:t>
            </a:r>
          </a:p>
          <a:p>
            <a:r>
              <a:rPr lang="en-US" dirty="0"/>
              <a:t>- Each of these separate clients can be thought of as one assistive robot, where each robot can do some model training locally on the data they get interacting with their patient, and upload the model weights to the central server where they are aggregated into the next rounds global model</a:t>
            </a:r>
          </a:p>
          <a:p>
            <a:r>
              <a:rPr lang="en-US" dirty="0"/>
              <a:t>- By doing it this way, communication costs are reduced, compute resources are distributed to the patients, and patient data is never shared with the central server.</a:t>
            </a:r>
            <a:endParaRPr lang="en-GB" dirty="0"/>
          </a:p>
          <a:p>
            <a:r>
              <a:rPr lang="en-GB" dirty="0"/>
              <a:t>- so that’s federated learning</a:t>
            </a:r>
          </a:p>
          <a:p>
            <a:r>
              <a:rPr lang="en-GB" dirty="0"/>
              <a:t>- now we’re going to talk about EHIL</a:t>
            </a:r>
          </a:p>
        </p:txBody>
      </p:sp>
      <p:sp>
        <p:nvSpPr>
          <p:cNvPr id="4" name="Slide Number Placeholder 3"/>
          <p:cNvSpPr>
            <a:spLocks noGrp="1"/>
          </p:cNvSpPr>
          <p:nvPr>
            <p:ph type="sldNum" sz="quarter" idx="5"/>
          </p:nvPr>
        </p:nvSpPr>
        <p:spPr/>
        <p:txBody>
          <a:bodyPr/>
          <a:lstStyle/>
          <a:p>
            <a:fld id="{A4831638-87C2-D244-A599-6B6A536A1149}" type="slidenum">
              <a:rPr lang="en-US" smtClean="0"/>
              <a:t>5</a:t>
            </a:fld>
            <a:endParaRPr lang="en-US"/>
          </a:p>
        </p:txBody>
      </p:sp>
    </p:spTree>
    <p:extLst>
      <p:ext uri="{BB962C8B-B14F-4D97-AF65-F5344CB8AC3E}">
        <p14:creationId xmlns:p14="http://schemas.microsoft.com/office/powerpoint/2010/main" val="393006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831638-87C2-D244-A599-6B6A536A1149}" type="slidenum">
              <a:rPr lang="en-US" smtClean="0"/>
              <a:t>6</a:t>
            </a:fld>
            <a:endParaRPr lang="en-US"/>
          </a:p>
        </p:txBody>
      </p:sp>
    </p:spTree>
    <p:extLst>
      <p:ext uri="{BB962C8B-B14F-4D97-AF65-F5344CB8AC3E}">
        <p14:creationId xmlns:p14="http://schemas.microsoft.com/office/powerpoint/2010/main" val="48717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 logical graph forms the explanation of the model in simple terms which convey the model’s progress through the task</a:t>
            </a:r>
          </a:p>
          <a:p>
            <a:r>
              <a:rPr lang="en-GB" dirty="0"/>
              <a:t>- The separate hierarchies refer to the hierarchies of the task representation, as well as individual models.</a:t>
            </a:r>
          </a:p>
          <a:p>
            <a:r>
              <a:rPr lang="en-GB" dirty="0"/>
              <a:t>- H1 and H2 are classifiers, which given a video frame will classify the task progress into a phase and state</a:t>
            </a:r>
          </a:p>
          <a:p>
            <a:r>
              <a:rPr lang="en-GB" dirty="0"/>
              <a:t>- We can see that in the robotic pouring example,  the phases are approaching, pouring, slowing down and leaving, but these can be altered to suit the task being performed</a:t>
            </a:r>
          </a:p>
          <a:p>
            <a:r>
              <a:rPr lang="en-GB" dirty="0"/>
              <a:t>- H3 is a regression model, forming the robot control, so H1 and H2 explain the action determined by H3</a:t>
            </a:r>
          </a:p>
        </p:txBody>
      </p:sp>
      <p:sp>
        <p:nvSpPr>
          <p:cNvPr id="4" name="Slide Number Placeholder 3"/>
          <p:cNvSpPr>
            <a:spLocks noGrp="1"/>
          </p:cNvSpPr>
          <p:nvPr>
            <p:ph type="sldNum" sz="quarter" idx="5"/>
          </p:nvPr>
        </p:nvSpPr>
        <p:spPr/>
        <p:txBody>
          <a:bodyPr/>
          <a:lstStyle/>
          <a:p>
            <a:fld id="{A4831638-87C2-D244-A599-6B6A536A1149}" type="slidenum">
              <a:rPr lang="en-US" smtClean="0"/>
              <a:t>7</a:t>
            </a:fld>
            <a:endParaRPr lang="en-US"/>
          </a:p>
        </p:txBody>
      </p:sp>
    </p:spTree>
    <p:extLst>
      <p:ext uri="{BB962C8B-B14F-4D97-AF65-F5344CB8AC3E}">
        <p14:creationId xmlns:p14="http://schemas.microsoft.com/office/powerpoint/2010/main" val="73237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Briefly looking at behavioural cloning, it essentially works like supervised learning</a:t>
            </a:r>
          </a:p>
          <a:p>
            <a:r>
              <a:rPr lang="en-GB" dirty="0"/>
              <a:t>- The Behaviour observations form the training data, and the cloning process uses this data to train a model</a:t>
            </a:r>
          </a:p>
          <a:p>
            <a:endParaRPr lang="en-GB" dirty="0"/>
          </a:p>
          <a:p>
            <a:r>
              <a:rPr lang="en-GB" dirty="0"/>
              <a:t>- Moving on from this, we know we have 3 hierarchies…</a:t>
            </a:r>
          </a:p>
        </p:txBody>
      </p:sp>
      <p:sp>
        <p:nvSpPr>
          <p:cNvPr id="4" name="Slide Number Placeholder 3"/>
          <p:cNvSpPr>
            <a:spLocks noGrp="1"/>
          </p:cNvSpPr>
          <p:nvPr>
            <p:ph type="sldNum" sz="quarter" idx="5"/>
          </p:nvPr>
        </p:nvSpPr>
        <p:spPr/>
        <p:txBody>
          <a:bodyPr/>
          <a:lstStyle/>
          <a:p>
            <a:fld id="{A4831638-87C2-D244-A599-6B6A536A1149}" type="slidenum">
              <a:rPr lang="en-US" smtClean="0"/>
              <a:t>8</a:t>
            </a:fld>
            <a:endParaRPr lang="en-US"/>
          </a:p>
        </p:txBody>
      </p:sp>
    </p:spTree>
    <p:extLst>
      <p:ext uri="{BB962C8B-B14F-4D97-AF65-F5344CB8AC3E}">
        <p14:creationId xmlns:p14="http://schemas.microsoft.com/office/powerpoint/2010/main" val="167408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So if we imagine we are conducting FL on one hierarchy for a moment, we would use the hierarchy architecture for the server model as well as the client models</a:t>
            </a:r>
          </a:p>
          <a:p>
            <a:endParaRPr lang="en-GB" dirty="0"/>
          </a:p>
          <a:p>
            <a:r>
              <a:rPr lang="en-GB" dirty="0"/>
              <a:t>- For the dataset…</a:t>
            </a:r>
          </a:p>
        </p:txBody>
      </p:sp>
      <p:sp>
        <p:nvSpPr>
          <p:cNvPr id="4" name="Slide Number Placeholder 3"/>
          <p:cNvSpPr>
            <a:spLocks noGrp="1"/>
          </p:cNvSpPr>
          <p:nvPr>
            <p:ph type="sldNum" sz="quarter" idx="5"/>
          </p:nvPr>
        </p:nvSpPr>
        <p:spPr/>
        <p:txBody>
          <a:bodyPr/>
          <a:lstStyle/>
          <a:p>
            <a:fld id="{A4831638-87C2-D244-A599-6B6A536A1149}" type="slidenum">
              <a:rPr lang="en-US" smtClean="0"/>
              <a:t>9</a:t>
            </a:fld>
            <a:endParaRPr lang="en-US"/>
          </a:p>
        </p:txBody>
      </p:sp>
    </p:spTree>
    <p:extLst>
      <p:ext uri="{BB962C8B-B14F-4D97-AF65-F5344CB8AC3E}">
        <p14:creationId xmlns:p14="http://schemas.microsoft.com/office/powerpoint/2010/main" val="50354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5CED-E293-AA02-CD0D-1C68D6FAF8D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4B3978E-E3C6-EBCD-3D02-995A9A8D7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CF1A3E0-9829-7CF7-FC94-447388DF4055}"/>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5" name="Footer Placeholder 4">
            <a:extLst>
              <a:ext uri="{FF2B5EF4-FFF2-40B4-BE49-F238E27FC236}">
                <a16:creationId xmlns:a16="http://schemas.microsoft.com/office/drawing/2014/main" id="{61260292-6EDA-9AB2-BD48-99A8A92F1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C376C-E90D-5370-08CF-EDDAF4EB9A25}"/>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112605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4ED0-AF37-D517-3501-84FA429EE09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98F015-664A-BF05-BD27-DF3C18FC15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BF26BD-1247-A2A6-CC29-7453898E79D2}"/>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5" name="Footer Placeholder 4">
            <a:extLst>
              <a:ext uri="{FF2B5EF4-FFF2-40B4-BE49-F238E27FC236}">
                <a16:creationId xmlns:a16="http://schemas.microsoft.com/office/drawing/2014/main" id="{9646D670-6325-9D97-1D4E-FD9AEDEA5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C6ABB-5447-286C-7099-57C7C741CC81}"/>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148708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FCA1D-913F-3A64-6239-97DD0B646A0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1ABEFDA-B10B-EDA0-7BA7-9D9C13DBCB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741C2E-E699-17C4-30B7-5A5F43C8DDBE}"/>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5" name="Footer Placeholder 4">
            <a:extLst>
              <a:ext uri="{FF2B5EF4-FFF2-40B4-BE49-F238E27FC236}">
                <a16:creationId xmlns:a16="http://schemas.microsoft.com/office/drawing/2014/main" id="{D73B929F-7746-DFFE-6569-DBF832EEB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AC003-634C-D7CF-1F17-59E1AC3CEE8E}"/>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6862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9739-9F1C-84FE-AF26-7B3A00CBD8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A10730-31D5-65C4-F99B-950669632E4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A6CAD0-2D79-0AE9-5AC8-01810929D8B0}"/>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5" name="Footer Placeholder 4">
            <a:extLst>
              <a:ext uri="{FF2B5EF4-FFF2-40B4-BE49-F238E27FC236}">
                <a16:creationId xmlns:a16="http://schemas.microsoft.com/office/drawing/2014/main" id="{C3FA5669-DF35-DF00-B19A-31F5767AE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8FC06-2570-4656-0BEF-3F995AE1085E}"/>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2670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9E77-CEE2-691F-5F11-591CD2D8E6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52D99A-4141-3E42-69FF-4C3B2AEE26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95401B-C08B-D55A-AA2E-BFE15616D791}"/>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5" name="Footer Placeholder 4">
            <a:extLst>
              <a:ext uri="{FF2B5EF4-FFF2-40B4-BE49-F238E27FC236}">
                <a16:creationId xmlns:a16="http://schemas.microsoft.com/office/drawing/2014/main" id="{24217B79-061C-BE6C-F829-E40F4C905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5BB95-3893-BBC9-E491-F1853807FF6A}"/>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88343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DA8E-FF6E-F1A6-679B-72BC72A296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36BA16-0A78-CE35-C3FE-480184B7B1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9A43F09-40F8-43C3-5B21-D826068A3D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7A57AC-BB36-C1E7-6BB4-11D09A24963B}"/>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6" name="Footer Placeholder 5">
            <a:extLst>
              <a:ext uri="{FF2B5EF4-FFF2-40B4-BE49-F238E27FC236}">
                <a16:creationId xmlns:a16="http://schemas.microsoft.com/office/drawing/2014/main" id="{5D782E69-4BE8-2778-FB18-6D35B7720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0FFE0-F572-8F74-8BE5-1A26E51C293E}"/>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204368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B530-1D96-9982-787F-F65E0862A7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6B9D1C-5E08-AFD6-9FDB-FBC86F084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7A0B8C-9210-DF8C-E202-C41D572A49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FD9227-607E-51F5-8267-6D86D42F3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585D8E-9D91-7E37-596F-4DB53B31FD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7DF07F5-F223-FEE4-025E-0566B36EE8FC}"/>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8" name="Footer Placeholder 7">
            <a:extLst>
              <a:ext uri="{FF2B5EF4-FFF2-40B4-BE49-F238E27FC236}">
                <a16:creationId xmlns:a16="http://schemas.microsoft.com/office/drawing/2014/main" id="{94368419-0EE6-D163-52C0-693ECB8A9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9963D3-D0B4-0436-D8FC-D47118B657B5}"/>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208509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6519-E2C2-3AA0-0CF3-D36D319E69B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71FB3C2-BF57-D465-C4B2-359B9114C82C}"/>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4" name="Footer Placeholder 3">
            <a:extLst>
              <a:ext uri="{FF2B5EF4-FFF2-40B4-BE49-F238E27FC236}">
                <a16:creationId xmlns:a16="http://schemas.microsoft.com/office/drawing/2014/main" id="{2784D2FD-2618-2825-D77B-AF8A016EA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9479E-575A-0030-0458-0CC311B348B1}"/>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32573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4A417-0BC3-5913-F1D6-0FB44FE1DA36}"/>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3" name="Footer Placeholder 2">
            <a:extLst>
              <a:ext uri="{FF2B5EF4-FFF2-40B4-BE49-F238E27FC236}">
                <a16:creationId xmlns:a16="http://schemas.microsoft.com/office/drawing/2014/main" id="{11825F69-B379-20BC-7A31-8A3C18AC7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E568DD-40EA-6879-C296-70709B9E719E}"/>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389156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AC85-0413-9486-E978-4F20FA1FE7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A1D77FE-CB00-0D64-71BE-B84A30F59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69CDF6F-E4AB-27D5-8B76-9160696BA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10DA8B-243B-3E1E-9E45-D29D2E6C2511}"/>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6" name="Footer Placeholder 5">
            <a:extLst>
              <a:ext uri="{FF2B5EF4-FFF2-40B4-BE49-F238E27FC236}">
                <a16:creationId xmlns:a16="http://schemas.microsoft.com/office/drawing/2014/main" id="{8A9D430E-45D2-F0B7-3691-4FB0C012A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38190-BEBC-98CC-3964-E42BD2632A1A}"/>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378121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5CC8-9252-5333-91EB-61B658762B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371B5DF-75C9-3E50-F60E-CD24CE8B7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0EB21-8B2E-7BE2-CF1B-F46BF7ECD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7B6AA0-8410-4595-DCFE-CC59E3E8FE23}"/>
              </a:ext>
            </a:extLst>
          </p:cNvPr>
          <p:cNvSpPr>
            <a:spLocks noGrp="1"/>
          </p:cNvSpPr>
          <p:nvPr>
            <p:ph type="dt" sz="half" idx="10"/>
          </p:nvPr>
        </p:nvSpPr>
        <p:spPr/>
        <p:txBody>
          <a:bodyPr/>
          <a:lstStyle/>
          <a:p>
            <a:fld id="{4518B5B3-A41B-5346-8565-3631197A72E8}" type="datetimeFigureOut">
              <a:rPr lang="en-US" smtClean="0"/>
              <a:t>1/25/2024</a:t>
            </a:fld>
            <a:endParaRPr lang="en-US"/>
          </a:p>
        </p:txBody>
      </p:sp>
      <p:sp>
        <p:nvSpPr>
          <p:cNvPr id="6" name="Footer Placeholder 5">
            <a:extLst>
              <a:ext uri="{FF2B5EF4-FFF2-40B4-BE49-F238E27FC236}">
                <a16:creationId xmlns:a16="http://schemas.microsoft.com/office/drawing/2014/main" id="{68D42F1A-2458-1931-D90D-EF35EDC97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FEEBE-598C-8FF1-D9D0-028F5A8FEDF9}"/>
              </a:ext>
            </a:extLst>
          </p:cNvPr>
          <p:cNvSpPr>
            <a:spLocks noGrp="1"/>
          </p:cNvSpPr>
          <p:nvPr>
            <p:ph type="sldNum" sz="quarter" idx="12"/>
          </p:nvPr>
        </p:nvSpPr>
        <p:spPr/>
        <p:txBody>
          <a:bodyPr/>
          <a:lstStyle/>
          <a:p>
            <a:fld id="{B2493608-1C4D-6943-9C55-05969E7BFE75}" type="slidenum">
              <a:rPr lang="en-US" smtClean="0"/>
              <a:t>‹#›</a:t>
            </a:fld>
            <a:endParaRPr lang="en-US"/>
          </a:p>
        </p:txBody>
      </p:sp>
    </p:spTree>
    <p:extLst>
      <p:ext uri="{BB962C8B-B14F-4D97-AF65-F5344CB8AC3E}">
        <p14:creationId xmlns:p14="http://schemas.microsoft.com/office/powerpoint/2010/main" val="302467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C468B-F4E0-CF89-0990-6D065E423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1CFF2E-5123-14FC-EAD5-FF00B02B9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740D0-7B28-B4C3-B4A2-CFB135356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8B5B3-A41B-5346-8565-3631197A72E8}" type="datetimeFigureOut">
              <a:rPr lang="en-US" smtClean="0"/>
              <a:t>1/25/2024</a:t>
            </a:fld>
            <a:endParaRPr lang="en-US"/>
          </a:p>
        </p:txBody>
      </p:sp>
      <p:sp>
        <p:nvSpPr>
          <p:cNvPr id="5" name="Footer Placeholder 4">
            <a:extLst>
              <a:ext uri="{FF2B5EF4-FFF2-40B4-BE49-F238E27FC236}">
                <a16:creationId xmlns:a16="http://schemas.microsoft.com/office/drawing/2014/main" id="{BC6BACD9-5E53-9F92-C2A2-2D38A2247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CD933C-2040-5CFB-4141-88205C596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93608-1C4D-6943-9C55-05969E7BFE75}" type="slidenum">
              <a:rPr lang="en-US" smtClean="0"/>
              <a:t>‹#›</a:t>
            </a:fld>
            <a:endParaRPr lang="en-US"/>
          </a:p>
        </p:txBody>
      </p:sp>
    </p:spTree>
    <p:extLst>
      <p:ext uri="{BB962C8B-B14F-4D97-AF65-F5344CB8AC3E}">
        <p14:creationId xmlns:p14="http://schemas.microsoft.com/office/powerpoint/2010/main" val="355662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F5F6-1FBB-6A4A-D1C2-D119804B6FCC}"/>
              </a:ext>
            </a:extLst>
          </p:cNvPr>
          <p:cNvSpPr>
            <a:spLocks noGrp="1"/>
          </p:cNvSpPr>
          <p:nvPr>
            <p:ph type="ctrTitle"/>
          </p:nvPr>
        </p:nvSpPr>
        <p:spPr>
          <a:xfrm>
            <a:off x="1524000" y="2519916"/>
            <a:ext cx="9144000" cy="1245228"/>
          </a:xfrm>
        </p:spPr>
        <p:txBody>
          <a:bodyPr>
            <a:normAutofit/>
          </a:bodyPr>
          <a:lstStyle/>
          <a:p>
            <a:r>
              <a:rPr lang="en-US" sz="4000" dirty="0"/>
              <a:t>Federated Explainable Hierarchical Imitation Learning (FEHIL)</a:t>
            </a:r>
          </a:p>
        </p:txBody>
      </p:sp>
      <p:sp>
        <p:nvSpPr>
          <p:cNvPr id="3" name="Subtitle 2">
            <a:extLst>
              <a:ext uri="{FF2B5EF4-FFF2-40B4-BE49-F238E27FC236}">
                <a16:creationId xmlns:a16="http://schemas.microsoft.com/office/drawing/2014/main" id="{81FD6090-D6A7-BD0E-259A-4A4A46DAC117}"/>
              </a:ext>
            </a:extLst>
          </p:cNvPr>
          <p:cNvSpPr>
            <a:spLocks noGrp="1"/>
          </p:cNvSpPr>
          <p:nvPr>
            <p:ph type="subTitle" idx="1"/>
          </p:nvPr>
        </p:nvSpPr>
        <p:spPr>
          <a:xfrm>
            <a:off x="1524000" y="3857218"/>
            <a:ext cx="9144000" cy="1405897"/>
          </a:xfrm>
        </p:spPr>
        <p:txBody>
          <a:bodyPr/>
          <a:lstStyle/>
          <a:p>
            <a:r>
              <a:rPr lang="en-US" dirty="0"/>
              <a:t>Harry Field</a:t>
            </a:r>
          </a:p>
          <a:p>
            <a:r>
              <a:rPr lang="en-US" dirty="0"/>
              <a:t>Supervised by Dandan Zhang</a:t>
            </a:r>
          </a:p>
        </p:txBody>
      </p:sp>
    </p:spTree>
    <p:extLst>
      <p:ext uri="{BB962C8B-B14F-4D97-AF65-F5344CB8AC3E}">
        <p14:creationId xmlns:p14="http://schemas.microsoft.com/office/powerpoint/2010/main" val="10849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B5FD-3D3A-4EFC-1640-1DD81EEC4510}"/>
              </a:ext>
            </a:extLst>
          </p:cNvPr>
          <p:cNvSpPr>
            <a:spLocks noGrp="1"/>
          </p:cNvSpPr>
          <p:nvPr>
            <p:ph type="title"/>
          </p:nvPr>
        </p:nvSpPr>
        <p:spPr/>
        <p:txBody>
          <a:bodyPr/>
          <a:lstStyle/>
          <a:p>
            <a:r>
              <a:rPr lang="en-GB" dirty="0"/>
              <a:t>Original Data</a:t>
            </a:r>
          </a:p>
        </p:txBody>
      </p:sp>
      <p:graphicFrame>
        <p:nvGraphicFramePr>
          <p:cNvPr id="6" name="Table 6">
            <a:extLst>
              <a:ext uri="{FF2B5EF4-FFF2-40B4-BE49-F238E27FC236}">
                <a16:creationId xmlns:a16="http://schemas.microsoft.com/office/drawing/2014/main" id="{EE065BCF-0AFA-2C33-C8A9-4267F448B774}"/>
              </a:ext>
            </a:extLst>
          </p:cNvPr>
          <p:cNvGraphicFramePr>
            <a:graphicFrameLocks noGrp="1"/>
          </p:cNvGraphicFramePr>
          <p:nvPr>
            <p:extLst>
              <p:ext uri="{D42A27DB-BD31-4B8C-83A1-F6EECF244321}">
                <p14:modId xmlns:p14="http://schemas.microsoft.com/office/powerpoint/2010/main" val="2996920377"/>
              </p:ext>
            </p:extLst>
          </p:nvPr>
        </p:nvGraphicFramePr>
        <p:xfrm>
          <a:off x="838200" y="2284358"/>
          <a:ext cx="10515600" cy="368939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377737063"/>
                    </a:ext>
                  </a:extLst>
                </a:gridCol>
                <a:gridCol w="657225">
                  <a:extLst>
                    <a:ext uri="{9D8B030D-6E8A-4147-A177-3AD203B41FA5}">
                      <a16:colId xmlns:a16="http://schemas.microsoft.com/office/drawing/2014/main" val="1881364047"/>
                    </a:ext>
                  </a:extLst>
                </a:gridCol>
                <a:gridCol w="657225">
                  <a:extLst>
                    <a:ext uri="{9D8B030D-6E8A-4147-A177-3AD203B41FA5}">
                      <a16:colId xmlns:a16="http://schemas.microsoft.com/office/drawing/2014/main" val="3337475005"/>
                    </a:ext>
                  </a:extLst>
                </a:gridCol>
                <a:gridCol w="657225">
                  <a:extLst>
                    <a:ext uri="{9D8B030D-6E8A-4147-A177-3AD203B41FA5}">
                      <a16:colId xmlns:a16="http://schemas.microsoft.com/office/drawing/2014/main" val="2969414990"/>
                    </a:ext>
                  </a:extLst>
                </a:gridCol>
                <a:gridCol w="657225">
                  <a:extLst>
                    <a:ext uri="{9D8B030D-6E8A-4147-A177-3AD203B41FA5}">
                      <a16:colId xmlns:a16="http://schemas.microsoft.com/office/drawing/2014/main" val="1651889714"/>
                    </a:ext>
                  </a:extLst>
                </a:gridCol>
                <a:gridCol w="657225">
                  <a:extLst>
                    <a:ext uri="{9D8B030D-6E8A-4147-A177-3AD203B41FA5}">
                      <a16:colId xmlns:a16="http://schemas.microsoft.com/office/drawing/2014/main" val="1100677093"/>
                    </a:ext>
                  </a:extLst>
                </a:gridCol>
                <a:gridCol w="657225">
                  <a:extLst>
                    <a:ext uri="{9D8B030D-6E8A-4147-A177-3AD203B41FA5}">
                      <a16:colId xmlns:a16="http://schemas.microsoft.com/office/drawing/2014/main" val="187594589"/>
                    </a:ext>
                  </a:extLst>
                </a:gridCol>
                <a:gridCol w="657225">
                  <a:extLst>
                    <a:ext uri="{9D8B030D-6E8A-4147-A177-3AD203B41FA5}">
                      <a16:colId xmlns:a16="http://schemas.microsoft.com/office/drawing/2014/main" val="2467262288"/>
                    </a:ext>
                  </a:extLst>
                </a:gridCol>
                <a:gridCol w="657225">
                  <a:extLst>
                    <a:ext uri="{9D8B030D-6E8A-4147-A177-3AD203B41FA5}">
                      <a16:colId xmlns:a16="http://schemas.microsoft.com/office/drawing/2014/main" val="3786443943"/>
                    </a:ext>
                  </a:extLst>
                </a:gridCol>
                <a:gridCol w="657225">
                  <a:extLst>
                    <a:ext uri="{9D8B030D-6E8A-4147-A177-3AD203B41FA5}">
                      <a16:colId xmlns:a16="http://schemas.microsoft.com/office/drawing/2014/main" val="3037512556"/>
                    </a:ext>
                  </a:extLst>
                </a:gridCol>
                <a:gridCol w="657225">
                  <a:extLst>
                    <a:ext uri="{9D8B030D-6E8A-4147-A177-3AD203B41FA5}">
                      <a16:colId xmlns:a16="http://schemas.microsoft.com/office/drawing/2014/main" val="619272625"/>
                    </a:ext>
                  </a:extLst>
                </a:gridCol>
                <a:gridCol w="657225">
                  <a:extLst>
                    <a:ext uri="{9D8B030D-6E8A-4147-A177-3AD203B41FA5}">
                      <a16:colId xmlns:a16="http://schemas.microsoft.com/office/drawing/2014/main" val="967548501"/>
                    </a:ext>
                  </a:extLst>
                </a:gridCol>
                <a:gridCol w="657225">
                  <a:extLst>
                    <a:ext uri="{9D8B030D-6E8A-4147-A177-3AD203B41FA5}">
                      <a16:colId xmlns:a16="http://schemas.microsoft.com/office/drawing/2014/main" val="385329769"/>
                    </a:ext>
                  </a:extLst>
                </a:gridCol>
                <a:gridCol w="657225">
                  <a:extLst>
                    <a:ext uri="{9D8B030D-6E8A-4147-A177-3AD203B41FA5}">
                      <a16:colId xmlns:a16="http://schemas.microsoft.com/office/drawing/2014/main" val="1278434795"/>
                    </a:ext>
                  </a:extLst>
                </a:gridCol>
                <a:gridCol w="657225">
                  <a:extLst>
                    <a:ext uri="{9D8B030D-6E8A-4147-A177-3AD203B41FA5}">
                      <a16:colId xmlns:a16="http://schemas.microsoft.com/office/drawing/2014/main" val="1586615312"/>
                    </a:ext>
                  </a:extLst>
                </a:gridCol>
                <a:gridCol w="657225">
                  <a:extLst>
                    <a:ext uri="{9D8B030D-6E8A-4147-A177-3AD203B41FA5}">
                      <a16:colId xmlns:a16="http://schemas.microsoft.com/office/drawing/2014/main" val="1645276795"/>
                    </a:ext>
                  </a:extLst>
                </a:gridCol>
              </a:tblGrid>
              <a:tr h="737878">
                <a:tc gridSpan="4">
                  <a:txBody>
                    <a:bodyPr/>
                    <a:lstStyle/>
                    <a:p>
                      <a:pPr algn="ctr"/>
                      <a:r>
                        <a:rPr lang="en-GB" dirty="0"/>
                        <a:t>Demo 1</a:t>
                      </a: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r>
                        <a:rPr lang="en-GB" dirty="0"/>
                        <a:t>Demo 2</a:t>
                      </a: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r>
                        <a:rPr lang="en-GB" dirty="0"/>
                        <a:t>Demo …</a:t>
                      </a: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r>
                        <a:rPr lang="en-GB" dirty="0"/>
                        <a:t>Demo </a:t>
                      </a:r>
                      <a:r>
                        <a:rPr lang="en-GB" i="1" dirty="0"/>
                        <a:t>d</a:t>
                      </a:r>
                      <a:endParaRPr lang="en-GB" dirty="0"/>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37582878"/>
                  </a:ext>
                </a:extLst>
              </a:tr>
              <a:tr h="737878">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3016892965"/>
                  </a:ext>
                </a:extLst>
              </a:tr>
              <a:tr h="737878">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3309161414"/>
                  </a:ext>
                </a:extLst>
              </a:tr>
              <a:tr h="737878">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802449354"/>
                  </a:ext>
                </a:extLst>
              </a:tr>
              <a:tr h="737878">
                <a:tc>
                  <a:txBody>
                    <a:bodyPr/>
                    <a:lstStyle/>
                    <a:p>
                      <a:pPr algn="ctr"/>
                      <a:r>
                        <a:rPr lang="en-GB" sz="1400" dirty="0"/>
                        <a:t>Frame </a:t>
                      </a:r>
                      <a:r>
                        <a:rPr lang="en-GB" sz="1400" i="1" dirty="0"/>
                        <a:t>1n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r>
                        <a:rPr lang="en-GB" sz="1400" i="1" dirty="0"/>
                        <a:t>2n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r>
                        <a:rPr lang="en-GB" sz="1400" i="1" dirty="0"/>
                        <a:t>…n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r>
                        <a:rPr lang="en-GB" sz="1400" i="1" dirty="0" err="1"/>
                        <a:t>dn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2214413625"/>
                  </a:ext>
                </a:extLst>
              </a:tr>
            </a:tbl>
          </a:graphicData>
        </a:graphic>
      </p:graphicFrame>
    </p:spTree>
    <p:extLst>
      <p:ext uri="{BB962C8B-B14F-4D97-AF65-F5344CB8AC3E}">
        <p14:creationId xmlns:p14="http://schemas.microsoft.com/office/powerpoint/2010/main" val="379135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B5FD-3D3A-4EFC-1640-1DD81EEC4510}"/>
              </a:ext>
            </a:extLst>
          </p:cNvPr>
          <p:cNvSpPr>
            <a:spLocks noGrp="1"/>
          </p:cNvSpPr>
          <p:nvPr>
            <p:ph type="title"/>
          </p:nvPr>
        </p:nvSpPr>
        <p:spPr/>
        <p:txBody>
          <a:bodyPr/>
          <a:lstStyle/>
          <a:p>
            <a:r>
              <a:rPr lang="en-GB" dirty="0"/>
              <a:t>Federated Data</a:t>
            </a:r>
          </a:p>
        </p:txBody>
      </p:sp>
      <p:graphicFrame>
        <p:nvGraphicFramePr>
          <p:cNvPr id="6" name="Table 6">
            <a:extLst>
              <a:ext uri="{FF2B5EF4-FFF2-40B4-BE49-F238E27FC236}">
                <a16:creationId xmlns:a16="http://schemas.microsoft.com/office/drawing/2014/main" id="{EE065BCF-0AFA-2C33-C8A9-4267F448B774}"/>
              </a:ext>
            </a:extLst>
          </p:cNvPr>
          <p:cNvGraphicFramePr>
            <a:graphicFrameLocks noGrp="1"/>
          </p:cNvGraphicFramePr>
          <p:nvPr>
            <p:extLst>
              <p:ext uri="{D42A27DB-BD31-4B8C-83A1-F6EECF244321}">
                <p14:modId xmlns:p14="http://schemas.microsoft.com/office/powerpoint/2010/main" val="4254012226"/>
              </p:ext>
            </p:extLst>
          </p:nvPr>
        </p:nvGraphicFramePr>
        <p:xfrm>
          <a:off x="838200" y="2284358"/>
          <a:ext cx="10515600" cy="368939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377737063"/>
                    </a:ext>
                  </a:extLst>
                </a:gridCol>
                <a:gridCol w="657225">
                  <a:extLst>
                    <a:ext uri="{9D8B030D-6E8A-4147-A177-3AD203B41FA5}">
                      <a16:colId xmlns:a16="http://schemas.microsoft.com/office/drawing/2014/main" val="1881364047"/>
                    </a:ext>
                  </a:extLst>
                </a:gridCol>
                <a:gridCol w="657225">
                  <a:extLst>
                    <a:ext uri="{9D8B030D-6E8A-4147-A177-3AD203B41FA5}">
                      <a16:colId xmlns:a16="http://schemas.microsoft.com/office/drawing/2014/main" val="3337475005"/>
                    </a:ext>
                  </a:extLst>
                </a:gridCol>
                <a:gridCol w="657225">
                  <a:extLst>
                    <a:ext uri="{9D8B030D-6E8A-4147-A177-3AD203B41FA5}">
                      <a16:colId xmlns:a16="http://schemas.microsoft.com/office/drawing/2014/main" val="2969414990"/>
                    </a:ext>
                  </a:extLst>
                </a:gridCol>
                <a:gridCol w="657225">
                  <a:extLst>
                    <a:ext uri="{9D8B030D-6E8A-4147-A177-3AD203B41FA5}">
                      <a16:colId xmlns:a16="http://schemas.microsoft.com/office/drawing/2014/main" val="1651889714"/>
                    </a:ext>
                  </a:extLst>
                </a:gridCol>
                <a:gridCol w="657225">
                  <a:extLst>
                    <a:ext uri="{9D8B030D-6E8A-4147-A177-3AD203B41FA5}">
                      <a16:colId xmlns:a16="http://schemas.microsoft.com/office/drawing/2014/main" val="1100677093"/>
                    </a:ext>
                  </a:extLst>
                </a:gridCol>
                <a:gridCol w="657225">
                  <a:extLst>
                    <a:ext uri="{9D8B030D-6E8A-4147-A177-3AD203B41FA5}">
                      <a16:colId xmlns:a16="http://schemas.microsoft.com/office/drawing/2014/main" val="187594589"/>
                    </a:ext>
                  </a:extLst>
                </a:gridCol>
                <a:gridCol w="657225">
                  <a:extLst>
                    <a:ext uri="{9D8B030D-6E8A-4147-A177-3AD203B41FA5}">
                      <a16:colId xmlns:a16="http://schemas.microsoft.com/office/drawing/2014/main" val="2467262288"/>
                    </a:ext>
                  </a:extLst>
                </a:gridCol>
                <a:gridCol w="657225">
                  <a:extLst>
                    <a:ext uri="{9D8B030D-6E8A-4147-A177-3AD203B41FA5}">
                      <a16:colId xmlns:a16="http://schemas.microsoft.com/office/drawing/2014/main" val="3786443943"/>
                    </a:ext>
                  </a:extLst>
                </a:gridCol>
                <a:gridCol w="657225">
                  <a:extLst>
                    <a:ext uri="{9D8B030D-6E8A-4147-A177-3AD203B41FA5}">
                      <a16:colId xmlns:a16="http://schemas.microsoft.com/office/drawing/2014/main" val="3037512556"/>
                    </a:ext>
                  </a:extLst>
                </a:gridCol>
                <a:gridCol w="657225">
                  <a:extLst>
                    <a:ext uri="{9D8B030D-6E8A-4147-A177-3AD203B41FA5}">
                      <a16:colId xmlns:a16="http://schemas.microsoft.com/office/drawing/2014/main" val="619272625"/>
                    </a:ext>
                  </a:extLst>
                </a:gridCol>
                <a:gridCol w="657225">
                  <a:extLst>
                    <a:ext uri="{9D8B030D-6E8A-4147-A177-3AD203B41FA5}">
                      <a16:colId xmlns:a16="http://schemas.microsoft.com/office/drawing/2014/main" val="967548501"/>
                    </a:ext>
                  </a:extLst>
                </a:gridCol>
                <a:gridCol w="657225">
                  <a:extLst>
                    <a:ext uri="{9D8B030D-6E8A-4147-A177-3AD203B41FA5}">
                      <a16:colId xmlns:a16="http://schemas.microsoft.com/office/drawing/2014/main" val="385329769"/>
                    </a:ext>
                  </a:extLst>
                </a:gridCol>
                <a:gridCol w="657225">
                  <a:extLst>
                    <a:ext uri="{9D8B030D-6E8A-4147-A177-3AD203B41FA5}">
                      <a16:colId xmlns:a16="http://schemas.microsoft.com/office/drawing/2014/main" val="1278434795"/>
                    </a:ext>
                  </a:extLst>
                </a:gridCol>
                <a:gridCol w="657225">
                  <a:extLst>
                    <a:ext uri="{9D8B030D-6E8A-4147-A177-3AD203B41FA5}">
                      <a16:colId xmlns:a16="http://schemas.microsoft.com/office/drawing/2014/main" val="1586615312"/>
                    </a:ext>
                  </a:extLst>
                </a:gridCol>
                <a:gridCol w="657225">
                  <a:extLst>
                    <a:ext uri="{9D8B030D-6E8A-4147-A177-3AD203B41FA5}">
                      <a16:colId xmlns:a16="http://schemas.microsoft.com/office/drawing/2014/main" val="1645276795"/>
                    </a:ext>
                  </a:extLst>
                </a:gridCol>
              </a:tblGrid>
              <a:tr h="737878">
                <a:tc gridSpan="4">
                  <a:txBody>
                    <a:bodyPr/>
                    <a:lstStyle/>
                    <a:p>
                      <a:pPr algn="ctr"/>
                      <a:r>
                        <a:rPr lang="en-GB" dirty="0"/>
                        <a:t>Demo 1</a:t>
                      </a: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r>
                        <a:rPr lang="en-GB" dirty="0"/>
                        <a:t>Demo 2</a:t>
                      </a: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r>
                        <a:rPr lang="en-GB" dirty="0"/>
                        <a:t>Demo …</a:t>
                      </a: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r>
                        <a:rPr lang="en-GB" dirty="0"/>
                        <a:t>Demo </a:t>
                      </a:r>
                      <a:r>
                        <a:rPr lang="en-GB" i="1" dirty="0"/>
                        <a:t>d</a:t>
                      </a:r>
                      <a:endParaRPr lang="en-GB" dirty="0"/>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37582878"/>
                  </a:ext>
                </a:extLst>
              </a:tr>
              <a:tr h="737878">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1</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3016892965"/>
                  </a:ext>
                </a:extLst>
              </a:tr>
              <a:tr h="737878">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2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3309161414"/>
                  </a:ext>
                </a:extLst>
              </a:tr>
              <a:tr h="737878">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802449354"/>
                  </a:ext>
                </a:extLst>
              </a:tr>
              <a:tr h="737878">
                <a:tc>
                  <a:txBody>
                    <a:bodyPr/>
                    <a:lstStyle/>
                    <a:p>
                      <a:pPr algn="ctr"/>
                      <a:r>
                        <a:rPr lang="en-GB" sz="1400" dirty="0"/>
                        <a:t>Frame </a:t>
                      </a:r>
                      <a:r>
                        <a:rPr lang="en-GB" sz="1400" i="1" dirty="0"/>
                        <a:t>1n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r>
                        <a:rPr lang="en-GB" sz="1400" i="1" dirty="0"/>
                        <a:t>2n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r>
                        <a:rPr lang="en-GB" sz="1400" i="1" dirty="0"/>
                        <a:t>…n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tc>
                  <a:txBody>
                    <a:bodyPr/>
                    <a:lstStyle/>
                    <a:p>
                      <a:pPr algn="ctr"/>
                      <a:r>
                        <a:rPr lang="en-GB" sz="1400" dirty="0"/>
                        <a:t>Frame </a:t>
                      </a:r>
                      <a:r>
                        <a:rPr lang="en-GB" sz="1400" i="1" dirty="0" err="1"/>
                        <a:t>dn</a:t>
                      </a:r>
                      <a:endParaRPr lang="en-GB" sz="1400" dirty="0"/>
                    </a:p>
                  </a:txBody>
                  <a:tcPr anchor="ctr"/>
                </a:tc>
                <a:tc>
                  <a:txBody>
                    <a:bodyPr/>
                    <a:lstStyle/>
                    <a:p>
                      <a:pPr algn="ctr"/>
                      <a:r>
                        <a:rPr lang="en-GB" sz="1400" dirty="0"/>
                        <a:t>Phase</a:t>
                      </a:r>
                    </a:p>
                  </a:txBody>
                  <a:tcPr anchor="ctr"/>
                </a:tc>
                <a:tc>
                  <a:txBody>
                    <a:bodyPr/>
                    <a:lstStyle/>
                    <a:p>
                      <a:pPr algn="ctr"/>
                      <a:r>
                        <a:rPr lang="en-GB" sz="1400" dirty="0"/>
                        <a:t>State</a:t>
                      </a:r>
                    </a:p>
                  </a:txBody>
                  <a:tcPr anchor="ctr"/>
                </a:tc>
                <a:tc>
                  <a:txBody>
                    <a:bodyPr/>
                    <a:lstStyle/>
                    <a:p>
                      <a:pPr algn="ctr"/>
                      <a:r>
                        <a:rPr lang="en-GB" sz="1400" dirty="0"/>
                        <a:t>Angle</a:t>
                      </a:r>
                    </a:p>
                  </a:txBody>
                  <a:tcPr anchor="ctr"/>
                </a:tc>
                <a:extLst>
                  <a:ext uri="{0D108BD9-81ED-4DB2-BD59-A6C34878D82A}">
                    <a16:rowId xmlns:a16="http://schemas.microsoft.com/office/drawing/2014/main" val="2214413625"/>
                  </a:ext>
                </a:extLst>
              </a:tr>
            </a:tbl>
          </a:graphicData>
        </a:graphic>
      </p:graphicFrame>
      <p:cxnSp>
        <p:nvCxnSpPr>
          <p:cNvPr id="4" name="Straight Connector 3">
            <a:extLst>
              <a:ext uri="{FF2B5EF4-FFF2-40B4-BE49-F238E27FC236}">
                <a16:creationId xmlns:a16="http://schemas.microsoft.com/office/drawing/2014/main" id="{DE585626-2D02-16EB-9FC5-842813C2213A}"/>
              </a:ext>
            </a:extLst>
          </p:cNvPr>
          <p:cNvCxnSpPr>
            <a:cxnSpLocks/>
          </p:cNvCxnSpPr>
          <p:nvPr/>
        </p:nvCxnSpPr>
        <p:spPr>
          <a:xfrm>
            <a:off x="3466681" y="1788607"/>
            <a:ext cx="0" cy="453180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0B23F2-AFEA-BBF9-2CBD-8DBC23EFB6B4}"/>
              </a:ext>
            </a:extLst>
          </p:cNvPr>
          <p:cNvCxnSpPr>
            <a:cxnSpLocks/>
          </p:cNvCxnSpPr>
          <p:nvPr/>
        </p:nvCxnSpPr>
        <p:spPr>
          <a:xfrm>
            <a:off x="6092651" y="1788607"/>
            <a:ext cx="0" cy="453180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2E81AB-0C63-0A36-947B-DFBDD500A8E6}"/>
              </a:ext>
            </a:extLst>
          </p:cNvPr>
          <p:cNvCxnSpPr>
            <a:cxnSpLocks/>
          </p:cNvCxnSpPr>
          <p:nvPr/>
        </p:nvCxnSpPr>
        <p:spPr>
          <a:xfrm>
            <a:off x="8723644" y="1788607"/>
            <a:ext cx="0" cy="453180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A786D2-DC31-196D-23C1-E84701DBA0DE}"/>
              </a:ext>
            </a:extLst>
          </p:cNvPr>
          <p:cNvSpPr txBox="1"/>
          <p:nvPr/>
        </p:nvSpPr>
        <p:spPr>
          <a:xfrm>
            <a:off x="1704498" y="1788607"/>
            <a:ext cx="895886" cy="369332"/>
          </a:xfrm>
          <a:prstGeom prst="rect">
            <a:avLst/>
          </a:prstGeom>
          <a:noFill/>
        </p:spPr>
        <p:txBody>
          <a:bodyPr wrap="none" rtlCol="0">
            <a:spAutoFit/>
          </a:bodyPr>
          <a:lstStyle/>
          <a:p>
            <a:pPr algn="ctr"/>
            <a:r>
              <a:rPr lang="en-GB" dirty="0"/>
              <a:t>Client 1</a:t>
            </a:r>
          </a:p>
        </p:txBody>
      </p:sp>
      <p:sp>
        <p:nvSpPr>
          <p:cNvPr id="10" name="TextBox 9">
            <a:extLst>
              <a:ext uri="{FF2B5EF4-FFF2-40B4-BE49-F238E27FC236}">
                <a16:creationId xmlns:a16="http://schemas.microsoft.com/office/drawing/2014/main" id="{1CC28B0A-F654-0C30-2AFA-821F8DE5FF9C}"/>
              </a:ext>
            </a:extLst>
          </p:cNvPr>
          <p:cNvSpPr txBox="1"/>
          <p:nvPr/>
        </p:nvSpPr>
        <p:spPr>
          <a:xfrm>
            <a:off x="4349259" y="1767687"/>
            <a:ext cx="895886" cy="369332"/>
          </a:xfrm>
          <a:prstGeom prst="rect">
            <a:avLst/>
          </a:prstGeom>
          <a:noFill/>
        </p:spPr>
        <p:txBody>
          <a:bodyPr wrap="none" rtlCol="0">
            <a:spAutoFit/>
          </a:bodyPr>
          <a:lstStyle/>
          <a:p>
            <a:pPr algn="ctr"/>
            <a:r>
              <a:rPr lang="en-GB" dirty="0"/>
              <a:t>Client 2</a:t>
            </a:r>
          </a:p>
        </p:txBody>
      </p:sp>
      <p:sp>
        <p:nvSpPr>
          <p:cNvPr id="11" name="TextBox 10">
            <a:extLst>
              <a:ext uri="{FF2B5EF4-FFF2-40B4-BE49-F238E27FC236}">
                <a16:creationId xmlns:a16="http://schemas.microsoft.com/office/drawing/2014/main" id="{FD9D5DB5-4D35-2121-8D47-BC6391F9DD7C}"/>
              </a:ext>
            </a:extLst>
          </p:cNvPr>
          <p:cNvSpPr txBox="1"/>
          <p:nvPr/>
        </p:nvSpPr>
        <p:spPr>
          <a:xfrm>
            <a:off x="6936757" y="1793220"/>
            <a:ext cx="951992" cy="369332"/>
          </a:xfrm>
          <a:prstGeom prst="rect">
            <a:avLst/>
          </a:prstGeom>
          <a:noFill/>
        </p:spPr>
        <p:txBody>
          <a:bodyPr wrap="none" rtlCol="0">
            <a:spAutoFit/>
          </a:bodyPr>
          <a:lstStyle/>
          <a:p>
            <a:pPr algn="ctr"/>
            <a:r>
              <a:rPr lang="en-GB" dirty="0"/>
              <a:t>Client …</a:t>
            </a:r>
          </a:p>
        </p:txBody>
      </p:sp>
      <p:sp>
        <p:nvSpPr>
          <p:cNvPr id="12" name="TextBox 11">
            <a:extLst>
              <a:ext uri="{FF2B5EF4-FFF2-40B4-BE49-F238E27FC236}">
                <a16:creationId xmlns:a16="http://schemas.microsoft.com/office/drawing/2014/main" id="{07A6F63D-88A2-E684-AA2A-4D20315E2F60}"/>
              </a:ext>
            </a:extLst>
          </p:cNvPr>
          <p:cNvSpPr txBox="1"/>
          <p:nvPr/>
        </p:nvSpPr>
        <p:spPr>
          <a:xfrm>
            <a:off x="9592129" y="1788607"/>
            <a:ext cx="875048" cy="369332"/>
          </a:xfrm>
          <a:prstGeom prst="rect">
            <a:avLst/>
          </a:prstGeom>
          <a:noFill/>
        </p:spPr>
        <p:txBody>
          <a:bodyPr wrap="none" rtlCol="0">
            <a:spAutoFit/>
          </a:bodyPr>
          <a:lstStyle/>
          <a:p>
            <a:pPr algn="ctr"/>
            <a:r>
              <a:rPr lang="en-GB" dirty="0"/>
              <a:t>Client </a:t>
            </a:r>
            <a:r>
              <a:rPr lang="en-GB" i="1" dirty="0"/>
              <a:t>c</a:t>
            </a:r>
            <a:endParaRPr lang="en-GB" dirty="0"/>
          </a:p>
        </p:txBody>
      </p:sp>
    </p:spTree>
    <p:extLst>
      <p:ext uri="{BB962C8B-B14F-4D97-AF65-F5344CB8AC3E}">
        <p14:creationId xmlns:p14="http://schemas.microsoft.com/office/powerpoint/2010/main" val="29725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F234749-1040-8DAD-0C1D-0089CD30E15E}"/>
              </a:ext>
            </a:extLst>
          </p:cNvPr>
          <p:cNvSpPr/>
          <p:nvPr/>
        </p:nvSpPr>
        <p:spPr>
          <a:xfrm>
            <a:off x="4992025" y="2128220"/>
            <a:ext cx="2233402" cy="12754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A78EED8B-0CCD-719A-465A-266D68927B57}"/>
              </a:ext>
            </a:extLst>
          </p:cNvPr>
          <p:cNvSpPr/>
          <p:nvPr/>
        </p:nvSpPr>
        <p:spPr>
          <a:xfrm>
            <a:off x="5091935" y="2313912"/>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8E2E3238-9042-990B-0D1C-133DF68AE5A7}"/>
              </a:ext>
            </a:extLst>
          </p:cNvPr>
          <p:cNvSpPr/>
          <p:nvPr/>
        </p:nvSpPr>
        <p:spPr>
          <a:xfrm>
            <a:off x="5091935" y="2887148"/>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48BEC5A-96D9-2326-57B5-553ECCA57A2F}"/>
              </a:ext>
            </a:extLst>
          </p:cNvPr>
          <p:cNvSpPr txBox="1"/>
          <p:nvPr/>
        </p:nvSpPr>
        <p:spPr>
          <a:xfrm>
            <a:off x="5355789" y="1690688"/>
            <a:ext cx="1512978" cy="369332"/>
          </a:xfrm>
          <a:prstGeom prst="rect">
            <a:avLst/>
          </a:prstGeom>
          <a:noFill/>
        </p:spPr>
        <p:txBody>
          <a:bodyPr wrap="none" rtlCol="0">
            <a:spAutoFit/>
          </a:bodyPr>
          <a:lstStyle/>
          <a:p>
            <a:r>
              <a:rPr lang="en-US" dirty="0"/>
              <a:t>Central Server</a:t>
            </a:r>
          </a:p>
        </p:txBody>
      </p:sp>
      <p:sp>
        <p:nvSpPr>
          <p:cNvPr id="8" name="TextBox 7">
            <a:extLst>
              <a:ext uri="{FF2B5EF4-FFF2-40B4-BE49-F238E27FC236}">
                <a16:creationId xmlns:a16="http://schemas.microsoft.com/office/drawing/2014/main" id="{99AB99D9-A619-9C6A-42EC-A3A7D2268B9A}"/>
              </a:ext>
            </a:extLst>
          </p:cNvPr>
          <p:cNvSpPr txBox="1"/>
          <p:nvPr/>
        </p:nvSpPr>
        <p:spPr>
          <a:xfrm>
            <a:off x="5382405" y="2887148"/>
            <a:ext cx="1452642" cy="369332"/>
          </a:xfrm>
          <a:prstGeom prst="rect">
            <a:avLst/>
          </a:prstGeom>
          <a:noFill/>
        </p:spPr>
        <p:txBody>
          <a:bodyPr wrap="none" rtlCol="0">
            <a:spAutoFit/>
          </a:bodyPr>
          <a:lstStyle/>
          <a:p>
            <a:r>
              <a:rPr lang="en-US" dirty="0"/>
              <a:t>Global Model</a:t>
            </a:r>
          </a:p>
        </p:txBody>
      </p:sp>
      <p:sp>
        <p:nvSpPr>
          <p:cNvPr id="9" name="TextBox 8">
            <a:extLst>
              <a:ext uri="{FF2B5EF4-FFF2-40B4-BE49-F238E27FC236}">
                <a16:creationId xmlns:a16="http://schemas.microsoft.com/office/drawing/2014/main" id="{FF5EF38C-86F1-9EEE-498A-52CF9053EBDD}"/>
              </a:ext>
            </a:extLst>
          </p:cNvPr>
          <p:cNvSpPr txBox="1"/>
          <p:nvPr/>
        </p:nvSpPr>
        <p:spPr>
          <a:xfrm>
            <a:off x="5309917" y="2313912"/>
            <a:ext cx="1597618" cy="369332"/>
          </a:xfrm>
          <a:prstGeom prst="rect">
            <a:avLst/>
          </a:prstGeom>
          <a:noFill/>
        </p:spPr>
        <p:txBody>
          <a:bodyPr wrap="none" rtlCol="0">
            <a:spAutoFit/>
          </a:bodyPr>
          <a:lstStyle/>
          <a:p>
            <a:pPr algn="ctr"/>
            <a:r>
              <a:rPr lang="en-US" dirty="0"/>
              <a:t>Aggregation Fn</a:t>
            </a:r>
          </a:p>
        </p:txBody>
      </p:sp>
      <p:sp>
        <p:nvSpPr>
          <p:cNvPr id="16" name="Rounded Rectangle 15">
            <a:extLst>
              <a:ext uri="{FF2B5EF4-FFF2-40B4-BE49-F238E27FC236}">
                <a16:creationId xmlns:a16="http://schemas.microsoft.com/office/drawing/2014/main" id="{29F6CE78-1910-738F-3836-BA267BCEB779}"/>
              </a:ext>
            </a:extLst>
          </p:cNvPr>
          <p:cNvSpPr/>
          <p:nvPr/>
        </p:nvSpPr>
        <p:spPr>
          <a:xfrm>
            <a:off x="2248255" y="3987208"/>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75CE3C7-1846-6E30-F27F-620A5AE6EAA3}"/>
              </a:ext>
            </a:extLst>
          </p:cNvPr>
          <p:cNvSpPr/>
          <p:nvPr/>
        </p:nvSpPr>
        <p:spPr>
          <a:xfrm>
            <a:off x="2348165" y="4179954"/>
            <a:ext cx="2040687" cy="36933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70B960A3-4D67-3756-A71E-023BDEEE629F}"/>
              </a:ext>
            </a:extLst>
          </p:cNvPr>
          <p:cNvSpPr/>
          <p:nvPr/>
        </p:nvSpPr>
        <p:spPr>
          <a:xfrm>
            <a:off x="2348165" y="4746137"/>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2012E1-9816-A994-AE0C-B6989E4DF034}"/>
              </a:ext>
            </a:extLst>
          </p:cNvPr>
          <p:cNvSpPr txBox="1"/>
          <p:nvPr/>
        </p:nvSpPr>
        <p:spPr>
          <a:xfrm>
            <a:off x="2920565" y="3549677"/>
            <a:ext cx="895886" cy="369332"/>
          </a:xfrm>
          <a:prstGeom prst="rect">
            <a:avLst/>
          </a:prstGeom>
          <a:noFill/>
        </p:spPr>
        <p:txBody>
          <a:bodyPr wrap="none" rtlCol="0">
            <a:spAutoFit/>
          </a:bodyPr>
          <a:lstStyle/>
          <a:p>
            <a:pPr algn="ctr"/>
            <a:r>
              <a:rPr lang="en-US" dirty="0"/>
              <a:t>Client 1</a:t>
            </a:r>
          </a:p>
        </p:txBody>
      </p:sp>
      <p:sp>
        <p:nvSpPr>
          <p:cNvPr id="20" name="TextBox 19">
            <a:extLst>
              <a:ext uri="{FF2B5EF4-FFF2-40B4-BE49-F238E27FC236}">
                <a16:creationId xmlns:a16="http://schemas.microsoft.com/office/drawing/2014/main" id="{F49B7498-13DE-E721-E658-55A8BB1F943D}"/>
              </a:ext>
            </a:extLst>
          </p:cNvPr>
          <p:cNvSpPr txBox="1"/>
          <p:nvPr/>
        </p:nvSpPr>
        <p:spPr>
          <a:xfrm>
            <a:off x="2641481" y="4746137"/>
            <a:ext cx="1452642" cy="369332"/>
          </a:xfrm>
          <a:prstGeom prst="rect">
            <a:avLst/>
          </a:prstGeom>
          <a:noFill/>
        </p:spPr>
        <p:txBody>
          <a:bodyPr wrap="none" rtlCol="0">
            <a:spAutoFit/>
          </a:bodyPr>
          <a:lstStyle/>
          <a:p>
            <a:pPr algn="ctr"/>
            <a:r>
              <a:rPr lang="en-US" dirty="0"/>
              <a:t>Global Model</a:t>
            </a:r>
          </a:p>
        </p:txBody>
      </p:sp>
      <p:sp>
        <p:nvSpPr>
          <p:cNvPr id="21" name="TextBox 20">
            <a:extLst>
              <a:ext uri="{FF2B5EF4-FFF2-40B4-BE49-F238E27FC236}">
                <a16:creationId xmlns:a16="http://schemas.microsoft.com/office/drawing/2014/main" id="{6B0D9E3B-9D5B-7816-F5B2-25318FB989A1}"/>
              </a:ext>
            </a:extLst>
          </p:cNvPr>
          <p:cNvSpPr txBox="1"/>
          <p:nvPr/>
        </p:nvSpPr>
        <p:spPr>
          <a:xfrm>
            <a:off x="2909087" y="4180188"/>
            <a:ext cx="918841" cy="369332"/>
          </a:xfrm>
          <a:prstGeom prst="rect">
            <a:avLst/>
          </a:prstGeom>
          <a:noFill/>
        </p:spPr>
        <p:txBody>
          <a:bodyPr wrap="none" rtlCol="0">
            <a:spAutoFit/>
          </a:bodyPr>
          <a:lstStyle/>
          <a:p>
            <a:pPr algn="ctr"/>
            <a:r>
              <a:rPr lang="en-US" dirty="0">
                <a:solidFill>
                  <a:schemeClr val="bg1"/>
                </a:solidFill>
              </a:rPr>
              <a:t>Demo 1</a:t>
            </a:r>
          </a:p>
        </p:txBody>
      </p:sp>
      <p:sp>
        <p:nvSpPr>
          <p:cNvPr id="24" name="Rounded Rectangle 23">
            <a:extLst>
              <a:ext uri="{FF2B5EF4-FFF2-40B4-BE49-F238E27FC236}">
                <a16:creationId xmlns:a16="http://schemas.microsoft.com/office/drawing/2014/main" id="{0359B2A3-7505-38DC-9AB5-3E1D2679DEDC}"/>
              </a:ext>
            </a:extLst>
          </p:cNvPr>
          <p:cNvSpPr/>
          <p:nvPr/>
        </p:nvSpPr>
        <p:spPr>
          <a:xfrm>
            <a:off x="2348165" y="5308214"/>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7B01974-A929-5B07-DA79-1A1FB7396354}"/>
              </a:ext>
            </a:extLst>
          </p:cNvPr>
          <p:cNvSpPr txBox="1"/>
          <p:nvPr/>
        </p:nvSpPr>
        <p:spPr>
          <a:xfrm>
            <a:off x="2431331" y="5306161"/>
            <a:ext cx="1874359" cy="369332"/>
          </a:xfrm>
          <a:prstGeom prst="rect">
            <a:avLst/>
          </a:prstGeom>
          <a:noFill/>
        </p:spPr>
        <p:txBody>
          <a:bodyPr wrap="none" rtlCol="0">
            <a:spAutoFit/>
          </a:bodyPr>
          <a:lstStyle/>
          <a:p>
            <a:pPr algn="ctr"/>
            <a:r>
              <a:rPr lang="en-US" dirty="0"/>
              <a:t>Fine Tuned Model</a:t>
            </a:r>
          </a:p>
        </p:txBody>
      </p:sp>
      <p:cxnSp>
        <p:nvCxnSpPr>
          <p:cNvPr id="27" name="Straight Arrow Connector 26">
            <a:extLst>
              <a:ext uri="{FF2B5EF4-FFF2-40B4-BE49-F238E27FC236}">
                <a16:creationId xmlns:a16="http://schemas.microsoft.com/office/drawing/2014/main" id="{76DB1479-6F49-AFCC-A819-BBE6D14484C9}"/>
              </a:ext>
            </a:extLst>
          </p:cNvPr>
          <p:cNvCxnSpPr>
            <a:cxnSpLocks/>
            <a:stCxn id="21" idx="2"/>
            <a:endCxn id="18" idx="0"/>
          </p:cNvCxnSpPr>
          <p:nvPr/>
        </p:nvCxnSpPr>
        <p:spPr>
          <a:xfrm>
            <a:off x="3368508" y="4549520"/>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D01F7E-9C19-B9AB-3840-0C0CCBEDF0C1}"/>
              </a:ext>
            </a:extLst>
          </p:cNvPr>
          <p:cNvCxnSpPr>
            <a:cxnSpLocks/>
            <a:stCxn id="6" idx="1"/>
          </p:cNvCxnSpPr>
          <p:nvPr/>
        </p:nvCxnSpPr>
        <p:spPr>
          <a:xfrm flipH="1">
            <a:off x="4752870" y="3071814"/>
            <a:ext cx="3390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059758E-F8B1-D015-0DBC-D3863DFCE2D2}"/>
              </a:ext>
            </a:extLst>
          </p:cNvPr>
          <p:cNvCxnSpPr>
            <a:cxnSpLocks/>
          </p:cNvCxnSpPr>
          <p:nvPr/>
        </p:nvCxnSpPr>
        <p:spPr>
          <a:xfrm>
            <a:off x="4752870" y="3071814"/>
            <a:ext cx="0" cy="1855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6B46BF-62A9-3FB4-E268-98517217812D}"/>
              </a:ext>
            </a:extLst>
          </p:cNvPr>
          <p:cNvCxnSpPr>
            <a:cxnSpLocks/>
            <a:endCxn id="18" idx="3"/>
          </p:cNvCxnSpPr>
          <p:nvPr/>
        </p:nvCxnSpPr>
        <p:spPr>
          <a:xfrm flipH="1">
            <a:off x="4388852" y="4930803"/>
            <a:ext cx="3137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22122A4-6ED8-67D2-279E-D0364C53A007}"/>
              </a:ext>
            </a:extLst>
          </p:cNvPr>
          <p:cNvCxnSpPr>
            <a:cxnSpLocks/>
          </p:cNvCxnSpPr>
          <p:nvPr/>
        </p:nvCxnSpPr>
        <p:spPr>
          <a:xfrm>
            <a:off x="3374959" y="5115469"/>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8E3A179A-C7A7-909A-78B4-C31F71266BC3}"/>
              </a:ext>
            </a:extLst>
          </p:cNvPr>
          <p:cNvSpPr/>
          <p:nvPr/>
        </p:nvSpPr>
        <p:spPr>
          <a:xfrm>
            <a:off x="4992025" y="3987207"/>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51ACD218-28D5-23B4-9246-B393A3F1DBC3}"/>
              </a:ext>
            </a:extLst>
          </p:cNvPr>
          <p:cNvSpPr/>
          <p:nvPr/>
        </p:nvSpPr>
        <p:spPr>
          <a:xfrm>
            <a:off x="5091935" y="4179953"/>
            <a:ext cx="2040687" cy="36933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a:extLst>
              <a:ext uri="{FF2B5EF4-FFF2-40B4-BE49-F238E27FC236}">
                <a16:creationId xmlns:a16="http://schemas.microsoft.com/office/drawing/2014/main" id="{F84CA76C-8AB5-399A-434B-2B7C509F78BC}"/>
              </a:ext>
            </a:extLst>
          </p:cNvPr>
          <p:cNvSpPr/>
          <p:nvPr/>
        </p:nvSpPr>
        <p:spPr>
          <a:xfrm>
            <a:off x="5091935" y="4746136"/>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BBF1D81E-240E-1FF5-4D20-D7E5EF4AD69C}"/>
              </a:ext>
            </a:extLst>
          </p:cNvPr>
          <p:cNvSpPr txBox="1"/>
          <p:nvPr/>
        </p:nvSpPr>
        <p:spPr>
          <a:xfrm>
            <a:off x="5664335" y="3549676"/>
            <a:ext cx="895886" cy="369332"/>
          </a:xfrm>
          <a:prstGeom prst="rect">
            <a:avLst/>
          </a:prstGeom>
          <a:noFill/>
        </p:spPr>
        <p:txBody>
          <a:bodyPr wrap="none" rtlCol="0">
            <a:spAutoFit/>
          </a:bodyPr>
          <a:lstStyle/>
          <a:p>
            <a:pPr algn="ctr"/>
            <a:r>
              <a:rPr lang="en-US" dirty="0"/>
              <a:t>Client 2</a:t>
            </a:r>
          </a:p>
        </p:txBody>
      </p:sp>
      <p:sp>
        <p:nvSpPr>
          <p:cNvPr id="42" name="TextBox 41">
            <a:extLst>
              <a:ext uri="{FF2B5EF4-FFF2-40B4-BE49-F238E27FC236}">
                <a16:creationId xmlns:a16="http://schemas.microsoft.com/office/drawing/2014/main" id="{86493668-3DED-9AC1-CBCB-20A33A6E5A1D}"/>
              </a:ext>
            </a:extLst>
          </p:cNvPr>
          <p:cNvSpPr txBox="1"/>
          <p:nvPr/>
        </p:nvSpPr>
        <p:spPr>
          <a:xfrm>
            <a:off x="5385251" y="4746136"/>
            <a:ext cx="1452642" cy="369332"/>
          </a:xfrm>
          <a:prstGeom prst="rect">
            <a:avLst/>
          </a:prstGeom>
          <a:noFill/>
        </p:spPr>
        <p:txBody>
          <a:bodyPr wrap="none" rtlCol="0">
            <a:spAutoFit/>
          </a:bodyPr>
          <a:lstStyle/>
          <a:p>
            <a:pPr algn="ctr"/>
            <a:r>
              <a:rPr lang="en-US" dirty="0"/>
              <a:t>Global Model</a:t>
            </a:r>
          </a:p>
        </p:txBody>
      </p:sp>
      <p:sp>
        <p:nvSpPr>
          <p:cNvPr id="43" name="TextBox 42">
            <a:extLst>
              <a:ext uri="{FF2B5EF4-FFF2-40B4-BE49-F238E27FC236}">
                <a16:creationId xmlns:a16="http://schemas.microsoft.com/office/drawing/2014/main" id="{7BAF916A-2501-2FC0-3157-BAFA05D913EC}"/>
              </a:ext>
            </a:extLst>
          </p:cNvPr>
          <p:cNvSpPr txBox="1"/>
          <p:nvPr/>
        </p:nvSpPr>
        <p:spPr>
          <a:xfrm>
            <a:off x="5652857" y="4180187"/>
            <a:ext cx="918841" cy="369332"/>
          </a:xfrm>
          <a:prstGeom prst="rect">
            <a:avLst/>
          </a:prstGeom>
          <a:noFill/>
        </p:spPr>
        <p:txBody>
          <a:bodyPr wrap="none" rtlCol="0">
            <a:spAutoFit/>
          </a:bodyPr>
          <a:lstStyle/>
          <a:p>
            <a:pPr algn="ctr"/>
            <a:r>
              <a:rPr lang="en-US" dirty="0">
                <a:solidFill>
                  <a:schemeClr val="bg1"/>
                </a:solidFill>
              </a:rPr>
              <a:t>Demo 2</a:t>
            </a:r>
          </a:p>
        </p:txBody>
      </p:sp>
      <p:sp>
        <p:nvSpPr>
          <p:cNvPr id="44" name="Rounded Rectangle 43">
            <a:extLst>
              <a:ext uri="{FF2B5EF4-FFF2-40B4-BE49-F238E27FC236}">
                <a16:creationId xmlns:a16="http://schemas.microsoft.com/office/drawing/2014/main" id="{C094A753-5C22-FDCE-4E3D-DFF0F9FECEF3}"/>
              </a:ext>
            </a:extLst>
          </p:cNvPr>
          <p:cNvSpPr/>
          <p:nvPr/>
        </p:nvSpPr>
        <p:spPr>
          <a:xfrm>
            <a:off x="5091935" y="5308213"/>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E1D820D-4CFF-5B96-1226-66BEEF6603A3}"/>
              </a:ext>
            </a:extLst>
          </p:cNvPr>
          <p:cNvSpPr txBox="1"/>
          <p:nvPr/>
        </p:nvSpPr>
        <p:spPr>
          <a:xfrm>
            <a:off x="5175101" y="5306160"/>
            <a:ext cx="1874359" cy="369332"/>
          </a:xfrm>
          <a:prstGeom prst="rect">
            <a:avLst/>
          </a:prstGeom>
          <a:noFill/>
        </p:spPr>
        <p:txBody>
          <a:bodyPr wrap="none" rtlCol="0">
            <a:spAutoFit/>
          </a:bodyPr>
          <a:lstStyle/>
          <a:p>
            <a:pPr algn="ctr"/>
            <a:r>
              <a:rPr lang="en-US" dirty="0"/>
              <a:t>Fine Tuned Model</a:t>
            </a:r>
          </a:p>
        </p:txBody>
      </p:sp>
      <p:cxnSp>
        <p:nvCxnSpPr>
          <p:cNvPr id="46" name="Straight Arrow Connector 45">
            <a:extLst>
              <a:ext uri="{FF2B5EF4-FFF2-40B4-BE49-F238E27FC236}">
                <a16:creationId xmlns:a16="http://schemas.microsoft.com/office/drawing/2014/main" id="{F27D7717-82E3-FCF7-D91B-DA2F01FDDFF2}"/>
              </a:ext>
            </a:extLst>
          </p:cNvPr>
          <p:cNvCxnSpPr>
            <a:cxnSpLocks/>
            <a:stCxn id="43" idx="2"/>
            <a:endCxn id="40" idx="0"/>
          </p:cNvCxnSpPr>
          <p:nvPr/>
        </p:nvCxnSpPr>
        <p:spPr>
          <a:xfrm>
            <a:off x="6112278" y="4549519"/>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18D51D-3661-523A-AD8A-A83169F39414}"/>
              </a:ext>
            </a:extLst>
          </p:cNvPr>
          <p:cNvCxnSpPr>
            <a:cxnSpLocks/>
            <a:endCxn id="40" idx="1"/>
          </p:cNvCxnSpPr>
          <p:nvPr/>
        </p:nvCxnSpPr>
        <p:spPr>
          <a:xfrm>
            <a:off x="4702629" y="4927722"/>
            <a:ext cx="389306" cy="3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50B9087-1F59-79D8-8A14-B93AEACC252E}"/>
              </a:ext>
            </a:extLst>
          </p:cNvPr>
          <p:cNvCxnSpPr>
            <a:cxnSpLocks/>
          </p:cNvCxnSpPr>
          <p:nvPr/>
        </p:nvCxnSpPr>
        <p:spPr>
          <a:xfrm>
            <a:off x="6118729" y="5115468"/>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50D274F2-2373-DF1B-EC46-D22EC483355F}"/>
              </a:ext>
            </a:extLst>
          </p:cNvPr>
          <p:cNvSpPr/>
          <p:nvPr/>
        </p:nvSpPr>
        <p:spPr>
          <a:xfrm>
            <a:off x="7735795" y="4019864"/>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a:extLst>
              <a:ext uri="{FF2B5EF4-FFF2-40B4-BE49-F238E27FC236}">
                <a16:creationId xmlns:a16="http://schemas.microsoft.com/office/drawing/2014/main" id="{A8353EF9-8234-725A-F84F-3EB11055A807}"/>
              </a:ext>
            </a:extLst>
          </p:cNvPr>
          <p:cNvSpPr/>
          <p:nvPr/>
        </p:nvSpPr>
        <p:spPr>
          <a:xfrm>
            <a:off x="7835705" y="4212610"/>
            <a:ext cx="2040687" cy="36933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082F0DA0-E14A-732A-CC4A-04E8AE50D683}"/>
              </a:ext>
            </a:extLst>
          </p:cNvPr>
          <p:cNvSpPr/>
          <p:nvPr/>
        </p:nvSpPr>
        <p:spPr>
          <a:xfrm>
            <a:off x="7835705" y="4778793"/>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7B8D5D23-571A-28B0-72C3-C4CDB1BBBEC8}"/>
              </a:ext>
            </a:extLst>
          </p:cNvPr>
          <p:cNvSpPr txBox="1"/>
          <p:nvPr/>
        </p:nvSpPr>
        <p:spPr>
          <a:xfrm>
            <a:off x="8418524" y="3582333"/>
            <a:ext cx="875048" cy="369332"/>
          </a:xfrm>
          <a:prstGeom prst="rect">
            <a:avLst/>
          </a:prstGeom>
          <a:noFill/>
        </p:spPr>
        <p:txBody>
          <a:bodyPr wrap="none" rtlCol="0">
            <a:spAutoFit/>
          </a:bodyPr>
          <a:lstStyle/>
          <a:p>
            <a:pPr algn="ctr"/>
            <a:r>
              <a:rPr lang="en-US" dirty="0"/>
              <a:t>Client </a:t>
            </a:r>
            <a:r>
              <a:rPr lang="en-US" i="1" dirty="0"/>
              <a:t>c</a:t>
            </a:r>
            <a:endParaRPr lang="en-US" dirty="0"/>
          </a:p>
        </p:txBody>
      </p:sp>
      <p:sp>
        <p:nvSpPr>
          <p:cNvPr id="57" name="TextBox 56">
            <a:extLst>
              <a:ext uri="{FF2B5EF4-FFF2-40B4-BE49-F238E27FC236}">
                <a16:creationId xmlns:a16="http://schemas.microsoft.com/office/drawing/2014/main" id="{4DC5F5F7-EEF7-AE9F-B417-A088979519DF}"/>
              </a:ext>
            </a:extLst>
          </p:cNvPr>
          <p:cNvSpPr txBox="1"/>
          <p:nvPr/>
        </p:nvSpPr>
        <p:spPr>
          <a:xfrm>
            <a:off x="8129021" y="4778793"/>
            <a:ext cx="1452642" cy="369332"/>
          </a:xfrm>
          <a:prstGeom prst="rect">
            <a:avLst/>
          </a:prstGeom>
          <a:noFill/>
        </p:spPr>
        <p:txBody>
          <a:bodyPr wrap="none" rtlCol="0">
            <a:spAutoFit/>
          </a:bodyPr>
          <a:lstStyle/>
          <a:p>
            <a:pPr algn="ctr"/>
            <a:r>
              <a:rPr lang="en-US" dirty="0"/>
              <a:t>Global Model</a:t>
            </a:r>
          </a:p>
        </p:txBody>
      </p:sp>
      <p:sp>
        <p:nvSpPr>
          <p:cNvPr id="58" name="TextBox 57">
            <a:extLst>
              <a:ext uri="{FF2B5EF4-FFF2-40B4-BE49-F238E27FC236}">
                <a16:creationId xmlns:a16="http://schemas.microsoft.com/office/drawing/2014/main" id="{F436733C-BAB9-292D-3B5C-E2BF0BDBAEAE}"/>
              </a:ext>
            </a:extLst>
          </p:cNvPr>
          <p:cNvSpPr txBox="1"/>
          <p:nvPr/>
        </p:nvSpPr>
        <p:spPr>
          <a:xfrm>
            <a:off x="8395825" y="4212844"/>
            <a:ext cx="920445" cy="369332"/>
          </a:xfrm>
          <a:prstGeom prst="rect">
            <a:avLst/>
          </a:prstGeom>
          <a:noFill/>
        </p:spPr>
        <p:txBody>
          <a:bodyPr wrap="none" rtlCol="0">
            <a:spAutoFit/>
          </a:bodyPr>
          <a:lstStyle/>
          <a:p>
            <a:pPr algn="ctr"/>
            <a:r>
              <a:rPr lang="en-US" dirty="0">
                <a:solidFill>
                  <a:schemeClr val="bg1"/>
                </a:solidFill>
              </a:rPr>
              <a:t>Demo </a:t>
            </a:r>
            <a:r>
              <a:rPr lang="en-US" i="1" dirty="0">
                <a:solidFill>
                  <a:schemeClr val="bg1"/>
                </a:solidFill>
              </a:rPr>
              <a:t>d</a:t>
            </a:r>
            <a:endParaRPr lang="en-US" dirty="0">
              <a:solidFill>
                <a:schemeClr val="bg1"/>
              </a:solidFill>
            </a:endParaRPr>
          </a:p>
        </p:txBody>
      </p:sp>
      <p:sp>
        <p:nvSpPr>
          <p:cNvPr id="59" name="Rounded Rectangle 58">
            <a:extLst>
              <a:ext uri="{FF2B5EF4-FFF2-40B4-BE49-F238E27FC236}">
                <a16:creationId xmlns:a16="http://schemas.microsoft.com/office/drawing/2014/main" id="{B2F28071-F2B4-5B8E-6091-6E3073B92AF8}"/>
              </a:ext>
            </a:extLst>
          </p:cNvPr>
          <p:cNvSpPr/>
          <p:nvPr/>
        </p:nvSpPr>
        <p:spPr>
          <a:xfrm>
            <a:off x="7835705" y="5340870"/>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99681E8D-B31D-A17E-A360-932ACE502992}"/>
              </a:ext>
            </a:extLst>
          </p:cNvPr>
          <p:cNvSpPr txBox="1"/>
          <p:nvPr/>
        </p:nvSpPr>
        <p:spPr>
          <a:xfrm>
            <a:off x="7918871" y="5338817"/>
            <a:ext cx="1874359" cy="369332"/>
          </a:xfrm>
          <a:prstGeom prst="rect">
            <a:avLst/>
          </a:prstGeom>
          <a:noFill/>
        </p:spPr>
        <p:txBody>
          <a:bodyPr wrap="none" rtlCol="0">
            <a:spAutoFit/>
          </a:bodyPr>
          <a:lstStyle/>
          <a:p>
            <a:pPr algn="ctr"/>
            <a:r>
              <a:rPr lang="en-US" dirty="0"/>
              <a:t>Fine Tuned Model</a:t>
            </a:r>
          </a:p>
        </p:txBody>
      </p:sp>
      <p:cxnSp>
        <p:nvCxnSpPr>
          <p:cNvPr id="61" name="Straight Arrow Connector 60">
            <a:extLst>
              <a:ext uri="{FF2B5EF4-FFF2-40B4-BE49-F238E27FC236}">
                <a16:creationId xmlns:a16="http://schemas.microsoft.com/office/drawing/2014/main" id="{9C66C65F-43FF-1BC9-9A4C-7CEF831713BC}"/>
              </a:ext>
            </a:extLst>
          </p:cNvPr>
          <p:cNvCxnSpPr>
            <a:cxnSpLocks/>
            <a:stCxn id="58" idx="2"/>
            <a:endCxn id="55" idx="0"/>
          </p:cNvCxnSpPr>
          <p:nvPr/>
        </p:nvCxnSpPr>
        <p:spPr>
          <a:xfrm>
            <a:off x="8856048" y="4582176"/>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90757DF-2AFF-CBA3-EDB7-9EB7E13D56AC}"/>
              </a:ext>
            </a:extLst>
          </p:cNvPr>
          <p:cNvCxnSpPr>
            <a:cxnSpLocks/>
          </p:cNvCxnSpPr>
          <p:nvPr/>
        </p:nvCxnSpPr>
        <p:spPr>
          <a:xfrm>
            <a:off x="8862499" y="5148125"/>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8E1C49-1EE0-CD5C-E867-15D2415BBDA6}"/>
              </a:ext>
            </a:extLst>
          </p:cNvPr>
          <p:cNvCxnSpPr>
            <a:stCxn id="6" idx="3"/>
          </p:cNvCxnSpPr>
          <p:nvPr/>
        </p:nvCxnSpPr>
        <p:spPr>
          <a:xfrm>
            <a:off x="7132622" y="3071814"/>
            <a:ext cx="35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D6BE86-D6AA-3E25-C189-08C27BDC6304}"/>
              </a:ext>
            </a:extLst>
          </p:cNvPr>
          <p:cNvCxnSpPr>
            <a:cxnSpLocks/>
          </p:cNvCxnSpPr>
          <p:nvPr/>
        </p:nvCxnSpPr>
        <p:spPr>
          <a:xfrm>
            <a:off x="7496070" y="3071814"/>
            <a:ext cx="0" cy="1891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317E9AE-ECB0-D5BC-0FE6-3D4350FF6C32}"/>
              </a:ext>
            </a:extLst>
          </p:cNvPr>
          <p:cNvCxnSpPr>
            <a:cxnSpLocks/>
            <a:endCxn id="55" idx="1"/>
          </p:cNvCxnSpPr>
          <p:nvPr/>
        </p:nvCxnSpPr>
        <p:spPr>
          <a:xfrm>
            <a:off x="7496070" y="4963459"/>
            <a:ext cx="33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FE293-A386-0537-ED5E-6D9A524F799B}"/>
              </a:ext>
            </a:extLst>
          </p:cNvPr>
          <p:cNvCxnSpPr>
            <a:cxnSpLocks/>
            <a:stCxn id="24" idx="2"/>
          </p:cNvCxnSpPr>
          <p:nvPr/>
        </p:nvCxnSpPr>
        <p:spPr>
          <a:xfrm flipH="1">
            <a:off x="3368508" y="5677546"/>
            <a:ext cx="1" cy="381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EC55463-1AAF-2DF5-A995-BDF9D0DE6280}"/>
              </a:ext>
            </a:extLst>
          </p:cNvPr>
          <p:cNvCxnSpPr/>
          <p:nvPr/>
        </p:nvCxnSpPr>
        <p:spPr>
          <a:xfrm flipH="1">
            <a:off x="2096958" y="6058929"/>
            <a:ext cx="1271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9D99ED-1BB6-2A46-C0C2-25C8D3E2B3AE}"/>
              </a:ext>
            </a:extLst>
          </p:cNvPr>
          <p:cNvCxnSpPr>
            <a:cxnSpLocks/>
          </p:cNvCxnSpPr>
          <p:nvPr/>
        </p:nvCxnSpPr>
        <p:spPr>
          <a:xfrm flipV="1">
            <a:off x="2100105" y="2611624"/>
            <a:ext cx="0" cy="3427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A0FE51-7AB0-12F3-B3FF-A19AE44FD971}"/>
              </a:ext>
            </a:extLst>
          </p:cNvPr>
          <p:cNvCxnSpPr/>
          <p:nvPr/>
        </p:nvCxnSpPr>
        <p:spPr>
          <a:xfrm>
            <a:off x="2096958" y="2611624"/>
            <a:ext cx="29949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5947B6B-9CAE-B2D3-D565-3D3E9785391C}"/>
              </a:ext>
            </a:extLst>
          </p:cNvPr>
          <p:cNvCxnSpPr>
            <a:stCxn id="45" idx="2"/>
          </p:cNvCxnSpPr>
          <p:nvPr/>
        </p:nvCxnSpPr>
        <p:spPr>
          <a:xfrm flipH="1">
            <a:off x="6112278" y="5675492"/>
            <a:ext cx="3" cy="534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F15264-68EF-4AB4-C257-14F0150B4717}"/>
              </a:ext>
            </a:extLst>
          </p:cNvPr>
          <p:cNvCxnSpPr/>
          <p:nvPr/>
        </p:nvCxnSpPr>
        <p:spPr>
          <a:xfrm flipH="1">
            <a:off x="1962741" y="6219930"/>
            <a:ext cx="41559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DC362D2-6D0D-D936-9302-6DAC7BCC2850}"/>
              </a:ext>
            </a:extLst>
          </p:cNvPr>
          <p:cNvCxnSpPr>
            <a:cxnSpLocks/>
          </p:cNvCxnSpPr>
          <p:nvPr/>
        </p:nvCxnSpPr>
        <p:spPr>
          <a:xfrm flipV="1">
            <a:off x="1959429" y="2491044"/>
            <a:ext cx="0" cy="3718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37648EC-D95F-D6D2-E047-EC49F4CD968A}"/>
              </a:ext>
            </a:extLst>
          </p:cNvPr>
          <p:cNvCxnSpPr>
            <a:cxnSpLocks/>
          </p:cNvCxnSpPr>
          <p:nvPr/>
        </p:nvCxnSpPr>
        <p:spPr>
          <a:xfrm>
            <a:off x="1959429" y="2491044"/>
            <a:ext cx="3132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515868A-CE2D-5F8E-A340-0B9762EF1FF1}"/>
              </a:ext>
            </a:extLst>
          </p:cNvPr>
          <p:cNvCxnSpPr>
            <a:stCxn id="59" idx="2"/>
          </p:cNvCxnSpPr>
          <p:nvPr/>
        </p:nvCxnSpPr>
        <p:spPr>
          <a:xfrm flipH="1">
            <a:off x="8856048" y="5710202"/>
            <a:ext cx="1" cy="6504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99D87F4-1A53-B175-FF20-45BEBFFB79FB}"/>
              </a:ext>
            </a:extLst>
          </p:cNvPr>
          <p:cNvCxnSpPr/>
          <p:nvPr/>
        </p:nvCxnSpPr>
        <p:spPr>
          <a:xfrm flipH="1">
            <a:off x="1839566" y="6360607"/>
            <a:ext cx="7022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BDB75DB-4CD4-FA0E-0BAC-A5321075EE36}"/>
              </a:ext>
            </a:extLst>
          </p:cNvPr>
          <p:cNvCxnSpPr>
            <a:cxnSpLocks/>
          </p:cNvCxnSpPr>
          <p:nvPr/>
        </p:nvCxnSpPr>
        <p:spPr>
          <a:xfrm flipV="1">
            <a:off x="1838849" y="2367891"/>
            <a:ext cx="0" cy="399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EBFE8A4-88C7-8FC2-CACD-5F8852CE6565}"/>
              </a:ext>
            </a:extLst>
          </p:cNvPr>
          <p:cNvCxnSpPr/>
          <p:nvPr/>
        </p:nvCxnSpPr>
        <p:spPr>
          <a:xfrm>
            <a:off x="1839566" y="2367891"/>
            <a:ext cx="32523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CB4E6BB-D764-3EF4-30B5-EB90AEA265D7}"/>
              </a:ext>
            </a:extLst>
          </p:cNvPr>
          <p:cNvCxnSpPr>
            <a:stCxn id="9" idx="2"/>
            <a:endCxn id="8" idx="0"/>
          </p:cNvCxnSpPr>
          <p:nvPr/>
        </p:nvCxnSpPr>
        <p:spPr>
          <a:xfrm>
            <a:off x="6108726" y="2683244"/>
            <a:ext cx="0" cy="2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itle 1">
            <a:extLst>
              <a:ext uri="{FF2B5EF4-FFF2-40B4-BE49-F238E27FC236}">
                <a16:creationId xmlns:a16="http://schemas.microsoft.com/office/drawing/2014/main" id="{CE661CD5-BC6F-4C9B-9065-094B2726C673}"/>
              </a:ext>
            </a:extLst>
          </p:cNvPr>
          <p:cNvSpPr>
            <a:spLocks noGrp="1"/>
          </p:cNvSpPr>
          <p:nvPr>
            <p:ph type="title"/>
          </p:nvPr>
        </p:nvSpPr>
        <p:spPr>
          <a:xfrm>
            <a:off x="838200" y="365125"/>
            <a:ext cx="10515600" cy="1325563"/>
          </a:xfrm>
        </p:spPr>
        <p:txBody>
          <a:bodyPr>
            <a:normAutofit/>
          </a:bodyPr>
          <a:lstStyle/>
          <a:p>
            <a:r>
              <a:rPr lang="en-US" sz="3600" dirty="0"/>
              <a:t>Federated Explainable Hierarchical Imitation Learning</a:t>
            </a:r>
          </a:p>
        </p:txBody>
      </p:sp>
      <p:sp>
        <p:nvSpPr>
          <p:cNvPr id="2" name="TextBox 1">
            <a:extLst>
              <a:ext uri="{FF2B5EF4-FFF2-40B4-BE49-F238E27FC236}">
                <a16:creationId xmlns:a16="http://schemas.microsoft.com/office/drawing/2014/main" id="{00DD783F-0B59-AA1D-9A77-560CC8EC04F4}"/>
              </a:ext>
            </a:extLst>
          </p:cNvPr>
          <p:cNvSpPr txBox="1"/>
          <p:nvPr/>
        </p:nvSpPr>
        <p:spPr>
          <a:xfrm>
            <a:off x="7835705" y="1989697"/>
            <a:ext cx="2501357" cy="338554"/>
          </a:xfrm>
          <a:prstGeom prst="rect">
            <a:avLst/>
          </a:prstGeom>
          <a:solidFill>
            <a:schemeClr val="accent2">
              <a:lumMod val="40000"/>
              <a:lumOff val="60000"/>
            </a:schemeClr>
          </a:solidFill>
          <a:ln w="25400">
            <a:solidFill>
              <a:schemeClr val="tx1"/>
            </a:solidFill>
            <a:prstDash val="sysDot"/>
          </a:ln>
        </p:spPr>
        <p:txBody>
          <a:bodyPr wrap="square" rtlCol="0">
            <a:spAutoFit/>
          </a:bodyPr>
          <a:lstStyle/>
          <a:p>
            <a:pPr algn="ctr"/>
            <a:r>
              <a:rPr lang="en-US" sz="1600" dirty="0"/>
              <a:t>Hierarchy Architecture</a:t>
            </a:r>
          </a:p>
        </p:txBody>
      </p:sp>
      <p:cxnSp>
        <p:nvCxnSpPr>
          <p:cNvPr id="10" name="Straight Connector 9">
            <a:extLst>
              <a:ext uri="{FF2B5EF4-FFF2-40B4-BE49-F238E27FC236}">
                <a16:creationId xmlns:a16="http://schemas.microsoft.com/office/drawing/2014/main" id="{007D9E10-7D80-C029-1DA6-18AC430B14E7}"/>
              </a:ext>
            </a:extLst>
          </p:cNvPr>
          <p:cNvCxnSpPr>
            <a:cxnSpLocks/>
            <a:stCxn id="2" idx="2"/>
          </p:cNvCxnSpPr>
          <p:nvPr/>
        </p:nvCxnSpPr>
        <p:spPr>
          <a:xfrm>
            <a:off x="9086384" y="2328251"/>
            <a:ext cx="0" cy="66170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AB70BD-C291-DA92-D8C4-1A4DB6B07408}"/>
              </a:ext>
            </a:extLst>
          </p:cNvPr>
          <p:cNvCxnSpPr>
            <a:cxnSpLocks/>
          </p:cNvCxnSpPr>
          <p:nvPr/>
        </p:nvCxnSpPr>
        <p:spPr>
          <a:xfrm flipH="1">
            <a:off x="7132622" y="2993995"/>
            <a:ext cx="1953761"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60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14E4-D8E4-60FC-CAD9-760B0D3DE1C4}"/>
              </a:ext>
            </a:extLst>
          </p:cNvPr>
          <p:cNvSpPr>
            <a:spLocks noGrp="1"/>
          </p:cNvSpPr>
          <p:nvPr>
            <p:ph type="title"/>
          </p:nvPr>
        </p:nvSpPr>
        <p:spPr/>
        <p:txBody>
          <a:bodyPr/>
          <a:lstStyle/>
          <a:p>
            <a:r>
              <a:rPr lang="en-GB" dirty="0"/>
              <a:t>Results: H1, H2 Accuracy</a:t>
            </a:r>
          </a:p>
        </p:txBody>
      </p:sp>
      <p:pic>
        <p:nvPicPr>
          <p:cNvPr id="4" name="Picture 3" descr="A graph of a graph&#10;&#10;Description automatically generated">
            <a:extLst>
              <a:ext uri="{FF2B5EF4-FFF2-40B4-BE49-F238E27FC236}">
                <a16:creationId xmlns:a16="http://schemas.microsoft.com/office/drawing/2014/main" id="{BD137D89-2AB2-47E5-3E0F-84826EC77BC3}"/>
              </a:ext>
            </a:extLst>
          </p:cNvPr>
          <p:cNvPicPr>
            <a:picLocks noChangeAspect="1"/>
          </p:cNvPicPr>
          <p:nvPr/>
        </p:nvPicPr>
        <p:blipFill>
          <a:blip r:embed="rId3"/>
          <a:stretch>
            <a:fillRect/>
          </a:stretch>
        </p:blipFill>
        <p:spPr>
          <a:xfrm>
            <a:off x="838199" y="1690688"/>
            <a:ext cx="5255567" cy="3941675"/>
          </a:xfrm>
          <a:prstGeom prst="rect">
            <a:avLst/>
          </a:prstGeom>
        </p:spPr>
      </p:pic>
      <p:pic>
        <p:nvPicPr>
          <p:cNvPr id="5" name="Picture 4" descr="A graph of a graph&#10;&#10;Description automatically generated">
            <a:extLst>
              <a:ext uri="{FF2B5EF4-FFF2-40B4-BE49-F238E27FC236}">
                <a16:creationId xmlns:a16="http://schemas.microsoft.com/office/drawing/2014/main" id="{6624FBF5-5025-56CC-767F-A6E6DC9877DD}"/>
              </a:ext>
            </a:extLst>
          </p:cNvPr>
          <p:cNvPicPr>
            <a:picLocks noChangeAspect="1"/>
          </p:cNvPicPr>
          <p:nvPr/>
        </p:nvPicPr>
        <p:blipFill>
          <a:blip r:embed="rId4"/>
          <a:stretch>
            <a:fillRect/>
          </a:stretch>
        </p:blipFill>
        <p:spPr>
          <a:xfrm>
            <a:off x="6093766" y="1690688"/>
            <a:ext cx="5255567" cy="3941675"/>
          </a:xfrm>
          <a:prstGeom prst="rect">
            <a:avLst/>
          </a:prstGeom>
        </p:spPr>
      </p:pic>
    </p:spTree>
    <p:extLst>
      <p:ext uri="{BB962C8B-B14F-4D97-AF65-F5344CB8AC3E}">
        <p14:creationId xmlns:p14="http://schemas.microsoft.com/office/powerpoint/2010/main" val="55942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14E4-D8E4-60FC-CAD9-760B0D3DE1C4}"/>
              </a:ext>
            </a:extLst>
          </p:cNvPr>
          <p:cNvSpPr>
            <a:spLocks noGrp="1"/>
          </p:cNvSpPr>
          <p:nvPr>
            <p:ph type="title"/>
          </p:nvPr>
        </p:nvSpPr>
        <p:spPr/>
        <p:txBody>
          <a:bodyPr/>
          <a:lstStyle/>
          <a:p>
            <a:r>
              <a:rPr lang="en-GB" dirty="0"/>
              <a:t>Results: H1, H2 Accuracy</a:t>
            </a:r>
          </a:p>
        </p:txBody>
      </p:sp>
      <p:pic>
        <p:nvPicPr>
          <p:cNvPr id="5" name="Picture 4" descr="A graph of a graph&#10;&#10;Description automatically generated">
            <a:extLst>
              <a:ext uri="{FF2B5EF4-FFF2-40B4-BE49-F238E27FC236}">
                <a16:creationId xmlns:a16="http://schemas.microsoft.com/office/drawing/2014/main" id="{7D693CFB-E797-2C96-72CA-F46EC4A3E491}"/>
              </a:ext>
            </a:extLst>
          </p:cNvPr>
          <p:cNvPicPr>
            <a:picLocks noChangeAspect="1"/>
          </p:cNvPicPr>
          <p:nvPr/>
        </p:nvPicPr>
        <p:blipFill>
          <a:blip r:embed="rId3"/>
          <a:stretch>
            <a:fillRect/>
          </a:stretch>
        </p:blipFill>
        <p:spPr>
          <a:xfrm>
            <a:off x="1917700" y="1690688"/>
            <a:ext cx="3098800" cy="2324100"/>
          </a:xfrm>
          <a:prstGeom prst="rect">
            <a:avLst/>
          </a:prstGeom>
        </p:spPr>
      </p:pic>
      <p:pic>
        <p:nvPicPr>
          <p:cNvPr id="4" name="Picture 3" descr="A graph of a graph&#10;&#10;Description automatically generated with medium confidence">
            <a:extLst>
              <a:ext uri="{FF2B5EF4-FFF2-40B4-BE49-F238E27FC236}">
                <a16:creationId xmlns:a16="http://schemas.microsoft.com/office/drawing/2014/main" id="{20E0D94C-A236-728A-389C-D87C7950696F}"/>
              </a:ext>
            </a:extLst>
          </p:cNvPr>
          <p:cNvPicPr>
            <a:picLocks noChangeAspect="1"/>
          </p:cNvPicPr>
          <p:nvPr/>
        </p:nvPicPr>
        <p:blipFill>
          <a:blip r:embed="rId4"/>
          <a:stretch>
            <a:fillRect/>
          </a:stretch>
        </p:blipFill>
        <p:spPr>
          <a:xfrm>
            <a:off x="7175500" y="1690688"/>
            <a:ext cx="3098800" cy="2324100"/>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4F80943A-0A8A-A22C-866C-C94EEB79B691}"/>
              </a:ext>
            </a:extLst>
          </p:cNvPr>
          <p:cNvPicPr>
            <a:picLocks noChangeAspect="1"/>
          </p:cNvPicPr>
          <p:nvPr/>
        </p:nvPicPr>
        <p:blipFill>
          <a:blip r:embed="rId5"/>
          <a:stretch>
            <a:fillRect/>
          </a:stretch>
        </p:blipFill>
        <p:spPr>
          <a:xfrm>
            <a:off x="1917700" y="4014789"/>
            <a:ext cx="3098800" cy="2324100"/>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068D2D78-6624-0989-70F5-7CCA99486C61}"/>
              </a:ext>
            </a:extLst>
          </p:cNvPr>
          <p:cNvPicPr>
            <a:picLocks noChangeAspect="1"/>
          </p:cNvPicPr>
          <p:nvPr/>
        </p:nvPicPr>
        <p:blipFill>
          <a:blip r:embed="rId6"/>
          <a:stretch>
            <a:fillRect/>
          </a:stretch>
        </p:blipFill>
        <p:spPr>
          <a:xfrm>
            <a:off x="7175500" y="4014789"/>
            <a:ext cx="3098800" cy="2324100"/>
          </a:xfrm>
          <a:prstGeom prst="rect">
            <a:avLst/>
          </a:prstGeom>
        </p:spPr>
      </p:pic>
    </p:spTree>
    <p:extLst>
      <p:ext uri="{BB962C8B-B14F-4D97-AF65-F5344CB8AC3E}">
        <p14:creationId xmlns:p14="http://schemas.microsoft.com/office/powerpoint/2010/main" val="240348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14E4-D8E4-60FC-CAD9-760B0D3DE1C4}"/>
              </a:ext>
            </a:extLst>
          </p:cNvPr>
          <p:cNvSpPr>
            <a:spLocks noGrp="1"/>
          </p:cNvSpPr>
          <p:nvPr>
            <p:ph type="title"/>
          </p:nvPr>
        </p:nvSpPr>
        <p:spPr/>
        <p:txBody>
          <a:bodyPr/>
          <a:lstStyle/>
          <a:p>
            <a:r>
              <a:rPr lang="en-GB" dirty="0"/>
              <a:t>Results: H1, H2 Categorical Cross Entropy</a:t>
            </a:r>
          </a:p>
        </p:txBody>
      </p:sp>
      <p:pic>
        <p:nvPicPr>
          <p:cNvPr id="5" name="Picture 4" descr="A graph of a graph&#10;&#10;Description automatically generated with medium confidence">
            <a:extLst>
              <a:ext uri="{FF2B5EF4-FFF2-40B4-BE49-F238E27FC236}">
                <a16:creationId xmlns:a16="http://schemas.microsoft.com/office/drawing/2014/main" id="{557C60E9-3671-5D62-1E5A-B47001A7BE6C}"/>
              </a:ext>
            </a:extLst>
          </p:cNvPr>
          <p:cNvPicPr>
            <a:picLocks noChangeAspect="1"/>
          </p:cNvPicPr>
          <p:nvPr/>
        </p:nvPicPr>
        <p:blipFill>
          <a:blip r:embed="rId3"/>
          <a:stretch>
            <a:fillRect/>
          </a:stretch>
        </p:blipFill>
        <p:spPr>
          <a:xfrm>
            <a:off x="838198" y="1690688"/>
            <a:ext cx="5257801" cy="3943351"/>
          </a:xfrm>
          <a:prstGeom prst="rect">
            <a:avLst/>
          </a:prstGeom>
        </p:spPr>
      </p:pic>
      <p:pic>
        <p:nvPicPr>
          <p:cNvPr id="4" name="Picture 3" descr="A graph of a train loss&#10;&#10;Description automatically generated">
            <a:extLst>
              <a:ext uri="{FF2B5EF4-FFF2-40B4-BE49-F238E27FC236}">
                <a16:creationId xmlns:a16="http://schemas.microsoft.com/office/drawing/2014/main" id="{BA87AFC1-618E-1D74-A3A8-76D176DB656E}"/>
              </a:ext>
            </a:extLst>
          </p:cNvPr>
          <p:cNvPicPr>
            <a:picLocks noChangeAspect="1"/>
          </p:cNvPicPr>
          <p:nvPr/>
        </p:nvPicPr>
        <p:blipFill>
          <a:blip r:embed="rId4"/>
          <a:stretch>
            <a:fillRect/>
          </a:stretch>
        </p:blipFill>
        <p:spPr>
          <a:xfrm>
            <a:off x="6095999" y="1690688"/>
            <a:ext cx="5257801" cy="3943351"/>
          </a:xfrm>
          <a:prstGeom prst="rect">
            <a:avLst/>
          </a:prstGeom>
        </p:spPr>
      </p:pic>
    </p:spTree>
    <p:extLst>
      <p:ext uri="{BB962C8B-B14F-4D97-AF65-F5344CB8AC3E}">
        <p14:creationId xmlns:p14="http://schemas.microsoft.com/office/powerpoint/2010/main" val="404447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14E4-D8E4-60FC-CAD9-760B0D3DE1C4}"/>
              </a:ext>
            </a:extLst>
          </p:cNvPr>
          <p:cNvSpPr>
            <a:spLocks noGrp="1"/>
          </p:cNvSpPr>
          <p:nvPr>
            <p:ph type="title"/>
          </p:nvPr>
        </p:nvSpPr>
        <p:spPr/>
        <p:txBody>
          <a:bodyPr/>
          <a:lstStyle/>
          <a:p>
            <a:r>
              <a:rPr lang="en-GB" dirty="0"/>
              <a:t>Results: H3</a:t>
            </a:r>
          </a:p>
        </p:txBody>
      </p:sp>
      <p:pic>
        <p:nvPicPr>
          <p:cNvPr id="4" name="Picture 3" descr="A graph of loss and results&#10;&#10;Description automatically generated with medium confidence">
            <a:extLst>
              <a:ext uri="{FF2B5EF4-FFF2-40B4-BE49-F238E27FC236}">
                <a16:creationId xmlns:a16="http://schemas.microsoft.com/office/drawing/2014/main" id="{A3AA8047-A57D-D170-B38F-AE704DC31340}"/>
              </a:ext>
            </a:extLst>
          </p:cNvPr>
          <p:cNvPicPr>
            <a:picLocks noChangeAspect="1"/>
          </p:cNvPicPr>
          <p:nvPr/>
        </p:nvPicPr>
        <p:blipFill>
          <a:blip r:embed="rId3"/>
          <a:stretch>
            <a:fillRect/>
          </a:stretch>
        </p:blipFill>
        <p:spPr>
          <a:xfrm>
            <a:off x="838200" y="1690688"/>
            <a:ext cx="5257800" cy="3943350"/>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D2C5A206-2C02-1811-36D3-8633793B038E}"/>
              </a:ext>
            </a:extLst>
          </p:cNvPr>
          <p:cNvPicPr>
            <a:picLocks noChangeAspect="1"/>
          </p:cNvPicPr>
          <p:nvPr/>
        </p:nvPicPr>
        <p:blipFill>
          <a:blip r:embed="rId4"/>
          <a:stretch>
            <a:fillRect/>
          </a:stretch>
        </p:blipFill>
        <p:spPr>
          <a:xfrm>
            <a:off x="6096000" y="1690688"/>
            <a:ext cx="5257800" cy="3943350"/>
          </a:xfrm>
          <a:prstGeom prst="rect">
            <a:avLst/>
          </a:prstGeom>
        </p:spPr>
      </p:pic>
    </p:spTree>
    <p:extLst>
      <p:ext uri="{BB962C8B-B14F-4D97-AF65-F5344CB8AC3E}">
        <p14:creationId xmlns:p14="http://schemas.microsoft.com/office/powerpoint/2010/main" val="43313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14E4-D8E4-60FC-CAD9-760B0D3DE1C4}"/>
              </a:ext>
            </a:extLst>
          </p:cNvPr>
          <p:cNvSpPr>
            <a:spLocks noGrp="1"/>
          </p:cNvSpPr>
          <p:nvPr>
            <p:ph type="title"/>
          </p:nvPr>
        </p:nvSpPr>
        <p:spPr/>
        <p:txBody>
          <a:bodyPr/>
          <a:lstStyle/>
          <a:p>
            <a:r>
              <a:rPr lang="en-GB" dirty="0"/>
              <a:t>Results: H1 Variable Epochs per Round</a:t>
            </a:r>
          </a:p>
        </p:txBody>
      </p:sp>
      <p:pic>
        <p:nvPicPr>
          <p:cNvPr id="4" name="Picture 3" descr="A graph of a test loss&#10;&#10;Description automatically generated">
            <a:extLst>
              <a:ext uri="{FF2B5EF4-FFF2-40B4-BE49-F238E27FC236}">
                <a16:creationId xmlns:a16="http://schemas.microsoft.com/office/drawing/2014/main" id="{58FB1659-77F0-3726-EFD5-6484999F197E}"/>
              </a:ext>
            </a:extLst>
          </p:cNvPr>
          <p:cNvPicPr>
            <a:picLocks noChangeAspect="1"/>
          </p:cNvPicPr>
          <p:nvPr/>
        </p:nvPicPr>
        <p:blipFill>
          <a:blip r:embed="rId3"/>
          <a:stretch>
            <a:fillRect/>
          </a:stretch>
        </p:blipFill>
        <p:spPr>
          <a:xfrm>
            <a:off x="6096000" y="1690688"/>
            <a:ext cx="5257800" cy="3943350"/>
          </a:xfrm>
          <a:prstGeom prst="rect">
            <a:avLst/>
          </a:prstGeom>
        </p:spPr>
      </p:pic>
      <p:pic>
        <p:nvPicPr>
          <p:cNvPr id="7" name="Picture 6" descr="A graph of a test&#10;&#10;Description automatically generated">
            <a:extLst>
              <a:ext uri="{FF2B5EF4-FFF2-40B4-BE49-F238E27FC236}">
                <a16:creationId xmlns:a16="http://schemas.microsoft.com/office/drawing/2014/main" id="{5CAD5005-92DF-CD8D-D7E2-D12328BFEE2B}"/>
              </a:ext>
            </a:extLst>
          </p:cNvPr>
          <p:cNvPicPr>
            <a:picLocks noChangeAspect="1"/>
          </p:cNvPicPr>
          <p:nvPr/>
        </p:nvPicPr>
        <p:blipFill>
          <a:blip r:embed="rId4"/>
          <a:stretch>
            <a:fillRect/>
          </a:stretch>
        </p:blipFill>
        <p:spPr>
          <a:xfrm>
            <a:off x="838200" y="1690688"/>
            <a:ext cx="5257800" cy="3943350"/>
          </a:xfrm>
          <a:prstGeom prst="rect">
            <a:avLst/>
          </a:prstGeom>
        </p:spPr>
      </p:pic>
    </p:spTree>
    <p:extLst>
      <p:ext uri="{BB962C8B-B14F-4D97-AF65-F5344CB8AC3E}">
        <p14:creationId xmlns:p14="http://schemas.microsoft.com/office/powerpoint/2010/main" val="134321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D3B1-847A-72A0-D31C-DCC63AE73CDB}"/>
              </a:ext>
            </a:extLst>
          </p:cNvPr>
          <p:cNvSpPr>
            <a:spLocks noGrp="1"/>
          </p:cNvSpPr>
          <p:nvPr>
            <p:ph type="title"/>
          </p:nvPr>
        </p:nvSpPr>
        <p:spPr/>
        <p:txBody>
          <a:bodyPr/>
          <a:lstStyle/>
          <a:p>
            <a:r>
              <a:rPr lang="en-GB" dirty="0"/>
              <a:t>Conclusion &amp; Future Work</a:t>
            </a:r>
          </a:p>
        </p:txBody>
      </p:sp>
      <p:sp>
        <p:nvSpPr>
          <p:cNvPr id="3" name="Content Placeholder 2">
            <a:extLst>
              <a:ext uri="{FF2B5EF4-FFF2-40B4-BE49-F238E27FC236}">
                <a16:creationId xmlns:a16="http://schemas.microsoft.com/office/drawing/2014/main" id="{3C4C4710-772F-B527-F376-B61DE9ECCB2A}"/>
              </a:ext>
            </a:extLst>
          </p:cNvPr>
          <p:cNvSpPr>
            <a:spLocks noGrp="1"/>
          </p:cNvSpPr>
          <p:nvPr>
            <p:ph idx="1"/>
          </p:nvPr>
        </p:nvSpPr>
        <p:spPr/>
        <p:txBody>
          <a:bodyPr/>
          <a:lstStyle/>
          <a:p>
            <a:r>
              <a:rPr lang="en-GB" dirty="0"/>
              <a:t>FEHIL can achieve comparable results to the non-federated setting</a:t>
            </a:r>
          </a:p>
          <a:p>
            <a:r>
              <a:rPr lang="en-GB" dirty="0"/>
              <a:t>FL is a suitable privacy preserving technique for AI-governed homecare robotics, but takes much longer to converge (in this experiment)</a:t>
            </a:r>
          </a:p>
          <a:p>
            <a:r>
              <a:rPr lang="en-GB" dirty="0"/>
              <a:t>Data Distribution could be better</a:t>
            </a:r>
          </a:p>
          <a:p>
            <a:r>
              <a:rPr lang="en-GB" dirty="0"/>
              <a:t>Catastrophic Forgetting could be a barrier to client participation</a:t>
            </a:r>
          </a:p>
          <a:p>
            <a:r>
              <a:rPr lang="en-GB" dirty="0"/>
              <a:t>Hyperparameter Tuning could evoke greater performance</a:t>
            </a:r>
          </a:p>
          <a:p>
            <a:r>
              <a:rPr lang="en-GB" dirty="0"/>
              <a:t>Alternative XAI and Control frameworks would be better suited to FL</a:t>
            </a:r>
          </a:p>
        </p:txBody>
      </p:sp>
    </p:spTree>
    <p:extLst>
      <p:ext uri="{BB962C8B-B14F-4D97-AF65-F5344CB8AC3E}">
        <p14:creationId xmlns:p14="http://schemas.microsoft.com/office/powerpoint/2010/main" val="182123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981C-D440-AA55-B0BC-F9A8F38F5331}"/>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C3FC22B3-82F4-6ACC-F088-2E68CB22D5A8}"/>
              </a:ext>
            </a:extLst>
          </p:cNvPr>
          <p:cNvSpPr>
            <a:spLocks noGrp="1"/>
          </p:cNvSpPr>
          <p:nvPr>
            <p:ph idx="1"/>
          </p:nvPr>
        </p:nvSpPr>
        <p:spPr>
          <a:xfrm>
            <a:off x="838200" y="1825625"/>
            <a:ext cx="10515600" cy="1603375"/>
          </a:xfrm>
        </p:spPr>
        <p:txBody>
          <a:bodyPr>
            <a:normAutofit fontScale="62500" lnSpcReduction="20000"/>
          </a:bodyPr>
          <a:lstStyle/>
          <a:p>
            <a:r>
              <a:rPr lang="en-GB" dirty="0"/>
              <a:t>Care staffing crisis – robotics could assist in providing care</a:t>
            </a:r>
          </a:p>
          <a:p>
            <a:r>
              <a:rPr lang="en-GB" dirty="0"/>
              <a:t>Performing everyday physical tasks has potential to improve patient independence</a:t>
            </a:r>
          </a:p>
          <a:p>
            <a:r>
              <a:rPr lang="en-GB" dirty="0"/>
              <a:t>Systems can continue to improve with patient data post deployment</a:t>
            </a:r>
          </a:p>
          <a:p>
            <a:r>
              <a:rPr lang="en-GB" dirty="0"/>
              <a:t>Data privacy and explainability present barriers to adoption</a:t>
            </a:r>
          </a:p>
          <a:p>
            <a:r>
              <a:rPr lang="en-GB" dirty="0"/>
              <a:t>Set out to create a homecare robotics framework imbued with explainability and privacy from the start</a:t>
            </a:r>
          </a:p>
        </p:txBody>
      </p:sp>
      <p:pic>
        <p:nvPicPr>
          <p:cNvPr id="5" name="Picture 4">
            <a:extLst>
              <a:ext uri="{FF2B5EF4-FFF2-40B4-BE49-F238E27FC236}">
                <a16:creationId xmlns:a16="http://schemas.microsoft.com/office/drawing/2014/main" id="{484F29C9-0F32-D948-B48E-01BDE4F9A319}"/>
              </a:ext>
            </a:extLst>
          </p:cNvPr>
          <p:cNvPicPr>
            <a:picLocks noChangeAspect="1"/>
          </p:cNvPicPr>
          <p:nvPr/>
        </p:nvPicPr>
        <p:blipFill>
          <a:blip r:embed="rId3"/>
          <a:stretch>
            <a:fillRect/>
          </a:stretch>
        </p:blipFill>
        <p:spPr>
          <a:xfrm>
            <a:off x="2930455" y="3563937"/>
            <a:ext cx="6331089" cy="2928938"/>
          </a:xfrm>
          <a:prstGeom prst="rect">
            <a:avLst/>
          </a:prstGeom>
        </p:spPr>
      </p:pic>
      <p:sp>
        <p:nvSpPr>
          <p:cNvPr id="6" name="TextBox 5">
            <a:extLst>
              <a:ext uri="{FF2B5EF4-FFF2-40B4-BE49-F238E27FC236}">
                <a16:creationId xmlns:a16="http://schemas.microsoft.com/office/drawing/2014/main" id="{D1FA794C-3970-86BE-EF61-9F06F2F0260E}"/>
              </a:ext>
            </a:extLst>
          </p:cNvPr>
          <p:cNvSpPr txBox="1"/>
          <p:nvPr/>
        </p:nvSpPr>
        <p:spPr>
          <a:xfrm>
            <a:off x="1817280" y="6492875"/>
            <a:ext cx="8557437" cy="430887"/>
          </a:xfrm>
          <a:prstGeom prst="rect">
            <a:avLst/>
          </a:prstGeom>
          <a:noFill/>
        </p:spPr>
        <p:txBody>
          <a:bodyPr wrap="square" rtlCol="0">
            <a:spAutoFit/>
          </a:bodyPr>
          <a:lstStyle/>
          <a:p>
            <a:r>
              <a:rPr lang="en-GB" sz="1100" dirty="0"/>
              <a:t>Figure: https://</a:t>
            </a:r>
            <a:r>
              <a:rPr lang="en-GB" sz="1100" dirty="0" err="1"/>
              <a:t>www.health.org.uk</a:t>
            </a:r>
            <a:r>
              <a:rPr lang="en-GB" sz="1100" dirty="0"/>
              <a:t>/news-and-comment/charts-and-infographics/how-much-does-the-</a:t>
            </a:r>
            <a:r>
              <a:rPr lang="en-GB" sz="1100" dirty="0" err="1"/>
              <a:t>nhs</a:t>
            </a:r>
            <a:r>
              <a:rPr lang="en-GB" sz="1100" dirty="0"/>
              <a:t>-and-social-care-workforce-need-to-grow</a:t>
            </a:r>
          </a:p>
          <a:p>
            <a:endParaRPr lang="en-GB" sz="1100" dirty="0"/>
          </a:p>
        </p:txBody>
      </p:sp>
    </p:spTree>
    <p:extLst>
      <p:ext uri="{BB962C8B-B14F-4D97-AF65-F5344CB8AC3E}">
        <p14:creationId xmlns:p14="http://schemas.microsoft.com/office/powerpoint/2010/main" val="249878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32C2-E526-E062-24FE-8999F9984FF9}"/>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ED0EA738-B0AA-638E-A72E-7F81AADE6AA3}"/>
              </a:ext>
            </a:extLst>
          </p:cNvPr>
          <p:cNvSpPr>
            <a:spLocks noGrp="1"/>
          </p:cNvSpPr>
          <p:nvPr>
            <p:ph idx="1"/>
          </p:nvPr>
        </p:nvSpPr>
        <p:spPr>
          <a:xfrm>
            <a:off x="838200" y="1825625"/>
            <a:ext cx="10515600" cy="1906403"/>
          </a:xfrm>
        </p:spPr>
        <p:txBody>
          <a:bodyPr vert="horz" lIns="91440" tIns="45720" rIns="91440" bIns="45720" rtlCol="0" anchor="t">
            <a:normAutofit/>
          </a:bodyPr>
          <a:lstStyle/>
          <a:p>
            <a:r>
              <a:rPr lang="en-GB" dirty="0"/>
              <a:t>Propose a hybrid algorithm combining federated learning with imitation learning for robotic manipulation</a:t>
            </a:r>
          </a:p>
          <a:p>
            <a:r>
              <a:rPr lang="en-GB" dirty="0"/>
              <a:t>Evaluate performance of proposed algorithm against example imitation learning approach</a:t>
            </a:r>
          </a:p>
          <a:p>
            <a:endParaRPr lang="en-GB" dirty="0"/>
          </a:p>
        </p:txBody>
      </p:sp>
      <p:grpSp>
        <p:nvGrpSpPr>
          <p:cNvPr id="15" name="Group 14">
            <a:extLst>
              <a:ext uri="{FF2B5EF4-FFF2-40B4-BE49-F238E27FC236}">
                <a16:creationId xmlns:a16="http://schemas.microsoft.com/office/drawing/2014/main" id="{C1AEA136-A5D4-494A-AB2B-E78BF4F2336F}"/>
              </a:ext>
            </a:extLst>
          </p:cNvPr>
          <p:cNvGrpSpPr/>
          <p:nvPr/>
        </p:nvGrpSpPr>
        <p:grpSpPr>
          <a:xfrm>
            <a:off x="1368942" y="4901612"/>
            <a:ext cx="9454116" cy="382775"/>
            <a:chOff x="838200" y="4752756"/>
            <a:chExt cx="9529627" cy="382775"/>
          </a:xfrm>
        </p:grpSpPr>
        <p:sp>
          <p:nvSpPr>
            <p:cNvPr id="7" name="Rounded Rectangle 6">
              <a:extLst>
                <a:ext uri="{FF2B5EF4-FFF2-40B4-BE49-F238E27FC236}">
                  <a16:creationId xmlns:a16="http://schemas.microsoft.com/office/drawing/2014/main" id="{FA091028-3BB1-10EF-EDFA-2062A0A9550B}"/>
                </a:ext>
              </a:extLst>
            </p:cNvPr>
            <p:cNvSpPr/>
            <p:nvPr/>
          </p:nvSpPr>
          <p:spPr>
            <a:xfrm>
              <a:off x="838200" y="4752756"/>
              <a:ext cx="2161266" cy="382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Identify IL Method</a:t>
              </a:r>
            </a:p>
          </p:txBody>
        </p:sp>
        <p:sp>
          <p:nvSpPr>
            <p:cNvPr id="8" name="Rounded Rectangle 7">
              <a:extLst>
                <a:ext uri="{FF2B5EF4-FFF2-40B4-BE49-F238E27FC236}">
                  <a16:creationId xmlns:a16="http://schemas.microsoft.com/office/drawing/2014/main" id="{24E12518-A53F-646C-3335-95A435EE775E}"/>
                </a:ext>
              </a:extLst>
            </p:cNvPr>
            <p:cNvSpPr/>
            <p:nvPr/>
          </p:nvSpPr>
          <p:spPr>
            <a:xfrm>
              <a:off x="3294321" y="4752756"/>
              <a:ext cx="2161266" cy="382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Establish Benchmark</a:t>
              </a:r>
            </a:p>
          </p:txBody>
        </p:sp>
        <p:sp>
          <p:nvSpPr>
            <p:cNvPr id="9" name="Rounded Rectangle 8">
              <a:extLst>
                <a:ext uri="{FF2B5EF4-FFF2-40B4-BE49-F238E27FC236}">
                  <a16:creationId xmlns:a16="http://schemas.microsoft.com/office/drawing/2014/main" id="{B5A1F2C2-CE54-B8F5-3AFB-41D914990770}"/>
                </a:ext>
              </a:extLst>
            </p:cNvPr>
            <p:cNvSpPr/>
            <p:nvPr/>
          </p:nvSpPr>
          <p:spPr>
            <a:xfrm>
              <a:off x="5750442" y="4752756"/>
              <a:ext cx="2161265" cy="382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Integrate FL</a:t>
              </a:r>
            </a:p>
          </p:txBody>
        </p:sp>
        <p:sp>
          <p:nvSpPr>
            <p:cNvPr id="10" name="Rounded Rectangle 9">
              <a:extLst>
                <a:ext uri="{FF2B5EF4-FFF2-40B4-BE49-F238E27FC236}">
                  <a16:creationId xmlns:a16="http://schemas.microsoft.com/office/drawing/2014/main" id="{492B22EF-00D7-CB20-7A61-083E7F034138}"/>
                </a:ext>
              </a:extLst>
            </p:cNvPr>
            <p:cNvSpPr/>
            <p:nvPr/>
          </p:nvSpPr>
          <p:spPr>
            <a:xfrm>
              <a:off x="8206562" y="4752759"/>
              <a:ext cx="2161265" cy="382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Compare &amp; Evaluate</a:t>
              </a:r>
            </a:p>
          </p:txBody>
        </p:sp>
        <p:cxnSp>
          <p:nvCxnSpPr>
            <p:cNvPr id="12" name="Straight Arrow Connector 11">
              <a:extLst>
                <a:ext uri="{FF2B5EF4-FFF2-40B4-BE49-F238E27FC236}">
                  <a16:creationId xmlns:a16="http://schemas.microsoft.com/office/drawing/2014/main" id="{9F77DDF1-7F53-BDA8-ED30-5DE7B217B092}"/>
                </a:ext>
              </a:extLst>
            </p:cNvPr>
            <p:cNvCxnSpPr>
              <a:stCxn id="7" idx="3"/>
              <a:endCxn id="8" idx="1"/>
            </p:cNvCxnSpPr>
            <p:nvPr/>
          </p:nvCxnSpPr>
          <p:spPr>
            <a:xfrm>
              <a:off x="2999466" y="4944142"/>
              <a:ext cx="2948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6D547C-FE19-A7FF-AC69-85A482B4C02F}"/>
                </a:ext>
              </a:extLst>
            </p:cNvPr>
            <p:cNvCxnSpPr/>
            <p:nvPr/>
          </p:nvCxnSpPr>
          <p:spPr>
            <a:xfrm>
              <a:off x="5455587" y="4944142"/>
              <a:ext cx="2948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B1EABB-F4CB-535C-991B-005B9A40DB58}"/>
                </a:ext>
              </a:extLst>
            </p:cNvPr>
            <p:cNvCxnSpPr/>
            <p:nvPr/>
          </p:nvCxnSpPr>
          <p:spPr>
            <a:xfrm>
              <a:off x="7911707" y="4944142"/>
              <a:ext cx="2948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785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DCD9-247E-9CE5-E601-AD90DB1A2729}"/>
              </a:ext>
            </a:extLst>
          </p:cNvPr>
          <p:cNvSpPr>
            <a:spLocks noGrp="1"/>
          </p:cNvSpPr>
          <p:nvPr>
            <p:ph type="title"/>
          </p:nvPr>
        </p:nvSpPr>
        <p:spPr/>
        <p:txBody>
          <a:bodyPr/>
          <a:lstStyle/>
          <a:p>
            <a:r>
              <a:rPr lang="en-GB" dirty="0"/>
              <a:t>Approach</a:t>
            </a:r>
          </a:p>
        </p:txBody>
      </p:sp>
      <p:sp>
        <p:nvSpPr>
          <p:cNvPr id="3" name="Content Placeholder 2">
            <a:extLst>
              <a:ext uri="{FF2B5EF4-FFF2-40B4-BE49-F238E27FC236}">
                <a16:creationId xmlns:a16="http://schemas.microsoft.com/office/drawing/2014/main" id="{411D9B40-1684-3567-6D19-93F01D08A360}"/>
              </a:ext>
            </a:extLst>
          </p:cNvPr>
          <p:cNvSpPr>
            <a:spLocks noGrp="1"/>
          </p:cNvSpPr>
          <p:nvPr>
            <p:ph idx="1"/>
          </p:nvPr>
        </p:nvSpPr>
        <p:spPr>
          <a:xfrm>
            <a:off x="838200" y="1825625"/>
            <a:ext cx="10515600" cy="2342338"/>
          </a:xfrm>
        </p:spPr>
        <p:txBody>
          <a:bodyPr>
            <a:normAutofit fontScale="92500" lnSpcReduction="20000"/>
          </a:bodyPr>
          <a:lstStyle/>
          <a:p>
            <a:r>
              <a:rPr lang="en-GB" dirty="0"/>
              <a:t>Explainable Hierarchical Imitation Learning (EHIL) is chosen as an example of XAI in robotic manipulation</a:t>
            </a:r>
          </a:p>
          <a:p>
            <a:r>
              <a:rPr lang="en-GB" dirty="0"/>
              <a:t>Explore the effects of applying Federated Learning to EHIL</a:t>
            </a:r>
          </a:p>
          <a:p>
            <a:r>
              <a:rPr lang="en-GB" dirty="0"/>
              <a:t>FEHIL algorithm is proposed to imbue XAI with privacy preservation</a:t>
            </a:r>
          </a:p>
          <a:p>
            <a:r>
              <a:rPr lang="en-GB" dirty="0"/>
              <a:t>By conducting training on both EHIL and FEHIL with the same data, direct comparisons can be made from which to draw conclusions</a:t>
            </a:r>
          </a:p>
        </p:txBody>
      </p:sp>
      <p:sp>
        <p:nvSpPr>
          <p:cNvPr id="4" name="TextBox 3">
            <a:extLst>
              <a:ext uri="{FF2B5EF4-FFF2-40B4-BE49-F238E27FC236}">
                <a16:creationId xmlns:a16="http://schemas.microsoft.com/office/drawing/2014/main" id="{55344D52-BA43-DF00-C823-213EAF823CEC}"/>
              </a:ext>
            </a:extLst>
          </p:cNvPr>
          <p:cNvSpPr txBox="1"/>
          <p:nvPr/>
        </p:nvSpPr>
        <p:spPr>
          <a:xfrm>
            <a:off x="5744782" y="4516329"/>
            <a:ext cx="702436" cy="369332"/>
          </a:xfrm>
          <a:prstGeom prst="rect">
            <a:avLst/>
          </a:prstGeom>
          <a:noFill/>
        </p:spPr>
        <p:txBody>
          <a:bodyPr wrap="none" rtlCol="0">
            <a:spAutoFit/>
          </a:bodyPr>
          <a:lstStyle/>
          <a:p>
            <a:pPr algn="ctr"/>
            <a:r>
              <a:rPr lang="en-GB" b="1" dirty="0"/>
              <a:t>FEHIL</a:t>
            </a:r>
          </a:p>
        </p:txBody>
      </p:sp>
      <p:sp>
        <p:nvSpPr>
          <p:cNvPr id="8" name="Rounded Rectangle 7">
            <a:extLst>
              <a:ext uri="{FF2B5EF4-FFF2-40B4-BE49-F238E27FC236}">
                <a16:creationId xmlns:a16="http://schemas.microsoft.com/office/drawing/2014/main" id="{B256934B-AA4B-77AA-160C-651B929F0CF5}"/>
              </a:ext>
            </a:extLst>
          </p:cNvPr>
          <p:cNvSpPr/>
          <p:nvPr/>
        </p:nvSpPr>
        <p:spPr>
          <a:xfrm>
            <a:off x="5059670" y="5092997"/>
            <a:ext cx="2072660" cy="382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Explainability</a:t>
            </a:r>
          </a:p>
        </p:txBody>
      </p:sp>
      <p:sp>
        <p:nvSpPr>
          <p:cNvPr id="9" name="Rounded Rectangle 8">
            <a:extLst>
              <a:ext uri="{FF2B5EF4-FFF2-40B4-BE49-F238E27FC236}">
                <a16:creationId xmlns:a16="http://schemas.microsoft.com/office/drawing/2014/main" id="{88F6C4E8-D4DC-6F14-5A65-BDCFB309D0F8}"/>
              </a:ext>
            </a:extLst>
          </p:cNvPr>
          <p:cNvSpPr/>
          <p:nvPr/>
        </p:nvSpPr>
        <p:spPr>
          <a:xfrm>
            <a:off x="2463896" y="5092997"/>
            <a:ext cx="2072660" cy="382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 Privacy</a:t>
            </a:r>
          </a:p>
        </p:txBody>
      </p:sp>
      <p:sp>
        <p:nvSpPr>
          <p:cNvPr id="10" name="Rounded Rectangle 9">
            <a:extLst>
              <a:ext uri="{FF2B5EF4-FFF2-40B4-BE49-F238E27FC236}">
                <a16:creationId xmlns:a16="http://schemas.microsoft.com/office/drawing/2014/main" id="{06DD2488-9303-1280-97B0-9764ECA433BC}"/>
              </a:ext>
            </a:extLst>
          </p:cNvPr>
          <p:cNvSpPr/>
          <p:nvPr/>
        </p:nvSpPr>
        <p:spPr>
          <a:xfrm>
            <a:off x="7655443" y="5092997"/>
            <a:ext cx="2072661" cy="382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Homecare Robotics</a:t>
            </a:r>
          </a:p>
        </p:txBody>
      </p:sp>
      <p:sp>
        <p:nvSpPr>
          <p:cNvPr id="11" name="Rounded Rectangle 10">
            <a:extLst>
              <a:ext uri="{FF2B5EF4-FFF2-40B4-BE49-F238E27FC236}">
                <a16:creationId xmlns:a16="http://schemas.microsoft.com/office/drawing/2014/main" id="{1C8A8D06-ED9A-54AA-1CE2-86CFE681D378}"/>
              </a:ext>
            </a:extLst>
          </p:cNvPr>
          <p:cNvSpPr/>
          <p:nvPr/>
        </p:nvSpPr>
        <p:spPr>
          <a:xfrm>
            <a:off x="2328530" y="4954773"/>
            <a:ext cx="7581014" cy="680484"/>
          </a:xfrm>
          <a:prstGeom prst="roundRect">
            <a:avLst/>
          </a:prstGeom>
          <a:no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760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F234749-1040-8DAD-0C1D-0089CD30E15E}"/>
              </a:ext>
            </a:extLst>
          </p:cNvPr>
          <p:cNvSpPr/>
          <p:nvPr/>
        </p:nvSpPr>
        <p:spPr>
          <a:xfrm>
            <a:off x="4992025" y="2128220"/>
            <a:ext cx="2233402" cy="12754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A78EED8B-0CCD-719A-465A-266D68927B57}"/>
              </a:ext>
            </a:extLst>
          </p:cNvPr>
          <p:cNvSpPr/>
          <p:nvPr/>
        </p:nvSpPr>
        <p:spPr>
          <a:xfrm>
            <a:off x="5091935" y="2313912"/>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8E2E3238-9042-990B-0D1C-133DF68AE5A7}"/>
              </a:ext>
            </a:extLst>
          </p:cNvPr>
          <p:cNvSpPr/>
          <p:nvPr/>
        </p:nvSpPr>
        <p:spPr>
          <a:xfrm>
            <a:off x="5091935" y="2887148"/>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48BEC5A-96D9-2326-57B5-553ECCA57A2F}"/>
              </a:ext>
            </a:extLst>
          </p:cNvPr>
          <p:cNvSpPr txBox="1"/>
          <p:nvPr/>
        </p:nvSpPr>
        <p:spPr>
          <a:xfrm>
            <a:off x="5355789" y="1690688"/>
            <a:ext cx="1512978" cy="369332"/>
          </a:xfrm>
          <a:prstGeom prst="rect">
            <a:avLst/>
          </a:prstGeom>
          <a:noFill/>
        </p:spPr>
        <p:txBody>
          <a:bodyPr wrap="none" rtlCol="0">
            <a:spAutoFit/>
          </a:bodyPr>
          <a:lstStyle/>
          <a:p>
            <a:r>
              <a:rPr lang="en-US" dirty="0"/>
              <a:t>Central Server</a:t>
            </a:r>
          </a:p>
        </p:txBody>
      </p:sp>
      <p:sp>
        <p:nvSpPr>
          <p:cNvPr id="8" name="TextBox 7">
            <a:extLst>
              <a:ext uri="{FF2B5EF4-FFF2-40B4-BE49-F238E27FC236}">
                <a16:creationId xmlns:a16="http://schemas.microsoft.com/office/drawing/2014/main" id="{99AB99D9-A619-9C6A-42EC-A3A7D2268B9A}"/>
              </a:ext>
            </a:extLst>
          </p:cNvPr>
          <p:cNvSpPr txBox="1"/>
          <p:nvPr/>
        </p:nvSpPr>
        <p:spPr>
          <a:xfrm>
            <a:off x="5382405" y="2887148"/>
            <a:ext cx="1452642" cy="369332"/>
          </a:xfrm>
          <a:prstGeom prst="rect">
            <a:avLst/>
          </a:prstGeom>
          <a:noFill/>
        </p:spPr>
        <p:txBody>
          <a:bodyPr wrap="none" rtlCol="0">
            <a:spAutoFit/>
          </a:bodyPr>
          <a:lstStyle/>
          <a:p>
            <a:r>
              <a:rPr lang="en-US" dirty="0"/>
              <a:t>Global Model</a:t>
            </a:r>
          </a:p>
        </p:txBody>
      </p:sp>
      <p:sp>
        <p:nvSpPr>
          <p:cNvPr id="9" name="TextBox 8">
            <a:extLst>
              <a:ext uri="{FF2B5EF4-FFF2-40B4-BE49-F238E27FC236}">
                <a16:creationId xmlns:a16="http://schemas.microsoft.com/office/drawing/2014/main" id="{FF5EF38C-86F1-9EEE-498A-52CF9053EBDD}"/>
              </a:ext>
            </a:extLst>
          </p:cNvPr>
          <p:cNvSpPr txBox="1"/>
          <p:nvPr/>
        </p:nvSpPr>
        <p:spPr>
          <a:xfrm>
            <a:off x="5309917" y="2313912"/>
            <a:ext cx="1597618" cy="369332"/>
          </a:xfrm>
          <a:prstGeom prst="rect">
            <a:avLst/>
          </a:prstGeom>
          <a:noFill/>
        </p:spPr>
        <p:txBody>
          <a:bodyPr wrap="none" rtlCol="0">
            <a:spAutoFit/>
          </a:bodyPr>
          <a:lstStyle/>
          <a:p>
            <a:pPr algn="ctr"/>
            <a:r>
              <a:rPr lang="en-US" dirty="0"/>
              <a:t>Aggregation Fn</a:t>
            </a:r>
          </a:p>
        </p:txBody>
      </p:sp>
      <p:sp>
        <p:nvSpPr>
          <p:cNvPr id="16" name="Rounded Rectangle 15">
            <a:extLst>
              <a:ext uri="{FF2B5EF4-FFF2-40B4-BE49-F238E27FC236}">
                <a16:creationId xmlns:a16="http://schemas.microsoft.com/office/drawing/2014/main" id="{29F6CE78-1910-738F-3836-BA267BCEB779}"/>
              </a:ext>
            </a:extLst>
          </p:cNvPr>
          <p:cNvSpPr/>
          <p:nvPr/>
        </p:nvSpPr>
        <p:spPr>
          <a:xfrm>
            <a:off x="2248255" y="3987208"/>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75CE3C7-1846-6E30-F27F-620A5AE6EAA3}"/>
              </a:ext>
            </a:extLst>
          </p:cNvPr>
          <p:cNvSpPr/>
          <p:nvPr/>
        </p:nvSpPr>
        <p:spPr>
          <a:xfrm>
            <a:off x="2348165" y="4179954"/>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70B960A3-4D67-3756-A71E-023BDEEE629F}"/>
              </a:ext>
            </a:extLst>
          </p:cNvPr>
          <p:cNvSpPr/>
          <p:nvPr/>
        </p:nvSpPr>
        <p:spPr>
          <a:xfrm>
            <a:off x="2348165" y="4746137"/>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2012E1-9816-A994-AE0C-B6989E4DF034}"/>
              </a:ext>
            </a:extLst>
          </p:cNvPr>
          <p:cNvSpPr txBox="1"/>
          <p:nvPr/>
        </p:nvSpPr>
        <p:spPr>
          <a:xfrm>
            <a:off x="2920565" y="3549677"/>
            <a:ext cx="895886" cy="369332"/>
          </a:xfrm>
          <a:prstGeom prst="rect">
            <a:avLst/>
          </a:prstGeom>
          <a:noFill/>
        </p:spPr>
        <p:txBody>
          <a:bodyPr wrap="none" rtlCol="0">
            <a:spAutoFit/>
          </a:bodyPr>
          <a:lstStyle/>
          <a:p>
            <a:pPr algn="ctr"/>
            <a:r>
              <a:rPr lang="en-US" dirty="0"/>
              <a:t>Client 1</a:t>
            </a:r>
          </a:p>
        </p:txBody>
      </p:sp>
      <p:sp>
        <p:nvSpPr>
          <p:cNvPr id="20" name="TextBox 19">
            <a:extLst>
              <a:ext uri="{FF2B5EF4-FFF2-40B4-BE49-F238E27FC236}">
                <a16:creationId xmlns:a16="http://schemas.microsoft.com/office/drawing/2014/main" id="{F49B7498-13DE-E721-E658-55A8BB1F943D}"/>
              </a:ext>
            </a:extLst>
          </p:cNvPr>
          <p:cNvSpPr txBox="1"/>
          <p:nvPr/>
        </p:nvSpPr>
        <p:spPr>
          <a:xfrm>
            <a:off x="2615032" y="4746137"/>
            <a:ext cx="1505540" cy="369332"/>
          </a:xfrm>
          <a:prstGeom prst="rect">
            <a:avLst/>
          </a:prstGeom>
          <a:noFill/>
        </p:spPr>
        <p:txBody>
          <a:bodyPr wrap="none" rtlCol="0">
            <a:spAutoFit/>
          </a:bodyPr>
          <a:lstStyle/>
          <a:p>
            <a:pPr algn="ctr"/>
            <a:r>
              <a:rPr lang="en-US" dirty="0"/>
              <a:t>Global Model</a:t>
            </a:r>
          </a:p>
        </p:txBody>
      </p:sp>
      <p:sp>
        <p:nvSpPr>
          <p:cNvPr id="21" name="TextBox 20">
            <a:extLst>
              <a:ext uri="{FF2B5EF4-FFF2-40B4-BE49-F238E27FC236}">
                <a16:creationId xmlns:a16="http://schemas.microsoft.com/office/drawing/2014/main" id="{6B0D9E3B-9D5B-7816-F5B2-25318FB989A1}"/>
              </a:ext>
            </a:extLst>
          </p:cNvPr>
          <p:cNvSpPr txBox="1"/>
          <p:nvPr/>
        </p:nvSpPr>
        <p:spPr>
          <a:xfrm>
            <a:off x="2706371" y="4180188"/>
            <a:ext cx="1324273" cy="369332"/>
          </a:xfrm>
          <a:prstGeom prst="rect">
            <a:avLst/>
          </a:prstGeom>
          <a:noFill/>
        </p:spPr>
        <p:txBody>
          <a:bodyPr wrap="none" rtlCol="0">
            <a:spAutoFit/>
          </a:bodyPr>
          <a:lstStyle/>
          <a:p>
            <a:pPr algn="ctr"/>
            <a:r>
              <a:rPr lang="en-US" dirty="0"/>
              <a:t>Private Data</a:t>
            </a:r>
          </a:p>
        </p:txBody>
      </p:sp>
      <p:sp>
        <p:nvSpPr>
          <p:cNvPr id="24" name="Rounded Rectangle 23">
            <a:extLst>
              <a:ext uri="{FF2B5EF4-FFF2-40B4-BE49-F238E27FC236}">
                <a16:creationId xmlns:a16="http://schemas.microsoft.com/office/drawing/2014/main" id="{0359B2A3-7505-38DC-9AB5-3E1D2679DEDC}"/>
              </a:ext>
            </a:extLst>
          </p:cNvPr>
          <p:cNvSpPr/>
          <p:nvPr/>
        </p:nvSpPr>
        <p:spPr>
          <a:xfrm>
            <a:off x="2348165" y="5308214"/>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7B01974-A929-5B07-DA79-1A1FB7396354}"/>
              </a:ext>
            </a:extLst>
          </p:cNvPr>
          <p:cNvSpPr txBox="1"/>
          <p:nvPr/>
        </p:nvSpPr>
        <p:spPr>
          <a:xfrm>
            <a:off x="2431331" y="5306161"/>
            <a:ext cx="1874359" cy="369332"/>
          </a:xfrm>
          <a:prstGeom prst="rect">
            <a:avLst/>
          </a:prstGeom>
          <a:noFill/>
        </p:spPr>
        <p:txBody>
          <a:bodyPr wrap="none" rtlCol="0">
            <a:spAutoFit/>
          </a:bodyPr>
          <a:lstStyle/>
          <a:p>
            <a:pPr algn="ctr"/>
            <a:r>
              <a:rPr lang="en-US" dirty="0"/>
              <a:t>Fine Tuned Model</a:t>
            </a:r>
          </a:p>
        </p:txBody>
      </p:sp>
      <p:cxnSp>
        <p:nvCxnSpPr>
          <p:cNvPr id="27" name="Straight Arrow Connector 26">
            <a:extLst>
              <a:ext uri="{FF2B5EF4-FFF2-40B4-BE49-F238E27FC236}">
                <a16:creationId xmlns:a16="http://schemas.microsoft.com/office/drawing/2014/main" id="{76DB1479-6F49-AFCC-A819-BBE6D14484C9}"/>
              </a:ext>
            </a:extLst>
          </p:cNvPr>
          <p:cNvCxnSpPr>
            <a:cxnSpLocks/>
            <a:stCxn id="21" idx="2"/>
            <a:endCxn id="18" idx="0"/>
          </p:cNvCxnSpPr>
          <p:nvPr/>
        </p:nvCxnSpPr>
        <p:spPr>
          <a:xfrm>
            <a:off x="3368508" y="4549520"/>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D01F7E-9C19-B9AB-3840-0C0CCBEDF0C1}"/>
              </a:ext>
            </a:extLst>
          </p:cNvPr>
          <p:cNvCxnSpPr>
            <a:cxnSpLocks/>
            <a:stCxn id="6" idx="1"/>
          </p:cNvCxnSpPr>
          <p:nvPr/>
        </p:nvCxnSpPr>
        <p:spPr>
          <a:xfrm flipH="1">
            <a:off x="4752870" y="3071814"/>
            <a:ext cx="3390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059758E-F8B1-D015-0DBC-D3863DFCE2D2}"/>
              </a:ext>
            </a:extLst>
          </p:cNvPr>
          <p:cNvCxnSpPr>
            <a:cxnSpLocks/>
          </p:cNvCxnSpPr>
          <p:nvPr/>
        </p:nvCxnSpPr>
        <p:spPr>
          <a:xfrm>
            <a:off x="4752870" y="3071814"/>
            <a:ext cx="0" cy="1855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6B46BF-62A9-3FB4-E268-98517217812D}"/>
              </a:ext>
            </a:extLst>
          </p:cNvPr>
          <p:cNvCxnSpPr>
            <a:cxnSpLocks/>
            <a:endCxn id="18" idx="3"/>
          </p:cNvCxnSpPr>
          <p:nvPr/>
        </p:nvCxnSpPr>
        <p:spPr>
          <a:xfrm flipH="1">
            <a:off x="4388852" y="4930803"/>
            <a:ext cx="3137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22122A4-6ED8-67D2-279E-D0364C53A007}"/>
              </a:ext>
            </a:extLst>
          </p:cNvPr>
          <p:cNvCxnSpPr>
            <a:cxnSpLocks/>
          </p:cNvCxnSpPr>
          <p:nvPr/>
        </p:nvCxnSpPr>
        <p:spPr>
          <a:xfrm>
            <a:off x="3374959" y="5115469"/>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8E3A179A-C7A7-909A-78B4-C31F71266BC3}"/>
              </a:ext>
            </a:extLst>
          </p:cNvPr>
          <p:cNvSpPr/>
          <p:nvPr/>
        </p:nvSpPr>
        <p:spPr>
          <a:xfrm>
            <a:off x="4992025" y="3987207"/>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51ACD218-28D5-23B4-9246-B393A3F1DBC3}"/>
              </a:ext>
            </a:extLst>
          </p:cNvPr>
          <p:cNvSpPr/>
          <p:nvPr/>
        </p:nvSpPr>
        <p:spPr>
          <a:xfrm>
            <a:off x="5091935" y="4179953"/>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a:extLst>
              <a:ext uri="{FF2B5EF4-FFF2-40B4-BE49-F238E27FC236}">
                <a16:creationId xmlns:a16="http://schemas.microsoft.com/office/drawing/2014/main" id="{F84CA76C-8AB5-399A-434B-2B7C509F78BC}"/>
              </a:ext>
            </a:extLst>
          </p:cNvPr>
          <p:cNvSpPr/>
          <p:nvPr/>
        </p:nvSpPr>
        <p:spPr>
          <a:xfrm>
            <a:off x="5091935" y="4746136"/>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BBF1D81E-240E-1FF5-4D20-D7E5EF4AD69C}"/>
              </a:ext>
            </a:extLst>
          </p:cNvPr>
          <p:cNvSpPr txBox="1"/>
          <p:nvPr/>
        </p:nvSpPr>
        <p:spPr>
          <a:xfrm>
            <a:off x="5551323" y="3549676"/>
            <a:ext cx="1121910" cy="369332"/>
          </a:xfrm>
          <a:prstGeom prst="rect">
            <a:avLst/>
          </a:prstGeom>
          <a:noFill/>
        </p:spPr>
        <p:txBody>
          <a:bodyPr wrap="none" rtlCol="0">
            <a:spAutoFit/>
          </a:bodyPr>
          <a:lstStyle/>
          <a:p>
            <a:pPr algn="ctr"/>
            <a:r>
              <a:rPr lang="en-US" dirty="0"/>
              <a:t>Client 2 …</a:t>
            </a:r>
          </a:p>
        </p:txBody>
      </p:sp>
      <p:sp>
        <p:nvSpPr>
          <p:cNvPr id="42" name="TextBox 41">
            <a:extLst>
              <a:ext uri="{FF2B5EF4-FFF2-40B4-BE49-F238E27FC236}">
                <a16:creationId xmlns:a16="http://schemas.microsoft.com/office/drawing/2014/main" id="{86493668-3DED-9AC1-CBCB-20A33A6E5A1D}"/>
              </a:ext>
            </a:extLst>
          </p:cNvPr>
          <p:cNvSpPr txBox="1"/>
          <p:nvPr/>
        </p:nvSpPr>
        <p:spPr>
          <a:xfrm>
            <a:off x="5358802" y="4746136"/>
            <a:ext cx="1505540" cy="369332"/>
          </a:xfrm>
          <a:prstGeom prst="rect">
            <a:avLst/>
          </a:prstGeom>
          <a:noFill/>
        </p:spPr>
        <p:txBody>
          <a:bodyPr wrap="none" rtlCol="0">
            <a:spAutoFit/>
          </a:bodyPr>
          <a:lstStyle/>
          <a:p>
            <a:pPr algn="ctr"/>
            <a:r>
              <a:rPr lang="en-US" dirty="0"/>
              <a:t>Global Model</a:t>
            </a:r>
          </a:p>
        </p:txBody>
      </p:sp>
      <p:sp>
        <p:nvSpPr>
          <p:cNvPr id="43" name="TextBox 42">
            <a:extLst>
              <a:ext uri="{FF2B5EF4-FFF2-40B4-BE49-F238E27FC236}">
                <a16:creationId xmlns:a16="http://schemas.microsoft.com/office/drawing/2014/main" id="{7BAF916A-2501-2FC0-3157-BAFA05D913EC}"/>
              </a:ext>
            </a:extLst>
          </p:cNvPr>
          <p:cNvSpPr txBox="1"/>
          <p:nvPr/>
        </p:nvSpPr>
        <p:spPr>
          <a:xfrm>
            <a:off x="5450141" y="4180187"/>
            <a:ext cx="1324273" cy="369332"/>
          </a:xfrm>
          <a:prstGeom prst="rect">
            <a:avLst/>
          </a:prstGeom>
          <a:noFill/>
        </p:spPr>
        <p:txBody>
          <a:bodyPr wrap="none" rtlCol="0">
            <a:spAutoFit/>
          </a:bodyPr>
          <a:lstStyle/>
          <a:p>
            <a:pPr algn="ctr"/>
            <a:r>
              <a:rPr lang="en-US" dirty="0"/>
              <a:t>Private Data</a:t>
            </a:r>
          </a:p>
        </p:txBody>
      </p:sp>
      <p:sp>
        <p:nvSpPr>
          <p:cNvPr id="44" name="Rounded Rectangle 43">
            <a:extLst>
              <a:ext uri="{FF2B5EF4-FFF2-40B4-BE49-F238E27FC236}">
                <a16:creationId xmlns:a16="http://schemas.microsoft.com/office/drawing/2014/main" id="{C094A753-5C22-FDCE-4E3D-DFF0F9FECEF3}"/>
              </a:ext>
            </a:extLst>
          </p:cNvPr>
          <p:cNvSpPr/>
          <p:nvPr/>
        </p:nvSpPr>
        <p:spPr>
          <a:xfrm>
            <a:off x="5091935" y="5308213"/>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E1D820D-4CFF-5B96-1226-66BEEF6603A3}"/>
              </a:ext>
            </a:extLst>
          </p:cNvPr>
          <p:cNvSpPr txBox="1"/>
          <p:nvPr/>
        </p:nvSpPr>
        <p:spPr>
          <a:xfrm>
            <a:off x="5175101" y="5306160"/>
            <a:ext cx="1874359" cy="369332"/>
          </a:xfrm>
          <a:prstGeom prst="rect">
            <a:avLst/>
          </a:prstGeom>
          <a:noFill/>
        </p:spPr>
        <p:txBody>
          <a:bodyPr wrap="none" rtlCol="0">
            <a:spAutoFit/>
          </a:bodyPr>
          <a:lstStyle/>
          <a:p>
            <a:pPr algn="ctr"/>
            <a:r>
              <a:rPr lang="en-US" dirty="0"/>
              <a:t>Fine Tuned Model</a:t>
            </a:r>
          </a:p>
        </p:txBody>
      </p:sp>
      <p:cxnSp>
        <p:nvCxnSpPr>
          <p:cNvPr id="46" name="Straight Arrow Connector 45">
            <a:extLst>
              <a:ext uri="{FF2B5EF4-FFF2-40B4-BE49-F238E27FC236}">
                <a16:creationId xmlns:a16="http://schemas.microsoft.com/office/drawing/2014/main" id="{F27D7717-82E3-FCF7-D91B-DA2F01FDDFF2}"/>
              </a:ext>
            </a:extLst>
          </p:cNvPr>
          <p:cNvCxnSpPr>
            <a:cxnSpLocks/>
            <a:stCxn id="43" idx="2"/>
            <a:endCxn id="40" idx="0"/>
          </p:cNvCxnSpPr>
          <p:nvPr/>
        </p:nvCxnSpPr>
        <p:spPr>
          <a:xfrm>
            <a:off x="6112278" y="4549519"/>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18D51D-3661-523A-AD8A-A83169F39414}"/>
              </a:ext>
            </a:extLst>
          </p:cNvPr>
          <p:cNvCxnSpPr>
            <a:cxnSpLocks/>
            <a:endCxn id="40" idx="1"/>
          </p:cNvCxnSpPr>
          <p:nvPr/>
        </p:nvCxnSpPr>
        <p:spPr>
          <a:xfrm>
            <a:off x="4702629" y="4927722"/>
            <a:ext cx="389306" cy="3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50B9087-1F59-79D8-8A14-B93AEACC252E}"/>
              </a:ext>
            </a:extLst>
          </p:cNvPr>
          <p:cNvCxnSpPr>
            <a:cxnSpLocks/>
          </p:cNvCxnSpPr>
          <p:nvPr/>
        </p:nvCxnSpPr>
        <p:spPr>
          <a:xfrm>
            <a:off x="6118729" y="5115468"/>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50D274F2-2373-DF1B-EC46-D22EC483355F}"/>
              </a:ext>
            </a:extLst>
          </p:cNvPr>
          <p:cNvSpPr/>
          <p:nvPr/>
        </p:nvSpPr>
        <p:spPr>
          <a:xfrm>
            <a:off x="7735795" y="4019864"/>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a:extLst>
              <a:ext uri="{FF2B5EF4-FFF2-40B4-BE49-F238E27FC236}">
                <a16:creationId xmlns:a16="http://schemas.microsoft.com/office/drawing/2014/main" id="{A8353EF9-8234-725A-F84F-3EB11055A807}"/>
              </a:ext>
            </a:extLst>
          </p:cNvPr>
          <p:cNvSpPr/>
          <p:nvPr/>
        </p:nvSpPr>
        <p:spPr>
          <a:xfrm>
            <a:off x="7835705" y="4212610"/>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082F0DA0-E14A-732A-CC4A-04E8AE50D683}"/>
              </a:ext>
            </a:extLst>
          </p:cNvPr>
          <p:cNvSpPr/>
          <p:nvPr/>
        </p:nvSpPr>
        <p:spPr>
          <a:xfrm>
            <a:off x="7835705" y="4778793"/>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7B8D5D23-571A-28B0-72C3-C4CDB1BBBEC8}"/>
              </a:ext>
            </a:extLst>
          </p:cNvPr>
          <p:cNvSpPr txBox="1"/>
          <p:nvPr/>
        </p:nvSpPr>
        <p:spPr>
          <a:xfrm>
            <a:off x="8312728" y="3582333"/>
            <a:ext cx="1086644" cy="369332"/>
          </a:xfrm>
          <a:prstGeom prst="rect">
            <a:avLst/>
          </a:prstGeom>
          <a:noFill/>
        </p:spPr>
        <p:txBody>
          <a:bodyPr wrap="none" rtlCol="0">
            <a:spAutoFit/>
          </a:bodyPr>
          <a:lstStyle/>
          <a:p>
            <a:pPr algn="ctr"/>
            <a:r>
              <a:rPr lang="en-US" dirty="0"/>
              <a:t>… Client </a:t>
            </a:r>
            <a:r>
              <a:rPr lang="en-US" i="1" dirty="0"/>
              <a:t>c</a:t>
            </a:r>
            <a:endParaRPr lang="en-US" dirty="0"/>
          </a:p>
        </p:txBody>
      </p:sp>
      <p:sp>
        <p:nvSpPr>
          <p:cNvPr id="57" name="TextBox 56">
            <a:extLst>
              <a:ext uri="{FF2B5EF4-FFF2-40B4-BE49-F238E27FC236}">
                <a16:creationId xmlns:a16="http://schemas.microsoft.com/office/drawing/2014/main" id="{4DC5F5F7-EEF7-AE9F-B417-A088979519DF}"/>
              </a:ext>
            </a:extLst>
          </p:cNvPr>
          <p:cNvSpPr txBox="1"/>
          <p:nvPr/>
        </p:nvSpPr>
        <p:spPr>
          <a:xfrm>
            <a:off x="8129021" y="4778793"/>
            <a:ext cx="1452642" cy="369332"/>
          </a:xfrm>
          <a:prstGeom prst="rect">
            <a:avLst/>
          </a:prstGeom>
          <a:noFill/>
        </p:spPr>
        <p:txBody>
          <a:bodyPr wrap="none" rtlCol="0">
            <a:spAutoFit/>
          </a:bodyPr>
          <a:lstStyle/>
          <a:p>
            <a:pPr algn="ctr"/>
            <a:r>
              <a:rPr lang="en-US" dirty="0"/>
              <a:t>Global Model</a:t>
            </a:r>
          </a:p>
        </p:txBody>
      </p:sp>
      <p:sp>
        <p:nvSpPr>
          <p:cNvPr id="58" name="TextBox 57">
            <a:extLst>
              <a:ext uri="{FF2B5EF4-FFF2-40B4-BE49-F238E27FC236}">
                <a16:creationId xmlns:a16="http://schemas.microsoft.com/office/drawing/2014/main" id="{F436733C-BAB9-292D-3B5C-E2BF0BDBAEAE}"/>
              </a:ext>
            </a:extLst>
          </p:cNvPr>
          <p:cNvSpPr txBox="1"/>
          <p:nvPr/>
        </p:nvSpPr>
        <p:spPr>
          <a:xfrm>
            <a:off x="8193911" y="4212844"/>
            <a:ext cx="1324273" cy="369332"/>
          </a:xfrm>
          <a:prstGeom prst="rect">
            <a:avLst/>
          </a:prstGeom>
          <a:noFill/>
        </p:spPr>
        <p:txBody>
          <a:bodyPr wrap="none" rtlCol="0">
            <a:spAutoFit/>
          </a:bodyPr>
          <a:lstStyle/>
          <a:p>
            <a:pPr algn="ctr"/>
            <a:r>
              <a:rPr lang="en-US" dirty="0"/>
              <a:t>Private Data</a:t>
            </a:r>
          </a:p>
        </p:txBody>
      </p:sp>
      <p:sp>
        <p:nvSpPr>
          <p:cNvPr id="59" name="Rounded Rectangle 58">
            <a:extLst>
              <a:ext uri="{FF2B5EF4-FFF2-40B4-BE49-F238E27FC236}">
                <a16:creationId xmlns:a16="http://schemas.microsoft.com/office/drawing/2014/main" id="{B2F28071-F2B4-5B8E-6091-6E3073B92AF8}"/>
              </a:ext>
            </a:extLst>
          </p:cNvPr>
          <p:cNvSpPr/>
          <p:nvPr/>
        </p:nvSpPr>
        <p:spPr>
          <a:xfrm>
            <a:off x="7835705" y="5340870"/>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99681E8D-B31D-A17E-A360-932ACE502992}"/>
              </a:ext>
            </a:extLst>
          </p:cNvPr>
          <p:cNvSpPr txBox="1"/>
          <p:nvPr/>
        </p:nvSpPr>
        <p:spPr>
          <a:xfrm>
            <a:off x="7918871" y="5338817"/>
            <a:ext cx="1874359" cy="369332"/>
          </a:xfrm>
          <a:prstGeom prst="rect">
            <a:avLst/>
          </a:prstGeom>
          <a:noFill/>
        </p:spPr>
        <p:txBody>
          <a:bodyPr wrap="none" rtlCol="0">
            <a:spAutoFit/>
          </a:bodyPr>
          <a:lstStyle/>
          <a:p>
            <a:pPr algn="ctr"/>
            <a:r>
              <a:rPr lang="en-US" dirty="0"/>
              <a:t>Fine Tuned Model</a:t>
            </a:r>
          </a:p>
        </p:txBody>
      </p:sp>
      <p:cxnSp>
        <p:nvCxnSpPr>
          <p:cNvPr id="61" name="Straight Arrow Connector 60">
            <a:extLst>
              <a:ext uri="{FF2B5EF4-FFF2-40B4-BE49-F238E27FC236}">
                <a16:creationId xmlns:a16="http://schemas.microsoft.com/office/drawing/2014/main" id="{9C66C65F-43FF-1BC9-9A4C-7CEF831713BC}"/>
              </a:ext>
            </a:extLst>
          </p:cNvPr>
          <p:cNvCxnSpPr>
            <a:cxnSpLocks/>
            <a:stCxn id="58" idx="2"/>
            <a:endCxn id="55" idx="0"/>
          </p:cNvCxnSpPr>
          <p:nvPr/>
        </p:nvCxnSpPr>
        <p:spPr>
          <a:xfrm>
            <a:off x="8856048" y="4582176"/>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90757DF-2AFF-CBA3-EDB7-9EB7E13D56AC}"/>
              </a:ext>
            </a:extLst>
          </p:cNvPr>
          <p:cNvCxnSpPr>
            <a:cxnSpLocks/>
          </p:cNvCxnSpPr>
          <p:nvPr/>
        </p:nvCxnSpPr>
        <p:spPr>
          <a:xfrm>
            <a:off x="8862499" y="5148125"/>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8E1C49-1EE0-CD5C-E867-15D2415BBDA6}"/>
              </a:ext>
            </a:extLst>
          </p:cNvPr>
          <p:cNvCxnSpPr>
            <a:stCxn id="6" idx="3"/>
          </p:cNvCxnSpPr>
          <p:nvPr/>
        </p:nvCxnSpPr>
        <p:spPr>
          <a:xfrm>
            <a:off x="7132622" y="3071814"/>
            <a:ext cx="35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D6BE86-D6AA-3E25-C189-08C27BDC6304}"/>
              </a:ext>
            </a:extLst>
          </p:cNvPr>
          <p:cNvCxnSpPr>
            <a:cxnSpLocks/>
          </p:cNvCxnSpPr>
          <p:nvPr/>
        </p:nvCxnSpPr>
        <p:spPr>
          <a:xfrm>
            <a:off x="7496070" y="3071814"/>
            <a:ext cx="0" cy="1891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317E9AE-ECB0-D5BC-0FE6-3D4350FF6C32}"/>
              </a:ext>
            </a:extLst>
          </p:cNvPr>
          <p:cNvCxnSpPr>
            <a:cxnSpLocks/>
            <a:endCxn id="55" idx="1"/>
          </p:cNvCxnSpPr>
          <p:nvPr/>
        </p:nvCxnSpPr>
        <p:spPr>
          <a:xfrm>
            <a:off x="7496070" y="4963459"/>
            <a:ext cx="33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FE293-A386-0537-ED5E-6D9A524F799B}"/>
              </a:ext>
            </a:extLst>
          </p:cNvPr>
          <p:cNvCxnSpPr>
            <a:cxnSpLocks/>
            <a:stCxn id="24" idx="2"/>
          </p:cNvCxnSpPr>
          <p:nvPr/>
        </p:nvCxnSpPr>
        <p:spPr>
          <a:xfrm flipH="1">
            <a:off x="3368508" y="5677546"/>
            <a:ext cx="1" cy="381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EC55463-1AAF-2DF5-A995-BDF9D0DE6280}"/>
              </a:ext>
            </a:extLst>
          </p:cNvPr>
          <p:cNvCxnSpPr/>
          <p:nvPr/>
        </p:nvCxnSpPr>
        <p:spPr>
          <a:xfrm flipH="1">
            <a:off x="2096958" y="6058929"/>
            <a:ext cx="1271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9D99ED-1BB6-2A46-C0C2-25C8D3E2B3AE}"/>
              </a:ext>
            </a:extLst>
          </p:cNvPr>
          <p:cNvCxnSpPr>
            <a:cxnSpLocks/>
          </p:cNvCxnSpPr>
          <p:nvPr/>
        </p:nvCxnSpPr>
        <p:spPr>
          <a:xfrm flipV="1">
            <a:off x="2100105" y="2611624"/>
            <a:ext cx="0" cy="3427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A0FE51-7AB0-12F3-B3FF-A19AE44FD971}"/>
              </a:ext>
            </a:extLst>
          </p:cNvPr>
          <p:cNvCxnSpPr/>
          <p:nvPr/>
        </p:nvCxnSpPr>
        <p:spPr>
          <a:xfrm>
            <a:off x="2096958" y="2611624"/>
            <a:ext cx="29949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5947B6B-9CAE-B2D3-D565-3D3E9785391C}"/>
              </a:ext>
            </a:extLst>
          </p:cNvPr>
          <p:cNvCxnSpPr>
            <a:stCxn id="45" idx="2"/>
          </p:cNvCxnSpPr>
          <p:nvPr/>
        </p:nvCxnSpPr>
        <p:spPr>
          <a:xfrm flipH="1">
            <a:off x="6112278" y="5675492"/>
            <a:ext cx="3" cy="534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F15264-68EF-4AB4-C257-14F0150B4717}"/>
              </a:ext>
            </a:extLst>
          </p:cNvPr>
          <p:cNvCxnSpPr/>
          <p:nvPr/>
        </p:nvCxnSpPr>
        <p:spPr>
          <a:xfrm flipH="1">
            <a:off x="1962741" y="6219930"/>
            <a:ext cx="41559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DC362D2-6D0D-D936-9302-6DAC7BCC2850}"/>
              </a:ext>
            </a:extLst>
          </p:cNvPr>
          <p:cNvCxnSpPr>
            <a:cxnSpLocks/>
          </p:cNvCxnSpPr>
          <p:nvPr/>
        </p:nvCxnSpPr>
        <p:spPr>
          <a:xfrm flipV="1">
            <a:off x="1959429" y="2491044"/>
            <a:ext cx="0" cy="3718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37648EC-D95F-D6D2-E047-EC49F4CD968A}"/>
              </a:ext>
            </a:extLst>
          </p:cNvPr>
          <p:cNvCxnSpPr>
            <a:cxnSpLocks/>
          </p:cNvCxnSpPr>
          <p:nvPr/>
        </p:nvCxnSpPr>
        <p:spPr>
          <a:xfrm>
            <a:off x="1959429" y="2491044"/>
            <a:ext cx="3132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515868A-CE2D-5F8E-A340-0B9762EF1FF1}"/>
              </a:ext>
            </a:extLst>
          </p:cNvPr>
          <p:cNvCxnSpPr>
            <a:stCxn id="59" idx="2"/>
          </p:cNvCxnSpPr>
          <p:nvPr/>
        </p:nvCxnSpPr>
        <p:spPr>
          <a:xfrm flipH="1">
            <a:off x="8856048" y="5710202"/>
            <a:ext cx="1" cy="6504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99D87F4-1A53-B175-FF20-45BEBFFB79FB}"/>
              </a:ext>
            </a:extLst>
          </p:cNvPr>
          <p:cNvCxnSpPr/>
          <p:nvPr/>
        </p:nvCxnSpPr>
        <p:spPr>
          <a:xfrm flipH="1">
            <a:off x="1839566" y="6360607"/>
            <a:ext cx="7022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BDB75DB-4CD4-FA0E-0BAC-A5321075EE36}"/>
              </a:ext>
            </a:extLst>
          </p:cNvPr>
          <p:cNvCxnSpPr>
            <a:cxnSpLocks/>
          </p:cNvCxnSpPr>
          <p:nvPr/>
        </p:nvCxnSpPr>
        <p:spPr>
          <a:xfrm flipV="1">
            <a:off x="1838849" y="2367891"/>
            <a:ext cx="0" cy="399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EBFE8A4-88C7-8FC2-CACD-5F8852CE6565}"/>
              </a:ext>
            </a:extLst>
          </p:cNvPr>
          <p:cNvCxnSpPr/>
          <p:nvPr/>
        </p:nvCxnSpPr>
        <p:spPr>
          <a:xfrm>
            <a:off x="1839566" y="2367891"/>
            <a:ext cx="32523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CB4E6BB-D764-3EF4-30B5-EB90AEA265D7}"/>
              </a:ext>
            </a:extLst>
          </p:cNvPr>
          <p:cNvCxnSpPr>
            <a:stCxn id="9" idx="2"/>
            <a:endCxn id="8" idx="0"/>
          </p:cNvCxnSpPr>
          <p:nvPr/>
        </p:nvCxnSpPr>
        <p:spPr>
          <a:xfrm>
            <a:off x="6108726" y="2683244"/>
            <a:ext cx="0" cy="2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itle 1">
            <a:extLst>
              <a:ext uri="{FF2B5EF4-FFF2-40B4-BE49-F238E27FC236}">
                <a16:creationId xmlns:a16="http://schemas.microsoft.com/office/drawing/2014/main" id="{CE661CD5-BC6F-4C9B-9065-094B2726C673}"/>
              </a:ext>
            </a:extLst>
          </p:cNvPr>
          <p:cNvSpPr>
            <a:spLocks noGrp="1"/>
          </p:cNvSpPr>
          <p:nvPr>
            <p:ph type="title"/>
          </p:nvPr>
        </p:nvSpPr>
        <p:spPr>
          <a:xfrm>
            <a:off x="838200" y="365125"/>
            <a:ext cx="10515600" cy="1325563"/>
          </a:xfrm>
        </p:spPr>
        <p:txBody>
          <a:bodyPr/>
          <a:lstStyle/>
          <a:p>
            <a:r>
              <a:rPr lang="en-US" dirty="0"/>
              <a:t>Federated Learning</a:t>
            </a:r>
          </a:p>
        </p:txBody>
      </p:sp>
    </p:spTree>
    <p:extLst>
      <p:ext uri="{BB962C8B-B14F-4D97-AF65-F5344CB8AC3E}">
        <p14:creationId xmlns:p14="http://schemas.microsoft.com/office/powerpoint/2010/main" val="228921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6CAD-C7DD-7735-4CF7-1221075646DE}"/>
              </a:ext>
            </a:extLst>
          </p:cNvPr>
          <p:cNvSpPr>
            <a:spLocks noGrp="1"/>
          </p:cNvSpPr>
          <p:nvPr>
            <p:ph type="title"/>
          </p:nvPr>
        </p:nvSpPr>
        <p:spPr/>
        <p:txBody>
          <a:bodyPr>
            <a:normAutofit/>
          </a:bodyPr>
          <a:lstStyle/>
          <a:p>
            <a:r>
              <a:rPr lang="en-GB" sz="4000" dirty="0"/>
              <a:t>Explainable Hierarchical Imitation Learning (EHIL)</a:t>
            </a:r>
          </a:p>
        </p:txBody>
      </p:sp>
      <p:sp>
        <p:nvSpPr>
          <p:cNvPr id="3" name="Content Placeholder 2">
            <a:extLst>
              <a:ext uri="{FF2B5EF4-FFF2-40B4-BE49-F238E27FC236}">
                <a16:creationId xmlns:a16="http://schemas.microsoft.com/office/drawing/2014/main" id="{DAE33E65-8870-1A69-7E7B-F56BFAD202E6}"/>
              </a:ext>
            </a:extLst>
          </p:cNvPr>
          <p:cNvSpPr>
            <a:spLocks noGrp="1"/>
          </p:cNvSpPr>
          <p:nvPr>
            <p:ph idx="1"/>
          </p:nvPr>
        </p:nvSpPr>
        <p:spPr/>
        <p:txBody>
          <a:bodyPr/>
          <a:lstStyle/>
          <a:p>
            <a:r>
              <a:rPr lang="en-GB" dirty="0"/>
              <a:t>An example of XAI in care robotics we can supplement with privacy-preserving techniques</a:t>
            </a:r>
          </a:p>
          <a:p>
            <a:r>
              <a:rPr lang="en-GB" dirty="0"/>
              <a:t>We use robotic pouring as the example task</a:t>
            </a:r>
          </a:p>
          <a:p>
            <a:r>
              <a:rPr lang="en-GB" dirty="0"/>
              <a:t>Imitation Learning (Behavioural Cloning) forms the control</a:t>
            </a:r>
          </a:p>
          <a:p>
            <a:r>
              <a:rPr lang="en-GB" dirty="0"/>
              <a:t>Two Image Classifiers form the explanation of the control decisions</a:t>
            </a:r>
          </a:p>
          <a:p>
            <a:r>
              <a:rPr lang="en-GB" dirty="0"/>
              <a:t>The explanation is conveyed in a logical graph</a:t>
            </a:r>
          </a:p>
        </p:txBody>
      </p:sp>
    </p:spTree>
    <p:extLst>
      <p:ext uri="{BB962C8B-B14F-4D97-AF65-F5344CB8AC3E}">
        <p14:creationId xmlns:p14="http://schemas.microsoft.com/office/powerpoint/2010/main" val="403590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C4BF5843-EACB-2977-A060-05CED63267AA}"/>
              </a:ext>
            </a:extLst>
          </p:cNvPr>
          <p:cNvSpPr/>
          <p:nvPr/>
        </p:nvSpPr>
        <p:spPr>
          <a:xfrm>
            <a:off x="4622242" y="5275529"/>
            <a:ext cx="6731558"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a:extLst>
              <a:ext uri="{FF2B5EF4-FFF2-40B4-BE49-F238E27FC236}">
                <a16:creationId xmlns:a16="http://schemas.microsoft.com/office/drawing/2014/main" id="{07552538-2B9B-6102-102F-F4D97D0DD6FD}"/>
              </a:ext>
            </a:extLst>
          </p:cNvPr>
          <p:cNvSpPr/>
          <p:nvPr/>
        </p:nvSpPr>
        <p:spPr>
          <a:xfrm>
            <a:off x="2449420" y="5275529"/>
            <a:ext cx="1354151"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15498B15-1B22-4C03-2382-1053DD908CE2}"/>
              </a:ext>
            </a:extLst>
          </p:cNvPr>
          <p:cNvSpPr/>
          <p:nvPr/>
        </p:nvSpPr>
        <p:spPr>
          <a:xfrm>
            <a:off x="2449420" y="3401928"/>
            <a:ext cx="1354151"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extLst>
              <a:ext uri="{FF2B5EF4-FFF2-40B4-BE49-F238E27FC236}">
                <a16:creationId xmlns:a16="http://schemas.microsoft.com/office/drawing/2014/main" id="{3017EA44-090C-B461-EEE3-EC69AEF2D8FE}"/>
              </a:ext>
            </a:extLst>
          </p:cNvPr>
          <p:cNvSpPr/>
          <p:nvPr/>
        </p:nvSpPr>
        <p:spPr>
          <a:xfrm>
            <a:off x="2451798" y="2592475"/>
            <a:ext cx="1354151"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a:extLst>
              <a:ext uri="{FF2B5EF4-FFF2-40B4-BE49-F238E27FC236}">
                <a16:creationId xmlns:a16="http://schemas.microsoft.com/office/drawing/2014/main" id="{163B5B94-BAE9-D9FB-2565-BEDE9EC711BA}"/>
              </a:ext>
            </a:extLst>
          </p:cNvPr>
          <p:cNvSpPr/>
          <p:nvPr/>
        </p:nvSpPr>
        <p:spPr>
          <a:xfrm>
            <a:off x="838200" y="2592475"/>
            <a:ext cx="1060938" cy="305238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0BD8579-E9AC-93E3-3751-BE1A6F697267}"/>
              </a:ext>
            </a:extLst>
          </p:cNvPr>
          <p:cNvSpPr>
            <a:spLocks noGrp="1"/>
          </p:cNvSpPr>
          <p:nvPr>
            <p:ph type="title"/>
          </p:nvPr>
        </p:nvSpPr>
        <p:spPr/>
        <p:txBody>
          <a:bodyPr/>
          <a:lstStyle/>
          <a:p>
            <a:r>
              <a:rPr lang="en-GB" dirty="0"/>
              <a:t>EHIL Logical Graph</a:t>
            </a:r>
          </a:p>
        </p:txBody>
      </p:sp>
      <p:pic>
        <p:nvPicPr>
          <p:cNvPr id="4" name="Picture 3">
            <a:extLst>
              <a:ext uri="{FF2B5EF4-FFF2-40B4-BE49-F238E27FC236}">
                <a16:creationId xmlns:a16="http://schemas.microsoft.com/office/drawing/2014/main" id="{9D10F749-9910-EB25-462A-D8C271C19062}"/>
              </a:ext>
            </a:extLst>
          </p:cNvPr>
          <p:cNvPicPr>
            <a:picLocks noChangeAspect="1"/>
          </p:cNvPicPr>
          <p:nvPr/>
        </p:nvPicPr>
        <p:blipFill rotWithShape="1">
          <a:blip r:embed="rId3"/>
          <a:srcRect l="12498" r="894"/>
          <a:stretch/>
        </p:blipFill>
        <p:spPr>
          <a:xfrm>
            <a:off x="4622242" y="1690688"/>
            <a:ext cx="6731558" cy="3514052"/>
          </a:xfrm>
          <a:prstGeom prst="rect">
            <a:avLst/>
          </a:prstGeom>
        </p:spPr>
      </p:pic>
      <p:sp>
        <p:nvSpPr>
          <p:cNvPr id="5" name="TextBox 4">
            <a:extLst>
              <a:ext uri="{FF2B5EF4-FFF2-40B4-BE49-F238E27FC236}">
                <a16:creationId xmlns:a16="http://schemas.microsoft.com/office/drawing/2014/main" id="{363C8B68-2000-EEFB-D337-676E06F49BA9}"/>
              </a:ext>
            </a:extLst>
          </p:cNvPr>
          <p:cNvSpPr txBox="1"/>
          <p:nvPr/>
        </p:nvSpPr>
        <p:spPr>
          <a:xfrm>
            <a:off x="935666" y="3596643"/>
            <a:ext cx="866006" cy="923330"/>
          </a:xfrm>
          <a:prstGeom prst="rect">
            <a:avLst/>
          </a:prstGeom>
          <a:noFill/>
        </p:spPr>
        <p:txBody>
          <a:bodyPr wrap="none" rtlCol="0">
            <a:spAutoFit/>
          </a:bodyPr>
          <a:lstStyle/>
          <a:p>
            <a:pPr algn="ctr"/>
            <a:r>
              <a:rPr lang="en-GB" dirty="0"/>
              <a:t>RGB </a:t>
            </a:r>
          </a:p>
          <a:p>
            <a:pPr algn="ctr"/>
            <a:r>
              <a:rPr lang="en-GB" dirty="0"/>
              <a:t>Video </a:t>
            </a:r>
          </a:p>
          <a:p>
            <a:pPr algn="ctr"/>
            <a:r>
              <a:rPr lang="en-GB" dirty="0"/>
              <a:t>Frames</a:t>
            </a:r>
          </a:p>
        </p:txBody>
      </p:sp>
      <p:sp>
        <p:nvSpPr>
          <p:cNvPr id="6" name="TextBox 5">
            <a:extLst>
              <a:ext uri="{FF2B5EF4-FFF2-40B4-BE49-F238E27FC236}">
                <a16:creationId xmlns:a16="http://schemas.microsoft.com/office/drawing/2014/main" id="{2722BCC3-1E20-FA91-3F55-D77392402F20}"/>
              </a:ext>
            </a:extLst>
          </p:cNvPr>
          <p:cNvSpPr txBox="1"/>
          <p:nvPr/>
        </p:nvSpPr>
        <p:spPr>
          <a:xfrm>
            <a:off x="2501771" y="2592475"/>
            <a:ext cx="1249445" cy="369332"/>
          </a:xfrm>
          <a:prstGeom prst="rect">
            <a:avLst/>
          </a:prstGeom>
          <a:noFill/>
        </p:spPr>
        <p:txBody>
          <a:bodyPr wrap="none" rtlCol="0">
            <a:spAutoFit/>
          </a:bodyPr>
          <a:lstStyle/>
          <a:p>
            <a:r>
              <a:rPr lang="en-GB" dirty="0"/>
              <a:t>Hierarchy 1</a:t>
            </a:r>
          </a:p>
        </p:txBody>
      </p:sp>
      <p:sp>
        <p:nvSpPr>
          <p:cNvPr id="7" name="TextBox 6">
            <a:extLst>
              <a:ext uri="{FF2B5EF4-FFF2-40B4-BE49-F238E27FC236}">
                <a16:creationId xmlns:a16="http://schemas.microsoft.com/office/drawing/2014/main" id="{BB5B32A9-3D62-C705-D66F-8AD886AFC4FB}"/>
              </a:ext>
            </a:extLst>
          </p:cNvPr>
          <p:cNvSpPr txBox="1"/>
          <p:nvPr/>
        </p:nvSpPr>
        <p:spPr>
          <a:xfrm>
            <a:off x="2499394" y="3401928"/>
            <a:ext cx="1249445" cy="369332"/>
          </a:xfrm>
          <a:prstGeom prst="rect">
            <a:avLst/>
          </a:prstGeom>
          <a:noFill/>
        </p:spPr>
        <p:txBody>
          <a:bodyPr wrap="none" rtlCol="0">
            <a:spAutoFit/>
          </a:bodyPr>
          <a:lstStyle/>
          <a:p>
            <a:r>
              <a:rPr lang="en-GB" dirty="0"/>
              <a:t>Hierarchy 2</a:t>
            </a:r>
          </a:p>
        </p:txBody>
      </p:sp>
      <p:sp>
        <p:nvSpPr>
          <p:cNvPr id="8" name="TextBox 7">
            <a:extLst>
              <a:ext uri="{FF2B5EF4-FFF2-40B4-BE49-F238E27FC236}">
                <a16:creationId xmlns:a16="http://schemas.microsoft.com/office/drawing/2014/main" id="{67E4D610-423D-17BC-2741-B335E2722B31}"/>
              </a:ext>
            </a:extLst>
          </p:cNvPr>
          <p:cNvSpPr txBox="1"/>
          <p:nvPr/>
        </p:nvSpPr>
        <p:spPr>
          <a:xfrm>
            <a:off x="2501772" y="5265480"/>
            <a:ext cx="1249445" cy="369332"/>
          </a:xfrm>
          <a:prstGeom prst="rect">
            <a:avLst/>
          </a:prstGeom>
          <a:noFill/>
        </p:spPr>
        <p:txBody>
          <a:bodyPr wrap="none" rtlCol="0">
            <a:spAutoFit/>
          </a:bodyPr>
          <a:lstStyle/>
          <a:p>
            <a:pPr algn="ctr"/>
            <a:r>
              <a:rPr lang="en-GB" dirty="0"/>
              <a:t>Hierarchy 3</a:t>
            </a:r>
          </a:p>
        </p:txBody>
      </p:sp>
      <p:sp>
        <p:nvSpPr>
          <p:cNvPr id="9" name="TextBox 8">
            <a:extLst>
              <a:ext uri="{FF2B5EF4-FFF2-40B4-BE49-F238E27FC236}">
                <a16:creationId xmlns:a16="http://schemas.microsoft.com/office/drawing/2014/main" id="{FEEA4D01-827D-E555-4C73-160BBCD8EB0E}"/>
              </a:ext>
            </a:extLst>
          </p:cNvPr>
          <p:cNvSpPr txBox="1"/>
          <p:nvPr/>
        </p:nvSpPr>
        <p:spPr>
          <a:xfrm>
            <a:off x="7094136" y="5275529"/>
            <a:ext cx="1460656" cy="369332"/>
          </a:xfrm>
          <a:prstGeom prst="rect">
            <a:avLst/>
          </a:prstGeom>
          <a:noFill/>
        </p:spPr>
        <p:txBody>
          <a:bodyPr wrap="none" rtlCol="0">
            <a:spAutoFit/>
          </a:bodyPr>
          <a:lstStyle/>
          <a:p>
            <a:r>
              <a:rPr lang="en-GB" dirty="0"/>
              <a:t>Angle of pour</a:t>
            </a:r>
          </a:p>
        </p:txBody>
      </p:sp>
      <p:cxnSp>
        <p:nvCxnSpPr>
          <p:cNvPr id="16" name="Straight Arrow Connector 15">
            <a:extLst>
              <a:ext uri="{FF2B5EF4-FFF2-40B4-BE49-F238E27FC236}">
                <a16:creationId xmlns:a16="http://schemas.microsoft.com/office/drawing/2014/main" id="{BF2ABEB6-4D70-2704-1427-7CC8998EA7C1}"/>
              </a:ext>
            </a:extLst>
          </p:cNvPr>
          <p:cNvCxnSpPr>
            <a:endCxn id="11" idx="1"/>
          </p:cNvCxnSpPr>
          <p:nvPr/>
        </p:nvCxnSpPr>
        <p:spPr>
          <a:xfrm>
            <a:off x="1899138" y="2777141"/>
            <a:ext cx="5526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6569A2-53FE-3815-D118-14323A1E9AC1}"/>
              </a:ext>
            </a:extLst>
          </p:cNvPr>
          <p:cNvCxnSpPr/>
          <p:nvPr/>
        </p:nvCxnSpPr>
        <p:spPr>
          <a:xfrm>
            <a:off x="1896760" y="3596642"/>
            <a:ext cx="5526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6C2CC-7872-33A5-4CFB-CC8B28EEFDCF}"/>
              </a:ext>
            </a:extLst>
          </p:cNvPr>
          <p:cNvCxnSpPr/>
          <p:nvPr/>
        </p:nvCxnSpPr>
        <p:spPr>
          <a:xfrm>
            <a:off x="1899137" y="5460195"/>
            <a:ext cx="5526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6EE22D5-13BB-90C3-B5BC-617654254707}"/>
              </a:ext>
            </a:extLst>
          </p:cNvPr>
          <p:cNvCxnSpPr>
            <a:cxnSpLocks/>
          </p:cNvCxnSpPr>
          <p:nvPr/>
        </p:nvCxnSpPr>
        <p:spPr>
          <a:xfrm>
            <a:off x="3803571" y="2777141"/>
            <a:ext cx="9995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6562BE-6D31-4B16-667A-08C2F2115598}"/>
              </a:ext>
            </a:extLst>
          </p:cNvPr>
          <p:cNvCxnSpPr>
            <a:cxnSpLocks/>
          </p:cNvCxnSpPr>
          <p:nvPr/>
        </p:nvCxnSpPr>
        <p:spPr>
          <a:xfrm>
            <a:off x="3801194" y="3576424"/>
            <a:ext cx="10019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7C08259-B9A4-0981-A1E1-F2B88FE93C80}"/>
              </a:ext>
            </a:extLst>
          </p:cNvPr>
          <p:cNvCxnSpPr>
            <a:cxnSpLocks/>
            <a:endCxn id="14" idx="1"/>
          </p:cNvCxnSpPr>
          <p:nvPr/>
        </p:nvCxnSpPr>
        <p:spPr>
          <a:xfrm>
            <a:off x="3801194" y="5460195"/>
            <a:ext cx="821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A5260CD-BCF5-98EE-9A2F-5A6CDE0FE381}"/>
              </a:ext>
            </a:extLst>
          </p:cNvPr>
          <p:cNvSpPr txBox="1"/>
          <p:nvPr/>
        </p:nvSpPr>
        <p:spPr>
          <a:xfrm>
            <a:off x="884370" y="5972856"/>
            <a:ext cx="6354625" cy="430887"/>
          </a:xfrm>
          <a:prstGeom prst="rect">
            <a:avLst/>
          </a:prstGeom>
          <a:noFill/>
        </p:spPr>
        <p:txBody>
          <a:bodyPr wrap="none" rtlCol="0">
            <a:spAutoFit/>
          </a:bodyPr>
          <a:lstStyle/>
          <a:p>
            <a:r>
              <a:rPr lang="en-GB" sz="1100" b="0" i="0" dirty="0">
                <a:solidFill>
                  <a:srgbClr val="222222"/>
                </a:solidFill>
                <a:effectLst/>
                <a:latin typeface="Arial" panose="020B0604020202020204" pitchFamily="34" charset="0"/>
              </a:rPr>
              <a:t>Figure: Zhang, Dandan, et al. "Explainable hierarchical imitation learning for robotic drink pouring.”</a:t>
            </a:r>
          </a:p>
          <a:p>
            <a:r>
              <a:rPr lang="en-GB" sz="1100" b="0" i="1" dirty="0">
                <a:solidFill>
                  <a:srgbClr val="222222"/>
                </a:solidFill>
                <a:effectLst/>
                <a:latin typeface="Arial" panose="020B0604020202020204" pitchFamily="34" charset="0"/>
              </a:rPr>
              <a:t>IEEE Transactions on Automation Science and Engineering</a:t>
            </a:r>
            <a:r>
              <a:rPr lang="en-GB" sz="1100" b="0" i="0" dirty="0">
                <a:solidFill>
                  <a:srgbClr val="222222"/>
                </a:solidFill>
                <a:effectLst/>
                <a:latin typeface="Arial" panose="020B0604020202020204" pitchFamily="34" charset="0"/>
              </a:rPr>
              <a:t> 19.4 (2021): 3871-3887.</a:t>
            </a:r>
            <a:endParaRPr lang="en-GB" sz="1100" dirty="0"/>
          </a:p>
        </p:txBody>
      </p:sp>
    </p:spTree>
    <p:extLst>
      <p:ext uri="{BB962C8B-B14F-4D97-AF65-F5344CB8AC3E}">
        <p14:creationId xmlns:p14="http://schemas.microsoft.com/office/powerpoint/2010/main" val="189310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FBA1-9D24-D3ED-06D5-44C7AC686E04}"/>
              </a:ext>
            </a:extLst>
          </p:cNvPr>
          <p:cNvSpPr>
            <a:spLocks noGrp="1"/>
          </p:cNvSpPr>
          <p:nvPr>
            <p:ph type="title"/>
          </p:nvPr>
        </p:nvSpPr>
        <p:spPr/>
        <p:txBody>
          <a:bodyPr/>
          <a:lstStyle/>
          <a:p>
            <a:r>
              <a:rPr lang="en-GB" dirty="0"/>
              <a:t>Imitation Learning: Behavioural</a:t>
            </a:r>
            <a:r>
              <a:rPr lang="en-US" dirty="0"/>
              <a:t> Cloning</a:t>
            </a:r>
          </a:p>
        </p:txBody>
      </p:sp>
      <p:sp>
        <p:nvSpPr>
          <p:cNvPr id="6" name="TextBox 5">
            <a:extLst>
              <a:ext uri="{FF2B5EF4-FFF2-40B4-BE49-F238E27FC236}">
                <a16:creationId xmlns:a16="http://schemas.microsoft.com/office/drawing/2014/main" id="{367A2E74-F9A8-1A3D-79B5-DEB514020BE5}"/>
              </a:ext>
            </a:extLst>
          </p:cNvPr>
          <p:cNvSpPr txBox="1"/>
          <p:nvPr/>
        </p:nvSpPr>
        <p:spPr>
          <a:xfrm>
            <a:off x="3607048" y="1850778"/>
            <a:ext cx="4977901" cy="369332"/>
          </a:xfrm>
          <a:prstGeom prst="rect">
            <a:avLst/>
          </a:prstGeom>
          <a:noFill/>
        </p:spPr>
        <p:txBody>
          <a:bodyPr wrap="none" rtlCol="0">
            <a:spAutoFit/>
          </a:bodyPr>
          <a:lstStyle/>
          <a:p>
            <a:pPr algn="ctr"/>
            <a:r>
              <a:rPr lang="en-GB" dirty="0"/>
              <a:t>Behaviour: Human demonstration by teleoperation</a:t>
            </a:r>
          </a:p>
        </p:txBody>
      </p:sp>
      <p:sp>
        <p:nvSpPr>
          <p:cNvPr id="11" name="TextBox 10">
            <a:extLst>
              <a:ext uri="{FF2B5EF4-FFF2-40B4-BE49-F238E27FC236}">
                <a16:creationId xmlns:a16="http://schemas.microsoft.com/office/drawing/2014/main" id="{06233C96-CD37-6951-B92D-D7243CB13027}"/>
              </a:ext>
            </a:extLst>
          </p:cNvPr>
          <p:cNvSpPr txBox="1"/>
          <p:nvPr/>
        </p:nvSpPr>
        <p:spPr>
          <a:xfrm>
            <a:off x="4669710" y="3429000"/>
            <a:ext cx="2852576" cy="369332"/>
          </a:xfrm>
          <a:prstGeom prst="rect">
            <a:avLst/>
          </a:prstGeom>
          <a:noFill/>
        </p:spPr>
        <p:txBody>
          <a:bodyPr wrap="none" rtlCol="0">
            <a:spAutoFit/>
          </a:bodyPr>
          <a:lstStyle/>
          <a:p>
            <a:pPr algn="ctr"/>
            <a:r>
              <a:rPr lang="en-GB" dirty="0"/>
              <a:t>Cloning: Supervised learning</a:t>
            </a:r>
          </a:p>
        </p:txBody>
      </p:sp>
      <p:grpSp>
        <p:nvGrpSpPr>
          <p:cNvPr id="22" name="Group 21">
            <a:extLst>
              <a:ext uri="{FF2B5EF4-FFF2-40B4-BE49-F238E27FC236}">
                <a16:creationId xmlns:a16="http://schemas.microsoft.com/office/drawing/2014/main" id="{74E69498-DCC6-1430-74D4-9D0A8220BDCF}"/>
              </a:ext>
            </a:extLst>
          </p:cNvPr>
          <p:cNvGrpSpPr/>
          <p:nvPr/>
        </p:nvGrpSpPr>
        <p:grpSpPr>
          <a:xfrm>
            <a:off x="2353100" y="2445824"/>
            <a:ext cx="7485799" cy="388693"/>
            <a:chOff x="2773611" y="2435958"/>
            <a:chExt cx="7485799" cy="388693"/>
          </a:xfrm>
        </p:grpSpPr>
        <p:sp>
          <p:nvSpPr>
            <p:cNvPr id="20" name="Rounded Rectangle 19">
              <a:extLst>
                <a:ext uri="{FF2B5EF4-FFF2-40B4-BE49-F238E27FC236}">
                  <a16:creationId xmlns:a16="http://schemas.microsoft.com/office/drawing/2014/main" id="{95D77073-78BB-8B5D-532F-EF1DBC8B65E9}"/>
                </a:ext>
              </a:extLst>
            </p:cNvPr>
            <p:cNvSpPr/>
            <p:nvPr/>
          </p:nvSpPr>
          <p:spPr>
            <a:xfrm>
              <a:off x="2773611" y="2455319"/>
              <a:ext cx="3373872"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a:extLst>
                <a:ext uri="{FF2B5EF4-FFF2-40B4-BE49-F238E27FC236}">
                  <a16:creationId xmlns:a16="http://schemas.microsoft.com/office/drawing/2014/main" id="{DD17D7F2-D917-C6B1-053D-6C75EF0A3C4D}"/>
                </a:ext>
              </a:extLst>
            </p:cNvPr>
            <p:cNvSpPr/>
            <p:nvPr/>
          </p:nvSpPr>
          <p:spPr>
            <a:xfrm>
              <a:off x="6885538" y="2447766"/>
              <a:ext cx="3373872"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6DC0EDF-F13E-AC1F-1616-D269CF943023}"/>
                </a:ext>
              </a:extLst>
            </p:cNvPr>
            <p:cNvSpPr txBox="1"/>
            <p:nvPr/>
          </p:nvSpPr>
          <p:spPr>
            <a:xfrm>
              <a:off x="2903646" y="2449836"/>
              <a:ext cx="3113801" cy="369332"/>
            </a:xfrm>
            <a:prstGeom prst="rect">
              <a:avLst/>
            </a:prstGeom>
            <a:noFill/>
          </p:spPr>
          <p:txBody>
            <a:bodyPr wrap="none" rtlCol="0">
              <a:spAutoFit/>
            </a:bodyPr>
            <a:lstStyle/>
            <a:p>
              <a:pPr algn="ctr"/>
              <a:r>
                <a:rPr lang="en-GB" dirty="0"/>
                <a:t>RGB Video of teleoperated arm</a:t>
              </a:r>
            </a:p>
          </p:txBody>
        </p:sp>
        <p:sp>
          <p:nvSpPr>
            <p:cNvPr id="8" name="TextBox 7">
              <a:extLst>
                <a:ext uri="{FF2B5EF4-FFF2-40B4-BE49-F238E27FC236}">
                  <a16:creationId xmlns:a16="http://schemas.microsoft.com/office/drawing/2014/main" id="{12B1D6E4-E4BE-0868-F369-B8416CB8D88A}"/>
                </a:ext>
              </a:extLst>
            </p:cNvPr>
            <p:cNvSpPr txBox="1"/>
            <p:nvPr/>
          </p:nvSpPr>
          <p:spPr>
            <a:xfrm>
              <a:off x="6885538" y="2435958"/>
              <a:ext cx="3373872" cy="369332"/>
            </a:xfrm>
            <a:prstGeom prst="rect">
              <a:avLst/>
            </a:prstGeom>
            <a:noFill/>
          </p:spPr>
          <p:txBody>
            <a:bodyPr wrap="none" rtlCol="0">
              <a:spAutoFit/>
            </a:bodyPr>
            <a:lstStyle/>
            <a:p>
              <a:pPr algn="ctr"/>
              <a:r>
                <a:rPr lang="en-GB" dirty="0"/>
                <a:t>Angle of pour at each video frame</a:t>
              </a:r>
            </a:p>
          </p:txBody>
        </p:sp>
        <p:sp>
          <p:nvSpPr>
            <p:cNvPr id="21" name="TextBox 20">
              <a:extLst>
                <a:ext uri="{FF2B5EF4-FFF2-40B4-BE49-F238E27FC236}">
                  <a16:creationId xmlns:a16="http://schemas.microsoft.com/office/drawing/2014/main" id="{149E9EE0-60A1-926A-D513-083BBB3FFFEA}"/>
                </a:ext>
              </a:extLst>
            </p:cNvPr>
            <p:cNvSpPr txBox="1"/>
            <p:nvPr/>
          </p:nvSpPr>
          <p:spPr>
            <a:xfrm>
              <a:off x="6367141" y="2455319"/>
              <a:ext cx="300082" cy="369332"/>
            </a:xfrm>
            <a:prstGeom prst="rect">
              <a:avLst/>
            </a:prstGeom>
            <a:noFill/>
          </p:spPr>
          <p:txBody>
            <a:bodyPr wrap="none" rtlCol="0">
              <a:spAutoFit/>
            </a:bodyPr>
            <a:lstStyle/>
            <a:p>
              <a:pPr algn="ctr"/>
              <a:r>
                <a:rPr lang="en-GB" dirty="0"/>
                <a:t>+</a:t>
              </a:r>
            </a:p>
          </p:txBody>
        </p:sp>
      </p:grpSp>
      <p:sp>
        <p:nvSpPr>
          <p:cNvPr id="23" name="Rounded Rectangle 22">
            <a:extLst>
              <a:ext uri="{FF2B5EF4-FFF2-40B4-BE49-F238E27FC236}">
                <a16:creationId xmlns:a16="http://schemas.microsoft.com/office/drawing/2014/main" id="{CBF84218-5686-3B6F-61F0-C258E06102F6}"/>
              </a:ext>
            </a:extLst>
          </p:cNvPr>
          <p:cNvSpPr/>
          <p:nvPr/>
        </p:nvSpPr>
        <p:spPr>
          <a:xfrm>
            <a:off x="2251586" y="2359420"/>
            <a:ext cx="7688826" cy="570271"/>
          </a:xfrm>
          <a:prstGeom prst="roundRect">
            <a:avLst/>
          </a:prstGeom>
          <a:noFill/>
          <a:ln w="190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3CAEB5F6-F370-52D0-31B6-60C1394975AB}"/>
              </a:ext>
            </a:extLst>
          </p:cNvPr>
          <p:cNvGrpSpPr/>
          <p:nvPr/>
        </p:nvGrpSpPr>
        <p:grpSpPr>
          <a:xfrm>
            <a:off x="2875068" y="3928310"/>
            <a:ext cx="6441864" cy="1603294"/>
            <a:chOff x="3025781" y="3928310"/>
            <a:chExt cx="6441864" cy="1603294"/>
          </a:xfrm>
        </p:grpSpPr>
        <p:sp>
          <p:nvSpPr>
            <p:cNvPr id="33" name="Rounded Rectangle 32">
              <a:extLst>
                <a:ext uri="{FF2B5EF4-FFF2-40B4-BE49-F238E27FC236}">
                  <a16:creationId xmlns:a16="http://schemas.microsoft.com/office/drawing/2014/main" id="{1B9FCD3C-AA5F-B365-5B40-752BAD2AF9F7}"/>
                </a:ext>
              </a:extLst>
            </p:cNvPr>
            <p:cNvSpPr/>
            <p:nvPr/>
          </p:nvSpPr>
          <p:spPr>
            <a:xfrm>
              <a:off x="5337637" y="3928310"/>
              <a:ext cx="1818150" cy="1603294"/>
            </a:xfrm>
            <a:prstGeom prst="roundRect">
              <a:avLst/>
            </a:prstGeom>
            <a:solidFill>
              <a:schemeClr val="bg1">
                <a:lumMod val="75000"/>
              </a:schemeClr>
            </a:solidFill>
            <a:ln w="190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a:extLst>
                <a:ext uri="{FF2B5EF4-FFF2-40B4-BE49-F238E27FC236}">
                  <a16:creationId xmlns:a16="http://schemas.microsoft.com/office/drawing/2014/main" id="{DBBFE9A0-5687-8DA6-8BB1-3CFECA3E8219}"/>
                </a:ext>
              </a:extLst>
            </p:cNvPr>
            <p:cNvSpPr/>
            <p:nvPr/>
          </p:nvSpPr>
          <p:spPr>
            <a:xfrm>
              <a:off x="3142463" y="5031748"/>
              <a:ext cx="1584625"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CC4D9083-8629-8EAD-DA6B-AB6133D4183B}"/>
                </a:ext>
              </a:extLst>
            </p:cNvPr>
            <p:cNvSpPr/>
            <p:nvPr/>
          </p:nvSpPr>
          <p:spPr>
            <a:xfrm>
              <a:off x="3142464" y="4526252"/>
              <a:ext cx="1584625"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120B6E00-AC35-D1BB-159E-BBAA74BA0A4E}"/>
                </a:ext>
              </a:extLst>
            </p:cNvPr>
            <p:cNvSpPr/>
            <p:nvPr/>
          </p:nvSpPr>
          <p:spPr>
            <a:xfrm>
              <a:off x="3142464" y="4020756"/>
              <a:ext cx="1584625"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5B8F7D64-D130-86E8-C8D2-F74C4C06AAF4}"/>
                </a:ext>
              </a:extLst>
            </p:cNvPr>
            <p:cNvSpPr/>
            <p:nvPr/>
          </p:nvSpPr>
          <p:spPr>
            <a:xfrm>
              <a:off x="7740473" y="5036757"/>
              <a:ext cx="1584625"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687A9383-C4C7-5B10-BB51-D2A434DA692A}"/>
                </a:ext>
              </a:extLst>
            </p:cNvPr>
            <p:cNvSpPr/>
            <p:nvPr/>
          </p:nvSpPr>
          <p:spPr>
            <a:xfrm>
              <a:off x="7743948" y="4526252"/>
              <a:ext cx="1584625"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a:extLst>
                <a:ext uri="{FF2B5EF4-FFF2-40B4-BE49-F238E27FC236}">
                  <a16:creationId xmlns:a16="http://schemas.microsoft.com/office/drawing/2014/main" id="{37D2F6D1-4B0D-66FB-473D-C331B3818274}"/>
                </a:ext>
              </a:extLst>
            </p:cNvPr>
            <p:cNvSpPr/>
            <p:nvPr/>
          </p:nvSpPr>
          <p:spPr>
            <a:xfrm>
              <a:off x="7743948" y="4015747"/>
              <a:ext cx="1584625"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DACC5C0-B8AA-F082-EBC5-B721BD8121C1}"/>
                </a:ext>
              </a:extLst>
            </p:cNvPr>
            <p:cNvSpPr txBox="1"/>
            <p:nvPr/>
          </p:nvSpPr>
          <p:spPr>
            <a:xfrm>
              <a:off x="3222113" y="4019897"/>
              <a:ext cx="1392882" cy="369332"/>
            </a:xfrm>
            <a:prstGeom prst="rect">
              <a:avLst/>
            </a:prstGeom>
            <a:noFill/>
          </p:spPr>
          <p:txBody>
            <a:bodyPr wrap="none" rtlCol="0">
              <a:spAutoFit/>
            </a:bodyPr>
            <a:lstStyle/>
            <a:p>
              <a:pPr algn="ctr"/>
              <a:r>
                <a:rPr lang="en-GB" dirty="0"/>
                <a:t>RGB Frame 1</a:t>
              </a:r>
            </a:p>
          </p:txBody>
        </p:sp>
        <p:sp>
          <p:nvSpPr>
            <p:cNvPr id="13" name="TextBox 12">
              <a:extLst>
                <a:ext uri="{FF2B5EF4-FFF2-40B4-BE49-F238E27FC236}">
                  <a16:creationId xmlns:a16="http://schemas.microsoft.com/office/drawing/2014/main" id="{79E19AEC-08D4-3A25-FD4E-0F954EBF1F01}"/>
                </a:ext>
              </a:extLst>
            </p:cNvPr>
            <p:cNvSpPr txBox="1"/>
            <p:nvPr/>
          </p:nvSpPr>
          <p:spPr>
            <a:xfrm>
              <a:off x="3746872" y="4526252"/>
              <a:ext cx="343364" cy="369332"/>
            </a:xfrm>
            <a:prstGeom prst="rect">
              <a:avLst/>
            </a:prstGeom>
            <a:noFill/>
          </p:spPr>
          <p:txBody>
            <a:bodyPr wrap="none" rtlCol="0">
              <a:spAutoFit/>
            </a:bodyPr>
            <a:lstStyle/>
            <a:p>
              <a:pPr algn="ctr"/>
              <a:r>
                <a:rPr lang="en-GB" dirty="0"/>
                <a:t>…</a:t>
              </a:r>
            </a:p>
          </p:txBody>
        </p:sp>
        <p:sp>
          <p:nvSpPr>
            <p:cNvPr id="14" name="TextBox 13">
              <a:extLst>
                <a:ext uri="{FF2B5EF4-FFF2-40B4-BE49-F238E27FC236}">
                  <a16:creationId xmlns:a16="http://schemas.microsoft.com/office/drawing/2014/main" id="{BD649B52-EA21-C9E2-2ECF-CEFB3740AF92}"/>
                </a:ext>
              </a:extLst>
            </p:cNvPr>
            <p:cNvSpPr txBox="1"/>
            <p:nvPr/>
          </p:nvSpPr>
          <p:spPr>
            <a:xfrm>
              <a:off x="3237533" y="5031748"/>
              <a:ext cx="1394484" cy="369332"/>
            </a:xfrm>
            <a:prstGeom prst="rect">
              <a:avLst/>
            </a:prstGeom>
            <a:noFill/>
          </p:spPr>
          <p:txBody>
            <a:bodyPr wrap="none" rtlCol="0">
              <a:spAutoFit/>
            </a:bodyPr>
            <a:lstStyle/>
            <a:p>
              <a:pPr algn="ctr"/>
              <a:r>
                <a:rPr lang="en-GB" dirty="0"/>
                <a:t>RGB Frame </a:t>
              </a:r>
              <a:r>
                <a:rPr lang="en-GB" i="1" dirty="0"/>
                <a:t>n</a:t>
              </a:r>
              <a:endParaRPr lang="en-GB" dirty="0"/>
            </a:p>
          </p:txBody>
        </p:sp>
        <p:sp>
          <p:nvSpPr>
            <p:cNvPr id="15" name="TextBox 14">
              <a:extLst>
                <a:ext uri="{FF2B5EF4-FFF2-40B4-BE49-F238E27FC236}">
                  <a16:creationId xmlns:a16="http://schemas.microsoft.com/office/drawing/2014/main" id="{5F87AAA3-56E6-EA78-5B4B-BE67263FD001}"/>
                </a:ext>
              </a:extLst>
            </p:cNvPr>
            <p:cNvSpPr txBox="1"/>
            <p:nvPr/>
          </p:nvSpPr>
          <p:spPr>
            <a:xfrm>
              <a:off x="7706756" y="4013043"/>
              <a:ext cx="1659008" cy="369332"/>
            </a:xfrm>
            <a:prstGeom prst="rect">
              <a:avLst/>
            </a:prstGeom>
            <a:noFill/>
          </p:spPr>
          <p:txBody>
            <a:bodyPr wrap="square" rtlCol="0">
              <a:spAutoFit/>
            </a:bodyPr>
            <a:lstStyle/>
            <a:p>
              <a:pPr algn="ctr"/>
              <a:r>
                <a:rPr lang="en-GB" dirty="0"/>
                <a:t>Angle of Pour 1</a:t>
              </a:r>
            </a:p>
          </p:txBody>
        </p:sp>
        <p:sp>
          <p:nvSpPr>
            <p:cNvPr id="16" name="TextBox 15">
              <a:extLst>
                <a:ext uri="{FF2B5EF4-FFF2-40B4-BE49-F238E27FC236}">
                  <a16:creationId xmlns:a16="http://schemas.microsoft.com/office/drawing/2014/main" id="{DDF99FFA-8ADC-A93A-D8E9-87428C7714C9}"/>
                </a:ext>
              </a:extLst>
            </p:cNvPr>
            <p:cNvSpPr txBox="1"/>
            <p:nvPr/>
          </p:nvSpPr>
          <p:spPr>
            <a:xfrm>
              <a:off x="7741409" y="5036757"/>
              <a:ext cx="1624355" cy="369332"/>
            </a:xfrm>
            <a:prstGeom prst="rect">
              <a:avLst/>
            </a:prstGeom>
            <a:noFill/>
          </p:spPr>
          <p:txBody>
            <a:bodyPr wrap="none" rtlCol="0">
              <a:spAutoFit/>
            </a:bodyPr>
            <a:lstStyle/>
            <a:p>
              <a:pPr algn="ctr"/>
              <a:r>
                <a:rPr lang="en-GB" dirty="0"/>
                <a:t>Angle of Pour </a:t>
              </a:r>
              <a:r>
                <a:rPr lang="en-GB" i="1" dirty="0"/>
                <a:t>n</a:t>
              </a:r>
              <a:endParaRPr lang="en-GB" dirty="0"/>
            </a:p>
          </p:txBody>
        </p:sp>
        <p:sp>
          <p:nvSpPr>
            <p:cNvPr id="17" name="TextBox 16">
              <a:extLst>
                <a:ext uri="{FF2B5EF4-FFF2-40B4-BE49-F238E27FC236}">
                  <a16:creationId xmlns:a16="http://schemas.microsoft.com/office/drawing/2014/main" id="{A8A4FD9B-514C-FE95-79EC-19E199365A37}"/>
                </a:ext>
              </a:extLst>
            </p:cNvPr>
            <p:cNvSpPr txBox="1"/>
            <p:nvPr/>
          </p:nvSpPr>
          <p:spPr>
            <a:xfrm>
              <a:off x="8364578" y="4526252"/>
              <a:ext cx="343364" cy="369332"/>
            </a:xfrm>
            <a:prstGeom prst="rect">
              <a:avLst/>
            </a:prstGeom>
            <a:noFill/>
          </p:spPr>
          <p:txBody>
            <a:bodyPr wrap="none" rtlCol="0">
              <a:spAutoFit/>
            </a:bodyPr>
            <a:lstStyle/>
            <a:p>
              <a:pPr algn="ctr"/>
              <a:r>
                <a:rPr lang="en-GB" dirty="0"/>
                <a:t>…</a:t>
              </a:r>
            </a:p>
          </p:txBody>
        </p:sp>
        <p:sp>
          <p:nvSpPr>
            <p:cNvPr id="18" name="TextBox 17">
              <a:extLst>
                <a:ext uri="{FF2B5EF4-FFF2-40B4-BE49-F238E27FC236}">
                  <a16:creationId xmlns:a16="http://schemas.microsoft.com/office/drawing/2014/main" id="{287FB5C0-873C-298E-7951-20FCD8BEDADC}"/>
                </a:ext>
              </a:extLst>
            </p:cNvPr>
            <p:cNvSpPr txBox="1"/>
            <p:nvPr/>
          </p:nvSpPr>
          <p:spPr>
            <a:xfrm>
              <a:off x="5849808" y="4526252"/>
              <a:ext cx="851067" cy="369332"/>
            </a:xfrm>
            <a:prstGeom prst="rect">
              <a:avLst/>
            </a:prstGeom>
            <a:noFill/>
          </p:spPr>
          <p:txBody>
            <a:bodyPr wrap="none" rtlCol="0">
              <a:spAutoFit/>
            </a:bodyPr>
            <a:lstStyle/>
            <a:p>
              <a:pPr algn="ctr"/>
              <a:r>
                <a:rPr lang="en-GB" dirty="0"/>
                <a:t>ResNet</a:t>
              </a:r>
            </a:p>
          </p:txBody>
        </p:sp>
        <p:sp>
          <p:nvSpPr>
            <p:cNvPr id="31" name="Rounded Rectangle 30">
              <a:extLst>
                <a:ext uri="{FF2B5EF4-FFF2-40B4-BE49-F238E27FC236}">
                  <a16:creationId xmlns:a16="http://schemas.microsoft.com/office/drawing/2014/main" id="{2376BAB3-3C91-5A2E-0448-149525AAB3E5}"/>
                </a:ext>
              </a:extLst>
            </p:cNvPr>
            <p:cNvSpPr/>
            <p:nvPr/>
          </p:nvSpPr>
          <p:spPr>
            <a:xfrm>
              <a:off x="3025781" y="3928310"/>
              <a:ext cx="1818150" cy="1603294"/>
            </a:xfrm>
            <a:prstGeom prst="roundRect">
              <a:avLst/>
            </a:prstGeom>
            <a:noFill/>
            <a:ln w="190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a:extLst>
                <a:ext uri="{FF2B5EF4-FFF2-40B4-BE49-F238E27FC236}">
                  <a16:creationId xmlns:a16="http://schemas.microsoft.com/office/drawing/2014/main" id="{AD8CC25A-5E34-A741-1306-BD1B57C67080}"/>
                </a:ext>
              </a:extLst>
            </p:cNvPr>
            <p:cNvSpPr/>
            <p:nvPr/>
          </p:nvSpPr>
          <p:spPr>
            <a:xfrm>
              <a:off x="7649495" y="3928310"/>
              <a:ext cx="1818150" cy="1603294"/>
            </a:xfrm>
            <a:prstGeom prst="roundRect">
              <a:avLst/>
            </a:prstGeom>
            <a:noFill/>
            <a:ln w="190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Arrow Connector 34">
              <a:extLst>
                <a:ext uri="{FF2B5EF4-FFF2-40B4-BE49-F238E27FC236}">
                  <a16:creationId xmlns:a16="http://schemas.microsoft.com/office/drawing/2014/main" id="{EF75EFB3-929D-C297-E6A3-6129DED2EFA3}"/>
                </a:ext>
              </a:extLst>
            </p:cNvPr>
            <p:cNvCxnSpPr>
              <a:stCxn id="31" idx="3"/>
              <a:endCxn id="33" idx="1"/>
            </p:cNvCxnSpPr>
            <p:nvPr/>
          </p:nvCxnSpPr>
          <p:spPr>
            <a:xfrm>
              <a:off x="4843931" y="4729957"/>
              <a:ext cx="4937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5203544-00E4-F4B1-AC69-6A2931270E38}"/>
                </a:ext>
              </a:extLst>
            </p:cNvPr>
            <p:cNvCxnSpPr/>
            <p:nvPr/>
          </p:nvCxnSpPr>
          <p:spPr>
            <a:xfrm>
              <a:off x="7155789" y="4700768"/>
              <a:ext cx="4937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111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F234749-1040-8DAD-0C1D-0089CD30E15E}"/>
              </a:ext>
            </a:extLst>
          </p:cNvPr>
          <p:cNvSpPr/>
          <p:nvPr/>
        </p:nvSpPr>
        <p:spPr>
          <a:xfrm>
            <a:off x="4992025" y="2128220"/>
            <a:ext cx="2233402" cy="12754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A78EED8B-0CCD-719A-465A-266D68927B57}"/>
              </a:ext>
            </a:extLst>
          </p:cNvPr>
          <p:cNvSpPr/>
          <p:nvPr/>
        </p:nvSpPr>
        <p:spPr>
          <a:xfrm>
            <a:off x="5091935" y="2313912"/>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8E2E3238-9042-990B-0D1C-133DF68AE5A7}"/>
              </a:ext>
            </a:extLst>
          </p:cNvPr>
          <p:cNvSpPr/>
          <p:nvPr/>
        </p:nvSpPr>
        <p:spPr>
          <a:xfrm>
            <a:off x="5091935" y="2887148"/>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48BEC5A-96D9-2326-57B5-553ECCA57A2F}"/>
              </a:ext>
            </a:extLst>
          </p:cNvPr>
          <p:cNvSpPr txBox="1"/>
          <p:nvPr/>
        </p:nvSpPr>
        <p:spPr>
          <a:xfrm>
            <a:off x="5355789" y="1690688"/>
            <a:ext cx="1512978" cy="369332"/>
          </a:xfrm>
          <a:prstGeom prst="rect">
            <a:avLst/>
          </a:prstGeom>
          <a:noFill/>
        </p:spPr>
        <p:txBody>
          <a:bodyPr wrap="none" rtlCol="0">
            <a:spAutoFit/>
          </a:bodyPr>
          <a:lstStyle/>
          <a:p>
            <a:r>
              <a:rPr lang="en-US" dirty="0"/>
              <a:t>Central Server</a:t>
            </a:r>
          </a:p>
        </p:txBody>
      </p:sp>
      <p:sp>
        <p:nvSpPr>
          <p:cNvPr id="8" name="TextBox 7">
            <a:extLst>
              <a:ext uri="{FF2B5EF4-FFF2-40B4-BE49-F238E27FC236}">
                <a16:creationId xmlns:a16="http://schemas.microsoft.com/office/drawing/2014/main" id="{99AB99D9-A619-9C6A-42EC-A3A7D2268B9A}"/>
              </a:ext>
            </a:extLst>
          </p:cNvPr>
          <p:cNvSpPr txBox="1"/>
          <p:nvPr/>
        </p:nvSpPr>
        <p:spPr>
          <a:xfrm>
            <a:off x="5382405" y="2887148"/>
            <a:ext cx="1452642" cy="369332"/>
          </a:xfrm>
          <a:prstGeom prst="rect">
            <a:avLst/>
          </a:prstGeom>
          <a:noFill/>
        </p:spPr>
        <p:txBody>
          <a:bodyPr wrap="none" rtlCol="0">
            <a:spAutoFit/>
          </a:bodyPr>
          <a:lstStyle/>
          <a:p>
            <a:r>
              <a:rPr lang="en-US" dirty="0"/>
              <a:t>Global Model</a:t>
            </a:r>
          </a:p>
        </p:txBody>
      </p:sp>
      <p:sp>
        <p:nvSpPr>
          <p:cNvPr id="9" name="TextBox 8">
            <a:extLst>
              <a:ext uri="{FF2B5EF4-FFF2-40B4-BE49-F238E27FC236}">
                <a16:creationId xmlns:a16="http://schemas.microsoft.com/office/drawing/2014/main" id="{FF5EF38C-86F1-9EEE-498A-52CF9053EBDD}"/>
              </a:ext>
            </a:extLst>
          </p:cNvPr>
          <p:cNvSpPr txBox="1"/>
          <p:nvPr/>
        </p:nvSpPr>
        <p:spPr>
          <a:xfrm>
            <a:off x="5309917" y="2313912"/>
            <a:ext cx="1597618" cy="369332"/>
          </a:xfrm>
          <a:prstGeom prst="rect">
            <a:avLst/>
          </a:prstGeom>
          <a:noFill/>
        </p:spPr>
        <p:txBody>
          <a:bodyPr wrap="none" rtlCol="0">
            <a:spAutoFit/>
          </a:bodyPr>
          <a:lstStyle/>
          <a:p>
            <a:pPr algn="ctr"/>
            <a:r>
              <a:rPr lang="en-US" dirty="0"/>
              <a:t>Aggregation Fn</a:t>
            </a:r>
          </a:p>
        </p:txBody>
      </p:sp>
      <p:sp>
        <p:nvSpPr>
          <p:cNvPr id="16" name="Rounded Rectangle 15">
            <a:extLst>
              <a:ext uri="{FF2B5EF4-FFF2-40B4-BE49-F238E27FC236}">
                <a16:creationId xmlns:a16="http://schemas.microsoft.com/office/drawing/2014/main" id="{29F6CE78-1910-738F-3836-BA267BCEB779}"/>
              </a:ext>
            </a:extLst>
          </p:cNvPr>
          <p:cNvSpPr/>
          <p:nvPr/>
        </p:nvSpPr>
        <p:spPr>
          <a:xfrm>
            <a:off x="2248255" y="3987208"/>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75CE3C7-1846-6E30-F27F-620A5AE6EAA3}"/>
              </a:ext>
            </a:extLst>
          </p:cNvPr>
          <p:cNvSpPr/>
          <p:nvPr/>
        </p:nvSpPr>
        <p:spPr>
          <a:xfrm>
            <a:off x="2348165" y="4179954"/>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70B960A3-4D67-3756-A71E-023BDEEE629F}"/>
              </a:ext>
            </a:extLst>
          </p:cNvPr>
          <p:cNvSpPr/>
          <p:nvPr/>
        </p:nvSpPr>
        <p:spPr>
          <a:xfrm>
            <a:off x="2348165" y="4746137"/>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2012E1-9816-A994-AE0C-B6989E4DF034}"/>
              </a:ext>
            </a:extLst>
          </p:cNvPr>
          <p:cNvSpPr txBox="1"/>
          <p:nvPr/>
        </p:nvSpPr>
        <p:spPr>
          <a:xfrm>
            <a:off x="2920565" y="3549677"/>
            <a:ext cx="895886" cy="369332"/>
          </a:xfrm>
          <a:prstGeom prst="rect">
            <a:avLst/>
          </a:prstGeom>
          <a:noFill/>
        </p:spPr>
        <p:txBody>
          <a:bodyPr wrap="none" rtlCol="0">
            <a:spAutoFit/>
          </a:bodyPr>
          <a:lstStyle/>
          <a:p>
            <a:pPr algn="ctr"/>
            <a:r>
              <a:rPr lang="en-US" dirty="0"/>
              <a:t>Client 1</a:t>
            </a:r>
          </a:p>
        </p:txBody>
      </p:sp>
      <p:sp>
        <p:nvSpPr>
          <p:cNvPr id="20" name="TextBox 19">
            <a:extLst>
              <a:ext uri="{FF2B5EF4-FFF2-40B4-BE49-F238E27FC236}">
                <a16:creationId xmlns:a16="http://schemas.microsoft.com/office/drawing/2014/main" id="{F49B7498-13DE-E721-E658-55A8BB1F943D}"/>
              </a:ext>
            </a:extLst>
          </p:cNvPr>
          <p:cNvSpPr txBox="1"/>
          <p:nvPr/>
        </p:nvSpPr>
        <p:spPr>
          <a:xfrm>
            <a:off x="2641481" y="4746137"/>
            <a:ext cx="1452642" cy="369332"/>
          </a:xfrm>
          <a:prstGeom prst="rect">
            <a:avLst/>
          </a:prstGeom>
          <a:noFill/>
        </p:spPr>
        <p:txBody>
          <a:bodyPr wrap="none" rtlCol="0">
            <a:spAutoFit/>
          </a:bodyPr>
          <a:lstStyle/>
          <a:p>
            <a:pPr algn="ctr"/>
            <a:r>
              <a:rPr lang="en-US" dirty="0"/>
              <a:t>Global Model</a:t>
            </a:r>
          </a:p>
        </p:txBody>
      </p:sp>
      <p:sp>
        <p:nvSpPr>
          <p:cNvPr id="21" name="TextBox 20">
            <a:extLst>
              <a:ext uri="{FF2B5EF4-FFF2-40B4-BE49-F238E27FC236}">
                <a16:creationId xmlns:a16="http://schemas.microsoft.com/office/drawing/2014/main" id="{6B0D9E3B-9D5B-7816-F5B2-25318FB989A1}"/>
              </a:ext>
            </a:extLst>
          </p:cNvPr>
          <p:cNvSpPr txBox="1"/>
          <p:nvPr/>
        </p:nvSpPr>
        <p:spPr>
          <a:xfrm>
            <a:off x="2706371" y="4180188"/>
            <a:ext cx="1324273" cy="369332"/>
          </a:xfrm>
          <a:prstGeom prst="rect">
            <a:avLst/>
          </a:prstGeom>
          <a:noFill/>
        </p:spPr>
        <p:txBody>
          <a:bodyPr wrap="none" rtlCol="0">
            <a:spAutoFit/>
          </a:bodyPr>
          <a:lstStyle/>
          <a:p>
            <a:pPr algn="ctr"/>
            <a:r>
              <a:rPr lang="en-US" dirty="0"/>
              <a:t>Private Data</a:t>
            </a:r>
          </a:p>
        </p:txBody>
      </p:sp>
      <p:sp>
        <p:nvSpPr>
          <p:cNvPr id="24" name="Rounded Rectangle 23">
            <a:extLst>
              <a:ext uri="{FF2B5EF4-FFF2-40B4-BE49-F238E27FC236}">
                <a16:creationId xmlns:a16="http://schemas.microsoft.com/office/drawing/2014/main" id="{0359B2A3-7505-38DC-9AB5-3E1D2679DEDC}"/>
              </a:ext>
            </a:extLst>
          </p:cNvPr>
          <p:cNvSpPr/>
          <p:nvPr/>
        </p:nvSpPr>
        <p:spPr>
          <a:xfrm>
            <a:off x="2348165" y="5308214"/>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7B01974-A929-5B07-DA79-1A1FB7396354}"/>
              </a:ext>
            </a:extLst>
          </p:cNvPr>
          <p:cNvSpPr txBox="1"/>
          <p:nvPr/>
        </p:nvSpPr>
        <p:spPr>
          <a:xfrm>
            <a:off x="2431331" y="5306161"/>
            <a:ext cx="1874359" cy="369332"/>
          </a:xfrm>
          <a:prstGeom prst="rect">
            <a:avLst/>
          </a:prstGeom>
          <a:noFill/>
        </p:spPr>
        <p:txBody>
          <a:bodyPr wrap="none" rtlCol="0">
            <a:spAutoFit/>
          </a:bodyPr>
          <a:lstStyle/>
          <a:p>
            <a:pPr algn="ctr"/>
            <a:r>
              <a:rPr lang="en-US" dirty="0"/>
              <a:t>Fine Tuned Model</a:t>
            </a:r>
          </a:p>
        </p:txBody>
      </p:sp>
      <p:cxnSp>
        <p:nvCxnSpPr>
          <p:cNvPr id="27" name="Straight Arrow Connector 26">
            <a:extLst>
              <a:ext uri="{FF2B5EF4-FFF2-40B4-BE49-F238E27FC236}">
                <a16:creationId xmlns:a16="http://schemas.microsoft.com/office/drawing/2014/main" id="{76DB1479-6F49-AFCC-A819-BBE6D14484C9}"/>
              </a:ext>
            </a:extLst>
          </p:cNvPr>
          <p:cNvCxnSpPr>
            <a:cxnSpLocks/>
            <a:stCxn id="21" idx="2"/>
            <a:endCxn id="18" idx="0"/>
          </p:cNvCxnSpPr>
          <p:nvPr/>
        </p:nvCxnSpPr>
        <p:spPr>
          <a:xfrm>
            <a:off x="3368508" y="4549520"/>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D01F7E-9C19-B9AB-3840-0C0CCBEDF0C1}"/>
              </a:ext>
            </a:extLst>
          </p:cNvPr>
          <p:cNvCxnSpPr>
            <a:cxnSpLocks/>
            <a:stCxn id="6" idx="1"/>
          </p:cNvCxnSpPr>
          <p:nvPr/>
        </p:nvCxnSpPr>
        <p:spPr>
          <a:xfrm flipH="1">
            <a:off x="4752870" y="3071814"/>
            <a:ext cx="3390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059758E-F8B1-D015-0DBC-D3863DFCE2D2}"/>
              </a:ext>
            </a:extLst>
          </p:cNvPr>
          <p:cNvCxnSpPr>
            <a:cxnSpLocks/>
          </p:cNvCxnSpPr>
          <p:nvPr/>
        </p:nvCxnSpPr>
        <p:spPr>
          <a:xfrm>
            <a:off x="4752870" y="3071814"/>
            <a:ext cx="0" cy="1855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6B46BF-62A9-3FB4-E268-98517217812D}"/>
              </a:ext>
            </a:extLst>
          </p:cNvPr>
          <p:cNvCxnSpPr>
            <a:cxnSpLocks/>
            <a:endCxn id="18" idx="3"/>
          </p:cNvCxnSpPr>
          <p:nvPr/>
        </p:nvCxnSpPr>
        <p:spPr>
          <a:xfrm flipH="1">
            <a:off x="4388852" y="4930803"/>
            <a:ext cx="3137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22122A4-6ED8-67D2-279E-D0364C53A007}"/>
              </a:ext>
            </a:extLst>
          </p:cNvPr>
          <p:cNvCxnSpPr>
            <a:cxnSpLocks/>
          </p:cNvCxnSpPr>
          <p:nvPr/>
        </p:nvCxnSpPr>
        <p:spPr>
          <a:xfrm>
            <a:off x="3374959" y="5115469"/>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8E3A179A-C7A7-909A-78B4-C31F71266BC3}"/>
              </a:ext>
            </a:extLst>
          </p:cNvPr>
          <p:cNvSpPr/>
          <p:nvPr/>
        </p:nvSpPr>
        <p:spPr>
          <a:xfrm>
            <a:off x="4992025" y="3987207"/>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51ACD218-28D5-23B4-9246-B393A3F1DBC3}"/>
              </a:ext>
            </a:extLst>
          </p:cNvPr>
          <p:cNvSpPr/>
          <p:nvPr/>
        </p:nvSpPr>
        <p:spPr>
          <a:xfrm>
            <a:off x="5091935" y="4179953"/>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a:extLst>
              <a:ext uri="{FF2B5EF4-FFF2-40B4-BE49-F238E27FC236}">
                <a16:creationId xmlns:a16="http://schemas.microsoft.com/office/drawing/2014/main" id="{F84CA76C-8AB5-399A-434B-2B7C509F78BC}"/>
              </a:ext>
            </a:extLst>
          </p:cNvPr>
          <p:cNvSpPr/>
          <p:nvPr/>
        </p:nvSpPr>
        <p:spPr>
          <a:xfrm>
            <a:off x="5091935" y="4746136"/>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BBF1D81E-240E-1FF5-4D20-D7E5EF4AD69C}"/>
              </a:ext>
            </a:extLst>
          </p:cNvPr>
          <p:cNvSpPr txBox="1"/>
          <p:nvPr/>
        </p:nvSpPr>
        <p:spPr>
          <a:xfrm>
            <a:off x="5664335" y="3549676"/>
            <a:ext cx="895886" cy="369332"/>
          </a:xfrm>
          <a:prstGeom prst="rect">
            <a:avLst/>
          </a:prstGeom>
          <a:noFill/>
        </p:spPr>
        <p:txBody>
          <a:bodyPr wrap="none" rtlCol="0">
            <a:spAutoFit/>
          </a:bodyPr>
          <a:lstStyle/>
          <a:p>
            <a:pPr algn="ctr"/>
            <a:r>
              <a:rPr lang="en-US" dirty="0"/>
              <a:t>Client 2</a:t>
            </a:r>
          </a:p>
        </p:txBody>
      </p:sp>
      <p:sp>
        <p:nvSpPr>
          <p:cNvPr id="42" name="TextBox 41">
            <a:extLst>
              <a:ext uri="{FF2B5EF4-FFF2-40B4-BE49-F238E27FC236}">
                <a16:creationId xmlns:a16="http://schemas.microsoft.com/office/drawing/2014/main" id="{86493668-3DED-9AC1-CBCB-20A33A6E5A1D}"/>
              </a:ext>
            </a:extLst>
          </p:cNvPr>
          <p:cNvSpPr txBox="1"/>
          <p:nvPr/>
        </p:nvSpPr>
        <p:spPr>
          <a:xfrm>
            <a:off x="5385251" y="4746136"/>
            <a:ext cx="1452642" cy="369332"/>
          </a:xfrm>
          <a:prstGeom prst="rect">
            <a:avLst/>
          </a:prstGeom>
          <a:noFill/>
        </p:spPr>
        <p:txBody>
          <a:bodyPr wrap="none" rtlCol="0">
            <a:spAutoFit/>
          </a:bodyPr>
          <a:lstStyle/>
          <a:p>
            <a:pPr algn="ctr"/>
            <a:r>
              <a:rPr lang="en-US" dirty="0"/>
              <a:t>Global Model</a:t>
            </a:r>
          </a:p>
        </p:txBody>
      </p:sp>
      <p:sp>
        <p:nvSpPr>
          <p:cNvPr id="43" name="TextBox 42">
            <a:extLst>
              <a:ext uri="{FF2B5EF4-FFF2-40B4-BE49-F238E27FC236}">
                <a16:creationId xmlns:a16="http://schemas.microsoft.com/office/drawing/2014/main" id="{7BAF916A-2501-2FC0-3157-BAFA05D913EC}"/>
              </a:ext>
            </a:extLst>
          </p:cNvPr>
          <p:cNvSpPr txBox="1"/>
          <p:nvPr/>
        </p:nvSpPr>
        <p:spPr>
          <a:xfrm>
            <a:off x="5450141" y="4180187"/>
            <a:ext cx="1324273" cy="369332"/>
          </a:xfrm>
          <a:prstGeom prst="rect">
            <a:avLst/>
          </a:prstGeom>
          <a:noFill/>
        </p:spPr>
        <p:txBody>
          <a:bodyPr wrap="none" rtlCol="0">
            <a:spAutoFit/>
          </a:bodyPr>
          <a:lstStyle/>
          <a:p>
            <a:pPr algn="ctr"/>
            <a:r>
              <a:rPr lang="en-US" dirty="0"/>
              <a:t>Private Data</a:t>
            </a:r>
          </a:p>
        </p:txBody>
      </p:sp>
      <p:sp>
        <p:nvSpPr>
          <p:cNvPr id="44" name="Rounded Rectangle 43">
            <a:extLst>
              <a:ext uri="{FF2B5EF4-FFF2-40B4-BE49-F238E27FC236}">
                <a16:creationId xmlns:a16="http://schemas.microsoft.com/office/drawing/2014/main" id="{C094A753-5C22-FDCE-4E3D-DFF0F9FECEF3}"/>
              </a:ext>
            </a:extLst>
          </p:cNvPr>
          <p:cNvSpPr/>
          <p:nvPr/>
        </p:nvSpPr>
        <p:spPr>
          <a:xfrm>
            <a:off x="5091935" y="5308213"/>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E1D820D-4CFF-5B96-1226-66BEEF6603A3}"/>
              </a:ext>
            </a:extLst>
          </p:cNvPr>
          <p:cNvSpPr txBox="1"/>
          <p:nvPr/>
        </p:nvSpPr>
        <p:spPr>
          <a:xfrm>
            <a:off x="5175101" y="5306160"/>
            <a:ext cx="1874359" cy="369332"/>
          </a:xfrm>
          <a:prstGeom prst="rect">
            <a:avLst/>
          </a:prstGeom>
          <a:noFill/>
        </p:spPr>
        <p:txBody>
          <a:bodyPr wrap="none" rtlCol="0">
            <a:spAutoFit/>
          </a:bodyPr>
          <a:lstStyle/>
          <a:p>
            <a:pPr algn="ctr"/>
            <a:r>
              <a:rPr lang="en-US" dirty="0"/>
              <a:t>Fine Tuned Model</a:t>
            </a:r>
          </a:p>
        </p:txBody>
      </p:sp>
      <p:cxnSp>
        <p:nvCxnSpPr>
          <p:cNvPr id="46" name="Straight Arrow Connector 45">
            <a:extLst>
              <a:ext uri="{FF2B5EF4-FFF2-40B4-BE49-F238E27FC236}">
                <a16:creationId xmlns:a16="http://schemas.microsoft.com/office/drawing/2014/main" id="{F27D7717-82E3-FCF7-D91B-DA2F01FDDFF2}"/>
              </a:ext>
            </a:extLst>
          </p:cNvPr>
          <p:cNvCxnSpPr>
            <a:cxnSpLocks/>
            <a:stCxn id="43" idx="2"/>
            <a:endCxn id="40" idx="0"/>
          </p:cNvCxnSpPr>
          <p:nvPr/>
        </p:nvCxnSpPr>
        <p:spPr>
          <a:xfrm>
            <a:off x="6112278" y="4549519"/>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18D51D-3661-523A-AD8A-A83169F39414}"/>
              </a:ext>
            </a:extLst>
          </p:cNvPr>
          <p:cNvCxnSpPr>
            <a:cxnSpLocks/>
            <a:endCxn id="40" idx="1"/>
          </p:cNvCxnSpPr>
          <p:nvPr/>
        </p:nvCxnSpPr>
        <p:spPr>
          <a:xfrm>
            <a:off x="4702629" y="4927722"/>
            <a:ext cx="389306" cy="3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50B9087-1F59-79D8-8A14-B93AEACC252E}"/>
              </a:ext>
            </a:extLst>
          </p:cNvPr>
          <p:cNvCxnSpPr>
            <a:cxnSpLocks/>
          </p:cNvCxnSpPr>
          <p:nvPr/>
        </p:nvCxnSpPr>
        <p:spPr>
          <a:xfrm>
            <a:off x="6118729" y="5115468"/>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50D274F2-2373-DF1B-EC46-D22EC483355F}"/>
              </a:ext>
            </a:extLst>
          </p:cNvPr>
          <p:cNvSpPr/>
          <p:nvPr/>
        </p:nvSpPr>
        <p:spPr>
          <a:xfrm>
            <a:off x="7735795" y="4019864"/>
            <a:ext cx="2253408" cy="18810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a:extLst>
              <a:ext uri="{FF2B5EF4-FFF2-40B4-BE49-F238E27FC236}">
                <a16:creationId xmlns:a16="http://schemas.microsoft.com/office/drawing/2014/main" id="{A8353EF9-8234-725A-F84F-3EB11055A807}"/>
              </a:ext>
            </a:extLst>
          </p:cNvPr>
          <p:cNvSpPr/>
          <p:nvPr/>
        </p:nvSpPr>
        <p:spPr>
          <a:xfrm>
            <a:off x="7835705" y="4212610"/>
            <a:ext cx="2040687" cy="36933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082F0DA0-E14A-732A-CC4A-04E8AE50D683}"/>
              </a:ext>
            </a:extLst>
          </p:cNvPr>
          <p:cNvSpPr/>
          <p:nvPr/>
        </p:nvSpPr>
        <p:spPr>
          <a:xfrm>
            <a:off x="7835705" y="4778793"/>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7B8D5D23-571A-28B0-72C3-C4CDB1BBBEC8}"/>
              </a:ext>
            </a:extLst>
          </p:cNvPr>
          <p:cNvSpPr txBox="1"/>
          <p:nvPr/>
        </p:nvSpPr>
        <p:spPr>
          <a:xfrm>
            <a:off x="8418524" y="3582333"/>
            <a:ext cx="875048" cy="369332"/>
          </a:xfrm>
          <a:prstGeom prst="rect">
            <a:avLst/>
          </a:prstGeom>
          <a:noFill/>
        </p:spPr>
        <p:txBody>
          <a:bodyPr wrap="none" rtlCol="0">
            <a:spAutoFit/>
          </a:bodyPr>
          <a:lstStyle/>
          <a:p>
            <a:pPr algn="ctr"/>
            <a:r>
              <a:rPr lang="en-US" dirty="0"/>
              <a:t>Client </a:t>
            </a:r>
            <a:r>
              <a:rPr lang="en-US" i="1" dirty="0"/>
              <a:t>c</a:t>
            </a:r>
            <a:endParaRPr lang="en-US" dirty="0"/>
          </a:p>
        </p:txBody>
      </p:sp>
      <p:sp>
        <p:nvSpPr>
          <p:cNvPr id="57" name="TextBox 56">
            <a:extLst>
              <a:ext uri="{FF2B5EF4-FFF2-40B4-BE49-F238E27FC236}">
                <a16:creationId xmlns:a16="http://schemas.microsoft.com/office/drawing/2014/main" id="{4DC5F5F7-EEF7-AE9F-B417-A088979519DF}"/>
              </a:ext>
            </a:extLst>
          </p:cNvPr>
          <p:cNvSpPr txBox="1"/>
          <p:nvPr/>
        </p:nvSpPr>
        <p:spPr>
          <a:xfrm>
            <a:off x="8129021" y="4778793"/>
            <a:ext cx="1452642" cy="369332"/>
          </a:xfrm>
          <a:prstGeom prst="rect">
            <a:avLst/>
          </a:prstGeom>
          <a:noFill/>
        </p:spPr>
        <p:txBody>
          <a:bodyPr wrap="none" rtlCol="0">
            <a:spAutoFit/>
          </a:bodyPr>
          <a:lstStyle/>
          <a:p>
            <a:pPr algn="ctr"/>
            <a:r>
              <a:rPr lang="en-US" dirty="0"/>
              <a:t>Global Model</a:t>
            </a:r>
          </a:p>
        </p:txBody>
      </p:sp>
      <p:sp>
        <p:nvSpPr>
          <p:cNvPr id="58" name="TextBox 57">
            <a:extLst>
              <a:ext uri="{FF2B5EF4-FFF2-40B4-BE49-F238E27FC236}">
                <a16:creationId xmlns:a16="http://schemas.microsoft.com/office/drawing/2014/main" id="{F436733C-BAB9-292D-3B5C-E2BF0BDBAEAE}"/>
              </a:ext>
            </a:extLst>
          </p:cNvPr>
          <p:cNvSpPr txBox="1"/>
          <p:nvPr/>
        </p:nvSpPr>
        <p:spPr>
          <a:xfrm>
            <a:off x="8193911" y="4212844"/>
            <a:ext cx="1324273" cy="369332"/>
          </a:xfrm>
          <a:prstGeom prst="rect">
            <a:avLst/>
          </a:prstGeom>
          <a:noFill/>
        </p:spPr>
        <p:txBody>
          <a:bodyPr wrap="none" rtlCol="0">
            <a:spAutoFit/>
          </a:bodyPr>
          <a:lstStyle/>
          <a:p>
            <a:pPr algn="ctr"/>
            <a:r>
              <a:rPr lang="en-US" dirty="0"/>
              <a:t>Private Data</a:t>
            </a:r>
          </a:p>
        </p:txBody>
      </p:sp>
      <p:sp>
        <p:nvSpPr>
          <p:cNvPr id="59" name="Rounded Rectangle 58">
            <a:extLst>
              <a:ext uri="{FF2B5EF4-FFF2-40B4-BE49-F238E27FC236}">
                <a16:creationId xmlns:a16="http://schemas.microsoft.com/office/drawing/2014/main" id="{B2F28071-F2B4-5B8E-6091-6E3073B92AF8}"/>
              </a:ext>
            </a:extLst>
          </p:cNvPr>
          <p:cNvSpPr/>
          <p:nvPr/>
        </p:nvSpPr>
        <p:spPr>
          <a:xfrm>
            <a:off x="7835705" y="5340870"/>
            <a:ext cx="2040687" cy="369332"/>
          </a:xfrm>
          <a:prstGeom prst="roundRect">
            <a:avLst/>
          </a:prstGeom>
          <a:solidFill>
            <a:srgbClr val="F9CB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99681E8D-B31D-A17E-A360-932ACE502992}"/>
              </a:ext>
            </a:extLst>
          </p:cNvPr>
          <p:cNvSpPr txBox="1"/>
          <p:nvPr/>
        </p:nvSpPr>
        <p:spPr>
          <a:xfrm>
            <a:off x="7918871" y="5338817"/>
            <a:ext cx="1874359" cy="369332"/>
          </a:xfrm>
          <a:prstGeom prst="rect">
            <a:avLst/>
          </a:prstGeom>
          <a:noFill/>
        </p:spPr>
        <p:txBody>
          <a:bodyPr wrap="none" rtlCol="0">
            <a:spAutoFit/>
          </a:bodyPr>
          <a:lstStyle/>
          <a:p>
            <a:pPr algn="ctr"/>
            <a:r>
              <a:rPr lang="en-US" dirty="0"/>
              <a:t>Fine Tuned Model</a:t>
            </a:r>
          </a:p>
        </p:txBody>
      </p:sp>
      <p:cxnSp>
        <p:nvCxnSpPr>
          <p:cNvPr id="61" name="Straight Arrow Connector 60">
            <a:extLst>
              <a:ext uri="{FF2B5EF4-FFF2-40B4-BE49-F238E27FC236}">
                <a16:creationId xmlns:a16="http://schemas.microsoft.com/office/drawing/2014/main" id="{9C66C65F-43FF-1BC9-9A4C-7CEF831713BC}"/>
              </a:ext>
            </a:extLst>
          </p:cNvPr>
          <p:cNvCxnSpPr>
            <a:cxnSpLocks/>
            <a:stCxn id="58" idx="2"/>
            <a:endCxn id="55" idx="0"/>
          </p:cNvCxnSpPr>
          <p:nvPr/>
        </p:nvCxnSpPr>
        <p:spPr>
          <a:xfrm>
            <a:off x="8856048" y="4582176"/>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90757DF-2AFF-CBA3-EDB7-9EB7E13D56AC}"/>
              </a:ext>
            </a:extLst>
          </p:cNvPr>
          <p:cNvCxnSpPr>
            <a:cxnSpLocks/>
          </p:cNvCxnSpPr>
          <p:nvPr/>
        </p:nvCxnSpPr>
        <p:spPr>
          <a:xfrm>
            <a:off x="8862499" y="5148125"/>
            <a:ext cx="1" cy="196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8E1C49-1EE0-CD5C-E867-15D2415BBDA6}"/>
              </a:ext>
            </a:extLst>
          </p:cNvPr>
          <p:cNvCxnSpPr>
            <a:stCxn id="6" idx="3"/>
          </p:cNvCxnSpPr>
          <p:nvPr/>
        </p:nvCxnSpPr>
        <p:spPr>
          <a:xfrm>
            <a:off x="7132622" y="3071814"/>
            <a:ext cx="35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D6BE86-D6AA-3E25-C189-08C27BDC6304}"/>
              </a:ext>
            </a:extLst>
          </p:cNvPr>
          <p:cNvCxnSpPr>
            <a:cxnSpLocks/>
          </p:cNvCxnSpPr>
          <p:nvPr/>
        </p:nvCxnSpPr>
        <p:spPr>
          <a:xfrm>
            <a:off x="7496070" y="3071814"/>
            <a:ext cx="0" cy="1891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317E9AE-ECB0-D5BC-0FE6-3D4350FF6C32}"/>
              </a:ext>
            </a:extLst>
          </p:cNvPr>
          <p:cNvCxnSpPr>
            <a:cxnSpLocks/>
            <a:endCxn id="55" idx="1"/>
          </p:cNvCxnSpPr>
          <p:nvPr/>
        </p:nvCxnSpPr>
        <p:spPr>
          <a:xfrm>
            <a:off x="7496070" y="4963459"/>
            <a:ext cx="33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FE293-A386-0537-ED5E-6D9A524F799B}"/>
              </a:ext>
            </a:extLst>
          </p:cNvPr>
          <p:cNvCxnSpPr>
            <a:cxnSpLocks/>
            <a:stCxn id="24" idx="2"/>
          </p:cNvCxnSpPr>
          <p:nvPr/>
        </p:nvCxnSpPr>
        <p:spPr>
          <a:xfrm flipH="1">
            <a:off x="3368508" y="5677546"/>
            <a:ext cx="1" cy="381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EC55463-1AAF-2DF5-A995-BDF9D0DE6280}"/>
              </a:ext>
            </a:extLst>
          </p:cNvPr>
          <p:cNvCxnSpPr/>
          <p:nvPr/>
        </p:nvCxnSpPr>
        <p:spPr>
          <a:xfrm flipH="1">
            <a:off x="2096958" y="6058929"/>
            <a:ext cx="1271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9D99ED-1BB6-2A46-C0C2-25C8D3E2B3AE}"/>
              </a:ext>
            </a:extLst>
          </p:cNvPr>
          <p:cNvCxnSpPr>
            <a:cxnSpLocks/>
          </p:cNvCxnSpPr>
          <p:nvPr/>
        </p:nvCxnSpPr>
        <p:spPr>
          <a:xfrm flipV="1">
            <a:off x="2100105" y="2611624"/>
            <a:ext cx="0" cy="3427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A0FE51-7AB0-12F3-B3FF-A19AE44FD971}"/>
              </a:ext>
            </a:extLst>
          </p:cNvPr>
          <p:cNvCxnSpPr/>
          <p:nvPr/>
        </p:nvCxnSpPr>
        <p:spPr>
          <a:xfrm>
            <a:off x="2096958" y="2611624"/>
            <a:ext cx="29949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5947B6B-9CAE-B2D3-D565-3D3E9785391C}"/>
              </a:ext>
            </a:extLst>
          </p:cNvPr>
          <p:cNvCxnSpPr>
            <a:stCxn id="45" idx="2"/>
          </p:cNvCxnSpPr>
          <p:nvPr/>
        </p:nvCxnSpPr>
        <p:spPr>
          <a:xfrm flipH="1">
            <a:off x="6112278" y="5675492"/>
            <a:ext cx="3" cy="534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F15264-68EF-4AB4-C257-14F0150B4717}"/>
              </a:ext>
            </a:extLst>
          </p:cNvPr>
          <p:cNvCxnSpPr/>
          <p:nvPr/>
        </p:nvCxnSpPr>
        <p:spPr>
          <a:xfrm flipH="1">
            <a:off x="1962741" y="6219930"/>
            <a:ext cx="41559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DC362D2-6D0D-D936-9302-6DAC7BCC2850}"/>
              </a:ext>
            </a:extLst>
          </p:cNvPr>
          <p:cNvCxnSpPr>
            <a:cxnSpLocks/>
          </p:cNvCxnSpPr>
          <p:nvPr/>
        </p:nvCxnSpPr>
        <p:spPr>
          <a:xfrm flipV="1">
            <a:off x="1959429" y="2491044"/>
            <a:ext cx="0" cy="3718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37648EC-D95F-D6D2-E047-EC49F4CD968A}"/>
              </a:ext>
            </a:extLst>
          </p:cNvPr>
          <p:cNvCxnSpPr>
            <a:cxnSpLocks/>
          </p:cNvCxnSpPr>
          <p:nvPr/>
        </p:nvCxnSpPr>
        <p:spPr>
          <a:xfrm>
            <a:off x="1959429" y="2491044"/>
            <a:ext cx="3132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515868A-CE2D-5F8E-A340-0B9762EF1FF1}"/>
              </a:ext>
            </a:extLst>
          </p:cNvPr>
          <p:cNvCxnSpPr>
            <a:stCxn id="59" idx="2"/>
          </p:cNvCxnSpPr>
          <p:nvPr/>
        </p:nvCxnSpPr>
        <p:spPr>
          <a:xfrm flipH="1">
            <a:off x="8856048" y="5710202"/>
            <a:ext cx="1" cy="6504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99D87F4-1A53-B175-FF20-45BEBFFB79FB}"/>
              </a:ext>
            </a:extLst>
          </p:cNvPr>
          <p:cNvCxnSpPr/>
          <p:nvPr/>
        </p:nvCxnSpPr>
        <p:spPr>
          <a:xfrm flipH="1">
            <a:off x="1839566" y="6360607"/>
            <a:ext cx="7022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BDB75DB-4CD4-FA0E-0BAC-A5321075EE36}"/>
              </a:ext>
            </a:extLst>
          </p:cNvPr>
          <p:cNvCxnSpPr>
            <a:cxnSpLocks/>
          </p:cNvCxnSpPr>
          <p:nvPr/>
        </p:nvCxnSpPr>
        <p:spPr>
          <a:xfrm flipV="1">
            <a:off x="1838849" y="2367891"/>
            <a:ext cx="0" cy="399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EBFE8A4-88C7-8FC2-CACD-5F8852CE6565}"/>
              </a:ext>
            </a:extLst>
          </p:cNvPr>
          <p:cNvCxnSpPr/>
          <p:nvPr/>
        </p:nvCxnSpPr>
        <p:spPr>
          <a:xfrm>
            <a:off x="1839566" y="2367891"/>
            <a:ext cx="32523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CB4E6BB-D764-3EF4-30B5-EB90AEA265D7}"/>
              </a:ext>
            </a:extLst>
          </p:cNvPr>
          <p:cNvCxnSpPr>
            <a:stCxn id="9" idx="2"/>
            <a:endCxn id="8" idx="0"/>
          </p:cNvCxnSpPr>
          <p:nvPr/>
        </p:nvCxnSpPr>
        <p:spPr>
          <a:xfrm>
            <a:off x="6108726" y="2683244"/>
            <a:ext cx="0" cy="2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itle 1">
            <a:extLst>
              <a:ext uri="{FF2B5EF4-FFF2-40B4-BE49-F238E27FC236}">
                <a16:creationId xmlns:a16="http://schemas.microsoft.com/office/drawing/2014/main" id="{CE661CD5-BC6F-4C9B-9065-094B2726C673}"/>
              </a:ext>
            </a:extLst>
          </p:cNvPr>
          <p:cNvSpPr>
            <a:spLocks noGrp="1"/>
          </p:cNvSpPr>
          <p:nvPr>
            <p:ph type="title"/>
          </p:nvPr>
        </p:nvSpPr>
        <p:spPr>
          <a:xfrm>
            <a:off x="838200" y="365125"/>
            <a:ext cx="10515600" cy="1325563"/>
          </a:xfrm>
        </p:spPr>
        <p:txBody>
          <a:bodyPr>
            <a:normAutofit/>
          </a:bodyPr>
          <a:lstStyle/>
          <a:p>
            <a:r>
              <a:rPr lang="en-US" sz="3600" dirty="0"/>
              <a:t>Federated Explainable Hierarchical Imitation Learning</a:t>
            </a:r>
          </a:p>
        </p:txBody>
      </p:sp>
      <p:sp>
        <p:nvSpPr>
          <p:cNvPr id="2" name="TextBox 1">
            <a:extLst>
              <a:ext uri="{FF2B5EF4-FFF2-40B4-BE49-F238E27FC236}">
                <a16:creationId xmlns:a16="http://schemas.microsoft.com/office/drawing/2014/main" id="{00DD783F-0B59-AA1D-9A77-560CC8EC04F4}"/>
              </a:ext>
            </a:extLst>
          </p:cNvPr>
          <p:cNvSpPr txBox="1"/>
          <p:nvPr/>
        </p:nvSpPr>
        <p:spPr>
          <a:xfrm>
            <a:off x="7835705" y="1989697"/>
            <a:ext cx="2501357" cy="338554"/>
          </a:xfrm>
          <a:prstGeom prst="rect">
            <a:avLst/>
          </a:prstGeom>
          <a:solidFill>
            <a:schemeClr val="accent2">
              <a:lumMod val="40000"/>
              <a:lumOff val="60000"/>
            </a:schemeClr>
          </a:solidFill>
          <a:ln w="25400">
            <a:solidFill>
              <a:schemeClr val="tx1"/>
            </a:solidFill>
            <a:prstDash val="sysDot"/>
          </a:ln>
        </p:spPr>
        <p:txBody>
          <a:bodyPr wrap="square" rtlCol="0">
            <a:spAutoFit/>
          </a:bodyPr>
          <a:lstStyle/>
          <a:p>
            <a:pPr algn="ctr"/>
            <a:r>
              <a:rPr lang="en-US" sz="1600" dirty="0"/>
              <a:t>Hierarchy Architecture</a:t>
            </a:r>
          </a:p>
        </p:txBody>
      </p:sp>
      <p:cxnSp>
        <p:nvCxnSpPr>
          <p:cNvPr id="10" name="Straight Connector 9">
            <a:extLst>
              <a:ext uri="{FF2B5EF4-FFF2-40B4-BE49-F238E27FC236}">
                <a16:creationId xmlns:a16="http://schemas.microsoft.com/office/drawing/2014/main" id="{007D9E10-7D80-C029-1DA6-18AC430B14E7}"/>
              </a:ext>
            </a:extLst>
          </p:cNvPr>
          <p:cNvCxnSpPr>
            <a:cxnSpLocks/>
            <a:stCxn id="2" idx="2"/>
          </p:cNvCxnSpPr>
          <p:nvPr/>
        </p:nvCxnSpPr>
        <p:spPr>
          <a:xfrm>
            <a:off x="9086384" y="2328251"/>
            <a:ext cx="0" cy="66170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AB70BD-C291-DA92-D8C4-1A4DB6B07408}"/>
              </a:ext>
            </a:extLst>
          </p:cNvPr>
          <p:cNvCxnSpPr>
            <a:cxnSpLocks/>
          </p:cNvCxnSpPr>
          <p:nvPr/>
        </p:nvCxnSpPr>
        <p:spPr>
          <a:xfrm flipH="1">
            <a:off x="7132622" y="2993995"/>
            <a:ext cx="1953761"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71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9563</TotalTime>
  <Words>2802</Words>
  <Application>Microsoft Office PowerPoint</Application>
  <PresentationFormat>Widescreen</PresentationFormat>
  <Paragraphs>477</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Federated Explainable Hierarchical Imitation Learning (FEHIL)</vt:lpstr>
      <vt:lpstr>Motivation</vt:lpstr>
      <vt:lpstr>Project Aims</vt:lpstr>
      <vt:lpstr>Approach</vt:lpstr>
      <vt:lpstr>Federated Learning</vt:lpstr>
      <vt:lpstr>Explainable Hierarchical Imitation Learning (EHIL)</vt:lpstr>
      <vt:lpstr>EHIL Logical Graph</vt:lpstr>
      <vt:lpstr>Imitation Learning: Behavioural Cloning</vt:lpstr>
      <vt:lpstr>Federated Explainable Hierarchical Imitation Learning</vt:lpstr>
      <vt:lpstr>Original Data</vt:lpstr>
      <vt:lpstr>Federated Data</vt:lpstr>
      <vt:lpstr>Federated Explainable Hierarchical Imitation Learning</vt:lpstr>
      <vt:lpstr>Results: H1, H2 Accuracy</vt:lpstr>
      <vt:lpstr>Results: H1, H2 Accuracy</vt:lpstr>
      <vt:lpstr>Results: H1, H2 Categorical Cross Entropy</vt:lpstr>
      <vt:lpstr>Results: H3</vt:lpstr>
      <vt:lpstr>Results: H1 Variable Epochs per Round</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Explainable Hierarchical Imitation Learning (FEHIL)</dc:title>
  <dc:creator>Harry Field</dc:creator>
  <cp:lastModifiedBy>Harry Field</cp:lastModifiedBy>
  <cp:revision>2</cp:revision>
  <dcterms:created xsi:type="dcterms:W3CDTF">2023-09-12T11:53:32Z</dcterms:created>
  <dcterms:modified xsi:type="dcterms:W3CDTF">2024-01-25T13:14:25Z</dcterms:modified>
</cp:coreProperties>
</file>