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19" r:id="rId3"/>
    <p:sldId id="318" r:id="rId4"/>
    <p:sldId id="315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00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>
      <p:cViewPr varScale="1">
        <p:scale>
          <a:sx n="77" d="100"/>
          <a:sy n="77" d="100"/>
        </p:scale>
        <p:origin x="108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FA0E0-B166-7549-81B9-2F5F2460BF55}" type="datetimeFigureOut">
              <a:rPr lang="en-US" smtClean="0"/>
              <a:t>3/9/2019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88DDF-4089-394B-BF96-BEADEACAA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2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7B6-D9C4-425B-921C-9F8568FEF6FB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C435-8526-47F9-8563-E7CC1D46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pt-BR" sz="4900" b="1" kern="1200" dirty="0" smtClean="0">
                <a:solidFill>
                  <a:schemeClr val="tx1"/>
                </a:solidFill>
                <a:effectLst>
                  <a:glow rad="63500">
                    <a:schemeClr val="bg1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pt-BR" sz="2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12" descr="ufpel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07" y="141635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cdtec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332658"/>
            <a:ext cx="2031180" cy="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22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8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4016"/>
            <a:ext cx="65532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05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07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3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4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42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6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60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7150818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49D7-BA06-42C7-8DBA-6EF632F706D9}" type="datetimeFigureOut">
              <a:rPr lang="pt-BR" smtClean="0"/>
              <a:t>09/03/2019</a:t>
            </a:fld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4" name="Imagem 13" descr="computaca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70274" y="124326"/>
            <a:ext cx="2448272" cy="10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7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Futura Md BT" panose="020B06020202040203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5400" b="1"/>
              <a:t>Algoritmos e </a:t>
            </a:r>
            <a:br>
              <a:rPr lang="pt-BR" sz="5400" b="1"/>
            </a:br>
            <a:r>
              <a:rPr lang="pt-BR" sz="5400" b="1"/>
              <a:t>Estrutura de Dados I</a:t>
            </a:r>
            <a:r>
              <a:rPr lang="pt-BR" sz="5400" dirty="0"/>
              <a:t/>
            </a:r>
            <a:br>
              <a:rPr lang="pt-BR" sz="5400" dirty="0"/>
            </a:br>
            <a:r>
              <a:rPr lang="pt-BR" sz="4900" dirty="0"/>
              <a:t>Hoje: 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34272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Prof. Dr. Rafael P. </a:t>
            </a:r>
            <a:r>
              <a:rPr lang="pt-BR" sz="2800" dirty="0" err="1">
                <a:solidFill>
                  <a:schemeClr val="tx1"/>
                </a:solidFill>
              </a:rPr>
              <a:t>Torchelsen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pt-BR" sz="2400" smtClean="0">
                <a:solidFill>
                  <a:schemeClr val="tx1"/>
                </a:solidFill>
              </a:rPr>
              <a:t>afael.torchelsen@inf.ufpel.edu.br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780928"/>
            <a:ext cx="6553200" cy="764704"/>
          </a:xfrm>
        </p:spPr>
        <p:txBody>
          <a:bodyPr/>
          <a:lstStyle/>
          <a:p>
            <a:r>
              <a:rPr lang="pt-BR" dirty="0" smtClean="0"/>
              <a:t>Oi, meu nome é Rafael. Chega de conversa e vamos programar: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165304"/>
            <a:ext cx="9118881" cy="1180726"/>
          </a:xfrm>
        </p:spPr>
        <p:txBody>
          <a:bodyPr>
            <a:normAutofit/>
          </a:bodyPr>
          <a:lstStyle/>
          <a:p>
            <a:pPr algn="r"/>
            <a:endParaRPr lang="pt-BR" sz="2000" dirty="0" smtClean="0"/>
          </a:p>
          <a:p>
            <a:pPr marL="0" indent="0" algn="r">
              <a:buNone/>
            </a:pPr>
            <a:r>
              <a:rPr lang="pt-BR" sz="2000" dirty="0" smtClean="0"/>
              <a:t>Vamos conversar sobre a disciplina na próxima aula quando toda a turma estará junta.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7763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Ensino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Disponível na integra no AVA</a:t>
            </a:r>
          </a:p>
          <a:p>
            <a:pPr lvl="1"/>
            <a:r>
              <a:rPr lang="pt-BR" dirty="0" smtClean="0"/>
              <a:t>Curso: </a:t>
            </a:r>
            <a:r>
              <a:rPr lang="pt-BR" dirty="0"/>
              <a:t>AED1</a:t>
            </a:r>
            <a:endParaRPr lang="pt-BR" dirty="0" smtClean="0"/>
          </a:p>
          <a:p>
            <a:r>
              <a:rPr lang="pt-BR" dirty="0">
                <a:solidFill>
                  <a:srgbClr val="FF0000"/>
                </a:solidFill>
              </a:rPr>
              <a:t>Chave</a:t>
            </a:r>
            <a:r>
              <a:rPr lang="pt-BR" dirty="0"/>
              <a:t>: #aed1rafael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/>
              <a:t>: verificar o </a:t>
            </a:r>
            <a:r>
              <a:rPr lang="pt-BR" dirty="0" err="1"/>
              <a:t>email</a:t>
            </a:r>
            <a:r>
              <a:rPr lang="pt-BR" dirty="0"/>
              <a:t> cadastrado no </a:t>
            </a:r>
            <a:r>
              <a:rPr lang="pt-BR" dirty="0" err="1"/>
              <a:t>ava</a:t>
            </a:r>
            <a:r>
              <a:rPr lang="pt-BR" dirty="0"/>
              <a:t>, pois os avisos são enviados pelo </a:t>
            </a:r>
            <a:r>
              <a:rPr lang="pt-BR" dirty="0" err="1"/>
              <a:t>ava</a:t>
            </a:r>
            <a:r>
              <a:rPr lang="pt-BR" dirty="0"/>
              <a:t> que encaminha para o </a:t>
            </a:r>
            <a:r>
              <a:rPr lang="pt-BR" dirty="0" err="1"/>
              <a:t>email</a:t>
            </a:r>
            <a:r>
              <a:rPr lang="pt-BR" dirty="0"/>
              <a:t> cadastrado</a:t>
            </a:r>
          </a:p>
          <a:p>
            <a:pPr lvl="1"/>
            <a:r>
              <a:rPr lang="pt-BR" dirty="0"/>
              <a:t>Acompanhar as datas das avaliações no AVA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959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Faça um programa que armazena nomes.</a:t>
            </a:r>
          </a:p>
          <a:p>
            <a:r>
              <a:rPr lang="pt-BR" dirty="0" smtClean="0"/>
              <a:t>O programa deve armazenar todos os nomes na mesma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tamanho da </a:t>
            </a:r>
            <a:r>
              <a:rPr lang="pt-BR" dirty="0" err="1" smtClean="0"/>
              <a:t>string</a:t>
            </a:r>
            <a:r>
              <a:rPr lang="pt-BR" dirty="0" smtClean="0"/>
              <a:t> deve crescer e diminuir conforme nomes forem colocados ou removidos.</a:t>
            </a:r>
          </a:p>
          <a:p>
            <a:r>
              <a:rPr lang="pt-BR" dirty="0" smtClean="0"/>
              <a:t>Faça o seguinte menu:</a:t>
            </a:r>
          </a:p>
          <a:p>
            <a:pPr lvl="1"/>
            <a:r>
              <a:rPr lang="pt-BR" dirty="0" smtClean="0"/>
              <a:t>1) Adicionar nome </a:t>
            </a:r>
          </a:p>
          <a:p>
            <a:pPr lvl="1"/>
            <a:r>
              <a:rPr lang="pt-BR" dirty="0" smtClean="0"/>
              <a:t>2) Remover nome</a:t>
            </a:r>
          </a:p>
          <a:p>
            <a:pPr lvl="1"/>
            <a:r>
              <a:rPr lang="pt-BR" dirty="0" smtClean="0"/>
              <a:t>3) Listar</a:t>
            </a:r>
          </a:p>
          <a:p>
            <a:pPr lvl="1"/>
            <a:r>
              <a:rPr lang="pt-BR" dirty="0" smtClean="0"/>
              <a:t>4) Sair</a:t>
            </a:r>
          </a:p>
          <a:p>
            <a:r>
              <a:rPr lang="pt-BR" dirty="0" smtClean="0"/>
              <a:t>Ao completar a tarefa postar no </a:t>
            </a:r>
            <a:r>
              <a:rPr lang="pt-BR" dirty="0" err="1" smtClean="0"/>
              <a:t>ava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75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teorema mestre</Template>
  <TotalTime>4726</TotalTime>
  <Words>145</Words>
  <Application>Microsoft Office PowerPoint</Application>
  <PresentationFormat>Apresentação na tela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Futura Md BT</vt:lpstr>
      <vt:lpstr>Trebuchet MS</vt:lpstr>
      <vt:lpstr>aula</vt:lpstr>
      <vt:lpstr>Algoritmos e  Estrutura de Dados I Hoje: Introdução</vt:lpstr>
      <vt:lpstr>Oi, meu nome é Rafael. Chega de conversa e vamos programar:</vt:lpstr>
      <vt:lpstr>Plano de Ensino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</dc:title>
  <dc:creator>Toto</dc:creator>
  <cp:lastModifiedBy>Rafael Torchelsen</cp:lastModifiedBy>
  <cp:revision>117</cp:revision>
  <dcterms:created xsi:type="dcterms:W3CDTF">2011-01-25T18:04:27Z</dcterms:created>
  <dcterms:modified xsi:type="dcterms:W3CDTF">2019-03-09T22:16:53Z</dcterms:modified>
</cp:coreProperties>
</file>