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-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0D3B-E5D9-4EFC-97BF-F59D2267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9BB14-FB6A-4020-9066-E0AB9213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81A9-79CD-4C43-9EAB-47A9C572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5B12-88C1-4925-82DF-E6C72BAD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78AC-6524-45C6-A2BD-46D90E34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3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F59D-F995-4BE1-8815-3DEE0C60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FF588-42D1-4BAA-9136-8A0856A1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6F7A-E163-4262-BD33-493482EE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F207-BCE4-4DC5-8DB6-58AFE8A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F13D-0677-4A91-9506-2B4BA03B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E18CB-B224-4339-A1DC-E3F233CB3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5EC19-E791-46C0-B028-9A8949B4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0F2B-CDC9-4495-B888-42B70637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F55D-6D24-4846-851A-67D1C4E9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5810-D933-4D04-AD5D-52B3CD05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5E9-EB70-41B0-94C2-FCEA729C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5EE6-41F6-498B-B95F-447D71FA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D368-2924-4109-8977-0899251A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A8B9-74CA-406C-980A-575699C7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0DDB9-95F3-4DF8-8712-A20DDC17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80BA-E55B-4A98-9401-41374F3C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AA1-EA91-46D7-8B11-BB3FC403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0270-38EB-4835-A584-BD190B66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FE71C-C967-4832-B74E-B411C8E8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CCC3-A69A-492B-BCC9-1CA95782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118A-6DAC-4E42-B8D6-A48E35B2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A616-9B85-4D20-B511-A203E11CB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71C3D-EF07-4433-AC59-A6185EF1E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A9DAA-77A3-4C06-8F16-2428CDF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5B32-BC81-4853-8DB4-6E288B10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B5AC4-5972-4F6F-91F3-ECFFD224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B308-4071-4D0E-BA70-04CE3E97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D030-562E-428C-8553-77DC0E959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16B8C-E3E6-42E0-91C1-EA8E20F20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1B487-5AD6-4E33-B498-2A0EABEC5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3E349-A538-46CE-AE70-7B4517D44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C4072-C6D2-48A3-A525-7261D555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CD6E5-3AC3-40C0-82B3-6B8FC00C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6DF07-64B3-4DA4-8CFF-55A2140B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D336-2C6F-4E11-80BF-7A692F42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6F651-D77F-4907-9648-DD0F3A1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A2DC-2A31-4D6C-9BD8-14BD67FF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1FD45-ADB1-4083-9F5C-EF1AA9F5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B3696-AC04-48E4-A715-688ECD4F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33E95-E864-42B2-B78B-1B66F5EC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76AEB-8415-408B-B714-10791A25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45E4-E09F-448C-A969-0112583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C05B8-AA2B-4AAE-A2F9-2EBACDF8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27F6-5CB6-45C1-BF2B-AE5C33BA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639E4-C929-497E-B02F-8405AD7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04CC3-ECAB-4025-B1C0-48B835EB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97B41-D0C5-4055-8356-212576DF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CFD3-4594-4183-838D-14A92324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CDD19-B9E6-4368-A42A-B241A0107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56A86-34F0-4106-91F8-23B082AD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30D4-D5CB-4BE6-82F5-5829171F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6BF6-40D9-4C16-807E-744F53A3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24840-18D2-4058-BDAA-88DFA833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9F697-67B7-481B-94D5-4AEB52A0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94C59-20D3-45D4-A382-1D4966EB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DA7E-8872-430D-B8DA-0B7145B8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211D-02CF-492B-985E-0BC6476036E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57C8-533F-4C80-96A3-528850BC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1878-3DF5-4E87-8DCF-15DBC32DB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95920-ABB1-48A1-9E8A-28EB67F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5011E6-09F2-40C1-99AA-0470328D01DB}"/>
              </a:ext>
            </a:extLst>
          </p:cNvPr>
          <p:cNvSpPr/>
          <p:nvPr/>
        </p:nvSpPr>
        <p:spPr>
          <a:xfrm>
            <a:off x="2447109" y="1079863"/>
            <a:ext cx="1227908" cy="1227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D95B68-4A6B-4742-A97D-7CEF364BA294}"/>
              </a:ext>
            </a:extLst>
          </p:cNvPr>
          <p:cNvCxnSpPr/>
          <p:nvPr/>
        </p:nvCxnSpPr>
        <p:spPr>
          <a:xfrm flipV="1">
            <a:off x="1759131" y="1210491"/>
            <a:ext cx="2769326" cy="93181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r: 8 Points 1">
            <a:extLst>
              <a:ext uri="{FF2B5EF4-FFF2-40B4-BE49-F238E27FC236}">
                <a16:creationId xmlns:a16="http://schemas.microsoft.com/office/drawing/2014/main" id="{F994B0FD-751D-4A65-8AC4-B6212ED1764C}"/>
              </a:ext>
            </a:extLst>
          </p:cNvPr>
          <p:cNvSpPr/>
          <p:nvPr/>
        </p:nvSpPr>
        <p:spPr>
          <a:xfrm>
            <a:off x="2952206" y="4058194"/>
            <a:ext cx="2063931" cy="2063931"/>
          </a:xfrm>
          <a:prstGeom prst="star8">
            <a:avLst>
              <a:gd name="adj" fmla="val 145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Lim</dc:creator>
  <cp:lastModifiedBy>Nathaniel Lim</cp:lastModifiedBy>
  <cp:revision>4</cp:revision>
  <dcterms:created xsi:type="dcterms:W3CDTF">2021-09-29T19:44:31Z</dcterms:created>
  <dcterms:modified xsi:type="dcterms:W3CDTF">2021-09-30T17:41:24Z</dcterms:modified>
</cp:coreProperties>
</file>