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7B61-0979-BFB8-DB97-7E1DB96A0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5B75-1D84-C05A-AC30-F044C2AB3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7E40-0B0E-76E2-12DE-4F5CCCFB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13C-4F85-D166-A9F6-90ACDE11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E9E7-3FB4-5958-C73E-B683B8BD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7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322-2B32-5164-02E7-85222890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C8FAF-C049-FDAB-CF33-703523D00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3CDC-1DB9-0329-8443-89CE80F8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69EE-BB81-45AC-B90A-24184795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835D-DEE2-1AAD-16CD-76BE6E2E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963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BA992-C64E-8FB2-D2E0-39F9353AF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64B30-A258-B4CD-76DE-739310EA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4428-9A29-7D96-23A3-8715D11E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F2401-9450-2361-D874-B013AC85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634F-41D6-7375-E61C-F317A24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1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FB5-0E8F-B031-D1F8-F37A3982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392B-AD97-A9C3-D735-8E9512A9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768B-AA32-AC66-A0B5-DA2AED8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0792-E4C2-F486-0B33-3474E372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73C87-1B16-5770-F492-8F072BD0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396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B6C7-6DDD-2C57-A8F9-6CCFD575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9A30-6A04-A5DF-2E9E-789B89EAB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39C8D-F215-AE47-17C6-4A9F9BBA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6DC0-9C1D-5F75-392E-D8EB27F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8833-90F9-10CE-85FE-00DBF36D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31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74DD-3E8D-D232-0039-75025358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0CD5-DE3F-30F9-0EA3-C6DD7FEF9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CAB0-D275-7282-0B40-154C0449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73F3-2F18-C80E-ABC1-4BBE43B0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F858-4A00-1238-39F8-BFBB1F1A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141C5-D7FF-E319-77F9-A264436B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8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5DC2-7D91-E072-874B-991184C1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72E7-F6A6-63F4-6B02-DB18A81B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9B1A1-9942-83B3-E584-934DC712D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EC336-7C9E-A6AD-DFED-10EF0CC69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2FBA8-C37C-0A36-53F7-54148DA0A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3AB32-43FE-C4A6-5BAC-571BB86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33A13-C339-A479-48D6-FB182CC8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F4F08-DD9E-8F14-052B-9EF662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7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5A8-9D47-437F-F9A9-AD0184E0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74683-1AC8-D41B-BC2F-4E4F3564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11FEE-4BE1-66B4-C92B-2491969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EC8C8-1AA1-DF04-7101-A6308DD5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8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A2F0-A42D-5804-9448-80ABC4E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61F62-0083-A66C-0A42-183865B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9059-A81C-2431-3E36-AC0216A0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4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8FEB-DA8C-9B7E-7CF1-C9CCA8CD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4019-9CDB-00AC-F16D-0C00CCDA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FCD6F-0E67-5224-D053-6C1FCE9F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0EF7-B421-5C3B-55F4-7DDBFAC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DEBDF-81DA-DD96-1EFA-6C3E836D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784E6-30B4-9068-D893-CD374BA2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02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3434-FD4B-2C27-A1DE-062B9369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59299-8239-BB71-6604-2513DED2F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18257-8532-9867-9595-4D800C50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E8633-D59C-1A83-4D05-5008E61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F37C-2029-AE46-3A45-E8E4EF15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AE3D-3E29-73F3-ED83-28EDBCBC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4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EE7A7-AD47-3733-6159-89F46E0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7FFB-6277-13E4-A67B-9D30A232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93F0-9469-54D9-BAC0-E93B2F191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DB4A6-1073-4ABC-A7A1-371EC43EB954}" type="datetimeFigureOut">
              <a:rPr lang="en-SG" smtClean="0"/>
              <a:t>20/4/2025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7FB7-CD9C-8CDA-5BF2-347C821ED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2056-E754-CF7C-59DA-DEC36D3B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D8C9D-430C-4E17-BFF2-05247B6F3C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10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ABEC9-7B57-3F38-AD3A-1D42979BB453}"/>
              </a:ext>
            </a:extLst>
          </p:cNvPr>
          <p:cNvSpPr/>
          <p:nvPr/>
        </p:nvSpPr>
        <p:spPr>
          <a:xfrm>
            <a:off x="5319710" y="4495796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5926C-2239-59F5-C35F-434ABAA7E397}"/>
              </a:ext>
            </a:extLst>
          </p:cNvPr>
          <p:cNvSpPr/>
          <p:nvPr/>
        </p:nvSpPr>
        <p:spPr>
          <a:xfrm>
            <a:off x="5319706" y="1588293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COPY.S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A8C49-176A-2457-E34E-B07C6424F6A7}"/>
              </a:ext>
            </a:extLst>
          </p:cNvPr>
          <p:cNvSpPr/>
          <p:nvPr/>
        </p:nvSpPr>
        <p:spPr>
          <a:xfrm>
            <a:off x="5319705" y="2013340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SPRITES.C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EA159-BAFA-E8D8-1ED4-3670B335C988}"/>
              </a:ext>
            </a:extLst>
          </p:cNvPr>
          <p:cNvSpPr/>
          <p:nvPr/>
        </p:nvSpPr>
        <p:spPr>
          <a:xfrm>
            <a:off x="5319709" y="3667121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GAME_ASM.S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5E0F9-D3A1-5D42-2E5D-F175EA31EBDC}"/>
              </a:ext>
            </a:extLst>
          </p:cNvPr>
          <p:cNvSpPr/>
          <p:nvPr/>
        </p:nvSpPr>
        <p:spPr>
          <a:xfrm>
            <a:off x="5319708" y="4088600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SG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CC358-F33B-A5CA-9797-65727D362061}"/>
              </a:ext>
            </a:extLst>
          </p:cNvPr>
          <p:cNvSpPr/>
          <p:nvPr/>
        </p:nvSpPr>
        <p:spPr>
          <a:xfrm>
            <a:off x="8212929" y="2838446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GBA.H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38730-AA8A-C049-43DA-C26270B0679E}"/>
              </a:ext>
            </a:extLst>
          </p:cNvPr>
          <p:cNvSpPr/>
          <p:nvPr/>
        </p:nvSpPr>
        <p:spPr>
          <a:xfrm>
            <a:off x="2285996" y="1588293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COPY.H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3A295-683C-5814-6338-3C2FAB7DC880}"/>
              </a:ext>
            </a:extLst>
          </p:cNvPr>
          <p:cNvSpPr/>
          <p:nvPr/>
        </p:nvSpPr>
        <p:spPr>
          <a:xfrm>
            <a:off x="2285997" y="2013340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SPRITES.H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6D56C-4B21-8D90-F1BC-DE49C7737D3E}"/>
              </a:ext>
            </a:extLst>
          </p:cNvPr>
          <p:cNvSpPr/>
          <p:nvPr/>
        </p:nvSpPr>
        <p:spPr>
          <a:xfrm>
            <a:off x="2285998" y="2424107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TILES.H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BE549-3622-D104-607B-973CAA20B27C}"/>
              </a:ext>
            </a:extLst>
          </p:cNvPr>
          <p:cNvSpPr/>
          <p:nvPr/>
        </p:nvSpPr>
        <p:spPr>
          <a:xfrm>
            <a:off x="2285998" y="2838446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PHYSICS.H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3EC38-D6E1-E87C-3034-0399F05CDAD9}"/>
              </a:ext>
            </a:extLst>
          </p:cNvPr>
          <p:cNvSpPr/>
          <p:nvPr/>
        </p:nvSpPr>
        <p:spPr>
          <a:xfrm>
            <a:off x="2285999" y="3245642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LEVELS.H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A01B1-AB4E-92B8-6239-FF3C59FDAF5A}"/>
              </a:ext>
            </a:extLst>
          </p:cNvPr>
          <p:cNvSpPr/>
          <p:nvPr/>
        </p:nvSpPr>
        <p:spPr>
          <a:xfrm>
            <a:off x="2285999" y="3665928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GAME_ASM.H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E0A14-514A-1964-1F7E-AF1AF59DEF8B}"/>
              </a:ext>
            </a:extLst>
          </p:cNvPr>
          <p:cNvSpPr/>
          <p:nvPr/>
        </p:nvSpPr>
        <p:spPr>
          <a:xfrm>
            <a:off x="2285999" y="4088599"/>
            <a:ext cx="15335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76764A-27DE-4619-5D34-08B7102DFF76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6853230" y="2160978"/>
            <a:ext cx="1359699" cy="82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54D432-13B8-8BD1-D799-D671930A2F7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53233" y="2986084"/>
            <a:ext cx="1359696" cy="1250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D6A261-6462-B9F5-EB1F-9712EA4BB3B5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6853235" y="2986084"/>
            <a:ext cx="1359694" cy="165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CCAEB7-C512-5E86-C657-F7F0EA848FB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819521" y="1735931"/>
            <a:ext cx="1500187" cy="2500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935369-01E5-B273-4D3B-8246ADC4444F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819522" y="2160978"/>
            <a:ext cx="1500186" cy="207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A5A6D1-8502-12CF-6B08-6A418BBE9FB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19523" y="2571745"/>
            <a:ext cx="1500185" cy="166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90220B-98A8-7490-6DDB-686326CC45AC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819523" y="2986084"/>
            <a:ext cx="1500185" cy="1250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9480F1-BC1D-E401-7609-1D5A72E8BBC5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3819524" y="3393280"/>
            <a:ext cx="1500184" cy="84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BF6213-820E-534C-D7F0-553A33F07593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3819524" y="3813566"/>
            <a:ext cx="1500184" cy="422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1996B8-2448-1843-E6DC-F02E1C97ACB9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3819524" y="4236237"/>
            <a:ext cx="1500186" cy="407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9F112BFA-0B3C-B3D9-6735-0FB57B66BA26}"/>
              </a:ext>
            </a:extLst>
          </p:cNvPr>
          <p:cNvSpPr/>
          <p:nvPr/>
        </p:nvSpPr>
        <p:spPr>
          <a:xfrm>
            <a:off x="514349" y="123825"/>
            <a:ext cx="1905001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INT_VBLANK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C57BF4EA-D158-A7E6-63DE-09230E6812DD}"/>
              </a:ext>
            </a:extLst>
          </p:cNvPr>
          <p:cNvSpPr/>
          <p:nvPr/>
        </p:nvSpPr>
        <p:spPr>
          <a:xfrm>
            <a:off x="390523" y="549874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number?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A364993-B8DB-A9EF-DD87-05731DC17FD3}"/>
              </a:ext>
            </a:extLst>
          </p:cNvPr>
          <p:cNvSpPr/>
          <p:nvPr/>
        </p:nvSpPr>
        <p:spPr>
          <a:xfrm>
            <a:off x="390523" y="1208151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state?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48B07A-22AA-8E95-486B-9D68A0DB617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466848" y="409575"/>
            <a:ext cx="2" cy="140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3D57D2-B5E0-091A-D071-F0326F6D811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66848" y="993548"/>
            <a:ext cx="0" cy="214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7129FF0-B2CB-C397-286E-E1E101877FC3}"/>
              </a:ext>
            </a:extLst>
          </p:cNvPr>
          <p:cNvSpPr/>
          <p:nvPr/>
        </p:nvSpPr>
        <p:spPr>
          <a:xfrm>
            <a:off x="514347" y="1886331"/>
            <a:ext cx="1905001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inputs as zero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ECB2E99-D036-74B1-B958-C3AA6BF8313D}"/>
              </a:ext>
            </a:extLst>
          </p:cNvPr>
          <p:cNvSpPr/>
          <p:nvPr/>
        </p:nvSpPr>
        <p:spPr>
          <a:xfrm>
            <a:off x="2543173" y="1886330"/>
            <a:ext cx="1905001" cy="44157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inputs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tick counter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BF31304-05E5-9D6D-AFF3-AE7ADE3034B7}"/>
              </a:ext>
            </a:extLst>
          </p:cNvPr>
          <p:cNvSpPr/>
          <p:nvPr/>
        </p:nvSpPr>
        <p:spPr>
          <a:xfrm>
            <a:off x="514345" y="2469261"/>
            <a:ext cx="3933827" cy="61264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player movement</a:t>
            </a:r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sprites, grab/throw, abilities</a:t>
            </a:r>
          </a:p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player bullet pool (up to 4)</a:t>
            </a:r>
          </a:p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UI related to player actions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734DA3B-69D4-5462-0154-07ED82CFA8B0}"/>
              </a:ext>
            </a:extLst>
          </p:cNvPr>
          <p:cNvSpPr/>
          <p:nvPr/>
        </p:nvSpPr>
        <p:spPr>
          <a:xfrm>
            <a:off x="2543171" y="3223260"/>
            <a:ext cx="1905001" cy="72732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frogs (up to 16):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check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state machine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frog explosions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EE0F341-FDAC-F1E3-96B0-F3BFD9D629CD}"/>
              </a:ext>
            </a:extLst>
          </p:cNvPr>
          <p:cNvSpPr/>
          <p:nvPr/>
        </p:nvSpPr>
        <p:spPr>
          <a:xfrm>
            <a:off x="514345" y="4519042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yellow frog bullet pool (up to 16)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5F5AB40-395E-0F38-F9F3-736A82E0CE5E}"/>
              </a:ext>
            </a:extLst>
          </p:cNvPr>
          <p:cNvSpPr/>
          <p:nvPr/>
        </p:nvSpPr>
        <p:spPr>
          <a:xfrm>
            <a:off x="514344" y="5649849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previous tick inputs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897CC4A-B445-1840-40BF-7CB02338F235}"/>
              </a:ext>
            </a:extLst>
          </p:cNvPr>
          <p:cNvSpPr/>
          <p:nvPr/>
        </p:nvSpPr>
        <p:spPr>
          <a:xfrm>
            <a:off x="514343" y="6076951"/>
            <a:ext cx="3933827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2F3D11C-57EF-7C7A-10D6-A6F99F4A76FF}"/>
              </a:ext>
            </a:extLst>
          </p:cNvPr>
          <p:cNvSpPr/>
          <p:nvPr/>
        </p:nvSpPr>
        <p:spPr>
          <a:xfrm>
            <a:off x="514344" y="4091940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frog sprites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C57742D-1034-E200-AB3C-164654C0F116}"/>
              </a:ext>
            </a:extLst>
          </p:cNvPr>
          <p:cNvSpPr/>
          <p:nvPr/>
        </p:nvSpPr>
        <p:spPr>
          <a:xfrm>
            <a:off x="1404931" y="4955668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frogs caught?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DA1188-30DC-527F-2014-AE2D10442EA9}"/>
              </a:ext>
            </a:extLst>
          </p:cNvPr>
          <p:cNvSpPr txBox="1"/>
          <p:nvPr/>
        </p:nvSpPr>
        <p:spPr>
          <a:xfrm>
            <a:off x="877736" y="996738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315CB1-9E96-73C9-524A-2D772BA46C0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466848" y="1649730"/>
            <a:ext cx="0" cy="236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5C89ED-0186-895F-6CC5-1EA67B12332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81200" y="1556957"/>
            <a:ext cx="1514474" cy="32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B85B07-DE19-BDAF-0966-3C9D2597CC3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66847" y="2172081"/>
            <a:ext cx="1" cy="29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380E9-3AFF-4F39-AD4F-9538DBA754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95671" y="2327909"/>
            <a:ext cx="3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F16B05-8665-5203-525F-EC004011E63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495671" y="3081909"/>
            <a:ext cx="1" cy="141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739DA6-05AD-AFE3-76C7-42FE1905B97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495672" y="3950589"/>
            <a:ext cx="0" cy="150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A87E9E-D12D-5B1D-A2E2-B8171DE94CC4}"/>
              </a:ext>
            </a:extLst>
          </p:cNvPr>
          <p:cNvCxnSpPr>
            <a:cxnSpLocks/>
          </p:cNvCxnSpPr>
          <p:nvPr/>
        </p:nvCxnSpPr>
        <p:spPr>
          <a:xfrm>
            <a:off x="1476371" y="3081909"/>
            <a:ext cx="0" cy="1019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9091A5-5664-55D5-B8A3-B9FCDF374336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2481258" y="4377690"/>
            <a:ext cx="1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29DF9F-54E5-A897-C9DE-0F84C1AB249B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flipH="1">
            <a:off x="2481256" y="4804792"/>
            <a:ext cx="3" cy="150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D113C3-25EA-FCA2-2D02-38ACC6AD3AE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2481256" y="5397247"/>
            <a:ext cx="2" cy="252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7D1549-53DE-2F07-0390-E80D2073F76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2481257" y="5935599"/>
            <a:ext cx="1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94F2B367-B3CB-C346-F809-5834ED9582DC}"/>
              </a:ext>
            </a:extLst>
          </p:cNvPr>
          <p:cNvSpPr/>
          <p:nvPr/>
        </p:nvSpPr>
        <p:spPr>
          <a:xfrm>
            <a:off x="5010153" y="4963190"/>
            <a:ext cx="1905001" cy="43434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level complete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Game Timer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BC3D64A-9EE1-8F29-A802-6955A10D76D4}"/>
              </a:ext>
            </a:extLst>
          </p:cNvPr>
          <p:cNvCxnSpPr>
            <a:cxnSpLocks/>
            <a:stCxn id="72" idx="2"/>
            <a:endCxn id="18" idx="3"/>
          </p:cNvCxnSpPr>
          <p:nvPr/>
        </p:nvCxnSpPr>
        <p:spPr>
          <a:xfrm rot="5400000">
            <a:off x="5007817" y="4837886"/>
            <a:ext cx="395193" cy="1514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C9AE0E7-3FFD-8116-8B9B-973DC1B81499}"/>
              </a:ext>
            </a:extLst>
          </p:cNvPr>
          <p:cNvSpPr txBox="1"/>
          <p:nvPr/>
        </p:nvSpPr>
        <p:spPr>
          <a:xfrm>
            <a:off x="280451" y="1614631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FCCA45-45ED-FC58-F554-8F55C82CCA51}"/>
              </a:ext>
            </a:extLst>
          </p:cNvPr>
          <p:cNvSpPr txBox="1"/>
          <p:nvPr/>
        </p:nvSpPr>
        <p:spPr>
          <a:xfrm>
            <a:off x="3021533" y="1643919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27AC95-7351-5FF7-3D26-1D5C57553616}"/>
              </a:ext>
            </a:extLst>
          </p:cNvPr>
          <p:cNvSpPr txBox="1"/>
          <p:nvPr/>
        </p:nvSpPr>
        <p:spPr>
          <a:xfrm>
            <a:off x="3567648" y="5189886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512DAF-1640-4C6E-D41C-12C3AF42162E}"/>
              </a:ext>
            </a:extLst>
          </p:cNvPr>
          <p:cNvSpPr txBox="1"/>
          <p:nvPr/>
        </p:nvSpPr>
        <p:spPr>
          <a:xfrm>
            <a:off x="2084134" y="5397247"/>
            <a:ext cx="348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C88690-30B9-4F28-8721-DBA327D321FE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>
            <a:off x="3557581" y="5176458"/>
            <a:ext cx="1452572" cy="3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C49BA128-BF0E-77AC-90FB-16EBB10F1BFF}"/>
              </a:ext>
            </a:extLst>
          </p:cNvPr>
          <p:cNvSpPr/>
          <p:nvPr/>
        </p:nvSpPr>
        <p:spPr>
          <a:xfrm>
            <a:off x="4857739" y="628836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A2B63CF-8AE6-F235-03DF-F9F6CDD3BAAD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2543173" y="771711"/>
            <a:ext cx="23145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7911027-D9C3-94C2-0630-914A9C1ADB0F}"/>
              </a:ext>
            </a:extLst>
          </p:cNvPr>
          <p:cNvSpPr txBox="1"/>
          <p:nvPr/>
        </p:nvSpPr>
        <p:spPr>
          <a:xfrm>
            <a:off x="2565220" y="79776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7EFD5B5D-A086-862E-1B8C-3853AE4543C3}"/>
              </a:ext>
            </a:extLst>
          </p:cNvPr>
          <p:cNvSpPr/>
          <p:nvPr/>
        </p:nvSpPr>
        <p:spPr>
          <a:xfrm>
            <a:off x="7200904" y="1886330"/>
            <a:ext cx="1905001" cy="44157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(fairy moves downwards)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FA4B1F78-4638-B2D1-4C4C-56EA87DC5029}"/>
              </a:ext>
            </a:extLst>
          </p:cNvPr>
          <p:cNvSpPr/>
          <p:nvPr/>
        </p:nvSpPr>
        <p:spPr>
          <a:xfrm>
            <a:off x="7200903" y="2469262"/>
            <a:ext cx="1905001" cy="283464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“time up” text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9A2BCF80-CC1C-9292-32F4-502B29EE11D3}"/>
              </a:ext>
            </a:extLst>
          </p:cNvPr>
          <p:cNvSpPr/>
          <p:nvPr/>
        </p:nvSpPr>
        <p:spPr>
          <a:xfrm>
            <a:off x="7200902" y="2886840"/>
            <a:ext cx="1905001" cy="61264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“defeat” text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(fairy turns black, explosion effect if hit by bullet)</a:t>
            </a: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0F72E16E-6C06-3C7B-F677-D3060600CA9E}"/>
              </a:ext>
            </a:extLst>
          </p:cNvPr>
          <p:cNvSpPr/>
          <p:nvPr/>
        </p:nvSpPr>
        <p:spPr>
          <a:xfrm>
            <a:off x="9424981" y="3664836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number of frames passed?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AD787249-C32F-6D56-F3E6-A14F10ECBA0A}"/>
              </a:ext>
            </a:extLst>
          </p:cNvPr>
          <p:cNvSpPr/>
          <p:nvPr/>
        </p:nvSpPr>
        <p:spPr>
          <a:xfrm>
            <a:off x="9548806" y="1964244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51B0288-BF8D-BB14-EBFC-35216C725864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9105905" y="2107119"/>
            <a:ext cx="4429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78209B2-A12B-28BC-C84F-FDC8CBF121E9}"/>
              </a:ext>
            </a:extLst>
          </p:cNvPr>
          <p:cNvCxnSpPr>
            <a:cxnSpLocks/>
            <a:stCxn id="103" idx="3"/>
            <a:endCxn id="105" idx="0"/>
          </p:cNvCxnSpPr>
          <p:nvPr/>
        </p:nvCxnSpPr>
        <p:spPr>
          <a:xfrm>
            <a:off x="9105904" y="2610994"/>
            <a:ext cx="1395402" cy="10538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B9B067F-B49D-FAF9-1259-F3FF02FEC4A8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9105903" y="3193164"/>
            <a:ext cx="1395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882E5F8A-8DD1-5871-0666-610A095DE3C1}"/>
              </a:ext>
            </a:extLst>
          </p:cNvPr>
          <p:cNvSpPr/>
          <p:nvPr/>
        </p:nvSpPr>
        <p:spPr>
          <a:xfrm>
            <a:off x="7200903" y="4300729"/>
            <a:ext cx="1905000" cy="436626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 with Game Over return value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D7A9DB43-F77C-2FEF-9226-3A69DF61DD62}"/>
              </a:ext>
            </a:extLst>
          </p:cNvPr>
          <p:cNvSpPr/>
          <p:nvPr/>
        </p:nvSpPr>
        <p:spPr>
          <a:xfrm>
            <a:off x="9548806" y="4448367"/>
            <a:ext cx="1905000" cy="288988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B5A4439-9AE3-92FB-2043-4E6102006AD8}"/>
              </a:ext>
            </a:extLst>
          </p:cNvPr>
          <p:cNvCxnSpPr>
            <a:cxnSpLocks/>
            <a:stCxn id="105" idx="1"/>
            <a:endCxn id="117" idx="0"/>
          </p:cNvCxnSpPr>
          <p:nvPr/>
        </p:nvCxnSpPr>
        <p:spPr>
          <a:xfrm rot="10800000" flipV="1">
            <a:off x="8153403" y="3885625"/>
            <a:ext cx="1271578" cy="4151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078E426-5432-177D-79FA-EADC02B02BAC}"/>
              </a:ext>
            </a:extLst>
          </p:cNvPr>
          <p:cNvCxnSpPr>
            <a:cxnSpLocks/>
            <a:stCxn id="105" idx="2"/>
            <a:endCxn id="118" idx="0"/>
          </p:cNvCxnSpPr>
          <p:nvPr/>
        </p:nvCxnSpPr>
        <p:spPr>
          <a:xfrm>
            <a:off x="10501306" y="4106415"/>
            <a:ext cx="0" cy="341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8C0AABB-30B1-C69C-89EB-DCA6F9966B34}"/>
              </a:ext>
            </a:extLst>
          </p:cNvPr>
          <p:cNvSpPr txBox="1"/>
          <p:nvPr/>
        </p:nvSpPr>
        <p:spPr>
          <a:xfrm>
            <a:off x="8940279" y="390272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D364420-76B0-031B-ABF2-49468DF91AB7}"/>
              </a:ext>
            </a:extLst>
          </p:cNvPr>
          <p:cNvSpPr txBox="1"/>
          <p:nvPr/>
        </p:nvSpPr>
        <p:spPr>
          <a:xfrm>
            <a:off x="10501306" y="4148946"/>
            <a:ext cx="348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72955D0-73EE-997E-E146-59799CB51280}"/>
              </a:ext>
            </a:extLst>
          </p:cNvPr>
          <p:cNvCxnSpPr>
            <a:cxnSpLocks/>
            <a:stCxn id="5" idx="3"/>
            <a:endCxn id="117" idx="1"/>
          </p:cNvCxnSpPr>
          <p:nvPr/>
        </p:nvCxnSpPr>
        <p:spPr>
          <a:xfrm>
            <a:off x="2543173" y="1428941"/>
            <a:ext cx="4657730" cy="3090101"/>
          </a:xfrm>
          <a:prstGeom prst="bentConnector3">
            <a:avLst>
              <a:gd name="adj1" fmla="val 598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70EB682-5ABE-6CFA-D2D4-5BF184BBA209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5324475" y="3193164"/>
            <a:ext cx="1876427" cy="3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AF9DD58-E24F-8776-E9EF-5DA8D3740B4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324474" y="2610994"/>
            <a:ext cx="18764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6267DFE-163A-66FF-2B4C-D77E83BF4266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5324473" y="2107120"/>
            <a:ext cx="18764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B94F4F1-E5A2-A13B-1D63-DD795F769737}"/>
              </a:ext>
            </a:extLst>
          </p:cNvPr>
          <p:cNvSpPr txBox="1"/>
          <p:nvPr/>
        </p:nvSpPr>
        <p:spPr>
          <a:xfrm>
            <a:off x="5940954" y="1807053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894D933-57AD-0F9E-F084-B99148586C7A}"/>
              </a:ext>
            </a:extLst>
          </p:cNvPr>
          <p:cNvSpPr txBox="1"/>
          <p:nvPr/>
        </p:nvSpPr>
        <p:spPr>
          <a:xfrm>
            <a:off x="5940954" y="2321408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F29BE3D-1A29-A0CE-2A46-4CD6DB8A3515}"/>
              </a:ext>
            </a:extLst>
          </p:cNvPr>
          <p:cNvSpPr txBox="1"/>
          <p:nvPr/>
        </p:nvSpPr>
        <p:spPr>
          <a:xfrm>
            <a:off x="5940429" y="2910724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Defeat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EF1B972-C86A-4202-57E3-6F591615E91D}"/>
              </a:ext>
            </a:extLst>
          </p:cNvPr>
          <p:cNvSpPr txBox="1"/>
          <p:nvPr/>
        </p:nvSpPr>
        <p:spPr>
          <a:xfrm>
            <a:off x="5940429" y="4202145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All Complete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C7CD1-D1E7-7BD0-5B89-FCDAFA513936}"/>
              </a:ext>
            </a:extLst>
          </p:cNvPr>
          <p:cNvSpPr txBox="1"/>
          <p:nvPr/>
        </p:nvSpPr>
        <p:spPr>
          <a:xfrm>
            <a:off x="3714751" y="1146237"/>
            <a:ext cx="1641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(End-of-level states)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A8E1-4291-70AE-83A5-BD6E6A2D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7048750-7F12-8943-3425-8F6FC7D1B657}"/>
              </a:ext>
            </a:extLst>
          </p:cNvPr>
          <p:cNvSpPr/>
          <p:nvPr/>
        </p:nvSpPr>
        <p:spPr>
          <a:xfrm>
            <a:off x="514349" y="123825"/>
            <a:ext cx="1905001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INT_VBLANK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A125D940-152F-48F2-CE03-EF06ADCBA0F1}"/>
              </a:ext>
            </a:extLst>
          </p:cNvPr>
          <p:cNvSpPr/>
          <p:nvPr/>
        </p:nvSpPr>
        <p:spPr>
          <a:xfrm>
            <a:off x="390523" y="549874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number?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B5007B8-6B9B-7353-995F-A8D3290B600D}"/>
              </a:ext>
            </a:extLst>
          </p:cNvPr>
          <p:cNvSpPr/>
          <p:nvPr/>
        </p:nvSpPr>
        <p:spPr>
          <a:xfrm>
            <a:off x="390523" y="1208151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state?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3A55FC-0B22-E912-6B2E-8090FA7052E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466848" y="409575"/>
            <a:ext cx="2" cy="1402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D6BE1-0532-33D3-6C7D-5DCD128538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66848" y="993548"/>
            <a:ext cx="0" cy="214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A489BD0-3BBD-1D99-D12B-447B12A7C6AE}"/>
              </a:ext>
            </a:extLst>
          </p:cNvPr>
          <p:cNvSpPr/>
          <p:nvPr/>
        </p:nvSpPr>
        <p:spPr>
          <a:xfrm>
            <a:off x="514347" y="1886331"/>
            <a:ext cx="1905001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 inputs as zero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BFEF0AF-E59D-43E7-0099-FDE2D74758B1}"/>
              </a:ext>
            </a:extLst>
          </p:cNvPr>
          <p:cNvSpPr/>
          <p:nvPr/>
        </p:nvSpPr>
        <p:spPr>
          <a:xfrm>
            <a:off x="2543173" y="1886330"/>
            <a:ext cx="1905001" cy="44157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inputs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tick counter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169943E-4358-F8E3-7014-A82BD66D9E03}"/>
              </a:ext>
            </a:extLst>
          </p:cNvPr>
          <p:cNvSpPr/>
          <p:nvPr/>
        </p:nvSpPr>
        <p:spPr>
          <a:xfrm>
            <a:off x="514345" y="2469261"/>
            <a:ext cx="3933827" cy="61264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player movement</a:t>
            </a:r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sprites, grab/throw, abilities</a:t>
            </a:r>
          </a:p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player bullet pool (up to 4)</a:t>
            </a:r>
          </a:p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UI related to player actions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4118515-5AE3-6DB5-34FA-45077CC9334F}"/>
              </a:ext>
            </a:extLst>
          </p:cNvPr>
          <p:cNvSpPr/>
          <p:nvPr/>
        </p:nvSpPr>
        <p:spPr>
          <a:xfrm>
            <a:off x="2543171" y="3223260"/>
            <a:ext cx="1905001" cy="72732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frogs (up to 16):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check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state machine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frog explosions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6F71F68-F2EB-84FA-7CC0-CF6035F4B7FA}"/>
              </a:ext>
            </a:extLst>
          </p:cNvPr>
          <p:cNvSpPr/>
          <p:nvPr/>
        </p:nvSpPr>
        <p:spPr>
          <a:xfrm>
            <a:off x="514345" y="4519042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yellow frog bullet pool (up to 16)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53D3008-6059-897E-C1AE-E33B573948CD}"/>
              </a:ext>
            </a:extLst>
          </p:cNvPr>
          <p:cNvSpPr/>
          <p:nvPr/>
        </p:nvSpPr>
        <p:spPr>
          <a:xfrm>
            <a:off x="514344" y="5649849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previous tick inputs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15FD8E2-6ED7-AEB2-0555-E929A39F6C7C}"/>
              </a:ext>
            </a:extLst>
          </p:cNvPr>
          <p:cNvSpPr/>
          <p:nvPr/>
        </p:nvSpPr>
        <p:spPr>
          <a:xfrm>
            <a:off x="514343" y="6076951"/>
            <a:ext cx="3933827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1C3C3ED4-5C46-BA7B-8780-8E4647170B3D}"/>
              </a:ext>
            </a:extLst>
          </p:cNvPr>
          <p:cNvSpPr/>
          <p:nvPr/>
        </p:nvSpPr>
        <p:spPr>
          <a:xfrm>
            <a:off x="514344" y="4091940"/>
            <a:ext cx="3933827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frog sprites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915D1F9D-50BE-B13C-2ABA-912F31C686C1}"/>
              </a:ext>
            </a:extLst>
          </p:cNvPr>
          <p:cNvSpPr/>
          <p:nvPr/>
        </p:nvSpPr>
        <p:spPr>
          <a:xfrm>
            <a:off x="1404931" y="4955668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frogs caught?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1690A-1A4A-705A-DD88-600C24E7685A}"/>
              </a:ext>
            </a:extLst>
          </p:cNvPr>
          <p:cNvSpPr txBox="1"/>
          <p:nvPr/>
        </p:nvSpPr>
        <p:spPr>
          <a:xfrm>
            <a:off x="877736" y="996738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D35475-A5A4-AD13-13CA-17113A73A92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466848" y="1649730"/>
            <a:ext cx="0" cy="236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551E36-7CDB-D413-50C0-23A6D7B53B7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81200" y="1556957"/>
            <a:ext cx="1514474" cy="32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2E3959-5E38-12DE-DE31-04659B29B9A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66847" y="2172081"/>
            <a:ext cx="1" cy="29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75A5F-713E-1919-FAF3-DAD27DBE83E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95671" y="2327909"/>
            <a:ext cx="3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F2A497-FF88-D0D2-4B04-A9E320F48EB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495671" y="3081909"/>
            <a:ext cx="1" cy="141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604BE8-2A82-B502-A2B7-525FBE91D47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495672" y="3950589"/>
            <a:ext cx="0" cy="150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42CBD5-4103-4CFA-A2D0-4AC6F8815B74}"/>
              </a:ext>
            </a:extLst>
          </p:cNvPr>
          <p:cNvCxnSpPr>
            <a:cxnSpLocks/>
          </p:cNvCxnSpPr>
          <p:nvPr/>
        </p:nvCxnSpPr>
        <p:spPr>
          <a:xfrm>
            <a:off x="1476371" y="3081909"/>
            <a:ext cx="0" cy="1019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A3CAFC-04FE-A106-EC72-3FB6EFAED440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2481258" y="4377690"/>
            <a:ext cx="1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1A35D2-C732-3799-9A03-60691BD8C9FB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flipH="1">
            <a:off x="2481256" y="4804792"/>
            <a:ext cx="3" cy="150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A46328-E6CF-3629-A683-CD93E894F0D1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2481256" y="5397247"/>
            <a:ext cx="2" cy="252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69B2C0-2750-7BE4-9535-054EFEA0948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2481257" y="5935599"/>
            <a:ext cx="1" cy="141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4610DF79-A344-2110-E81E-0C837DC48C14}"/>
              </a:ext>
            </a:extLst>
          </p:cNvPr>
          <p:cNvSpPr/>
          <p:nvPr/>
        </p:nvSpPr>
        <p:spPr>
          <a:xfrm>
            <a:off x="5819768" y="4962906"/>
            <a:ext cx="1905001" cy="43434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level complete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Game Timer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325A842-3833-FAA9-2F7B-AB019B0BD05F}"/>
              </a:ext>
            </a:extLst>
          </p:cNvPr>
          <p:cNvCxnSpPr>
            <a:cxnSpLocks/>
            <a:stCxn id="72" idx="2"/>
            <a:endCxn id="18" idx="3"/>
          </p:cNvCxnSpPr>
          <p:nvPr/>
        </p:nvCxnSpPr>
        <p:spPr>
          <a:xfrm rot="5400000">
            <a:off x="5412482" y="4432936"/>
            <a:ext cx="395477" cy="23240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67411E2-FF9D-FEAB-16BB-B04D62E85A7B}"/>
              </a:ext>
            </a:extLst>
          </p:cNvPr>
          <p:cNvSpPr txBox="1"/>
          <p:nvPr/>
        </p:nvSpPr>
        <p:spPr>
          <a:xfrm>
            <a:off x="280451" y="1614631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51CB49-C446-E0C9-E444-F519026D3AE5}"/>
              </a:ext>
            </a:extLst>
          </p:cNvPr>
          <p:cNvSpPr txBox="1"/>
          <p:nvPr/>
        </p:nvSpPr>
        <p:spPr>
          <a:xfrm>
            <a:off x="3021533" y="1643919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91F85-3B7B-832C-2552-32DBBCABE5AE}"/>
              </a:ext>
            </a:extLst>
          </p:cNvPr>
          <p:cNvSpPr txBox="1"/>
          <p:nvPr/>
        </p:nvSpPr>
        <p:spPr>
          <a:xfrm>
            <a:off x="3567648" y="5189886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5480D7-31ED-6657-6581-7182C047D283}"/>
              </a:ext>
            </a:extLst>
          </p:cNvPr>
          <p:cNvSpPr txBox="1"/>
          <p:nvPr/>
        </p:nvSpPr>
        <p:spPr>
          <a:xfrm>
            <a:off x="2084134" y="5397247"/>
            <a:ext cx="348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969921-4DC7-9122-DF80-D36C9FE897EB}"/>
              </a:ext>
            </a:extLst>
          </p:cNvPr>
          <p:cNvCxnSpPr>
            <a:cxnSpLocks/>
            <a:stCxn id="30" idx="3"/>
            <a:endCxn id="72" idx="1"/>
          </p:cNvCxnSpPr>
          <p:nvPr/>
        </p:nvCxnSpPr>
        <p:spPr>
          <a:xfrm>
            <a:off x="3557581" y="5176458"/>
            <a:ext cx="2262187" cy="3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60597339-D579-2C48-C31F-E4FE7027C584}"/>
              </a:ext>
            </a:extLst>
          </p:cNvPr>
          <p:cNvSpPr/>
          <p:nvPr/>
        </p:nvSpPr>
        <p:spPr>
          <a:xfrm>
            <a:off x="5819764" y="628836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C6F687-287D-87AC-795A-D5F8563F37BD}"/>
              </a:ext>
            </a:extLst>
          </p:cNvPr>
          <p:cNvCxnSpPr>
            <a:cxnSpLocks/>
            <a:stCxn id="4" idx="3"/>
            <a:endCxn id="94" idx="1"/>
          </p:cNvCxnSpPr>
          <p:nvPr/>
        </p:nvCxnSpPr>
        <p:spPr>
          <a:xfrm>
            <a:off x="2543173" y="771711"/>
            <a:ext cx="32765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27C940E-7C9B-5BE3-DEE3-64DF895D0800}"/>
              </a:ext>
            </a:extLst>
          </p:cNvPr>
          <p:cNvSpPr txBox="1"/>
          <p:nvPr/>
        </p:nvSpPr>
        <p:spPr>
          <a:xfrm>
            <a:off x="2565220" y="79776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47E16-1348-2317-598B-A887EA7F3CE1}"/>
              </a:ext>
            </a:extLst>
          </p:cNvPr>
          <p:cNvSpPr txBox="1"/>
          <p:nvPr/>
        </p:nvSpPr>
        <p:spPr>
          <a:xfrm>
            <a:off x="5819764" y="1305302"/>
            <a:ext cx="1641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(End-of-level states)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D3FC1B-94A3-6C3B-11D1-47F533BE0DCD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543173" y="1428413"/>
            <a:ext cx="3276591" cy="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69CD9F9-E3D3-1E12-4F4F-7693A67716EE}"/>
              </a:ext>
            </a:extLst>
          </p:cNvPr>
          <p:cNvSpPr/>
          <p:nvPr/>
        </p:nvSpPr>
        <p:spPr>
          <a:xfrm>
            <a:off x="5819761" y="1885950"/>
            <a:ext cx="1905001" cy="43434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level timeout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tick counter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8B1763D-54E5-DAA8-5A2D-0562A881294A}"/>
              </a:ext>
            </a:extLst>
          </p:cNvPr>
          <p:cNvSpPr/>
          <p:nvPr/>
        </p:nvSpPr>
        <p:spPr>
          <a:xfrm>
            <a:off x="5819763" y="3369753"/>
            <a:ext cx="1905001" cy="43434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level defeat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tick counter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D491486-5C31-506B-29F7-9FDF1786F5E2}"/>
              </a:ext>
            </a:extLst>
          </p:cNvPr>
          <p:cNvSpPr/>
          <p:nvPr/>
        </p:nvSpPr>
        <p:spPr>
          <a:xfrm>
            <a:off x="5819762" y="4445889"/>
            <a:ext cx="1905001" cy="43434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level defeat state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tick counter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AA8AB2-078C-CB76-9498-E61CBA24934F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448174" y="2103121"/>
            <a:ext cx="1371587" cy="39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D13F81-9C7D-64A3-0328-FDCFA00B42F7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4448172" y="3586924"/>
            <a:ext cx="1371591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C2719C-295F-0BFC-7BDA-ED102A2B43B1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448172" y="4661917"/>
            <a:ext cx="1371590" cy="11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7DEFC-57CA-704F-8E37-E0BA606F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lowchart: Process 100">
            <a:extLst>
              <a:ext uri="{FF2B5EF4-FFF2-40B4-BE49-F238E27FC236}">
                <a16:creationId xmlns:a16="http://schemas.microsoft.com/office/drawing/2014/main" id="{68690325-9EDE-E8C0-E58A-844D520641F1}"/>
              </a:ext>
            </a:extLst>
          </p:cNvPr>
          <p:cNvSpPr/>
          <p:nvPr/>
        </p:nvSpPr>
        <p:spPr>
          <a:xfrm>
            <a:off x="7200904" y="1886330"/>
            <a:ext cx="1905001" cy="441579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(fairy moves downwards)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94FCC9B-796C-FA26-C23F-79EB53CD9F10}"/>
              </a:ext>
            </a:extLst>
          </p:cNvPr>
          <p:cNvSpPr/>
          <p:nvPr/>
        </p:nvSpPr>
        <p:spPr>
          <a:xfrm>
            <a:off x="7200903" y="2469262"/>
            <a:ext cx="1905001" cy="283464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“time up” text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BE80D77F-6064-28F6-849B-0B534B16140E}"/>
              </a:ext>
            </a:extLst>
          </p:cNvPr>
          <p:cNvSpPr/>
          <p:nvPr/>
        </p:nvSpPr>
        <p:spPr>
          <a:xfrm>
            <a:off x="7200902" y="2886840"/>
            <a:ext cx="1905001" cy="61264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“defeat” text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(fairy turns black, explosion effect if hit by bullet)</a:t>
            </a: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3D9E0E5E-85F8-92C0-59D5-C672948B4A48}"/>
              </a:ext>
            </a:extLst>
          </p:cNvPr>
          <p:cNvSpPr/>
          <p:nvPr/>
        </p:nvSpPr>
        <p:spPr>
          <a:xfrm>
            <a:off x="9424981" y="3664836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number of frames passed?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DDBF141E-B12A-6897-1562-70D47BB75586}"/>
              </a:ext>
            </a:extLst>
          </p:cNvPr>
          <p:cNvSpPr/>
          <p:nvPr/>
        </p:nvSpPr>
        <p:spPr>
          <a:xfrm>
            <a:off x="9548806" y="1964244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618866F-BAA4-249E-71C0-0C9C9B0EDCC7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 flipV="1">
            <a:off x="9105905" y="2107119"/>
            <a:ext cx="4429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6748A92-34F9-0F07-4209-901F86CCBCBC}"/>
              </a:ext>
            </a:extLst>
          </p:cNvPr>
          <p:cNvCxnSpPr>
            <a:cxnSpLocks/>
            <a:stCxn id="103" idx="3"/>
            <a:endCxn id="105" idx="0"/>
          </p:cNvCxnSpPr>
          <p:nvPr/>
        </p:nvCxnSpPr>
        <p:spPr>
          <a:xfrm>
            <a:off x="9105904" y="2610994"/>
            <a:ext cx="1395402" cy="10538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5253C52-E480-7344-6795-6FF65375D4AF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9105903" y="3193164"/>
            <a:ext cx="13954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D646CA05-9D14-D51E-6671-17E00B3A6A7F}"/>
              </a:ext>
            </a:extLst>
          </p:cNvPr>
          <p:cNvSpPr/>
          <p:nvPr/>
        </p:nvSpPr>
        <p:spPr>
          <a:xfrm>
            <a:off x="7200903" y="4300729"/>
            <a:ext cx="1905000" cy="436626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 with Game Over return value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6404E074-B34F-BBF7-A03C-CDB99552D290}"/>
              </a:ext>
            </a:extLst>
          </p:cNvPr>
          <p:cNvSpPr/>
          <p:nvPr/>
        </p:nvSpPr>
        <p:spPr>
          <a:xfrm>
            <a:off x="9548806" y="4448367"/>
            <a:ext cx="1905000" cy="288988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 of update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F911D81-2B03-24C0-023F-D9536A8EC7EE}"/>
              </a:ext>
            </a:extLst>
          </p:cNvPr>
          <p:cNvCxnSpPr>
            <a:cxnSpLocks/>
            <a:stCxn id="105" idx="1"/>
            <a:endCxn id="117" idx="0"/>
          </p:cNvCxnSpPr>
          <p:nvPr/>
        </p:nvCxnSpPr>
        <p:spPr>
          <a:xfrm rot="10800000" flipV="1">
            <a:off x="8153403" y="3885625"/>
            <a:ext cx="1271578" cy="4151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47CD5F1-BA14-08DB-D8C6-73114E83557E}"/>
              </a:ext>
            </a:extLst>
          </p:cNvPr>
          <p:cNvCxnSpPr>
            <a:cxnSpLocks/>
            <a:stCxn id="105" idx="2"/>
            <a:endCxn id="118" idx="0"/>
          </p:cNvCxnSpPr>
          <p:nvPr/>
        </p:nvCxnSpPr>
        <p:spPr>
          <a:xfrm>
            <a:off x="10501306" y="4106415"/>
            <a:ext cx="0" cy="3419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A8A912-BCF6-2599-63BC-74610D987208}"/>
              </a:ext>
            </a:extLst>
          </p:cNvPr>
          <p:cNvSpPr txBox="1"/>
          <p:nvPr/>
        </p:nvSpPr>
        <p:spPr>
          <a:xfrm>
            <a:off x="8940279" y="390272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F5F418-0643-CF2F-AB84-274D64DC649E}"/>
              </a:ext>
            </a:extLst>
          </p:cNvPr>
          <p:cNvSpPr txBox="1"/>
          <p:nvPr/>
        </p:nvSpPr>
        <p:spPr>
          <a:xfrm>
            <a:off x="10501306" y="4148946"/>
            <a:ext cx="3481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A5463E3-33B6-B34B-B18B-29C2FE21FE6A}"/>
              </a:ext>
            </a:extLst>
          </p:cNvPr>
          <p:cNvCxnSpPr>
            <a:cxnSpLocks/>
            <a:stCxn id="2" idx="2"/>
            <a:endCxn id="117" idx="1"/>
          </p:cNvCxnSpPr>
          <p:nvPr/>
        </p:nvCxnSpPr>
        <p:spPr>
          <a:xfrm rot="16200000" flipH="1">
            <a:off x="5045710" y="2363848"/>
            <a:ext cx="3049913" cy="12604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9272917-381F-6107-801C-613A031A855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5940428" y="3193164"/>
            <a:ext cx="12604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1184DC3-18AD-A10B-D9DF-09AD20926F06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940429" y="2610994"/>
            <a:ext cx="12604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A5E0135-0928-7727-C2F9-F808575674B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5940429" y="2107120"/>
            <a:ext cx="1260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32388AF-2892-848A-DE48-716BB5740E58}"/>
              </a:ext>
            </a:extLst>
          </p:cNvPr>
          <p:cNvSpPr txBox="1"/>
          <p:nvPr/>
        </p:nvSpPr>
        <p:spPr>
          <a:xfrm>
            <a:off x="5940954" y="1807053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3706CB3-F7DF-37F9-CFBC-7AD509F33D6E}"/>
              </a:ext>
            </a:extLst>
          </p:cNvPr>
          <p:cNvSpPr txBox="1"/>
          <p:nvPr/>
        </p:nvSpPr>
        <p:spPr>
          <a:xfrm>
            <a:off x="5940954" y="2321408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4AD6F0-83D0-7722-3AC0-F094D050F401}"/>
              </a:ext>
            </a:extLst>
          </p:cNvPr>
          <p:cNvSpPr txBox="1"/>
          <p:nvPr/>
        </p:nvSpPr>
        <p:spPr>
          <a:xfrm>
            <a:off x="5940429" y="2910724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Defeat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45E41DA-95E0-A1CE-22E8-9455BB42C3E9}"/>
              </a:ext>
            </a:extLst>
          </p:cNvPr>
          <p:cNvSpPr txBox="1"/>
          <p:nvPr/>
        </p:nvSpPr>
        <p:spPr>
          <a:xfrm>
            <a:off x="5940429" y="4202145"/>
            <a:ext cx="1072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All Complete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393C5-8006-1A1D-512A-886A91AEE5ED}"/>
              </a:ext>
            </a:extLst>
          </p:cNvPr>
          <p:cNvSpPr txBox="1"/>
          <p:nvPr/>
        </p:nvSpPr>
        <p:spPr>
          <a:xfrm>
            <a:off x="5119823" y="1222908"/>
            <a:ext cx="1641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(End-of-level states)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D280923-4DD9-39D0-0AA3-B57BEDFF782F}"/>
              </a:ext>
            </a:extLst>
          </p:cNvPr>
          <p:cNvSpPr/>
          <p:nvPr/>
        </p:nvSpPr>
        <p:spPr>
          <a:xfrm>
            <a:off x="485764" y="1113848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Start menu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E740061-8609-DAC8-21E2-09363682090C}"/>
              </a:ext>
            </a:extLst>
          </p:cNvPr>
          <p:cNvSpPr/>
          <p:nvPr/>
        </p:nvSpPr>
        <p:spPr>
          <a:xfrm>
            <a:off x="485765" y="3686378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Starting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33668A-04F9-0B45-5979-EB8A924B7CC9}"/>
              </a:ext>
            </a:extLst>
          </p:cNvPr>
          <p:cNvSpPr/>
          <p:nvPr/>
        </p:nvSpPr>
        <p:spPr>
          <a:xfrm>
            <a:off x="2911385" y="3142657"/>
            <a:ext cx="1905000" cy="46691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game timer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(TM2/TM3 cascade)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E87998-6C5D-CDEB-3040-3A03E5F05EB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438264" y="1399598"/>
            <a:ext cx="1" cy="42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E6FF5-780E-56C5-A6A1-2576265343B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438264" y="2114168"/>
            <a:ext cx="1" cy="428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4EAFED9-19F6-DF5F-B09A-8531BE6574F4}"/>
              </a:ext>
            </a:extLst>
          </p:cNvPr>
          <p:cNvSpPr/>
          <p:nvPr/>
        </p:nvSpPr>
        <p:spPr>
          <a:xfrm>
            <a:off x="485764" y="1828418"/>
            <a:ext cx="1905001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Setup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FE81826-C468-8B15-2DB0-49292DD7308A}"/>
              </a:ext>
            </a:extLst>
          </p:cNvPr>
          <p:cNvSpPr/>
          <p:nvPr/>
        </p:nvSpPr>
        <p:spPr>
          <a:xfrm>
            <a:off x="485763" y="2542988"/>
            <a:ext cx="1905001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Level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C91B80-DF1D-53EA-FBDB-5C5967155DE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38264" y="3376113"/>
            <a:ext cx="1473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BBAEB4-937D-D7D7-0D3C-227A017E4FB6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1438264" y="2828738"/>
            <a:ext cx="1" cy="857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80F8E9-9968-D7E5-C15C-9E6117F25327}"/>
              </a:ext>
            </a:extLst>
          </p:cNvPr>
          <p:cNvSpPr txBox="1"/>
          <p:nvPr/>
        </p:nvSpPr>
        <p:spPr>
          <a:xfrm>
            <a:off x="1539775" y="4120079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TM3 interrupt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A4583A-62F5-E604-ABBA-BC3CDCDA960D}"/>
              </a:ext>
            </a:extLst>
          </p:cNvPr>
          <p:cNvSpPr txBox="1"/>
          <p:nvPr/>
        </p:nvSpPr>
        <p:spPr>
          <a:xfrm>
            <a:off x="1539775" y="2112463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Level 1 (index 0)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4E2E29A-360A-E1C1-AF71-C9B25AFFEC44}"/>
              </a:ext>
            </a:extLst>
          </p:cNvPr>
          <p:cNvSpPr/>
          <p:nvPr/>
        </p:nvSpPr>
        <p:spPr>
          <a:xfrm>
            <a:off x="485764" y="4401143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Active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566C60-219D-44B7-033E-FE2DB4D46A12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flipH="1">
            <a:off x="1438264" y="3972128"/>
            <a:ext cx="1" cy="429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1F36B50A-E2D2-1D0D-ADD7-CACA851B8580}"/>
              </a:ext>
            </a:extLst>
          </p:cNvPr>
          <p:cNvSpPr/>
          <p:nvPr/>
        </p:nvSpPr>
        <p:spPr>
          <a:xfrm>
            <a:off x="2911385" y="4401143"/>
            <a:ext cx="1905001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the level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AB8B69-BBC5-B61D-8032-4831EFC3C977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2390764" y="4544018"/>
            <a:ext cx="5206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8DC7F0-4383-39B1-0337-98CECB0CA1A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816386" y="4544018"/>
            <a:ext cx="5206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7EF75A-5670-726E-8A7B-9D4D749AE25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816386" y="3829253"/>
            <a:ext cx="520620" cy="714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48BD896-6250-D65D-1E4E-D5B29AC57A4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816386" y="4544018"/>
            <a:ext cx="520620" cy="714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C9F052C0-B831-D3A6-1185-95FD0A99ED61}"/>
              </a:ext>
            </a:extLst>
          </p:cNvPr>
          <p:cNvSpPr/>
          <p:nvPr/>
        </p:nvSpPr>
        <p:spPr>
          <a:xfrm>
            <a:off x="5337007" y="4401143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Timeout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BBC2F9E7-DACB-9C76-2D10-08F9FD25FB5B}"/>
              </a:ext>
            </a:extLst>
          </p:cNvPr>
          <p:cNvSpPr/>
          <p:nvPr/>
        </p:nvSpPr>
        <p:spPr>
          <a:xfrm>
            <a:off x="5337006" y="3692603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Complete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21F0C58B-2860-4CA2-098A-A2FF197D5046}"/>
              </a:ext>
            </a:extLst>
          </p:cNvPr>
          <p:cNvSpPr/>
          <p:nvPr/>
        </p:nvSpPr>
        <p:spPr>
          <a:xfrm>
            <a:off x="5337006" y="5129716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Defeat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473BBD9C-83DB-7B63-CDF0-E7D61D30D8E4}"/>
              </a:ext>
            </a:extLst>
          </p:cNvPr>
          <p:cNvSpPr/>
          <p:nvPr/>
        </p:nvSpPr>
        <p:spPr>
          <a:xfrm>
            <a:off x="7762626" y="3602022"/>
            <a:ext cx="1905000" cy="46691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game timer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(TM2/TM3 cascade)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AFF7355-D6D6-F44F-94C7-D81115C6C6EF}"/>
              </a:ext>
            </a:extLst>
          </p:cNvPr>
          <p:cNvCxnSpPr>
            <a:cxnSpLocks/>
            <a:stCxn id="54" idx="3"/>
            <a:endCxn id="65" idx="0"/>
          </p:cNvCxnSpPr>
          <p:nvPr/>
        </p:nvCxnSpPr>
        <p:spPr>
          <a:xfrm>
            <a:off x="7242007" y="4544018"/>
            <a:ext cx="1473119" cy="148627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99E4F881-E735-9B43-C8AB-EDBC5EF17A32}"/>
              </a:ext>
            </a:extLst>
          </p:cNvPr>
          <p:cNvSpPr/>
          <p:nvPr/>
        </p:nvSpPr>
        <p:spPr>
          <a:xfrm>
            <a:off x="7762626" y="6030289"/>
            <a:ext cx="1905000" cy="285750"/>
          </a:xfrm>
          <a:prstGeom prst="flowChartProcess">
            <a:avLst/>
          </a:prstGeom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Start menu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975BD44-0E4A-8786-4BB5-208216B73EA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7242006" y="3835478"/>
            <a:ext cx="520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87229F70-DAC6-096E-27D2-EDC298602873}"/>
              </a:ext>
            </a:extLst>
          </p:cNvPr>
          <p:cNvSpPr/>
          <p:nvPr/>
        </p:nvSpPr>
        <p:spPr>
          <a:xfrm>
            <a:off x="7639061" y="2464061"/>
            <a:ext cx="2152650" cy="44157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the last level?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38E8FB-5D79-0CF9-7C8E-A5C161F05EE9}"/>
              </a:ext>
            </a:extLst>
          </p:cNvPr>
          <p:cNvCxnSpPr>
            <a:cxnSpLocks/>
            <a:stCxn id="75" idx="1"/>
            <a:endCxn id="12" idx="3"/>
          </p:cNvCxnSpPr>
          <p:nvPr/>
        </p:nvCxnSpPr>
        <p:spPr>
          <a:xfrm flipH="1">
            <a:off x="2390764" y="2684851"/>
            <a:ext cx="5248297" cy="1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DE7430-C4FF-73AB-900E-F9CA4BC5671F}"/>
              </a:ext>
            </a:extLst>
          </p:cNvPr>
          <p:cNvCxnSpPr>
            <a:cxnSpLocks/>
            <a:stCxn id="57" idx="0"/>
            <a:endCxn id="75" idx="2"/>
          </p:cNvCxnSpPr>
          <p:nvPr/>
        </p:nvCxnSpPr>
        <p:spPr>
          <a:xfrm flipV="1">
            <a:off x="8715126" y="2905640"/>
            <a:ext cx="260" cy="696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35635F1-E3CC-15FE-BB95-C314C08411A9}"/>
              </a:ext>
            </a:extLst>
          </p:cNvPr>
          <p:cNvSpPr txBox="1"/>
          <p:nvPr/>
        </p:nvSpPr>
        <p:spPr>
          <a:xfrm>
            <a:off x="8740695" y="3036615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TM3 interrupt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11E3AF-F806-0962-3352-4AE3857AC01F}"/>
              </a:ext>
            </a:extLst>
          </p:cNvPr>
          <p:cNvSpPr txBox="1"/>
          <p:nvPr/>
        </p:nvSpPr>
        <p:spPr>
          <a:xfrm>
            <a:off x="5911772" y="2715152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86346F1-458B-4AD1-6470-13F30E7861BE}"/>
              </a:ext>
            </a:extLst>
          </p:cNvPr>
          <p:cNvCxnSpPr>
            <a:cxnSpLocks/>
            <a:stCxn id="75" idx="0"/>
            <a:endCxn id="90" idx="3"/>
          </p:cNvCxnSpPr>
          <p:nvPr/>
        </p:nvCxnSpPr>
        <p:spPr>
          <a:xfrm rot="16200000" flipV="1">
            <a:off x="7370350" y="1119025"/>
            <a:ext cx="1213182" cy="14768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97CAAD51-A456-2305-6CFC-01A90363CB10}"/>
              </a:ext>
            </a:extLst>
          </p:cNvPr>
          <p:cNvSpPr/>
          <p:nvPr/>
        </p:nvSpPr>
        <p:spPr>
          <a:xfrm>
            <a:off x="5333496" y="1108004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 All Complete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CB3840-BB45-6A01-7D2B-6C74D6E57142}"/>
              </a:ext>
            </a:extLst>
          </p:cNvPr>
          <p:cNvSpPr txBox="1"/>
          <p:nvPr/>
        </p:nvSpPr>
        <p:spPr>
          <a:xfrm>
            <a:off x="7005322" y="2223562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0CE845D-3A1E-1E12-7850-C53D5BBFCBED}"/>
              </a:ext>
            </a:extLst>
          </p:cNvPr>
          <p:cNvCxnSpPr>
            <a:cxnSpLocks/>
            <a:stCxn id="90" idx="1"/>
            <a:endCxn id="2" idx="3"/>
          </p:cNvCxnSpPr>
          <p:nvPr/>
        </p:nvCxnSpPr>
        <p:spPr>
          <a:xfrm flipH="1">
            <a:off x="2390764" y="1250879"/>
            <a:ext cx="2942732" cy="5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15E5EE-7952-9700-DC1B-A6B482834DD7}"/>
              </a:ext>
            </a:extLst>
          </p:cNvPr>
          <p:cNvSpPr txBox="1"/>
          <p:nvPr/>
        </p:nvSpPr>
        <p:spPr>
          <a:xfrm>
            <a:off x="3053150" y="2414873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Next level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F40345-F64C-1C03-B9B2-AD198D564AD8}"/>
              </a:ext>
            </a:extLst>
          </p:cNvPr>
          <p:cNvSpPr txBox="1"/>
          <p:nvPr/>
        </p:nvSpPr>
        <p:spPr>
          <a:xfrm>
            <a:off x="1539775" y="1417658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Press Start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E0DFABD1-432A-CEC7-6CAB-7FD2303AD155}"/>
              </a:ext>
            </a:extLst>
          </p:cNvPr>
          <p:cNvSpPr/>
          <p:nvPr/>
        </p:nvSpPr>
        <p:spPr>
          <a:xfrm>
            <a:off x="485764" y="399086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 entry point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1142BC-F31D-B06D-67BB-4DD3EA8E52CB}"/>
              </a:ext>
            </a:extLst>
          </p:cNvPr>
          <p:cNvCxnSpPr>
            <a:cxnSpLocks/>
            <a:stCxn id="99" idx="2"/>
            <a:endCxn id="2" idx="0"/>
          </p:cNvCxnSpPr>
          <p:nvPr/>
        </p:nvCxnSpPr>
        <p:spPr>
          <a:xfrm>
            <a:off x="1438264" y="684836"/>
            <a:ext cx="0" cy="429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1288704-EDD2-0EAB-9131-6AE0ABE77E2B}"/>
              </a:ext>
            </a:extLst>
          </p:cNvPr>
          <p:cNvSpPr txBox="1"/>
          <p:nvPr/>
        </p:nvSpPr>
        <p:spPr>
          <a:xfrm>
            <a:off x="8740695" y="5545936"/>
            <a:ext cx="129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After some number of ticks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EA967F7-E9C7-572A-8F9A-961CF39CDB84}"/>
              </a:ext>
            </a:extLst>
          </p:cNvPr>
          <p:cNvSpPr/>
          <p:nvPr/>
        </p:nvSpPr>
        <p:spPr>
          <a:xfrm>
            <a:off x="485624" y="6030289"/>
            <a:ext cx="1905000" cy="285750"/>
          </a:xfrm>
          <a:prstGeom prst="flowChartProcess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sprite actions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68A2F8E-A753-3ED5-F2C0-DD694FF24139}"/>
              </a:ext>
            </a:extLst>
          </p:cNvPr>
          <p:cNvSpPr/>
          <p:nvPr/>
        </p:nvSpPr>
        <p:spPr>
          <a:xfrm>
            <a:off x="485764" y="5129716"/>
            <a:ext cx="1905000" cy="46691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game timer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(TM2/TM3 cascade)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C0096-2C48-83E8-14F0-7DBCAAE88EF2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1438264" y="4686893"/>
            <a:ext cx="0" cy="4428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CD159-7C57-62F7-9642-3BF7F3779FB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1438124" y="5596628"/>
            <a:ext cx="140" cy="4336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12A8B2-E0C1-EC6A-9E6C-2538B375D919}"/>
              </a:ext>
            </a:extLst>
          </p:cNvPr>
          <p:cNvSpPr txBox="1"/>
          <p:nvPr/>
        </p:nvSpPr>
        <p:spPr>
          <a:xfrm>
            <a:off x="1539635" y="5745991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TM3 interrupt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D428D7-3C7F-C70B-3576-D619FF8164D3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242006" y="5272591"/>
            <a:ext cx="1473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8BF673-42AE-9022-F8A2-1E7D2B475DDC}"/>
              </a:ext>
            </a:extLst>
          </p:cNvPr>
          <p:cNvSpPr txBox="1"/>
          <p:nvPr/>
        </p:nvSpPr>
        <p:spPr>
          <a:xfrm>
            <a:off x="3178081" y="4135158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Via game tick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B724A4-1426-B6AD-728E-BD3815D30EB7}"/>
              </a:ext>
            </a:extLst>
          </p:cNvPr>
          <p:cNvSpPr txBox="1"/>
          <p:nvPr/>
        </p:nvSpPr>
        <p:spPr>
          <a:xfrm>
            <a:off x="5245011" y="3440157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all frogs caught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8976A2-B7F5-8C17-555C-D113F97B0E43}"/>
              </a:ext>
            </a:extLst>
          </p:cNvPr>
          <p:cNvSpPr txBox="1"/>
          <p:nvPr/>
        </p:nvSpPr>
        <p:spPr>
          <a:xfrm>
            <a:off x="5245011" y="4154921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tick counter runs out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C87380-BA9A-C7A8-EF54-9921C9008092}"/>
              </a:ext>
            </a:extLst>
          </p:cNvPr>
          <p:cNvSpPr txBox="1"/>
          <p:nvPr/>
        </p:nvSpPr>
        <p:spPr>
          <a:xfrm>
            <a:off x="5238750" y="4889564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player hit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3EC597D-491D-0B4B-BC14-1E04BF85CC7D}"/>
              </a:ext>
            </a:extLst>
          </p:cNvPr>
          <p:cNvSpPr/>
          <p:nvPr/>
        </p:nvSpPr>
        <p:spPr>
          <a:xfrm>
            <a:off x="419100" y="962025"/>
            <a:ext cx="2352675" cy="5000624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7ADCC40-D87C-27E7-68FE-60D813606839}"/>
              </a:ext>
            </a:extLst>
          </p:cNvPr>
          <p:cNvSpPr/>
          <p:nvPr/>
        </p:nvSpPr>
        <p:spPr>
          <a:xfrm>
            <a:off x="523864" y="358131"/>
            <a:ext cx="2152650" cy="441579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level start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F30DD46-9647-390C-589B-E27A5C643797}"/>
              </a:ext>
            </a:extLst>
          </p:cNvPr>
          <p:cNvSpPr/>
          <p:nvPr/>
        </p:nvSpPr>
        <p:spPr>
          <a:xfrm>
            <a:off x="523864" y="1076137"/>
            <a:ext cx="2152650" cy="441579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frog grabbed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(except red frogs)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C3D3BBB-DD79-B55D-4C2D-B93E0B8DCE58}"/>
              </a:ext>
            </a:extLst>
          </p:cNvPr>
          <p:cNvSpPr/>
          <p:nvPr/>
        </p:nvSpPr>
        <p:spPr>
          <a:xfrm>
            <a:off x="3309944" y="1154052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Rest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7986B07-2714-0545-4CDD-637D6C56FF2A}"/>
              </a:ext>
            </a:extLst>
          </p:cNvPr>
          <p:cNvSpPr/>
          <p:nvPr/>
        </p:nvSpPr>
        <p:spPr>
          <a:xfrm>
            <a:off x="523864" y="1705090"/>
            <a:ext cx="2152650" cy="441579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frog frozen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DEE69E6-1921-42B4-C4AE-F7BF1084C7F5}"/>
              </a:ext>
            </a:extLst>
          </p:cNvPr>
          <p:cNvSpPr/>
          <p:nvPr/>
        </p:nvSpPr>
        <p:spPr>
          <a:xfrm>
            <a:off x="6705613" y="2311936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349CBE-C0B8-DA2C-457E-347728F5F0F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62443" y="2454811"/>
            <a:ext cx="2443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BC8D13-E23F-1593-0514-17187DC3566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76514" y="1296927"/>
            <a:ext cx="6334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FD2E83-0AD9-ECAF-D31B-8FF8C1530A70}"/>
              </a:ext>
            </a:extLst>
          </p:cNvPr>
          <p:cNvSpPr txBox="1"/>
          <p:nvPr/>
        </p:nvSpPr>
        <p:spPr>
          <a:xfrm>
            <a:off x="502428" y="3416592"/>
            <a:ext cx="2147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External factors that can override the frog state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B13A6A-F5C7-AC56-026B-350FDD8867CF}"/>
              </a:ext>
            </a:extLst>
          </p:cNvPr>
          <p:cNvSpPr txBox="1"/>
          <p:nvPr/>
        </p:nvSpPr>
        <p:spPr>
          <a:xfrm>
            <a:off x="2549425" y="2010162"/>
            <a:ext cx="170197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Branch point</a:t>
            </a:r>
          </a:p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2F1F31-73B0-A4DE-D871-D53BB1DD812E}"/>
              </a:ext>
            </a:extLst>
          </p:cNvPr>
          <p:cNvSpPr txBox="1"/>
          <p:nvPr/>
        </p:nvSpPr>
        <p:spPr>
          <a:xfrm>
            <a:off x="5295867" y="2010162"/>
            <a:ext cx="135255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Frozen or out of stamina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70F64771-A476-60C8-7C08-66F5135C2B19}"/>
              </a:ext>
            </a:extLst>
          </p:cNvPr>
          <p:cNvSpPr/>
          <p:nvPr/>
        </p:nvSpPr>
        <p:spPr>
          <a:xfrm>
            <a:off x="6705613" y="2953197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Explode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A2F6DB1-E86E-A17C-E664-5C6F05374E48}"/>
              </a:ext>
            </a:extLst>
          </p:cNvPr>
          <p:cNvSpPr/>
          <p:nvPr/>
        </p:nvSpPr>
        <p:spPr>
          <a:xfrm>
            <a:off x="6705613" y="4235719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Shoot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DE3AE9B1-8B9A-73CC-8014-5492302501F7}"/>
              </a:ext>
            </a:extLst>
          </p:cNvPr>
          <p:cNvSpPr/>
          <p:nvPr/>
        </p:nvSpPr>
        <p:spPr>
          <a:xfrm>
            <a:off x="6705613" y="3594458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91EA1B64-14D2-ECE7-8EEA-0A80F8A6F25F}"/>
              </a:ext>
            </a:extLst>
          </p:cNvPr>
          <p:cNvSpPr/>
          <p:nvPr/>
        </p:nvSpPr>
        <p:spPr>
          <a:xfrm>
            <a:off x="6705613" y="4876980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4BFF0D-D37B-68ED-13F2-3DB0D4EABDC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262443" y="3096072"/>
            <a:ext cx="2443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37DD2A-2261-BA0D-9686-D8D7A14F0C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262443" y="3737333"/>
            <a:ext cx="2443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F33A43-90C5-5152-C339-E52BB660AF8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262443" y="4378593"/>
            <a:ext cx="244317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AC81E20-EB49-85AF-0A90-535E828CF871}"/>
              </a:ext>
            </a:extLst>
          </p:cNvPr>
          <p:cNvSpPr txBox="1"/>
          <p:nvPr/>
        </p:nvSpPr>
        <p:spPr>
          <a:xfrm>
            <a:off x="4567210" y="2669479"/>
            <a:ext cx="208120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Red and</a:t>
            </a:r>
          </a:p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(is grabbed or player is nearby)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9B0B1773-3A3B-C2EC-A2C3-87F44A24C072}"/>
              </a:ext>
            </a:extLst>
          </p:cNvPr>
          <p:cNvSpPr/>
          <p:nvPr/>
        </p:nvSpPr>
        <p:spPr>
          <a:xfrm>
            <a:off x="502428" y="5435173"/>
            <a:ext cx="2152650" cy="441579"/>
          </a:xfrm>
          <a:prstGeom prst="homePlat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frog thrown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4281D4-2B60-B043-96B8-7E284737E6F2}"/>
              </a:ext>
            </a:extLst>
          </p:cNvPr>
          <p:cNvSpPr txBox="1"/>
          <p:nvPr/>
        </p:nvSpPr>
        <p:spPr>
          <a:xfrm>
            <a:off x="5295867" y="3471128"/>
            <a:ext cx="135255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Is held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994DC9-38E0-16A4-E918-B03227B01E7B}"/>
              </a:ext>
            </a:extLst>
          </p:cNvPr>
          <p:cNvSpPr txBox="1"/>
          <p:nvPr/>
        </p:nvSpPr>
        <p:spPr>
          <a:xfrm>
            <a:off x="4486282" y="3957750"/>
            <a:ext cx="216213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Yellow, and player is far away, and has more stamina than shoot cost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DD329A-D1C8-1B6E-48F3-4B353B92231E}"/>
              </a:ext>
            </a:extLst>
          </p:cNvPr>
          <p:cNvSpPr txBox="1"/>
          <p:nvPr/>
        </p:nvSpPr>
        <p:spPr>
          <a:xfrm>
            <a:off x="2549425" y="5161741"/>
            <a:ext cx="170197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Lowest priority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AF9C71-3CB3-B97F-8E5D-0BF4657A7CA1}"/>
              </a:ext>
            </a:extLst>
          </p:cNvPr>
          <p:cNvSpPr txBox="1"/>
          <p:nvPr/>
        </p:nvSpPr>
        <p:spPr>
          <a:xfrm>
            <a:off x="6949244" y="1016759"/>
            <a:ext cx="242258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Return to branch point on next tick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47E779-FB6F-3451-400F-C0A8D22E72F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610613" y="3096072"/>
            <a:ext cx="633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F4C833F-DA11-ADCE-6A50-79A9DBC820FC}"/>
              </a:ext>
            </a:extLst>
          </p:cNvPr>
          <p:cNvCxnSpPr>
            <a:cxnSpLocks/>
          </p:cNvCxnSpPr>
          <p:nvPr/>
        </p:nvCxnSpPr>
        <p:spPr>
          <a:xfrm>
            <a:off x="8610612" y="3737333"/>
            <a:ext cx="6334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EB9CCB8-2197-95DB-67E3-93C4265B7297}"/>
              </a:ext>
            </a:extLst>
          </p:cNvPr>
          <p:cNvCxnSpPr>
            <a:cxnSpLocks/>
          </p:cNvCxnSpPr>
          <p:nvPr/>
        </p:nvCxnSpPr>
        <p:spPr>
          <a:xfrm>
            <a:off x="8622539" y="4378594"/>
            <a:ext cx="63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B2137D-678D-E9A0-A284-926245BB880A}"/>
              </a:ext>
            </a:extLst>
          </p:cNvPr>
          <p:cNvCxnSpPr>
            <a:cxnSpLocks/>
          </p:cNvCxnSpPr>
          <p:nvPr/>
        </p:nvCxnSpPr>
        <p:spPr>
          <a:xfrm>
            <a:off x="8610611" y="4996475"/>
            <a:ext cx="633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1B0313-3A85-23AB-3304-76B8E4A9DD1F}"/>
              </a:ext>
            </a:extLst>
          </p:cNvPr>
          <p:cNvSpPr txBox="1"/>
          <p:nvPr/>
        </p:nvSpPr>
        <p:spPr>
          <a:xfrm>
            <a:off x="9266209" y="4255483"/>
            <a:ext cx="2081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shooting or fairy is nearby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53EB16-92FC-C68D-8581-A405D1FD20A5}"/>
              </a:ext>
            </a:extLst>
          </p:cNvPr>
          <p:cNvSpPr txBox="1"/>
          <p:nvPr/>
        </p:nvSpPr>
        <p:spPr>
          <a:xfrm>
            <a:off x="9244066" y="2881405"/>
            <a:ext cx="20812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some cooldown ticks after explosion completed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9B8656-E05C-811F-48A6-089D69F9F33A}"/>
              </a:ext>
            </a:extLst>
          </p:cNvPr>
          <p:cNvSpPr txBox="1"/>
          <p:nvPr/>
        </p:nvSpPr>
        <p:spPr>
          <a:xfrm>
            <a:off x="9244066" y="5532853"/>
            <a:ext cx="208120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landing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14F9587-FBD4-9CA4-C40B-1CED3679FC1A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676514" y="1296927"/>
            <a:ext cx="633430" cy="6289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ED96C2A-BDD7-42AD-52A0-BA61B9F08F9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676514" y="578921"/>
            <a:ext cx="633430" cy="7180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77C64A-5192-8DBC-0D0D-F10CC54F3A1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262443" y="5019855"/>
            <a:ext cx="24431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014A3C-98B3-D9AD-3102-5FB1BDC73A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262444" y="1439802"/>
            <a:ext cx="0" cy="4216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90CAC9A-3CBC-B1F1-65F8-D6FAED1BFA9C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5049987" y="1461885"/>
            <a:ext cx="4359037" cy="40291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533A58-1C1A-EC6B-A23C-8D344856E9A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610613" y="2454811"/>
            <a:ext cx="6334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043450-E280-085E-0874-47D09D94BAB4}"/>
              </a:ext>
            </a:extLst>
          </p:cNvPr>
          <p:cNvSpPr txBox="1"/>
          <p:nvPr/>
        </p:nvSpPr>
        <p:spPr>
          <a:xfrm>
            <a:off x="5295867" y="4750254"/>
            <a:ext cx="135255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Far from player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60B1EF2-1617-8082-AB28-B4D8199D6C03}"/>
              </a:ext>
            </a:extLst>
          </p:cNvPr>
          <p:cNvSpPr/>
          <p:nvPr/>
        </p:nvSpPr>
        <p:spPr>
          <a:xfrm>
            <a:off x="6717539" y="5513089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Air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E4E17A-15E6-AE27-35CC-CFCB2A87D6E7}"/>
              </a:ext>
            </a:extLst>
          </p:cNvPr>
          <p:cNvCxnSpPr>
            <a:cxnSpLocks/>
          </p:cNvCxnSpPr>
          <p:nvPr/>
        </p:nvCxnSpPr>
        <p:spPr>
          <a:xfrm>
            <a:off x="8632753" y="5655964"/>
            <a:ext cx="6334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C65DE5-32A6-6010-6B78-EA469FC7F0CB}"/>
              </a:ext>
            </a:extLst>
          </p:cNvPr>
          <p:cNvCxnSpPr>
            <a:cxnSpLocks/>
            <a:stCxn id="61" idx="3"/>
            <a:endCxn id="27" idx="1"/>
          </p:cNvCxnSpPr>
          <p:nvPr/>
        </p:nvCxnSpPr>
        <p:spPr>
          <a:xfrm>
            <a:off x="2655078" y="5655963"/>
            <a:ext cx="406246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AB0F4F-4BD7-EE44-4C12-B893E6F56CA2}"/>
              </a:ext>
            </a:extLst>
          </p:cNvPr>
          <p:cNvSpPr txBox="1"/>
          <p:nvPr/>
        </p:nvSpPr>
        <p:spPr>
          <a:xfrm>
            <a:off x="4303790" y="5161740"/>
            <a:ext cx="160171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Velocity decided by frog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EDC400-4D6F-E611-3811-8FC80AA4C310}"/>
              </a:ext>
            </a:extLst>
          </p:cNvPr>
          <p:cNvSpPr txBox="1"/>
          <p:nvPr/>
        </p:nvSpPr>
        <p:spPr>
          <a:xfrm>
            <a:off x="2800350" y="5705414"/>
            <a:ext cx="112395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Velocity decided by player</a:t>
            </a:r>
          </a:p>
        </p:txBody>
      </p:sp>
    </p:spTree>
    <p:extLst>
      <p:ext uri="{BB962C8B-B14F-4D97-AF65-F5344CB8AC3E}">
        <p14:creationId xmlns:p14="http://schemas.microsoft.com/office/powerpoint/2010/main" val="150591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C90219F-F62B-DC14-9A62-47F9C2F0E99B}"/>
              </a:ext>
            </a:extLst>
          </p:cNvPr>
          <p:cNvSpPr/>
          <p:nvPr/>
        </p:nvSpPr>
        <p:spPr>
          <a:xfrm>
            <a:off x="642943" y="633939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/ no action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E1A51B0B-3DB9-08E3-FFE7-A0F541AB8A50}"/>
              </a:ext>
            </a:extLst>
          </p:cNvPr>
          <p:cNvSpPr/>
          <p:nvPr/>
        </p:nvSpPr>
        <p:spPr>
          <a:xfrm>
            <a:off x="519118" y="2392514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 attractor or player?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6386E72B-8016-8AEF-1EF8-BF4D6309F7FC}"/>
              </a:ext>
            </a:extLst>
          </p:cNvPr>
          <p:cNvSpPr/>
          <p:nvPr/>
        </p:nvSpPr>
        <p:spPr>
          <a:xfrm>
            <a:off x="519118" y="3239018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distance from attractor?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1ECD9F0-C142-616D-AC80-187117ECAF16}"/>
              </a:ext>
            </a:extLst>
          </p:cNvPr>
          <p:cNvSpPr/>
          <p:nvPr/>
        </p:nvSpPr>
        <p:spPr>
          <a:xfrm>
            <a:off x="519118" y="1212635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from player?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7364587B-2BDC-5085-6D39-7274F04372F5}"/>
              </a:ext>
            </a:extLst>
          </p:cNvPr>
          <p:cNvSpPr/>
          <p:nvPr/>
        </p:nvSpPr>
        <p:spPr>
          <a:xfrm>
            <a:off x="519118" y="4085522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away from attractor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FA9DE-DC5E-AE08-89E5-54FE2A48115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595443" y="919689"/>
            <a:ext cx="0" cy="29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CE67B3A-9243-2115-0886-F217B21CB93D}"/>
              </a:ext>
            </a:extLst>
          </p:cNvPr>
          <p:cNvSpPr/>
          <p:nvPr/>
        </p:nvSpPr>
        <p:spPr>
          <a:xfrm>
            <a:off x="3490918" y="1291597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</a:t>
            </a:r>
            <a:endParaRPr lang="en-SG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6268BF-6A44-19DF-0450-0497B158BAD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71768" y="1434472"/>
            <a:ext cx="819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E3AD1A-7A28-C2AD-D71B-FE241BAAC2DD}"/>
              </a:ext>
            </a:extLst>
          </p:cNvPr>
          <p:cNvSpPr txBox="1"/>
          <p:nvPr/>
        </p:nvSpPr>
        <p:spPr>
          <a:xfrm>
            <a:off x="154776" y="1663890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Near/medium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41B759-8D59-AA22-2498-8EAC8298C98A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1595443" y="1656309"/>
            <a:ext cx="0" cy="736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C673F6-7E15-2632-B81F-296F9A3DBBA9}"/>
              </a:ext>
            </a:extLst>
          </p:cNvPr>
          <p:cNvSpPr txBox="1"/>
          <p:nvPr/>
        </p:nvSpPr>
        <p:spPr>
          <a:xfrm>
            <a:off x="2050251" y="1514863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EB842-0913-33D9-F730-9B7F464324C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95443" y="2836188"/>
            <a:ext cx="0" cy="402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4CCD55-4B04-9CD8-6363-B4C16908A66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595443" y="3682692"/>
            <a:ext cx="0" cy="402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7993D-8C1C-1F68-7D3C-5901E862F032}"/>
              </a:ext>
            </a:extLst>
          </p:cNvPr>
          <p:cNvSpPr txBox="1"/>
          <p:nvPr/>
        </p:nvSpPr>
        <p:spPr>
          <a:xfrm>
            <a:off x="154775" y="2845713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7DAD6-6733-B703-1603-BE67F708E2BA}"/>
              </a:ext>
            </a:extLst>
          </p:cNvPr>
          <p:cNvSpPr txBox="1"/>
          <p:nvPr/>
        </p:nvSpPr>
        <p:spPr>
          <a:xfrm>
            <a:off x="154775" y="3702260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576D701-A6D7-E465-A494-2C7859C53D31}"/>
              </a:ext>
            </a:extLst>
          </p:cNvPr>
          <p:cNvSpPr/>
          <p:nvPr/>
        </p:nvSpPr>
        <p:spPr>
          <a:xfrm>
            <a:off x="3490918" y="2471476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away from player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1B1B45F-9176-E237-1746-182213266158}"/>
              </a:ext>
            </a:extLst>
          </p:cNvPr>
          <p:cNvSpPr/>
          <p:nvPr/>
        </p:nvSpPr>
        <p:spPr>
          <a:xfrm>
            <a:off x="3490918" y="3158816"/>
            <a:ext cx="1905000" cy="605991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in average direction of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(away from player) and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(towards attractor)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054F20B-507C-664F-EDDD-37526733F85A}"/>
              </a:ext>
            </a:extLst>
          </p:cNvPr>
          <p:cNvSpPr/>
          <p:nvPr/>
        </p:nvSpPr>
        <p:spPr>
          <a:xfrm>
            <a:off x="3490918" y="4164484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 towards attractor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39FFB-91F8-8BF0-1CA2-4568E02CA7CC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671768" y="2614351"/>
            <a:ext cx="819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E0F07E-F4C4-51B5-FC42-CC5DD546CEAF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671768" y="3460855"/>
            <a:ext cx="819150" cy="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C21D9-BE09-6730-E5BD-1F3A43C61164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2671768" y="4307359"/>
            <a:ext cx="8191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A0F01A-5449-E7AE-37BC-E264B8EEF656}"/>
              </a:ext>
            </a:extLst>
          </p:cNvPr>
          <p:cNvSpPr txBox="1"/>
          <p:nvPr/>
        </p:nvSpPr>
        <p:spPr>
          <a:xfrm>
            <a:off x="2050250" y="2692656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CA4CAE-3097-FDAE-5590-4A65534C9F19}"/>
              </a:ext>
            </a:extLst>
          </p:cNvPr>
          <p:cNvSpPr txBox="1"/>
          <p:nvPr/>
        </p:nvSpPr>
        <p:spPr>
          <a:xfrm>
            <a:off x="2050250" y="3548997"/>
            <a:ext cx="1440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34204EF-8294-9AFD-1881-D7BAF2733B5C}"/>
              </a:ext>
            </a:extLst>
          </p:cNvPr>
          <p:cNvSpPr/>
          <p:nvPr/>
        </p:nvSpPr>
        <p:spPr>
          <a:xfrm>
            <a:off x="419100" y="2243486"/>
            <a:ext cx="5153015" cy="2404714"/>
          </a:xfrm>
          <a:prstGeom prst="flowChartProcess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AE1EDB-82A9-B19A-2F6B-56104117F9BF}"/>
              </a:ext>
            </a:extLst>
          </p:cNvPr>
          <p:cNvSpPr txBox="1"/>
          <p:nvPr/>
        </p:nvSpPr>
        <p:spPr>
          <a:xfrm>
            <a:off x="2089553" y="1977983"/>
            <a:ext cx="1983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Select jump direction (8-way)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478FB6-863C-1987-4069-0C361E33E71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4443417" y="4633913"/>
            <a:ext cx="0" cy="28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F84A7D85-82CA-ADC7-218B-02CAA059A7DE}"/>
              </a:ext>
            </a:extLst>
          </p:cNvPr>
          <p:cNvSpPr/>
          <p:nvPr/>
        </p:nvSpPr>
        <p:spPr>
          <a:xfrm>
            <a:off x="3490917" y="4914900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random offset to jump direction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E7C9C60F-148F-C1B7-4115-57520B67E893}"/>
              </a:ext>
            </a:extLst>
          </p:cNvPr>
          <p:cNvSpPr/>
          <p:nvPr/>
        </p:nvSpPr>
        <p:spPr>
          <a:xfrm>
            <a:off x="3490917" y="5467350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jump velocity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C624A7-9F65-DAF2-E8B7-D7D4EBD14C5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4443417" y="5200650"/>
            <a:ext cx="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7798B7EC-344F-13C4-04B9-5F6437BF9B23}"/>
              </a:ext>
            </a:extLst>
          </p:cNvPr>
          <p:cNvSpPr/>
          <p:nvPr/>
        </p:nvSpPr>
        <p:spPr>
          <a:xfrm>
            <a:off x="3490917" y="6019800"/>
            <a:ext cx="1905000" cy="285750"/>
          </a:xfrm>
          <a:prstGeom prst="flowChartProcess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Act: Air</a:t>
            </a:r>
            <a:endParaRPr lang="en-SG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9649B0-851C-9B29-F90F-A701A829B14B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>
            <a:off x="4443417" y="5753100"/>
            <a:ext cx="0" cy="26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5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9F4B96E-0F50-27DD-C8B4-6084DDA8F6DC}"/>
              </a:ext>
            </a:extLst>
          </p:cNvPr>
          <p:cNvSpPr/>
          <p:nvPr/>
        </p:nvSpPr>
        <p:spPr>
          <a:xfrm>
            <a:off x="876289" y="1093696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Timer = charge time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C2D0D3BB-CC2D-14EF-C9D0-959CCD096A03}"/>
              </a:ext>
            </a:extLst>
          </p:cNvPr>
          <p:cNvSpPr/>
          <p:nvPr/>
        </p:nvSpPr>
        <p:spPr>
          <a:xfrm>
            <a:off x="752464" y="2336585"/>
            <a:ext cx="2152650" cy="106384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 frozen, 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 carried, 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 is nearby?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7B49BB2-A6DE-00E7-4B57-2793CF7BC939}"/>
              </a:ext>
            </a:extLst>
          </p:cNvPr>
          <p:cNvSpPr/>
          <p:nvPr/>
        </p:nvSpPr>
        <p:spPr>
          <a:xfrm>
            <a:off x="3914764" y="2725630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Rest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35F449-3EEB-F5F0-7D56-1F173E619C9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28789" y="1379446"/>
            <a:ext cx="0" cy="9571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569E3-F6DA-592A-162B-DB370A62A69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905114" y="2868505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C52E42A-6592-0356-4806-BA3A663B5277}"/>
              </a:ext>
            </a:extLst>
          </p:cNvPr>
          <p:cNvSpPr/>
          <p:nvPr/>
        </p:nvSpPr>
        <p:spPr>
          <a:xfrm>
            <a:off x="752464" y="3710508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Timer &gt; 0?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825ABE2-4253-9E94-E703-C22B7E0558B0}"/>
              </a:ext>
            </a:extLst>
          </p:cNvPr>
          <p:cNvSpPr/>
          <p:nvPr/>
        </p:nvSpPr>
        <p:spPr>
          <a:xfrm>
            <a:off x="3914764" y="3789470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charging up VFX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943C4-1A41-4ECC-0D46-7BBA801A98B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905114" y="3932345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63335-AB92-00FA-EC79-66CB67C50B6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28789" y="3400425"/>
            <a:ext cx="0" cy="310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BAA5D980-3B30-4A4B-6ED3-AB295012591B}"/>
              </a:ext>
            </a:extLst>
          </p:cNvPr>
          <p:cNvSpPr/>
          <p:nvPr/>
        </p:nvSpPr>
        <p:spPr>
          <a:xfrm>
            <a:off x="752464" y="4464265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pool is full?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35467C-770F-A892-C8F1-60B91DE943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828789" y="4154182"/>
            <a:ext cx="0" cy="310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70C3AE-0D97-767B-0223-107FA2997770}"/>
              </a:ext>
            </a:extLst>
          </p:cNvPr>
          <p:cNvSpPr txBox="1"/>
          <p:nvPr/>
        </p:nvSpPr>
        <p:spPr>
          <a:xfrm>
            <a:off x="2212786" y="2888244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4D08F4-23BE-7A70-5AFA-DA39CCC8CFAA}"/>
              </a:ext>
            </a:extLst>
          </p:cNvPr>
          <p:cNvSpPr txBox="1"/>
          <p:nvPr/>
        </p:nvSpPr>
        <p:spPr>
          <a:xfrm>
            <a:off x="73978" y="3351879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EF2E5-C5AE-1642-49B8-0355D4102411}"/>
              </a:ext>
            </a:extLst>
          </p:cNvPr>
          <p:cNvSpPr txBox="1"/>
          <p:nvPr/>
        </p:nvSpPr>
        <p:spPr>
          <a:xfrm>
            <a:off x="73978" y="4143479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BBD981-8F5E-D16F-3CCD-02A0B846F39D}"/>
              </a:ext>
            </a:extLst>
          </p:cNvPr>
          <p:cNvSpPr txBox="1"/>
          <p:nvPr/>
        </p:nvSpPr>
        <p:spPr>
          <a:xfrm>
            <a:off x="2212786" y="3953168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1354104-FF6D-1177-50F7-5A879A75437A}"/>
              </a:ext>
            </a:extLst>
          </p:cNvPr>
          <p:cNvSpPr/>
          <p:nvPr/>
        </p:nvSpPr>
        <p:spPr>
          <a:xfrm>
            <a:off x="3914764" y="4543227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 on this tick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0A21EC-0913-9017-DC72-AAA05E1102C7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2905114" y="4686102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90CBA5-CCDB-FA77-6C68-992B6F510D1D}"/>
              </a:ext>
            </a:extLst>
          </p:cNvPr>
          <p:cNvSpPr txBox="1"/>
          <p:nvPr/>
        </p:nvSpPr>
        <p:spPr>
          <a:xfrm>
            <a:off x="2212786" y="4705866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15A3C2E-2221-3001-8F0C-D0E4B852BAA2}"/>
              </a:ext>
            </a:extLst>
          </p:cNvPr>
          <p:cNvSpPr/>
          <p:nvPr/>
        </p:nvSpPr>
        <p:spPr>
          <a:xfrm>
            <a:off x="876289" y="5468924"/>
            <a:ext cx="1905000" cy="278475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 bullet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81007B-648C-08A3-9B31-FF06A33A079D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>
            <a:off x="1828789" y="4907939"/>
            <a:ext cx="0" cy="560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D1BCF3-CB19-BB08-F9C8-7EAA359B65BF}"/>
              </a:ext>
            </a:extLst>
          </p:cNvPr>
          <p:cNvSpPr txBox="1"/>
          <p:nvPr/>
        </p:nvSpPr>
        <p:spPr>
          <a:xfrm>
            <a:off x="73978" y="4906537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E2C9B251-9AB6-7DDB-D060-FB71AC48F8BC}"/>
              </a:ext>
            </a:extLst>
          </p:cNvPr>
          <p:cNvSpPr/>
          <p:nvPr/>
        </p:nvSpPr>
        <p:spPr>
          <a:xfrm>
            <a:off x="3914764" y="5461649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Rest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3C37AB-17C4-F579-546D-491B4F7AE6A2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 flipV="1">
            <a:off x="2781289" y="5604524"/>
            <a:ext cx="1133475" cy="3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952DFF-B72F-E421-8C3E-9389E0E8B709}"/>
              </a:ext>
            </a:extLst>
          </p:cNvPr>
          <p:cNvCxnSpPr>
            <a:cxnSpLocks/>
          </p:cNvCxnSpPr>
          <p:nvPr/>
        </p:nvCxnSpPr>
        <p:spPr>
          <a:xfrm>
            <a:off x="5819764" y="3932345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513B91-CD1A-AE3A-4294-7B15D0F4E503}"/>
              </a:ext>
            </a:extLst>
          </p:cNvPr>
          <p:cNvCxnSpPr>
            <a:cxnSpLocks/>
          </p:cNvCxnSpPr>
          <p:nvPr/>
        </p:nvCxnSpPr>
        <p:spPr>
          <a:xfrm>
            <a:off x="5819764" y="4705866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FFAE28-1206-47F1-0302-3BBF8C060860}"/>
              </a:ext>
            </a:extLst>
          </p:cNvPr>
          <p:cNvSpPr txBox="1"/>
          <p:nvPr/>
        </p:nvSpPr>
        <p:spPr>
          <a:xfrm>
            <a:off x="4016275" y="2450787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Cancel shooting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FE750CB-028A-A8F4-E279-A769904B5501}"/>
              </a:ext>
            </a:extLst>
          </p:cNvPr>
          <p:cNvSpPr/>
          <p:nvPr/>
        </p:nvSpPr>
        <p:spPr>
          <a:xfrm>
            <a:off x="876289" y="374778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Shoot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FB3113-D89F-DF75-32EF-607352052CB8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1828789" y="660528"/>
            <a:ext cx="0" cy="433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D5D6B8EB-88BE-A0B4-08B3-0E915463B10F}"/>
              </a:ext>
            </a:extLst>
          </p:cNvPr>
          <p:cNvSpPr/>
          <p:nvPr/>
        </p:nvSpPr>
        <p:spPr>
          <a:xfrm>
            <a:off x="5876914" y="1657989"/>
            <a:ext cx="1905000" cy="436991"/>
          </a:xfrm>
          <a:prstGeom prst="flowChartProcess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 action timer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(handled in frog update)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9ED085-0FFD-90FD-D660-2350BEFCBB2F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829414" y="2094980"/>
            <a:ext cx="0" cy="2610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20EE59-A311-110A-8DCE-9FCB0A969E48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828789" y="1876485"/>
            <a:ext cx="40481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D94F-62BE-964E-624C-70045A48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6C78D91-8C81-047B-122D-9599F13A3C4F}"/>
              </a:ext>
            </a:extLst>
          </p:cNvPr>
          <p:cNvSpPr/>
          <p:nvPr/>
        </p:nvSpPr>
        <p:spPr>
          <a:xfrm>
            <a:off x="876289" y="1093696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Timer = charge time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D3B56B6-18D7-DD2D-7A57-CBC728D9CD5F}"/>
              </a:ext>
            </a:extLst>
          </p:cNvPr>
          <p:cNvSpPr/>
          <p:nvPr/>
        </p:nvSpPr>
        <p:spPr>
          <a:xfrm>
            <a:off x="3914764" y="2410279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Rest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66502D-ED71-87F9-1216-C4BD3D922F0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28789" y="1379446"/>
            <a:ext cx="0" cy="9571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89F12C-186E-0C57-D185-8E5AF42EE29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05114" y="2553154"/>
            <a:ext cx="1009650" cy="1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E7C1CA4-CB78-F538-77D8-68668B92C27A}"/>
              </a:ext>
            </a:extLst>
          </p:cNvPr>
          <p:cNvSpPr/>
          <p:nvPr/>
        </p:nvSpPr>
        <p:spPr>
          <a:xfrm>
            <a:off x="752464" y="3099509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Timer &gt; 0?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26D9683-020F-5D6C-196F-B493CDFAC17B}"/>
              </a:ext>
            </a:extLst>
          </p:cNvPr>
          <p:cNvSpPr/>
          <p:nvPr/>
        </p:nvSpPr>
        <p:spPr>
          <a:xfrm>
            <a:off x="3914764" y="3178471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charging up VFX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58E1D-0116-EF79-C73B-A2CE904F291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905114" y="3321346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2EF7F1-CEA3-B27C-696D-253FE62AB19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828789" y="2776918"/>
            <a:ext cx="0" cy="3225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596A14C-9BB8-2A6D-9BA2-B293C956BCDB}"/>
              </a:ext>
            </a:extLst>
          </p:cNvPr>
          <p:cNvSpPr/>
          <p:nvPr/>
        </p:nvSpPr>
        <p:spPr>
          <a:xfrm>
            <a:off x="752464" y="3853266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 exploded before resting?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7F50A8-4A0A-D6E0-F437-1FD7F1B661DD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828789" y="3543183"/>
            <a:ext cx="0" cy="310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A0B6F5-282E-A691-7A11-A2F20AAE3872}"/>
              </a:ext>
            </a:extLst>
          </p:cNvPr>
          <p:cNvSpPr txBox="1"/>
          <p:nvPr/>
        </p:nvSpPr>
        <p:spPr>
          <a:xfrm>
            <a:off x="2212786" y="2572893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E0158-8F9A-FE7A-6D9F-6A8829750526}"/>
              </a:ext>
            </a:extLst>
          </p:cNvPr>
          <p:cNvSpPr txBox="1"/>
          <p:nvPr/>
        </p:nvSpPr>
        <p:spPr>
          <a:xfrm>
            <a:off x="73978" y="2740880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8FB983-016F-07FA-EEFA-C2AA850C4C41}"/>
              </a:ext>
            </a:extLst>
          </p:cNvPr>
          <p:cNvSpPr txBox="1"/>
          <p:nvPr/>
        </p:nvSpPr>
        <p:spPr>
          <a:xfrm>
            <a:off x="73978" y="3532480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33B54D-56E3-3040-6843-22E8E6C21A7C}"/>
              </a:ext>
            </a:extLst>
          </p:cNvPr>
          <p:cNvSpPr txBox="1"/>
          <p:nvPr/>
        </p:nvSpPr>
        <p:spPr>
          <a:xfrm>
            <a:off x="2212786" y="3342169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E97F9CC-BECD-80E9-C43D-64244F662E5C}"/>
              </a:ext>
            </a:extLst>
          </p:cNvPr>
          <p:cNvSpPr/>
          <p:nvPr/>
        </p:nvSpPr>
        <p:spPr>
          <a:xfrm>
            <a:off x="3914764" y="3932228"/>
            <a:ext cx="1905000" cy="285750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explosion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F8D96A-D4A1-A9F1-E316-608BAD684280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>
            <a:off x="2905114" y="4075103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BAEA2E-89D7-984D-0FFC-098A284136A1}"/>
              </a:ext>
            </a:extLst>
          </p:cNvPr>
          <p:cNvSpPr txBox="1"/>
          <p:nvPr/>
        </p:nvSpPr>
        <p:spPr>
          <a:xfrm>
            <a:off x="2212786" y="4094867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6DCC0-35F9-AD76-CA05-9C5A39179AD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828789" y="4296940"/>
            <a:ext cx="0" cy="319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26084F-F388-72AB-A3F6-E44BB33AAFCC}"/>
              </a:ext>
            </a:extLst>
          </p:cNvPr>
          <p:cNvSpPr txBox="1"/>
          <p:nvPr/>
        </p:nvSpPr>
        <p:spPr>
          <a:xfrm>
            <a:off x="73978" y="4295538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3C4E63-8DA4-2DAB-5FB2-BE6EF7D4E90D}"/>
              </a:ext>
            </a:extLst>
          </p:cNvPr>
          <p:cNvCxnSpPr>
            <a:cxnSpLocks/>
          </p:cNvCxnSpPr>
          <p:nvPr/>
        </p:nvCxnSpPr>
        <p:spPr>
          <a:xfrm>
            <a:off x="5819764" y="3321346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C33DC-0C52-4917-8D1B-15E245CE1D66}"/>
              </a:ext>
            </a:extLst>
          </p:cNvPr>
          <p:cNvCxnSpPr>
            <a:cxnSpLocks/>
          </p:cNvCxnSpPr>
          <p:nvPr/>
        </p:nvCxnSpPr>
        <p:spPr>
          <a:xfrm>
            <a:off x="5819764" y="4094867"/>
            <a:ext cx="10096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A5B2FB8-1959-D96F-F668-BD53FD2216A0}"/>
              </a:ext>
            </a:extLst>
          </p:cNvPr>
          <p:cNvSpPr txBox="1"/>
          <p:nvPr/>
        </p:nvSpPr>
        <p:spPr>
          <a:xfrm>
            <a:off x="4016275" y="2135436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Cancel exploding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2E9B1640-DDB6-FA0A-CCF4-289BF79C4AA4}"/>
              </a:ext>
            </a:extLst>
          </p:cNvPr>
          <p:cNvSpPr/>
          <p:nvPr/>
        </p:nvSpPr>
        <p:spPr>
          <a:xfrm>
            <a:off x="876289" y="374778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Explode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CE4D62-034B-E1D0-C236-0AD7A92CB4E9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1828789" y="660528"/>
            <a:ext cx="0" cy="433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11A47DD0-FD2C-E145-5EAD-1E929743FEE1}"/>
              </a:ext>
            </a:extLst>
          </p:cNvPr>
          <p:cNvSpPr/>
          <p:nvPr/>
        </p:nvSpPr>
        <p:spPr>
          <a:xfrm>
            <a:off x="5876914" y="1657989"/>
            <a:ext cx="1905000" cy="436991"/>
          </a:xfrm>
          <a:prstGeom prst="flowChartProcess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Decrement action timer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(handled in frog update)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76086C-1B4B-BBCC-C201-29051090FD1E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829414" y="2094980"/>
            <a:ext cx="0" cy="1999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F25D7A-5CF1-BE2F-E77E-6A517671A31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828789" y="1876485"/>
            <a:ext cx="40481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3D3ECFB-3AD6-6EA0-1E5E-E1F7117ECBD5}"/>
              </a:ext>
            </a:extLst>
          </p:cNvPr>
          <p:cNvSpPr/>
          <p:nvPr/>
        </p:nvSpPr>
        <p:spPr>
          <a:xfrm>
            <a:off x="752464" y="2333244"/>
            <a:ext cx="2152650" cy="44367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 frozen?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7279728-3A6E-1021-875A-6E48F1641440}"/>
              </a:ext>
            </a:extLst>
          </p:cNvPr>
          <p:cNvSpPr/>
          <p:nvPr/>
        </p:nvSpPr>
        <p:spPr>
          <a:xfrm>
            <a:off x="876289" y="4616112"/>
            <a:ext cx="1905000" cy="58453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explosion to finish + some cooldown time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242CD17-9489-532E-8D48-33B810528B79}"/>
              </a:ext>
            </a:extLst>
          </p:cNvPr>
          <p:cNvSpPr/>
          <p:nvPr/>
        </p:nvSpPr>
        <p:spPr>
          <a:xfrm>
            <a:off x="3914764" y="4765506"/>
            <a:ext cx="1905000" cy="285750"/>
          </a:xfrm>
          <a:prstGeom prst="flowChartProcess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Act: Rest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5B7A48-B809-A83B-238B-8739F937DCB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781289" y="4908381"/>
            <a:ext cx="1133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A76FE4-61D7-DCCA-A449-AB1401973343}"/>
              </a:ext>
            </a:extLst>
          </p:cNvPr>
          <p:cNvSpPr txBox="1"/>
          <p:nvPr/>
        </p:nvSpPr>
        <p:spPr>
          <a:xfrm>
            <a:off x="4016275" y="5077539"/>
            <a:ext cx="170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Return to branch point</a:t>
            </a:r>
            <a:endParaRPr lang="en-SG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0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812</Words>
  <Application>Microsoft Office PowerPoint</Application>
  <PresentationFormat>Widescreen</PresentationFormat>
  <Paragraphs>228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57</cp:revision>
  <dcterms:created xsi:type="dcterms:W3CDTF">2025-04-19T14:23:00Z</dcterms:created>
  <dcterms:modified xsi:type="dcterms:W3CDTF">2025-04-20T14:23:01Z</dcterms:modified>
</cp:coreProperties>
</file>