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810000" cy="2857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556688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7" autoAdjust="0"/>
    <p:restoredTop sz="94660"/>
  </p:normalViewPr>
  <p:slideViewPr>
    <p:cSldViewPr snapToGrid="0">
      <p:cViewPr>
        <p:scale>
          <a:sx n="200" d="100"/>
          <a:sy n="200" d="100"/>
        </p:scale>
        <p:origin x="1818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467651"/>
            <a:ext cx="3238500" cy="994833"/>
          </a:xfrm>
        </p:spPr>
        <p:txBody>
          <a:bodyPr anchor="b"/>
          <a:lstStyle>
            <a:lvl1pPr algn="ctr">
              <a:defRPr sz="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50" y="1500849"/>
            <a:ext cx="2857500" cy="689901"/>
          </a:xfrm>
        </p:spPr>
        <p:txBody>
          <a:bodyPr/>
          <a:lstStyle>
            <a:lvl1pPr marL="0" indent="0" algn="ctr">
              <a:buNone/>
              <a:defRPr sz="1000"/>
            </a:lvl1pPr>
            <a:lvl2pPr marL="190515" indent="0" algn="ctr">
              <a:buNone/>
              <a:defRPr sz="833"/>
            </a:lvl2pPr>
            <a:lvl3pPr marL="381030" indent="0" algn="ctr">
              <a:buNone/>
              <a:defRPr sz="750"/>
            </a:lvl3pPr>
            <a:lvl4pPr marL="571546" indent="0" algn="ctr">
              <a:buNone/>
              <a:defRPr sz="667"/>
            </a:lvl4pPr>
            <a:lvl5pPr marL="762061" indent="0" algn="ctr">
              <a:buNone/>
              <a:defRPr sz="667"/>
            </a:lvl5pPr>
            <a:lvl6pPr marL="952576" indent="0" algn="ctr">
              <a:buNone/>
              <a:defRPr sz="667"/>
            </a:lvl6pPr>
            <a:lvl7pPr marL="1143091" indent="0" algn="ctr">
              <a:buNone/>
              <a:defRPr sz="667"/>
            </a:lvl7pPr>
            <a:lvl8pPr marL="1333607" indent="0" algn="ctr">
              <a:buNone/>
              <a:defRPr sz="667"/>
            </a:lvl8pPr>
            <a:lvl9pPr marL="1524122" indent="0" algn="ctr">
              <a:buNone/>
              <a:defRPr sz="6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9E28-AFBC-46E7-B2E9-479D6DAC9BDB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E5A5-0EF3-4B8D-BDA0-892A9B1730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385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9E28-AFBC-46E7-B2E9-479D6DAC9BDB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E5A5-0EF3-4B8D-BDA0-892A9B1730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645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26532" y="152136"/>
            <a:ext cx="821531" cy="24215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938" y="152136"/>
            <a:ext cx="2416969" cy="242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9E28-AFBC-46E7-B2E9-479D6DAC9BDB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E5A5-0EF3-4B8D-BDA0-892A9B1730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251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9E28-AFBC-46E7-B2E9-479D6DAC9BDB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E5A5-0EF3-4B8D-BDA0-892A9B1730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750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53" y="712392"/>
            <a:ext cx="3286125" cy="1188640"/>
          </a:xfrm>
        </p:spPr>
        <p:txBody>
          <a:bodyPr anchor="b"/>
          <a:lstStyle>
            <a:lvl1pPr>
              <a:defRPr sz="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953" y="1912277"/>
            <a:ext cx="3286125" cy="625078"/>
          </a:xfr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190515" indent="0">
              <a:buNone/>
              <a:defRPr sz="833">
                <a:solidFill>
                  <a:schemeClr val="tx1">
                    <a:tint val="75000"/>
                  </a:schemeClr>
                </a:solidFill>
              </a:defRPr>
            </a:lvl2pPr>
            <a:lvl3pPr marL="381030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3pPr>
            <a:lvl4pPr marL="571546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4pPr>
            <a:lvl5pPr marL="762061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5pPr>
            <a:lvl6pPr marL="952576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6pPr>
            <a:lvl7pPr marL="1143091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7pPr>
            <a:lvl8pPr marL="1333607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8pPr>
            <a:lvl9pPr marL="1524122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9E28-AFBC-46E7-B2E9-479D6DAC9BDB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E5A5-0EF3-4B8D-BDA0-892A9B1730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092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938" y="760677"/>
            <a:ext cx="1619250" cy="1813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8813" y="760677"/>
            <a:ext cx="1619250" cy="1813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9E28-AFBC-46E7-B2E9-479D6DAC9BDB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E5A5-0EF3-4B8D-BDA0-892A9B1730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232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34" y="152136"/>
            <a:ext cx="3286125" cy="552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434" y="700484"/>
            <a:ext cx="1611808" cy="343297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0515" indent="0">
              <a:buNone/>
              <a:defRPr sz="833" b="1"/>
            </a:lvl2pPr>
            <a:lvl3pPr marL="381030" indent="0">
              <a:buNone/>
              <a:defRPr sz="750" b="1"/>
            </a:lvl3pPr>
            <a:lvl4pPr marL="571546" indent="0">
              <a:buNone/>
              <a:defRPr sz="667" b="1"/>
            </a:lvl4pPr>
            <a:lvl5pPr marL="762061" indent="0">
              <a:buNone/>
              <a:defRPr sz="667" b="1"/>
            </a:lvl5pPr>
            <a:lvl6pPr marL="952576" indent="0">
              <a:buNone/>
              <a:defRPr sz="667" b="1"/>
            </a:lvl6pPr>
            <a:lvl7pPr marL="1143091" indent="0">
              <a:buNone/>
              <a:defRPr sz="667" b="1"/>
            </a:lvl7pPr>
            <a:lvl8pPr marL="1333607" indent="0">
              <a:buNone/>
              <a:defRPr sz="667" b="1"/>
            </a:lvl8pPr>
            <a:lvl9pPr marL="1524122" indent="0">
              <a:buNone/>
              <a:defRPr sz="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434" y="1043781"/>
            <a:ext cx="1611808" cy="15352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28813" y="700484"/>
            <a:ext cx="1619746" cy="343297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0515" indent="0">
              <a:buNone/>
              <a:defRPr sz="833" b="1"/>
            </a:lvl2pPr>
            <a:lvl3pPr marL="381030" indent="0">
              <a:buNone/>
              <a:defRPr sz="750" b="1"/>
            </a:lvl3pPr>
            <a:lvl4pPr marL="571546" indent="0">
              <a:buNone/>
              <a:defRPr sz="667" b="1"/>
            </a:lvl4pPr>
            <a:lvl5pPr marL="762061" indent="0">
              <a:buNone/>
              <a:defRPr sz="667" b="1"/>
            </a:lvl5pPr>
            <a:lvl6pPr marL="952576" indent="0">
              <a:buNone/>
              <a:defRPr sz="667" b="1"/>
            </a:lvl6pPr>
            <a:lvl7pPr marL="1143091" indent="0">
              <a:buNone/>
              <a:defRPr sz="667" b="1"/>
            </a:lvl7pPr>
            <a:lvl8pPr marL="1333607" indent="0">
              <a:buNone/>
              <a:defRPr sz="667" b="1"/>
            </a:lvl8pPr>
            <a:lvl9pPr marL="1524122" indent="0">
              <a:buNone/>
              <a:defRPr sz="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28813" y="1043781"/>
            <a:ext cx="1619746" cy="15352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9E28-AFBC-46E7-B2E9-479D6DAC9BDB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E5A5-0EF3-4B8D-BDA0-892A9B1730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819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9E28-AFBC-46E7-B2E9-479D6DAC9BDB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E5A5-0EF3-4B8D-BDA0-892A9B1730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5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9E28-AFBC-46E7-B2E9-479D6DAC9BDB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E5A5-0EF3-4B8D-BDA0-892A9B1730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626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34" y="190500"/>
            <a:ext cx="1228824" cy="666750"/>
          </a:xfrm>
        </p:spPr>
        <p:txBody>
          <a:bodyPr anchor="b"/>
          <a:lstStyle>
            <a:lvl1pPr>
              <a:defRPr sz="1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746" y="411428"/>
            <a:ext cx="1928813" cy="2030677"/>
          </a:xfrm>
        </p:spPr>
        <p:txBody>
          <a:bodyPr/>
          <a:lstStyle>
            <a:lvl1pPr>
              <a:defRPr sz="1333"/>
            </a:lvl1pPr>
            <a:lvl2pPr>
              <a:defRPr sz="1167"/>
            </a:lvl2pPr>
            <a:lvl3pPr>
              <a:defRPr sz="1000"/>
            </a:lvl3pPr>
            <a:lvl4pPr>
              <a:defRPr sz="833"/>
            </a:lvl4pPr>
            <a:lvl5pPr>
              <a:defRPr sz="833"/>
            </a:lvl5pPr>
            <a:lvl6pPr>
              <a:defRPr sz="833"/>
            </a:lvl6pPr>
            <a:lvl7pPr>
              <a:defRPr sz="833"/>
            </a:lvl7pPr>
            <a:lvl8pPr>
              <a:defRPr sz="833"/>
            </a:lvl8pPr>
            <a:lvl9pPr>
              <a:defRPr sz="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2434" y="857250"/>
            <a:ext cx="1228824" cy="1588162"/>
          </a:xfrm>
        </p:spPr>
        <p:txBody>
          <a:bodyPr/>
          <a:lstStyle>
            <a:lvl1pPr marL="0" indent="0">
              <a:buNone/>
              <a:defRPr sz="667"/>
            </a:lvl1pPr>
            <a:lvl2pPr marL="190515" indent="0">
              <a:buNone/>
              <a:defRPr sz="583"/>
            </a:lvl2pPr>
            <a:lvl3pPr marL="381030" indent="0">
              <a:buNone/>
              <a:defRPr sz="500"/>
            </a:lvl3pPr>
            <a:lvl4pPr marL="571546" indent="0">
              <a:buNone/>
              <a:defRPr sz="417"/>
            </a:lvl4pPr>
            <a:lvl5pPr marL="762061" indent="0">
              <a:buNone/>
              <a:defRPr sz="417"/>
            </a:lvl5pPr>
            <a:lvl6pPr marL="952576" indent="0">
              <a:buNone/>
              <a:defRPr sz="417"/>
            </a:lvl6pPr>
            <a:lvl7pPr marL="1143091" indent="0">
              <a:buNone/>
              <a:defRPr sz="417"/>
            </a:lvl7pPr>
            <a:lvl8pPr marL="1333607" indent="0">
              <a:buNone/>
              <a:defRPr sz="417"/>
            </a:lvl8pPr>
            <a:lvl9pPr marL="1524122" indent="0">
              <a:buNone/>
              <a:defRPr sz="4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9E28-AFBC-46E7-B2E9-479D6DAC9BDB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E5A5-0EF3-4B8D-BDA0-892A9B1730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775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34" y="190500"/>
            <a:ext cx="1228824" cy="666750"/>
          </a:xfrm>
        </p:spPr>
        <p:txBody>
          <a:bodyPr anchor="b"/>
          <a:lstStyle>
            <a:lvl1pPr>
              <a:defRPr sz="1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19746" y="411428"/>
            <a:ext cx="1928813" cy="2030677"/>
          </a:xfrm>
        </p:spPr>
        <p:txBody>
          <a:bodyPr anchor="t"/>
          <a:lstStyle>
            <a:lvl1pPr marL="0" indent="0">
              <a:buNone/>
              <a:defRPr sz="1333"/>
            </a:lvl1pPr>
            <a:lvl2pPr marL="190515" indent="0">
              <a:buNone/>
              <a:defRPr sz="1167"/>
            </a:lvl2pPr>
            <a:lvl3pPr marL="381030" indent="0">
              <a:buNone/>
              <a:defRPr sz="1000"/>
            </a:lvl3pPr>
            <a:lvl4pPr marL="571546" indent="0">
              <a:buNone/>
              <a:defRPr sz="833"/>
            </a:lvl4pPr>
            <a:lvl5pPr marL="762061" indent="0">
              <a:buNone/>
              <a:defRPr sz="833"/>
            </a:lvl5pPr>
            <a:lvl6pPr marL="952576" indent="0">
              <a:buNone/>
              <a:defRPr sz="833"/>
            </a:lvl6pPr>
            <a:lvl7pPr marL="1143091" indent="0">
              <a:buNone/>
              <a:defRPr sz="833"/>
            </a:lvl7pPr>
            <a:lvl8pPr marL="1333607" indent="0">
              <a:buNone/>
              <a:defRPr sz="833"/>
            </a:lvl8pPr>
            <a:lvl9pPr marL="1524122" indent="0">
              <a:buNone/>
              <a:defRPr sz="8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2434" y="857250"/>
            <a:ext cx="1228824" cy="1588162"/>
          </a:xfrm>
        </p:spPr>
        <p:txBody>
          <a:bodyPr/>
          <a:lstStyle>
            <a:lvl1pPr marL="0" indent="0">
              <a:buNone/>
              <a:defRPr sz="667"/>
            </a:lvl1pPr>
            <a:lvl2pPr marL="190515" indent="0">
              <a:buNone/>
              <a:defRPr sz="583"/>
            </a:lvl2pPr>
            <a:lvl3pPr marL="381030" indent="0">
              <a:buNone/>
              <a:defRPr sz="500"/>
            </a:lvl3pPr>
            <a:lvl4pPr marL="571546" indent="0">
              <a:buNone/>
              <a:defRPr sz="417"/>
            </a:lvl4pPr>
            <a:lvl5pPr marL="762061" indent="0">
              <a:buNone/>
              <a:defRPr sz="417"/>
            </a:lvl5pPr>
            <a:lvl6pPr marL="952576" indent="0">
              <a:buNone/>
              <a:defRPr sz="417"/>
            </a:lvl6pPr>
            <a:lvl7pPr marL="1143091" indent="0">
              <a:buNone/>
              <a:defRPr sz="417"/>
            </a:lvl7pPr>
            <a:lvl8pPr marL="1333607" indent="0">
              <a:buNone/>
              <a:defRPr sz="417"/>
            </a:lvl8pPr>
            <a:lvl9pPr marL="1524122" indent="0">
              <a:buNone/>
              <a:defRPr sz="4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9E28-AFBC-46E7-B2E9-479D6DAC9BDB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E5A5-0EF3-4B8D-BDA0-892A9B1730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790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938" y="152136"/>
            <a:ext cx="3286125" cy="552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938" y="760677"/>
            <a:ext cx="3286125" cy="1813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1938" y="2648480"/>
            <a:ext cx="857250" cy="152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29E28-AFBC-46E7-B2E9-479D6DAC9BDB}" type="datetimeFigureOut">
              <a:rPr lang="en-SG" smtClean="0"/>
              <a:t>30/11/2024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62063" y="2648480"/>
            <a:ext cx="1285875" cy="152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90813" y="2648480"/>
            <a:ext cx="857250" cy="152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8E5A5-0EF3-4B8D-BDA0-892A9B1730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130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1030" rtl="0" eaLnBrk="1" latinLnBrk="0" hangingPunct="1">
        <a:lnSpc>
          <a:spcPct val="90000"/>
        </a:lnSpc>
        <a:spcBef>
          <a:spcPct val="0"/>
        </a:spcBef>
        <a:buNone/>
        <a:defRPr sz="18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258" indent="-95258" algn="l" defTabSz="38103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167" kern="1200">
          <a:solidFill>
            <a:schemeClr val="tx1"/>
          </a:solidFill>
          <a:latin typeface="+mn-lt"/>
          <a:ea typeface="+mn-ea"/>
          <a:cs typeface="+mn-cs"/>
        </a:defRPr>
      </a:lvl1pPr>
      <a:lvl2pPr marL="285773" indent="-95258" algn="l" defTabSz="38103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76288" indent="-95258" algn="l" defTabSz="38103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833" kern="1200">
          <a:solidFill>
            <a:schemeClr val="tx1"/>
          </a:solidFill>
          <a:latin typeface="+mn-lt"/>
          <a:ea typeface="+mn-ea"/>
          <a:cs typeface="+mn-cs"/>
        </a:defRPr>
      </a:lvl3pPr>
      <a:lvl4pPr marL="666803" indent="-95258" algn="l" defTabSz="38103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4pPr>
      <a:lvl5pPr marL="857319" indent="-95258" algn="l" defTabSz="38103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5pPr>
      <a:lvl6pPr marL="1047834" indent="-95258" algn="l" defTabSz="38103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6pPr>
      <a:lvl7pPr marL="1238349" indent="-95258" algn="l" defTabSz="38103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7pPr>
      <a:lvl8pPr marL="1428864" indent="-95258" algn="l" defTabSz="38103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8pPr>
      <a:lvl9pPr marL="1619380" indent="-95258" algn="l" defTabSz="38103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1pPr>
      <a:lvl2pPr marL="190515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2pPr>
      <a:lvl3pPr marL="381030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571546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4pPr>
      <a:lvl5pPr marL="762061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5pPr>
      <a:lvl6pPr marL="952576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91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7pPr>
      <a:lvl8pPr marL="1333607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8pPr>
      <a:lvl9pPr marL="1524122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491F5B-A328-2703-D34F-99739B54E67D}"/>
              </a:ext>
            </a:extLst>
          </p:cNvPr>
          <p:cNvSpPr/>
          <p:nvPr/>
        </p:nvSpPr>
        <p:spPr>
          <a:xfrm>
            <a:off x="0" y="0"/>
            <a:ext cx="3810000" cy="2857500"/>
          </a:xfrm>
          <a:prstGeom prst="roundRect">
            <a:avLst>
              <a:gd name="adj" fmla="val 2110"/>
            </a:avLst>
          </a:prstGeom>
          <a:solidFill>
            <a:srgbClr val="556688"/>
          </a:solidFill>
          <a:ln>
            <a:noFill/>
          </a:ln>
          <a:scene3d>
            <a:camera prst="orthographicFront"/>
            <a:lightRig rig="harsh" dir="t">
              <a:rot lat="0" lon="0" rev="2700000"/>
            </a:lightRig>
          </a:scene3d>
          <a:sp3d extrusionH="76200" contourW="12700">
            <a:bevelT w="25400" h="25400" prst="angle"/>
            <a:bevelB w="25400" h="25400"/>
            <a:extrusionClr>
              <a:schemeClr val="tx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45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D415CF-B89A-2FF2-19BD-ADFA09691C69}"/>
              </a:ext>
            </a:extLst>
          </p:cNvPr>
          <p:cNvSpPr/>
          <p:nvPr/>
        </p:nvSpPr>
        <p:spPr>
          <a:xfrm>
            <a:off x="77137" y="277324"/>
            <a:ext cx="3655727" cy="2503352"/>
          </a:xfrm>
          <a:prstGeom prst="roundRect">
            <a:avLst>
              <a:gd name="adj" fmla="val 999"/>
            </a:avLst>
          </a:prstGeom>
          <a:solidFill>
            <a:srgbClr val="DDDDDD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8100000"/>
            </a:lightRig>
          </a:scene3d>
          <a:sp3d>
            <a:bevelT w="25400" h="25400" prst="angle"/>
            <a:bevelB w="25400" h="25400"/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4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7BCB6F-C19D-CF78-6124-A581812FA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7" y="81159"/>
            <a:ext cx="146304" cy="1463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0E2A1D-7362-1E68-FB1A-384FB7D01181}"/>
              </a:ext>
            </a:extLst>
          </p:cNvPr>
          <p:cNvSpPr txBox="1"/>
          <p:nvPr/>
        </p:nvSpPr>
        <p:spPr>
          <a:xfrm>
            <a:off x="171048" y="31298"/>
            <a:ext cx="2988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Ukimiya Studio - NAOWACUR</a:t>
            </a:r>
            <a:endParaRPr lang="en-SG" sz="1000" b="1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14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52</TotalTime>
  <Words>4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Microsoft Sans Serif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Nathaniel Lim</dc:creator>
  <cp:lastModifiedBy> </cp:lastModifiedBy>
  <cp:revision>2</cp:revision>
  <dcterms:created xsi:type="dcterms:W3CDTF">2024-11-30T15:23:25Z</dcterms:created>
  <dcterms:modified xsi:type="dcterms:W3CDTF">2024-11-30T16:16:04Z</dcterms:modified>
</cp:coreProperties>
</file>