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4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3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7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0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5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1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5AE3-927F-4CFF-A075-42B4DE15185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7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5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1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Michell, Nancy Ann</dc:creator>
  <cp:lastModifiedBy>Michell, Nancy Ann</cp:lastModifiedBy>
  <cp:revision>7</cp:revision>
  <dcterms:created xsi:type="dcterms:W3CDTF">2015-08-25T16:58:25Z</dcterms:created>
  <dcterms:modified xsi:type="dcterms:W3CDTF">2016-05-31T22:12:36Z</dcterms:modified>
</cp:coreProperties>
</file>