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7" r:id="rId3"/>
    <p:sldId id="263" r:id="rId4"/>
    <p:sldId id="261" r:id="rId5"/>
    <p:sldId id="268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16"/>
    <p:restoredTop sz="94591"/>
  </p:normalViewPr>
  <p:slideViewPr>
    <p:cSldViewPr snapToGrid="0" snapToObjects="1">
      <p:cViewPr>
        <p:scale>
          <a:sx n="90" d="100"/>
          <a:sy n="90" d="100"/>
        </p:scale>
        <p:origin x="4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8ACC3-0E38-D947-99F4-623262533D05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CD9B7-437C-AF4B-9F58-1661A04E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2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4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6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7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0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4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3363673" y="2093589"/>
            <a:ext cx="5518548" cy="174128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60191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10.1</a:t>
            </a:r>
            <a:r>
              <a:rPr dirty="0" smtClean="0"/>
              <a:t>:</a:t>
            </a:r>
            <a:endParaRPr dirty="0"/>
          </a:p>
          <a:p>
            <a:pPr defTabSz="160191">
              <a:defRPr sz="4160"/>
            </a:pPr>
            <a:r>
              <a:rPr dirty="0"/>
              <a:t> </a:t>
            </a:r>
          </a:p>
          <a:p>
            <a:pPr defTabSz="160191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Writing Programs: Working with data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3256516" y="4540323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2268"/>
            </a:pPr>
            <a:r>
              <a:rPr sz="1196" dirty="0"/>
              <a:t>Department of Engineering Mathematics</a:t>
            </a:r>
          </a:p>
          <a:p>
            <a:pPr algn="ctr" defTabSz="166353">
              <a:defRPr sz="2268"/>
            </a:pPr>
            <a:endParaRPr sz="1196" dirty="0"/>
          </a:p>
        </p:txBody>
      </p:sp>
      <p:sp>
        <p:nvSpPr>
          <p:cNvPr id="122" name="Helmut Hauser"/>
          <p:cNvSpPr txBox="1"/>
          <p:nvPr/>
        </p:nvSpPr>
        <p:spPr>
          <a:xfrm>
            <a:off x="3363673" y="4186484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3294"/>
            </a:pPr>
            <a:r>
              <a:rPr lang="en-GB" sz="1737" dirty="0"/>
              <a:t>Hemma Philamore </a:t>
            </a:r>
            <a:endParaRPr sz="1737" dirty="0"/>
          </a:p>
          <a:p>
            <a:pPr algn="ctr" defTabSz="166353">
              <a:defRPr sz="1728"/>
            </a:pPr>
            <a:endParaRPr sz="911" dirty="0"/>
          </a:p>
        </p:txBody>
      </p:sp>
    </p:spTree>
    <p:extLst>
      <p:ext uri="{BB962C8B-B14F-4D97-AF65-F5344CB8AC3E}">
        <p14:creationId xmlns:p14="http://schemas.microsoft.com/office/powerpoint/2010/main" val="144623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761295" y="2094951"/>
            <a:ext cx="6508990" cy="174128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60191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10.1.a</a:t>
            </a:r>
            <a:r>
              <a:rPr dirty="0" smtClean="0"/>
              <a:t>:</a:t>
            </a:r>
            <a:endParaRPr dirty="0"/>
          </a:p>
          <a:p>
            <a:pPr defTabSz="160191">
              <a:defRPr sz="4160"/>
            </a:pPr>
            <a:r>
              <a:rPr dirty="0"/>
              <a:t> </a:t>
            </a:r>
          </a:p>
          <a:p>
            <a:pPr defTabSz="160191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Object Oriented Programming with Classes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3256516" y="4540323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2268"/>
            </a:pPr>
            <a:r>
              <a:rPr sz="1196" dirty="0"/>
              <a:t>Department of Engineering Mathematics</a:t>
            </a:r>
          </a:p>
          <a:p>
            <a:pPr algn="ctr" defTabSz="166353">
              <a:defRPr sz="2268"/>
            </a:pPr>
            <a:endParaRPr sz="1196" dirty="0"/>
          </a:p>
        </p:txBody>
      </p:sp>
      <p:sp>
        <p:nvSpPr>
          <p:cNvPr id="122" name="Helmut Hauser"/>
          <p:cNvSpPr txBox="1"/>
          <p:nvPr/>
        </p:nvSpPr>
        <p:spPr>
          <a:xfrm>
            <a:off x="3363673" y="4186484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3294"/>
            </a:pPr>
            <a:r>
              <a:rPr lang="en-GB" sz="1737" dirty="0"/>
              <a:t>Hemma Philamore </a:t>
            </a:r>
            <a:endParaRPr sz="1737" dirty="0"/>
          </a:p>
          <a:p>
            <a:pPr algn="ctr" defTabSz="166353">
              <a:defRPr sz="1728"/>
            </a:pPr>
            <a:endParaRPr sz="911" dirty="0"/>
          </a:p>
        </p:txBody>
      </p:sp>
    </p:spTree>
    <p:extLst>
      <p:ext uri="{BB962C8B-B14F-4D97-AF65-F5344CB8AC3E}">
        <p14:creationId xmlns:p14="http://schemas.microsoft.com/office/powerpoint/2010/main" val="11943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6055" y="446567"/>
            <a:ext cx="699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Example: Iris data set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06055" y="1054770"/>
            <a:ext cx="901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 are working in a lab where data is collected on </a:t>
            </a:r>
            <a:r>
              <a:rPr lang="en-US" sz="2000" dirty="0"/>
              <a:t>iris flower </a:t>
            </a:r>
            <a:r>
              <a:rPr lang="en-US" sz="2000" dirty="0" smtClean="0"/>
              <a:t> samples. </a:t>
            </a:r>
            <a:endParaRPr lang="en-US" sz="2000" dirty="0"/>
          </a:p>
        </p:txBody>
      </p:sp>
      <p:pic>
        <p:nvPicPr>
          <p:cNvPr id="2050" name="Picture 2" descr="lipart Of Iris Flower Graphic Free Library Orris Root - Iris Clip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134" y="0"/>
            <a:ext cx="2216001" cy="315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e Purple Iris Png, Download Free Clip Art, Free Clip Art on Clipar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066" y="738954"/>
            <a:ext cx="32194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24" y="1897233"/>
            <a:ext cx="4062117" cy="4037498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338623" y="1722474"/>
            <a:ext cx="1233377" cy="46783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66098" y="3306038"/>
            <a:ext cx="2572525" cy="46783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8" idx="3"/>
          </p:cNvCxnSpPr>
          <p:nvPr/>
        </p:nvCxnSpPr>
        <p:spPr>
          <a:xfrm>
            <a:off x="4572000" y="1956391"/>
            <a:ext cx="1605516" cy="12001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55678" y="3539954"/>
            <a:ext cx="2821838" cy="13510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46540" y="3144769"/>
            <a:ext cx="338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.csv file for each </a:t>
            </a:r>
            <a:r>
              <a:rPr lang="en-US" smtClean="0"/>
              <a:t>iris species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14200" y="4917254"/>
            <a:ext cx="3961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Four measurements for each sample: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Sepal length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Sepal width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Petal length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Petal 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71961" y="633549"/>
            <a:ext cx="147423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Start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43883" y="1355501"/>
            <a:ext cx="27991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﻿Open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89927" y="2094976"/>
            <a:ext cx="31070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﻿﻿</a:t>
            </a:r>
            <a:r>
              <a:rPr lang="en-US" dirty="0"/>
              <a:t>C</a:t>
            </a:r>
            <a:r>
              <a:rPr lang="en-US" dirty="0" smtClean="0"/>
              <a:t>ontents to data structure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43882" y="2833640"/>
            <a:ext cx="279918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﻿Separate headings and numerical data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8597170" y="968647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8565554" y="1725644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8597171" y="2464308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8597168" y="3479971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43882" y="3849303"/>
            <a:ext cx="27991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﻿Data to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54" name="Down Arrow 53"/>
          <p:cNvSpPr/>
          <p:nvPr/>
        </p:nvSpPr>
        <p:spPr>
          <a:xfrm>
            <a:off x="8597168" y="4218635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343882" y="4587967"/>
            <a:ext cx="279918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</a:t>
            </a:r>
            <a:r>
              <a:rPr lang="en-US" u="sng" dirty="0" smtClean="0"/>
              <a:t>Extract data: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/>
              <a:t>Sepal width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/>
              <a:t>Petal length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/>
              <a:t>Average sepal width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/>
              <a:t>Maximum sepal length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6055" y="446567"/>
            <a:ext cx="699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Example: Iris data set</a:t>
            </a:r>
            <a:endParaRPr 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606055" y="1054770"/>
            <a:ext cx="57522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 must write a program that can extract data about a species from the .csv file. </a:t>
            </a:r>
          </a:p>
          <a:p>
            <a:endParaRPr lang="en-US" sz="2000" dirty="0"/>
          </a:p>
          <a:p>
            <a:r>
              <a:rPr lang="en-US" sz="2000" dirty="0" smtClean="0"/>
              <a:t>The data about different species should be extracted within the same program so that values for one species can be plotted against another. 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9" name="Picture 4" descr="ree Purple Iris Png, Download Free Clip Art, Free Clip Art on Clipart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908" y="3320094"/>
            <a:ext cx="1866451" cy="282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352950" y="2091356"/>
            <a:ext cx="7325680" cy="174128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60191">
              <a:defRPr sz="4160"/>
            </a:pPr>
            <a:r>
              <a:rPr dirty="0"/>
              <a:t>Introduction to Computer Programming Lecture </a:t>
            </a:r>
            <a:r>
              <a:rPr lang="en-GB" smtClean="0"/>
              <a:t>10.1.b</a:t>
            </a:r>
            <a:r>
              <a:rPr smtClean="0"/>
              <a:t>:</a:t>
            </a:r>
            <a:endParaRPr dirty="0"/>
          </a:p>
          <a:p>
            <a:pPr defTabSz="160191">
              <a:defRPr sz="4160"/>
            </a:pPr>
            <a:r>
              <a:rPr dirty="0"/>
              <a:t> </a:t>
            </a:r>
          </a:p>
          <a:p>
            <a:pPr defTabSz="160191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Object Oriented Programming with Inheritance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3256516" y="4540323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2268"/>
            </a:pPr>
            <a:r>
              <a:rPr sz="1196" dirty="0"/>
              <a:t>Department of Engineering Mathematics</a:t>
            </a:r>
          </a:p>
          <a:p>
            <a:pPr algn="ctr" defTabSz="166353">
              <a:defRPr sz="2268"/>
            </a:pPr>
            <a:endParaRPr sz="1196" dirty="0"/>
          </a:p>
        </p:txBody>
      </p:sp>
      <p:sp>
        <p:nvSpPr>
          <p:cNvPr id="122" name="Helmut Hauser"/>
          <p:cNvSpPr txBox="1"/>
          <p:nvPr/>
        </p:nvSpPr>
        <p:spPr>
          <a:xfrm>
            <a:off x="3363673" y="4186484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3294"/>
            </a:pPr>
            <a:r>
              <a:rPr lang="en-GB" sz="1737" dirty="0"/>
              <a:t>Hemma Philamore </a:t>
            </a:r>
            <a:endParaRPr sz="1737" dirty="0"/>
          </a:p>
          <a:p>
            <a:pPr algn="ctr" defTabSz="166353">
              <a:defRPr sz="1728"/>
            </a:pPr>
            <a:endParaRPr sz="911" dirty="0"/>
          </a:p>
        </p:txBody>
      </p:sp>
    </p:spTree>
    <p:extLst>
      <p:ext uri="{BB962C8B-B14F-4D97-AF65-F5344CB8AC3E}">
        <p14:creationId xmlns:p14="http://schemas.microsoft.com/office/powerpoint/2010/main" val="168264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547"/>
          <a:stretch/>
        </p:blipFill>
        <p:spPr>
          <a:xfrm>
            <a:off x="700850" y="1722474"/>
            <a:ext cx="4615909" cy="52099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6055" y="324211"/>
            <a:ext cx="699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Example: Iris data set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06055" y="803754"/>
            <a:ext cx="9016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lab changes its file system for storing data.</a:t>
            </a:r>
          </a:p>
          <a:p>
            <a:r>
              <a:rPr lang="en-US" sz="2000" dirty="0" smtClean="0"/>
              <a:t>Update your program </a:t>
            </a:r>
            <a:r>
              <a:rPr lang="en-US" sz="2000" smtClean="0"/>
              <a:t>so that </a:t>
            </a:r>
            <a:r>
              <a:rPr lang="en-US" sz="2000" dirty="0" smtClean="0"/>
              <a:t>it accepts the new data format. </a:t>
            </a:r>
          </a:p>
          <a:p>
            <a:endParaRPr lang="en-US" sz="2000" dirty="0"/>
          </a:p>
        </p:txBody>
      </p:sp>
      <p:pic>
        <p:nvPicPr>
          <p:cNvPr id="2050" name="Picture 2" descr="lipart Of Iris Flower Graphic Free Library Orris Root - Iris Clip 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134" y="0"/>
            <a:ext cx="2216001" cy="315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e Purple Iris Png, Download Free Clip Art, Free Clip Art on Clipart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933" y="981453"/>
            <a:ext cx="32194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4051006" y="1582805"/>
            <a:ext cx="765544" cy="46783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289505" y="3419853"/>
            <a:ext cx="857194" cy="46783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8" idx="3"/>
          </p:cNvCxnSpPr>
          <p:nvPr/>
        </p:nvCxnSpPr>
        <p:spPr>
          <a:xfrm>
            <a:off x="4816550" y="1816722"/>
            <a:ext cx="1892594" cy="12001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45702" y="3653769"/>
            <a:ext cx="2821838" cy="13510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55426" y="2972275"/>
            <a:ext cx="338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for all species are now stored in </a:t>
            </a:r>
            <a:r>
              <a:rPr lang="en-US" smtClean="0"/>
              <a:t>a single file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33546" y="5033171"/>
            <a:ext cx="2708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an additional column </a:t>
            </a:r>
            <a:r>
              <a:rPr lang="en-US" smtClean="0"/>
              <a:t>which shows the species of each iris sample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199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Helvetica</vt:lpstr>
      <vt:lpstr>Arial</vt:lpstr>
      <vt:lpstr>Office Theme</vt:lpstr>
      <vt:lpstr>Introduction to Computer Programming Lecture 10.1:   Writing Programs: Working with data</vt:lpstr>
      <vt:lpstr>Introduction to Computer Programming Lecture 10.1.a:   Object Oriented Programming with Classes</vt:lpstr>
      <vt:lpstr>PowerPoint Presentation</vt:lpstr>
      <vt:lpstr>PowerPoint Presentation</vt:lpstr>
      <vt:lpstr>Introduction to Computer Programming Lecture 10.1.b:   Object Oriented Programming with Inheritance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Lecture 8.1:   Writing Programs: Hangman</dc:title>
  <dc:creator>Hemma Philamore</dc:creator>
  <cp:lastModifiedBy>Hemma Philamore</cp:lastModifiedBy>
  <cp:revision>31</cp:revision>
  <cp:lastPrinted>2020-10-01T22:36:11Z</cp:lastPrinted>
  <dcterms:created xsi:type="dcterms:W3CDTF">2020-09-27T14:41:01Z</dcterms:created>
  <dcterms:modified xsi:type="dcterms:W3CDTF">2020-11-13T14:19:29Z</dcterms:modified>
</cp:coreProperties>
</file>