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84" r:id="rId4"/>
    <p:sldId id="297" r:id="rId5"/>
    <p:sldId id="298" r:id="rId6"/>
    <p:sldId id="302" r:id="rId7"/>
    <p:sldId id="299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4745"/>
  </p:normalViewPr>
  <p:slideViewPr>
    <p:cSldViewPr snapToGrid="0" snapToObjects="1">
      <p:cViewPr>
        <p:scale>
          <a:sx n="70" d="100"/>
          <a:sy n="70" d="100"/>
        </p:scale>
        <p:origin x="2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r>
              <a:rPr lang="en-US" baseline="0" dirty="0" smtClean="0"/>
              <a:t> and retake. </a:t>
            </a:r>
            <a:r>
              <a:rPr lang="en-US" baseline="0" dirty="0" err="1" smtClean="0"/>
              <a:t>Astype</a:t>
            </a:r>
            <a:r>
              <a:rPr lang="en-US" baseline="0" dirty="0" smtClean="0"/>
              <a:t> float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this</a:t>
            </a:r>
            <a:r>
              <a:rPr lang="en-US" baseline="0" dirty="0" smtClean="0"/>
              <a:t> example from the end of the video as </a:t>
            </a:r>
            <a:r>
              <a:rPr lang="en-US" baseline="0" smtClean="0"/>
              <a:t>it doesn’t work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8.2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Matplotlib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Saving plots and importing data</a:t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3166197" y="144604"/>
            <a:ext cx="57746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US" sz="4800" dirty="0"/>
              <a:t>Load CSV with </a:t>
            </a:r>
            <a:r>
              <a:rPr lang="en-US" sz="4800" dirty="0" err="1"/>
              <a:t>Numpy</a:t>
            </a:r>
            <a:endParaRPr lang="en-US" sz="4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642" y="5616693"/>
            <a:ext cx="84582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661" y="6506740"/>
            <a:ext cx="5263547" cy="215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9642" y="7028306"/>
            <a:ext cx="3530600" cy="5842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2959642" y="5616693"/>
            <a:ext cx="8373436" cy="584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15751" y="4294584"/>
            <a:ext cx="3051545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15750" y="6393982"/>
            <a:ext cx="5259458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15750" y="4895620"/>
            <a:ext cx="4157332" cy="47846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11661" y="6985205"/>
            <a:ext cx="3658031" cy="62730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it functions is called, self.Num = 3 and self.Den = 4"/>
          <p:cNvSpPr/>
          <p:nvPr/>
        </p:nvSpPr>
        <p:spPr>
          <a:xfrm>
            <a:off x="9549860" y="2087355"/>
            <a:ext cx="2270254" cy="1500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77166" y="2209805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Headers can be used to address columns of data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218" y="3680736"/>
            <a:ext cx="8928100" cy="8509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420461" y="3680736"/>
            <a:ext cx="1249207" cy="21168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11" y="1876258"/>
            <a:ext cx="8051800" cy="3073400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Saving a Plot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 flipV="1">
            <a:off x="839183" y="3795694"/>
            <a:ext cx="2270254" cy="1308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init functions is called, self.Num = 3 and self.Den = 4"/>
          <p:cNvSpPr/>
          <p:nvPr/>
        </p:nvSpPr>
        <p:spPr>
          <a:xfrm flipH="1">
            <a:off x="839183" y="2551896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4598" y="2536578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Save figure in the  </a:t>
            </a:r>
            <a:r>
              <a:rPr lang="en-GB" smtClean="0"/>
              <a:t>current directory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77295" y="3963854"/>
            <a:ext cx="182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If called before saving, saved figure will be blank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764881"/>
            <a:ext cx="104521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33" y="1846950"/>
            <a:ext cx="10045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2459"/>
          <a:stretch/>
        </p:blipFill>
        <p:spPr>
          <a:xfrm>
            <a:off x="3540712" y="3786827"/>
            <a:ext cx="4656366" cy="2490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12" y="1486030"/>
            <a:ext cx="4787900" cy="2057400"/>
          </a:xfrm>
          <a:prstGeom prst="rect">
            <a:avLst/>
          </a:prstGeom>
        </p:spPr>
      </p:pic>
      <p:sp>
        <p:nvSpPr>
          <p:cNvPr id="8" name="init functions is called, self.Num = 3 and self.Den = 4"/>
          <p:cNvSpPr/>
          <p:nvPr/>
        </p:nvSpPr>
        <p:spPr>
          <a:xfrm flipH="1">
            <a:off x="1653231" y="1526461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0813" y="1526461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File in current directory</a:t>
            </a:r>
            <a:endParaRPr lang="en-GB" dirty="0"/>
          </a:p>
        </p:txBody>
      </p:sp>
      <p:sp>
        <p:nvSpPr>
          <p:cNvPr id="10" name="init functions is called, self.Num = 3 and self.Den = 4"/>
          <p:cNvSpPr/>
          <p:nvPr/>
        </p:nvSpPr>
        <p:spPr>
          <a:xfrm flipH="1">
            <a:off x="1653231" y="2174408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0813" y="2174408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Open as read only</a:t>
            </a:r>
            <a:endParaRPr lang="en-GB" dirty="0"/>
          </a:p>
        </p:txBody>
      </p:sp>
      <p:sp>
        <p:nvSpPr>
          <p:cNvPr id="12" name="init functions is called, self.Num = 3 and self.Den = 4"/>
          <p:cNvSpPr/>
          <p:nvPr/>
        </p:nvSpPr>
        <p:spPr>
          <a:xfrm>
            <a:off x="7770496" y="2338504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init functions is called, self.Num = 3 and self.Den = 4"/>
          <p:cNvSpPr/>
          <p:nvPr/>
        </p:nvSpPr>
        <p:spPr>
          <a:xfrm flipV="1">
            <a:off x="8197078" y="3304590"/>
            <a:ext cx="274382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10851" y="2451407"/>
            <a:ext cx="182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Specify delimiter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637433" y="3386640"/>
            <a:ext cx="2452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 imported data to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16" name="init functions is called, self.Num = 3 and self.Den = 4"/>
          <p:cNvSpPr/>
          <p:nvPr/>
        </p:nvSpPr>
        <p:spPr>
          <a:xfrm>
            <a:off x="8103650" y="4430415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44005" y="4430415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2 rows,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100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6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1595"/>
          <a:stretch/>
        </p:blipFill>
        <p:spPr>
          <a:xfrm>
            <a:off x="3200399" y="1430882"/>
            <a:ext cx="5176324" cy="2153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7820"/>
          <a:stretch/>
        </p:blipFill>
        <p:spPr>
          <a:xfrm>
            <a:off x="3583172" y="3856458"/>
            <a:ext cx="5046451" cy="2852687"/>
          </a:xfrm>
          <a:prstGeom prst="rect">
            <a:avLst/>
          </a:prstGeom>
        </p:spPr>
      </p:pic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sp>
        <p:nvSpPr>
          <p:cNvPr id="5" name="Rounded Rectangle 4"/>
          <p:cNvSpPr/>
          <p:nvPr/>
        </p:nvSpPr>
        <p:spPr>
          <a:xfrm>
            <a:off x="3583172" y="3067706"/>
            <a:ext cx="4793551" cy="51674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25" y="1530051"/>
            <a:ext cx="6959600" cy="118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4025" y="1160719"/>
            <a:ext cx="295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emperature_data.csv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97" y="3270782"/>
            <a:ext cx="4267200" cy="965200"/>
          </a:xfrm>
          <a:prstGeom prst="rect">
            <a:avLst/>
          </a:prstGeom>
        </p:spPr>
      </p:pic>
      <p:sp>
        <p:nvSpPr>
          <p:cNvPr id="11" name="init functions is called, self.Num = 3 and self.Den = 4"/>
          <p:cNvSpPr/>
          <p:nvPr/>
        </p:nvSpPr>
        <p:spPr>
          <a:xfrm flipV="1">
            <a:off x="5394341" y="3922328"/>
            <a:ext cx="2991364" cy="1476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5248" y="4176015"/>
            <a:ext cx="182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Operations on reader must be completed before file closed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48" y="5619149"/>
            <a:ext cx="10769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34" y="2920747"/>
            <a:ext cx="6139756" cy="2967549"/>
          </a:xfrm>
          <a:prstGeom prst="rect">
            <a:avLst/>
          </a:prstGeom>
        </p:spPr>
      </p:pic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642" y="5616693"/>
            <a:ext cx="84582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1661" y="6506740"/>
            <a:ext cx="5263547" cy="215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9642" y="7028306"/>
            <a:ext cx="3530600" cy="584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2915751" y="3670696"/>
            <a:ext cx="3051545" cy="47846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959642" y="5616693"/>
            <a:ext cx="8373436" cy="584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15751" y="4294584"/>
            <a:ext cx="3051545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15750" y="6393982"/>
            <a:ext cx="5259458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15750" y="4895620"/>
            <a:ext cx="4157332" cy="47846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11661" y="6985205"/>
            <a:ext cx="3658031" cy="62730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nit functions is called, self.Num = 3 and self.Den = 4"/>
          <p:cNvSpPr/>
          <p:nvPr/>
        </p:nvSpPr>
        <p:spPr>
          <a:xfrm flipH="1">
            <a:off x="445301" y="3570877"/>
            <a:ext cx="3622612" cy="538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288" y="3621139"/>
            <a:ext cx="310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First item of each row of data</a:t>
            </a:r>
            <a:endParaRPr lang="en-GB" dirty="0"/>
          </a:p>
        </p:txBody>
      </p:sp>
      <p:sp>
        <p:nvSpPr>
          <p:cNvPr id="36" name="init functions is called, self.Num = 3 and self.Den = 4"/>
          <p:cNvSpPr/>
          <p:nvPr/>
        </p:nvSpPr>
        <p:spPr>
          <a:xfrm flipH="1">
            <a:off x="445301" y="4100616"/>
            <a:ext cx="3603152" cy="488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301" y="4100616"/>
            <a:ext cx="310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Remove first item of each list</a:t>
            </a:r>
            <a:endParaRPr lang="en-GB" dirty="0"/>
          </a:p>
        </p:txBody>
      </p:sp>
      <p:sp>
        <p:nvSpPr>
          <p:cNvPr id="38" name="init functions is called, self.Num = 3 and self.Den = 4"/>
          <p:cNvSpPr/>
          <p:nvPr/>
        </p:nvSpPr>
        <p:spPr>
          <a:xfrm flipH="1" flipV="1">
            <a:off x="2337601" y="5031581"/>
            <a:ext cx="1710852" cy="538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init functions is called, self.Num = 3 and self.Den = 4"/>
          <p:cNvSpPr/>
          <p:nvPr/>
        </p:nvSpPr>
        <p:spPr>
          <a:xfrm flipH="1" flipV="1">
            <a:off x="1258101" y="5529941"/>
            <a:ext cx="2790352" cy="488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82434" y="5191749"/>
            <a:ext cx="96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First list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258101" y="5635253"/>
            <a:ext cx="290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Data to </a:t>
            </a:r>
            <a:r>
              <a:rPr lang="en-GB" dirty="0" err="1" smtClean="0"/>
              <a:t>numpy</a:t>
            </a:r>
            <a:r>
              <a:rPr lang="en-GB" dirty="0" smtClean="0"/>
              <a:t> array </a:t>
            </a:r>
            <a:endParaRPr lang="en-GB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1786" y="1175406"/>
            <a:ext cx="6959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642" y="5616693"/>
            <a:ext cx="84582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661" y="6506740"/>
            <a:ext cx="5263547" cy="215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642" y="7028306"/>
            <a:ext cx="3530600" cy="584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2915751" y="3670696"/>
            <a:ext cx="3051545" cy="47846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959642" y="5616693"/>
            <a:ext cx="8373436" cy="584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15751" y="4294584"/>
            <a:ext cx="3051545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15750" y="6393982"/>
            <a:ext cx="5259458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15750" y="4895620"/>
            <a:ext cx="4157332" cy="47846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11661" y="6985205"/>
            <a:ext cx="3658031" cy="62730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1337778"/>
            <a:ext cx="6515100" cy="46658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900" y="2003035"/>
            <a:ext cx="4876800" cy="33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3166197" y="144604"/>
            <a:ext cx="57746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US" sz="4800" dirty="0"/>
              <a:t>Load CSV with </a:t>
            </a:r>
            <a:r>
              <a:rPr lang="en-US" sz="4800" dirty="0" err="1"/>
              <a:t>Numpy</a:t>
            </a:r>
            <a:endParaRPr lang="en-US" sz="4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642" y="5616693"/>
            <a:ext cx="84582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661" y="6506740"/>
            <a:ext cx="5263547" cy="215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642" y="7028306"/>
            <a:ext cx="3530600" cy="584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2915751" y="3670696"/>
            <a:ext cx="3051545" cy="47846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959642" y="5616693"/>
            <a:ext cx="8373436" cy="584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15751" y="4294584"/>
            <a:ext cx="3051545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15750" y="6393982"/>
            <a:ext cx="5259458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15750" y="4895620"/>
            <a:ext cx="4157332" cy="47846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11661" y="6985205"/>
            <a:ext cx="3658031" cy="62730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24542"/>
          <a:stretch/>
        </p:blipFill>
        <p:spPr>
          <a:xfrm>
            <a:off x="1736901" y="1300716"/>
            <a:ext cx="8191500" cy="8720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216" y="2466954"/>
            <a:ext cx="5219446" cy="3655259"/>
          </a:xfrm>
          <a:prstGeom prst="rect">
            <a:avLst/>
          </a:prstGeom>
        </p:spPr>
      </p:pic>
      <p:sp>
        <p:nvSpPr>
          <p:cNvPr id="15" name="init functions is called, self.Num = 3 and self.Den = 4"/>
          <p:cNvSpPr/>
          <p:nvPr/>
        </p:nvSpPr>
        <p:spPr>
          <a:xfrm>
            <a:off x="7724058" y="4727754"/>
            <a:ext cx="2801094" cy="102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3491" y="4811686"/>
            <a:ext cx="225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Only numerical values can be extracted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1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142</Words>
  <Application>Microsoft Macintosh PowerPoint</Application>
  <PresentationFormat>Widescreen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Helvetica</vt:lpstr>
      <vt:lpstr>Arial</vt:lpstr>
      <vt:lpstr>Office Theme</vt:lpstr>
      <vt:lpstr>Introduction to Computer Programming Lecture 8.2:   Matplotlib:  Saving plots and importing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110</cp:revision>
  <dcterms:created xsi:type="dcterms:W3CDTF">2020-07-28T19:30:47Z</dcterms:created>
  <dcterms:modified xsi:type="dcterms:W3CDTF">2020-11-13T14:13:21Z</dcterms:modified>
</cp:coreProperties>
</file>