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316" r:id="rId3"/>
    <p:sldId id="262" r:id="rId4"/>
    <p:sldId id="306" r:id="rId5"/>
    <p:sldId id="307" r:id="rId6"/>
    <p:sldId id="308" r:id="rId7"/>
    <p:sldId id="309" r:id="rId8"/>
    <p:sldId id="310" r:id="rId9"/>
    <p:sldId id="311" r:id="rId10"/>
    <p:sldId id="317" r:id="rId11"/>
    <p:sldId id="284" r:id="rId12"/>
    <p:sldId id="297" r:id="rId13"/>
    <p:sldId id="298" r:id="rId14"/>
    <p:sldId id="313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99"/>
    <p:restoredTop sz="94664"/>
  </p:normalViewPr>
  <p:slideViewPr>
    <p:cSldViewPr snapToGrid="0" snapToObjects="1">
      <p:cViewPr>
        <p:scale>
          <a:sx n="80" d="100"/>
          <a:sy n="80" d="100"/>
        </p:scale>
        <p:origin x="115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2406-82C6-CF4A-B27C-C2F326EF62C1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9FA2-8E58-2E43-97D7-A2CDE6C4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84096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8.3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Curve Fitting</a:t>
            </a:r>
            <a:br>
              <a:rPr lang="en-US" dirty="0" smtClean="0"/>
            </a:b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68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1656911" y="1632417"/>
            <a:ext cx="8268577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8.3.b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Fitting a Function to Imported Data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90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3764881"/>
            <a:ext cx="104521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33" y="1846950"/>
            <a:ext cx="10045700" cy="1041400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</p:spTree>
    <p:extLst>
      <p:ext uri="{BB962C8B-B14F-4D97-AF65-F5344CB8AC3E}">
        <p14:creationId xmlns:p14="http://schemas.microsoft.com/office/powerpoint/2010/main" val="3346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2459"/>
          <a:stretch/>
        </p:blipFill>
        <p:spPr>
          <a:xfrm>
            <a:off x="3540712" y="3786827"/>
            <a:ext cx="4656366" cy="2490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12" y="1486030"/>
            <a:ext cx="4787900" cy="2057400"/>
          </a:xfrm>
          <a:prstGeom prst="rect">
            <a:avLst/>
          </a:prstGeom>
        </p:spPr>
      </p:pic>
      <p:sp>
        <p:nvSpPr>
          <p:cNvPr id="8" name="init functions is called, self.Num = 3 and self.Den = 4"/>
          <p:cNvSpPr/>
          <p:nvPr/>
        </p:nvSpPr>
        <p:spPr>
          <a:xfrm flipH="1">
            <a:off x="1653231" y="1526461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0813" y="1526461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File in current directory</a:t>
            </a:r>
            <a:endParaRPr lang="en-GB" dirty="0"/>
          </a:p>
        </p:txBody>
      </p:sp>
      <p:sp>
        <p:nvSpPr>
          <p:cNvPr id="10" name="init functions is called, self.Num = 3 and self.Den = 4"/>
          <p:cNvSpPr/>
          <p:nvPr/>
        </p:nvSpPr>
        <p:spPr>
          <a:xfrm flipH="1">
            <a:off x="1653231" y="2174408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0813" y="2174408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Open as read only</a:t>
            </a:r>
            <a:endParaRPr lang="en-GB" dirty="0"/>
          </a:p>
        </p:txBody>
      </p:sp>
      <p:sp>
        <p:nvSpPr>
          <p:cNvPr id="12" name="init functions is called, self.Num = 3 and self.Den = 4"/>
          <p:cNvSpPr/>
          <p:nvPr/>
        </p:nvSpPr>
        <p:spPr>
          <a:xfrm>
            <a:off x="7770496" y="2338504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init functions is called, self.Num = 3 and self.Den = 4"/>
          <p:cNvSpPr/>
          <p:nvPr/>
        </p:nvSpPr>
        <p:spPr>
          <a:xfrm flipV="1">
            <a:off x="8197078" y="3304590"/>
            <a:ext cx="274382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10851" y="2451407"/>
            <a:ext cx="1829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Specify delimiter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8637433" y="3386640"/>
            <a:ext cx="2452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Convert imported data to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16" name="init functions is called, self.Num = 3 and self.Den = 4"/>
          <p:cNvSpPr/>
          <p:nvPr/>
        </p:nvSpPr>
        <p:spPr>
          <a:xfrm>
            <a:off x="8103650" y="4430415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44005" y="4430415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2 rows, 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100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6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751" y="2023645"/>
            <a:ext cx="4178300" cy="279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88" y="1763295"/>
            <a:ext cx="4838700" cy="3314700"/>
          </a:xfrm>
          <a:prstGeom prst="rect">
            <a:avLst/>
          </a:prstGeom>
        </p:spPr>
      </p:pic>
      <p:sp>
        <p:nvSpPr>
          <p:cNvPr id="15" name="init functions is called, self.Num = 3 and self.Den = 4"/>
          <p:cNvSpPr/>
          <p:nvPr/>
        </p:nvSpPr>
        <p:spPr>
          <a:xfrm flipH="1">
            <a:off x="400407" y="2267555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989" y="2267555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Open as read only</a:t>
            </a:r>
            <a:endParaRPr lang="en-GB" dirty="0"/>
          </a:p>
        </p:txBody>
      </p:sp>
      <p:sp>
        <p:nvSpPr>
          <p:cNvPr id="19" name="init functions is called, self.Num = 3 and self.Den = 4"/>
          <p:cNvSpPr/>
          <p:nvPr/>
        </p:nvSpPr>
        <p:spPr>
          <a:xfrm flipH="1">
            <a:off x="400407" y="3227177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989" y="3227177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Select the data of interest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1137864" y="160845"/>
            <a:ext cx="94853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b="1" dirty="0" err="1"/>
              <a:t>c</a:t>
            </a:r>
            <a:r>
              <a:rPr lang="en-GB" sz="4500" b="1" dirty="0" err="1" smtClean="0"/>
              <a:t>urve_fit</a:t>
            </a:r>
            <a:r>
              <a:rPr lang="en-GB" sz="4500" dirty="0" smtClean="0"/>
              <a:t>: fit an arbitrary function </a:t>
            </a:r>
            <a:endParaRPr sz="4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77" y="1410290"/>
            <a:ext cx="6785967" cy="769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973"/>
          <a:stretch/>
        </p:blipFill>
        <p:spPr>
          <a:xfrm>
            <a:off x="2455677" y="2754983"/>
            <a:ext cx="4183616" cy="1306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955" y="5913112"/>
            <a:ext cx="1999365" cy="657509"/>
          </a:xfrm>
          <a:prstGeom prst="rect">
            <a:avLst/>
          </a:prstGeom>
        </p:spPr>
      </p:pic>
      <p:sp>
        <p:nvSpPr>
          <p:cNvPr id="9" name="init functions is called, self.Num = 3 and self.Den = 4"/>
          <p:cNvSpPr/>
          <p:nvPr/>
        </p:nvSpPr>
        <p:spPr>
          <a:xfrm flipH="1">
            <a:off x="133434" y="762258"/>
            <a:ext cx="2270254" cy="1091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016" y="762258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Define function with unknown constants</a:t>
            </a:r>
            <a:endParaRPr lang="en-GB" dirty="0"/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>
            <a:off x="136701" y="2179674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4283" y="2179674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Function from </a:t>
            </a:r>
            <a:r>
              <a:rPr lang="en-GB" dirty="0" err="1" smtClean="0"/>
              <a:t>scipy</a:t>
            </a:r>
            <a:r>
              <a:rPr lang="en-GB" dirty="0" smtClean="0"/>
              <a:t> package</a:t>
            </a:r>
            <a:endParaRPr lang="en-GB" dirty="0"/>
          </a:p>
        </p:txBody>
      </p:sp>
      <p:sp>
        <p:nvSpPr>
          <p:cNvPr id="13" name="init functions is called, self.Num = 3 and self.Den = 4"/>
          <p:cNvSpPr/>
          <p:nvPr/>
        </p:nvSpPr>
        <p:spPr>
          <a:xfrm flipH="1" flipV="1">
            <a:off x="191016" y="3340564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5729" y="3415871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Two returned variables </a:t>
            </a:r>
            <a:endParaRPr lang="en-GB" dirty="0"/>
          </a:p>
        </p:txBody>
      </p:sp>
      <p:sp>
        <p:nvSpPr>
          <p:cNvPr id="15" name="init functions is called, self.Num = 3 and self.Den = 4"/>
          <p:cNvSpPr/>
          <p:nvPr/>
        </p:nvSpPr>
        <p:spPr>
          <a:xfrm flipV="1">
            <a:off x="4674184" y="4061637"/>
            <a:ext cx="2733731" cy="1073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14541" y="4211455"/>
            <a:ext cx="2293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* ‘unpacks’ the variable (to give 4 </a:t>
            </a:r>
            <a:r>
              <a:rPr lang="en-GB" dirty="0" err="1" smtClean="0"/>
              <a:t>variabales</a:t>
            </a:r>
            <a:r>
              <a:rPr lang="en-GB" dirty="0" smtClean="0"/>
              <a:t> in this case) 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9955" y="4827181"/>
            <a:ext cx="1460880" cy="3574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9955" y="5229886"/>
            <a:ext cx="4292600" cy="35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2922" y="3433223"/>
            <a:ext cx="4240644" cy="31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1137864" y="160845"/>
            <a:ext cx="94853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b="1" dirty="0" err="1"/>
              <a:t>c</a:t>
            </a:r>
            <a:r>
              <a:rPr lang="en-GB" sz="4500" b="1" dirty="0" err="1" smtClean="0"/>
              <a:t>urve_fit</a:t>
            </a:r>
            <a:r>
              <a:rPr lang="en-GB" sz="4500" dirty="0" smtClean="0"/>
              <a:t>: multiple variables</a:t>
            </a:r>
            <a:endParaRPr sz="4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828" y="2006601"/>
            <a:ext cx="4733457" cy="4394199"/>
          </a:xfrm>
          <a:prstGeom prst="rect">
            <a:avLst/>
          </a:prstGeom>
        </p:spPr>
      </p:pic>
      <p:sp>
        <p:nvSpPr>
          <p:cNvPr id="20" name="init functions is called, self.Num = 3 and self.Den = 4"/>
          <p:cNvSpPr/>
          <p:nvPr/>
        </p:nvSpPr>
        <p:spPr>
          <a:xfrm flipH="1">
            <a:off x="2378701" y="962824"/>
            <a:ext cx="2270254" cy="1237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8701" y="1004374"/>
            <a:ext cx="187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is a data structure with two elements x, y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2966320" y="3281279"/>
            <a:ext cx="701687" cy="1844842"/>
          </a:xfrm>
          <a:prstGeom prst="leftBrace">
            <a:avLst>
              <a:gd name="adj1" fmla="val 8333"/>
              <a:gd name="adj2" fmla="val 52609"/>
            </a:avLst>
          </a:prstGeom>
          <a:ln w="698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5033" y="3880534"/>
            <a:ext cx="248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</a:t>
            </a:r>
            <a:r>
              <a:rPr lang="en-US" smtClean="0"/>
              <a:t>some randomized data</a:t>
            </a:r>
            <a:endParaRPr lang="en-US"/>
          </a:p>
        </p:txBody>
      </p:sp>
      <p:sp>
        <p:nvSpPr>
          <p:cNvPr id="24" name="init functions is called, self.Num = 3 and self.Den = 4"/>
          <p:cNvSpPr/>
          <p:nvPr/>
        </p:nvSpPr>
        <p:spPr>
          <a:xfrm>
            <a:off x="7873121" y="4203699"/>
            <a:ext cx="4094290" cy="1237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44591" y="4244473"/>
            <a:ext cx="322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a curve using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Independent   variables (x, y)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Dependent variable 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84096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8.3.a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Fitting a Function to Data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14040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Linear Regression</a:t>
            </a:r>
            <a:endParaRPr sz="4500" dirty="0"/>
          </a:p>
        </p:txBody>
      </p:sp>
      <p:pic>
        <p:nvPicPr>
          <p:cNvPr id="1026" name="Picture 2" descr="radient descent for linear regression using Golang -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79600"/>
            <a:ext cx="5104836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70800" y="2730500"/>
                <a:ext cx="2959100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charset="0"/>
                        </a:rPr>
                        <m:t>𝑚𝑥</m:t>
                      </m:r>
                      <m:r>
                        <a:rPr lang="en-GB" sz="2400" b="0" i="1" smtClean="0">
                          <a:latin typeface="Cambria Math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GB" sz="2400" b="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GB" sz="2400" i="1" dirty="0" smtClean="0">
                    <a:latin typeface="Cambria Math" charset="0"/>
                  </a:rPr>
                  <a:t> </a:t>
                </a:r>
                <a:r>
                  <a:rPr lang="en-GB" sz="2400" dirty="0"/>
                  <a:t>= </a:t>
                </a:r>
                <a:r>
                  <a:rPr lang="en-GB" sz="2400" dirty="0" smtClean="0"/>
                  <a:t>gradient</a:t>
                </a:r>
                <a:endParaRPr lang="en-GB" sz="240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GB" sz="2400" dirty="0" smtClean="0"/>
                  <a:t> = y intercept</a:t>
                </a:r>
                <a:endParaRPr lang="en-GB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00" y="2730500"/>
                <a:ext cx="2959100" cy="18466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4118" y="5168900"/>
                <a:ext cx="48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18" y="5168900"/>
                <a:ext cx="48260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977" y="3192165"/>
                <a:ext cx="48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77" y="3192165"/>
                <a:ext cx="4826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4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6305" t="26622"/>
          <a:stretch/>
        </p:blipFill>
        <p:spPr>
          <a:xfrm>
            <a:off x="4133850" y="2481857"/>
            <a:ext cx="2629622" cy="2120962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2404197" y="459787"/>
            <a:ext cx="73621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Fitting a </a:t>
            </a:r>
            <a:r>
              <a:rPr lang="en-GB" sz="4500" smtClean="0"/>
              <a:t>Polynomial Function</a:t>
            </a:r>
            <a:endParaRPr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622" r="49481"/>
          <a:stretch/>
        </p:blipFill>
        <p:spPr>
          <a:xfrm>
            <a:off x="394422" y="2710457"/>
            <a:ext cx="3942628" cy="2120962"/>
          </a:xfrm>
          <a:prstGeom prst="rect">
            <a:avLst/>
          </a:prstGeom>
        </p:spPr>
      </p:pic>
      <p:pic>
        <p:nvPicPr>
          <p:cNvPr id="2050" name="Picture 2" descr="egendre Polynomial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2238375"/>
            <a:ext cx="45910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4248" y="1372592"/>
                <a:ext cx="584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Polynomial function: </a:t>
                </a:r>
                <a:r>
                  <a:rPr lang="en-US" sz="2000" dirty="0"/>
                  <a:t>O</a:t>
                </a:r>
                <a:r>
                  <a:rPr lang="en-US" sz="2000" dirty="0" smtClean="0"/>
                  <a:t>nly non-negative powers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248" y="1372592"/>
                <a:ext cx="5842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04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3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ading/Writing files"/>
          <p:cNvSpPr txBox="1"/>
          <p:nvPr/>
        </p:nvSpPr>
        <p:spPr>
          <a:xfrm>
            <a:off x="2404197" y="459787"/>
            <a:ext cx="73621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Fitting a </a:t>
            </a:r>
            <a:r>
              <a:rPr lang="en-GB" sz="4500" smtClean="0"/>
              <a:t>Polynomial Function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>
            <a:off x="133943" y="1506528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525" y="1506528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Import required modules</a:t>
            </a:r>
            <a:endParaRPr lang="en-GB" dirty="0"/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>
            <a:off x="133943" y="2227601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525" y="2227601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Two lists (not all elements shown on this slide)</a:t>
            </a:r>
            <a:endParaRPr lang="en-GB" dirty="0"/>
          </a:p>
        </p:txBody>
      </p:sp>
      <p:sp>
        <p:nvSpPr>
          <p:cNvPr id="13" name="init functions is called, self.Num = 3 and self.Den = 4"/>
          <p:cNvSpPr/>
          <p:nvPr/>
        </p:nvSpPr>
        <p:spPr>
          <a:xfrm flipH="1" flipV="1">
            <a:off x="133943" y="3549485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4143" y="3725355"/>
            <a:ext cx="1829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Scatter plot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78" y="2044700"/>
            <a:ext cx="9349221" cy="1651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00" y="3895742"/>
            <a:ext cx="42164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ading/Writing files"/>
          <p:cNvSpPr txBox="1"/>
          <p:nvPr/>
        </p:nvSpPr>
        <p:spPr>
          <a:xfrm>
            <a:off x="2404197" y="459787"/>
            <a:ext cx="73621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Fitting a </a:t>
            </a:r>
            <a:r>
              <a:rPr lang="en-GB" sz="4500" smtClean="0"/>
              <a:t>Polynomial Function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>
            <a:off x="1285746" y="2714666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3328" y="2714666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3 coefficients, 3 variables </a:t>
            </a:r>
            <a:endParaRPr lang="en-GB" dirty="0"/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 flipV="1">
            <a:off x="1285746" y="4364177"/>
            <a:ext cx="2270254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3328" y="4550734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3 coefficients, 1 data structure, 3 elements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2449016"/>
            <a:ext cx="4800600" cy="2269034"/>
          </a:xfrm>
          <a:prstGeom prst="rect">
            <a:avLst/>
          </a:prstGeom>
        </p:spPr>
      </p:pic>
      <p:sp>
        <p:nvSpPr>
          <p:cNvPr id="15" name="init functions is called, self.Num = 3 and self.Den = 4"/>
          <p:cNvSpPr/>
          <p:nvPr/>
        </p:nvSpPr>
        <p:spPr>
          <a:xfrm flipH="1">
            <a:off x="1280919" y="1681161"/>
            <a:ext cx="2270254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3327" y="1652000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Convert list to array for </a:t>
            </a:r>
            <a:r>
              <a:rPr lang="en-GB" dirty="0" err="1" smtClean="0"/>
              <a:t>numpy</a:t>
            </a:r>
            <a:r>
              <a:rPr lang="en-GB" dirty="0" smtClean="0"/>
              <a:t>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9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ading/Writing files"/>
          <p:cNvSpPr txBox="1"/>
          <p:nvPr/>
        </p:nvSpPr>
        <p:spPr>
          <a:xfrm>
            <a:off x="1417998" y="464544"/>
            <a:ext cx="90766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b="1" dirty="0" err="1" smtClean="0"/>
              <a:t>polyfit</a:t>
            </a:r>
            <a:r>
              <a:rPr lang="en-GB" sz="4500" dirty="0" smtClean="0"/>
              <a:t>: coefficients of polynomial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>
            <a:off x="1285746" y="2714666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3328" y="2714666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3 coefficients, 3 variables </a:t>
            </a:r>
            <a:endParaRPr lang="en-GB" dirty="0"/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 flipV="1">
            <a:off x="1285746" y="4364177"/>
            <a:ext cx="2270254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3328" y="4550734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3 coefficients, 1 data structure, 3 elements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2449016"/>
            <a:ext cx="4800600" cy="2269034"/>
          </a:xfrm>
          <a:prstGeom prst="rect">
            <a:avLst/>
          </a:prstGeom>
        </p:spPr>
      </p:pic>
      <p:sp>
        <p:nvSpPr>
          <p:cNvPr id="15" name="init functions is called, self.Num = 3 and self.Den = 4"/>
          <p:cNvSpPr/>
          <p:nvPr/>
        </p:nvSpPr>
        <p:spPr>
          <a:xfrm flipH="1">
            <a:off x="1280919" y="1681161"/>
            <a:ext cx="2270254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3327" y="1652000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Convert list to array for </a:t>
            </a:r>
            <a:r>
              <a:rPr lang="en-GB" dirty="0" err="1" smtClean="0"/>
              <a:t>numpy</a:t>
            </a:r>
            <a:r>
              <a:rPr lang="en-GB" dirty="0" smtClean="0"/>
              <a:t>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3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1" y="2985527"/>
            <a:ext cx="5798684" cy="1177579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1417998" y="464544"/>
            <a:ext cx="90766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b="1" dirty="0" smtClean="0"/>
              <a:t>poly1d</a:t>
            </a:r>
            <a:r>
              <a:rPr lang="en-GB" sz="4500" dirty="0" smtClean="0"/>
              <a:t>: generate fitted data</a:t>
            </a:r>
            <a:endParaRPr sz="4500" dirty="0"/>
          </a:p>
        </p:txBody>
      </p:sp>
      <p:sp>
        <p:nvSpPr>
          <p:cNvPr id="6" name="init functions is called, self.Num = 3 and self.Den = 4"/>
          <p:cNvSpPr/>
          <p:nvPr/>
        </p:nvSpPr>
        <p:spPr>
          <a:xfrm flipH="1">
            <a:off x="385011" y="1508235"/>
            <a:ext cx="2270254" cy="1472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593" y="1508235"/>
            <a:ext cx="1829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More efficient than typing polynomial equation</a:t>
            </a:r>
            <a:endParaRPr lang="en-GB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>
            <a:off x="4040830" y="2004773"/>
            <a:ext cx="2270254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1185" y="1975612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Array to </a:t>
            </a:r>
            <a:r>
              <a:rPr lang="en-GB" smtClean="0"/>
              <a:t>fit values to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1" y="4758311"/>
            <a:ext cx="2735168" cy="8140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674" y="2797341"/>
            <a:ext cx="4668441" cy="301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4" y="2601736"/>
            <a:ext cx="2972871" cy="1714513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1417998" y="464544"/>
            <a:ext cx="90766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Monotonic x data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>
            <a:off x="3534336" y="1658071"/>
            <a:ext cx="2641873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6987" y="1631805"/>
            <a:ext cx="2201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Sorts monotonically based on first variable</a:t>
            </a:r>
            <a:endParaRPr lang="en-GB" dirty="0"/>
          </a:p>
        </p:txBody>
      </p:sp>
      <p:sp>
        <p:nvSpPr>
          <p:cNvPr id="13" name="init functions is called, self.Num = 3 and self.Den = 4"/>
          <p:cNvSpPr/>
          <p:nvPr/>
        </p:nvSpPr>
        <p:spPr>
          <a:xfrm flipV="1">
            <a:off x="3558400" y="3356851"/>
            <a:ext cx="2641873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86987" y="3531714"/>
            <a:ext cx="2201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Split list of tuples using list comprehension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24" y="4783221"/>
            <a:ext cx="2310070" cy="845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597" y="2402165"/>
            <a:ext cx="4627456" cy="30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288</Words>
  <Application>Microsoft Macintosh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Helvetica</vt:lpstr>
      <vt:lpstr>Arial</vt:lpstr>
      <vt:lpstr>Office Theme</vt:lpstr>
      <vt:lpstr>Introduction to Computer Programming Lecture 8.3:   Curve Fitting </vt:lpstr>
      <vt:lpstr>Introduction to Computer Programming Lecture 8.3.a:   Fitting a Function to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Computer Programming Lecture 8.3.b:   Fitting a Function to Imported Data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2.1:   Lists &amp; Strings</dc:title>
  <dc:creator>Hemma Philamore</dc:creator>
  <cp:lastModifiedBy>Hemma Philamore</cp:lastModifiedBy>
  <cp:revision>128</cp:revision>
  <dcterms:created xsi:type="dcterms:W3CDTF">2020-07-28T19:30:47Z</dcterms:created>
  <dcterms:modified xsi:type="dcterms:W3CDTF">2020-11-13T14:14:35Z</dcterms:modified>
</cp:coreProperties>
</file>