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FFD17-47ED-4067-AFE6-EB9BBE87C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5327DF2-F313-4D91-8CB7-65DECAA71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BB1F5-7EC4-4ACD-B16A-EA4532C3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2609C2-598A-4CE9-B4D3-42273B0D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7DC43-99D3-4164-8DF1-35676D3D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0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997F56-A1C8-43F5-BF1B-C0B7B335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A8CAC4-7D5C-4879-9FC3-73B94F157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6C91F7-5F35-41F7-A2F5-6C8BD2EA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F25701-F43B-4090-AB2C-EEDDE858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2425F-87D7-41B8-9B61-00336FC6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2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B4A77B-D70A-44BA-8CC2-493DEE4A3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E213C8-AE96-47A8-9970-3CAD72F6D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77CBA-E2A8-463B-8FC0-4F89CDC9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E602F-B8F4-4C14-899D-A6D8E509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7808E4-55E2-4306-89FD-C21FDEF5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3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4438C-234C-4D54-BDF1-6C725D05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506B1-93AB-4E70-9CD1-19281033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494E0-A6E2-4B4D-829C-1C073419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BAC76A-4142-49DF-9103-421592F3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6666F0-A918-4790-8E6F-F3A476E6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8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1CFE5-AE8B-4F4B-8478-26472EBB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EFB19-4291-4F3C-B54F-82BCC789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286D0-5C1A-46BD-95E3-D6A1EA6C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537597-F3E7-4BE9-AF25-E0DD2EC8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EF024-16BF-4C3A-B250-FE557230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44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42BD7-325A-449B-8D97-09946DEF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A06083-EAA1-4AA4-B7FC-C5C240FFE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3DB465-67C7-4FD6-9AEF-85299587C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EE03F-43ED-425E-B33D-71C7BB9D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CA796-05E5-431E-A655-3D46E391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BF470D-3135-482C-A7B4-EA014CD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C7035-314C-49C3-A686-F8E3B2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B5B684-F13E-4AFE-A83B-75741CCA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981F8B-E20C-473C-83F4-9ABA7DDC2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94DF3EA-07E0-4A74-8D2E-B937A71C3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BC40F8-FD60-4272-B621-0D1133FE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447C29-F060-4EC3-90DA-214D9A4C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9E5088-55CA-4FD8-8D7C-6C7FCCB1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530BDE-5C71-4DC1-AD58-31ADE730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3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E3E46-AE66-4513-B510-8B69D60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23DD70-41BB-4BC9-A6E8-7A65A3A6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8F20CC-6222-4482-80EA-5D615B12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8B7035-0D07-42C6-B4BE-CE316467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26B119-E7C2-44C6-9385-85CF2D82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B3A047-54F0-46A6-A38E-01F77C90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D187C8-C9BE-4658-B707-DAA67C92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0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46328-1440-4D0F-8F6C-9BB37756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0397C-5CCF-4138-8736-CA5F0CEE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2B52AF-1F38-4EAF-9940-2F012C12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A73ABD-1509-4851-BF00-14631C31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350E06-2BDB-4D63-905A-522D4CB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4C353-9656-4DB1-84D5-744A16E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27A20-6F5D-4B69-9FC0-6ED18C0B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0D1717-7C9E-4034-ABB3-B1FCE381C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E9900E-A870-4035-9B7B-7641EC0D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A8B8BD-100C-4D20-A4EC-EDE2AE88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B64EFA-63DB-45FB-8049-1F05142B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00D256-E699-4279-9169-C1E85438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0A354D-D6F7-434C-8FA7-B4F63333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E63468-46DE-403E-BF7A-B7E00F14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2803A-9638-4137-AAAE-8A0BF6188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7F37-231B-4D2E-A85C-7035FFFDE9EA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CACAE-B93B-402B-A8C1-6FB6C9413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62DDB-FA0E-416A-88E3-64EC30321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8343-01C8-46A6-8F9C-1982E0F50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3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F15772-7D77-44F5-82A2-61DC3EC4A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2" y="0"/>
            <a:ext cx="6410739" cy="360604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750BE8-BDB6-4164-8F3E-DD82DBDB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" y="3698117"/>
            <a:ext cx="5512676" cy="31008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2E1C5A3-ED44-4B19-963A-95B09C595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39" y="3698116"/>
            <a:ext cx="5512676" cy="31008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0301BE0-583A-4EC1-984F-163BD7085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660" y="1169095"/>
            <a:ext cx="7278757" cy="2138363"/>
          </a:xfrm>
        </p:spPr>
        <p:txBody>
          <a:bodyPr/>
          <a:lstStyle/>
          <a:p>
            <a:r>
              <a:rPr lang="en-US" altLang="ja-JP" dirty="0"/>
              <a:t>Before you play game,</a:t>
            </a:r>
            <a:br>
              <a:rPr lang="en-US" altLang="ja-JP" dirty="0"/>
            </a:br>
            <a:r>
              <a:rPr lang="en-US" altLang="ja-JP" dirty="0"/>
              <a:t>organize files like this.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92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Before you play game, organize files like this.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play game, organize files like this.</dc:title>
  <dc:creator>天田 雄大</dc:creator>
  <cp:lastModifiedBy>天田 雄大</cp:lastModifiedBy>
  <cp:revision>1</cp:revision>
  <dcterms:created xsi:type="dcterms:W3CDTF">2018-07-17T14:47:39Z</dcterms:created>
  <dcterms:modified xsi:type="dcterms:W3CDTF">2018-07-17T14:53:51Z</dcterms:modified>
</cp:coreProperties>
</file>