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2" r:id="rId2"/>
    <p:sldId id="280" r:id="rId3"/>
    <p:sldId id="274" r:id="rId4"/>
    <p:sldId id="281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745724"/>
            <a:ext cx="10468864" cy="3204839"/>
          </a:xfrm>
        </p:spPr>
        <p:txBody>
          <a:bodyPr>
            <a:noAutofit/>
          </a:bodyPr>
          <a:lstStyle/>
          <a:p>
            <a:r>
              <a:rPr lang="en-US" sz="4800" dirty="0"/>
              <a:t>Implementation of </a:t>
            </a:r>
            <a:br>
              <a:rPr lang="en-US" sz="4800" dirty="0"/>
            </a:br>
            <a:r>
              <a:rPr lang="en-US" sz="4800" dirty="0"/>
              <a:t>Real-time Lane-Detection</a:t>
            </a:r>
            <a:br>
              <a:rPr lang="en-US" sz="4800" dirty="0"/>
            </a:br>
            <a:r>
              <a:rPr lang="en-US" sz="4800" dirty="0"/>
              <a:t>on (</a:t>
            </a:r>
            <a:r>
              <a:rPr lang="en-US" sz="4800" dirty="0" err="1"/>
              <a:t>mcuName</a:t>
            </a:r>
            <a:r>
              <a:rPr lang="en-US" sz="4800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278" y="4151814"/>
            <a:ext cx="10472928" cy="17526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Periodic Report</a:t>
            </a:r>
          </a:p>
          <a:p>
            <a:r>
              <a:rPr lang="en-US" sz="2800" dirty="0">
                <a:cs typeface="Calibri" panose="020F0502020204030204" pitchFamily="34" charset="0"/>
              </a:rPr>
              <a:t>dd/mm/2022 </a:t>
            </a:r>
          </a:p>
          <a:p>
            <a:endParaRPr lang="en-US" sz="2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79790"/>
              </p:ext>
            </p:extLst>
          </p:nvPr>
        </p:nvGraphicFramePr>
        <p:xfrm>
          <a:off x="609600" y="1118417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609600" y="1953011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Problem &amp;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609599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073154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600" y="1847088"/>
            <a:ext cx="94280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 previous studies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and also challenge of this project is Real-Time constraint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4149DC-681D-BEF7-6611-5578304F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790388"/>
            <a:ext cx="11353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7748-A89C-4B1B-BBA3-F1B6FCE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6EFA-7504-439D-AC9C-1E3D4177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algorithms to progress between stages</a:t>
            </a:r>
          </a:p>
          <a:p>
            <a:pPr marL="0" indent="0">
              <a:buNone/>
            </a:pPr>
            <a:r>
              <a:rPr lang="en-US" dirty="0"/>
              <a:t>e.g. : stage 1 =&gt; which algorithm =&gt; stage 2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06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204</TotalTime>
  <Words>112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Implementation of  Real-time Lane-Detection on (mcuName)</vt:lpstr>
      <vt:lpstr>Reasons for the topic</vt:lpstr>
      <vt:lpstr>Overview</vt:lpstr>
      <vt:lpstr>Algorithms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Real-time Lane-Detection  on Jetson Nano (add full name)</dc:title>
  <dc:creator>TRUONG THANH NGUYEN</dc:creator>
  <cp:lastModifiedBy>QUAN Ha</cp:lastModifiedBy>
  <cp:revision>4</cp:revision>
  <dcterms:created xsi:type="dcterms:W3CDTF">2022-09-27T14:40:14Z</dcterms:created>
  <dcterms:modified xsi:type="dcterms:W3CDTF">2022-10-03T15:26:34Z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