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280" r:id="rId7"/>
    <p:sldId id="274" r:id="rId8"/>
    <p:sldId id="341" r:id="rId9"/>
    <p:sldId id="342" r:id="rId10"/>
    <p:sldId id="329" r:id="rId11"/>
    <p:sldId id="343" r:id="rId12"/>
    <p:sldId id="345" r:id="rId13"/>
    <p:sldId id="346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39286-2D5E-44F2-BD42-D9D6C2A05CE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BCE29C-82F5-420E-A33F-F45ED50AF0DF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gm:t>
    </dgm:pt>
    <dgm:pt modelId="{BAEB0E31-042A-491D-B578-2C2806FB67D9}" type="par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20E75E-2D17-42E3-846D-DCD62099919F}" type="sib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C7CCCD-7672-4078-86CC-9FF7347BB290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Transmitting</a:t>
          </a:r>
        </a:p>
      </dgm:t>
    </dgm:pt>
    <dgm:pt modelId="{9037B783-0AD0-494E-A514-44BECA330BEC}" type="parTrans" cxnId="{4DFAD3DE-A6EB-49CE-8D33-9411F4C4E5B8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590E4D-D1AE-4AAF-8323-DDE00A0AE719}" type="sibTrans" cxnId="{4DFAD3DE-A6EB-49CE-8D33-9411F4C4E5B8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8F42BC-F075-4D25-A37F-EBEB3C501198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gm:t>
    </dgm:pt>
    <dgm:pt modelId="{F3A0C9DD-6F85-4D83-9536-9B399DDC4261}" type="par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F6D076-06D1-45F1-B21B-E74EEE830151}" type="sib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6EB7F1-7413-4AC0-849B-4A88A5328C66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gm:t>
    </dgm:pt>
    <dgm:pt modelId="{E8105925-69FE-4A0D-B17E-0071DAF01407}" type="par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52B28D-DBBC-4D7C-AA57-743279738F01}" type="sib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9360A4-A368-44F4-8E4B-B685E793950C}" type="pres">
      <dgm:prSet presAssocID="{89F39286-2D5E-44F2-BD42-D9D6C2A05CEB}" presName="Name0" presStyleCnt="0">
        <dgm:presLayoutVars>
          <dgm:dir/>
          <dgm:animLvl val="lvl"/>
          <dgm:resizeHandles val="exact"/>
        </dgm:presLayoutVars>
      </dgm:prSet>
      <dgm:spPr/>
    </dgm:pt>
    <dgm:pt modelId="{E7A3B560-A5D2-4EA2-A0E9-E57069EDD075}" type="pres">
      <dgm:prSet presAssocID="{426EB7F1-7413-4AC0-849B-4A88A5328C66}" presName="boxAndChildren" presStyleCnt="0"/>
      <dgm:spPr/>
    </dgm:pt>
    <dgm:pt modelId="{07D9FC60-F939-45BB-A20C-0BDE7EB93551}" type="pres">
      <dgm:prSet presAssocID="{426EB7F1-7413-4AC0-849B-4A88A5328C66}" presName="parentTextBox" presStyleLbl="node1" presStyleIdx="0" presStyleCnt="4"/>
      <dgm:spPr/>
    </dgm:pt>
    <dgm:pt modelId="{08D7DBA4-6CFB-47B8-A565-1336E08D6D0C}" type="pres">
      <dgm:prSet presAssocID="{CBF6D076-06D1-45F1-B21B-E74EEE830151}" presName="sp" presStyleCnt="0"/>
      <dgm:spPr/>
    </dgm:pt>
    <dgm:pt modelId="{EB8A37EA-AD1A-41E9-A694-6B2D4FCFF1F8}" type="pres">
      <dgm:prSet presAssocID="{3F8F42BC-F075-4D25-A37F-EBEB3C501198}" presName="arrowAndChildren" presStyleCnt="0"/>
      <dgm:spPr/>
    </dgm:pt>
    <dgm:pt modelId="{1D4725E7-6461-4D4C-8F90-5A921E3A3E0E}" type="pres">
      <dgm:prSet presAssocID="{3F8F42BC-F075-4D25-A37F-EBEB3C501198}" presName="parentTextArrow" presStyleLbl="node1" presStyleIdx="1" presStyleCnt="4"/>
      <dgm:spPr/>
    </dgm:pt>
    <dgm:pt modelId="{2233D27D-7BAB-4297-8F85-F6AD75F1B309}" type="pres">
      <dgm:prSet presAssocID="{29590E4D-D1AE-4AAF-8323-DDE00A0AE719}" presName="sp" presStyleCnt="0"/>
      <dgm:spPr/>
    </dgm:pt>
    <dgm:pt modelId="{72F78E58-2B51-4C9F-B885-B2121483B81A}" type="pres">
      <dgm:prSet presAssocID="{DEC7CCCD-7672-4078-86CC-9FF7347BB290}" presName="arrowAndChildren" presStyleCnt="0"/>
      <dgm:spPr/>
    </dgm:pt>
    <dgm:pt modelId="{0206F553-13CE-4594-BC98-A51077FEB7BF}" type="pres">
      <dgm:prSet presAssocID="{DEC7CCCD-7672-4078-86CC-9FF7347BB290}" presName="parentTextArrow" presStyleLbl="node1" presStyleIdx="2" presStyleCnt="4"/>
      <dgm:spPr/>
    </dgm:pt>
    <dgm:pt modelId="{51BE7111-E1A4-48AF-BFE4-456B1888C929}" type="pres">
      <dgm:prSet presAssocID="{B020E75E-2D17-42E3-846D-DCD62099919F}" presName="sp" presStyleCnt="0"/>
      <dgm:spPr/>
    </dgm:pt>
    <dgm:pt modelId="{7C2FD2B3-362E-4648-B425-339E03B960DA}" type="pres">
      <dgm:prSet presAssocID="{4CBCE29C-82F5-420E-A33F-F45ED50AF0DF}" presName="arrowAndChildren" presStyleCnt="0"/>
      <dgm:spPr/>
    </dgm:pt>
    <dgm:pt modelId="{825EB930-0A61-4546-A67F-B5E7DC8F88D8}" type="pres">
      <dgm:prSet presAssocID="{4CBCE29C-82F5-420E-A33F-F45ED50AF0DF}" presName="parentTextArrow" presStyleLbl="node1" presStyleIdx="3" presStyleCnt="4" custLinFactNeighborY="3724"/>
      <dgm:spPr/>
    </dgm:pt>
  </dgm:ptLst>
  <dgm:cxnLst>
    <dgm:cxn modelId="{A4B3E305-4182-4AF3-B9BE-773FDBE41D1F}" srcId="{89F39286-2D5E-44F2-BD42-D9D6C2A05CEB}" destId="{3F8F42BC-F075-4D25-A37F-EBEB3C501198}" srcOrd="2" destOrd="0" parTransId="{F3A0C9DD-6F85-4D83-9536-9B399DDC4261}" sibTransId="{CBF6D076-06D1-45F1-B21B-E74EEE830151}"/>
    <dgm:cxn modelId="{835DB626-BC9B-4C20-9E6A-1229F26303EA}" type="presOf" srcId="{DEC7CCCD-7672-4078-86CC-9FF7347BB290}" destId="{0206F553-13CE-4594-BC98-A51077FEB7BF}" srcOrd="0" destOrd="0" presId="urn:microsoft.com/office/officeart/2005/8/layout/process4"/>
    <dgm:cxn modelId="{D9966C62-AC16-4284-B59B-2F228F56C264}" type="presOf" srcId="{426EB7F1-7413-4AC0-849B-4A88A5328C66}" destId="{07D9FC60-F939-45BB-A20C-0BDE7EB93551}" srcOrd="0" destOrd="0" presId="urn:microsoft.com/office/officeart/2005/8/layout/process4"/>
    <dgm:cxn modelId="{83DF4943-ABEA-4A6D-88AB-66EBB1DBA6DF}" type="presOf" srcId="{4CBCE29C-82F5-420E-A33F-F45ED50AF0DF}" destId="{825EB930-0A61-4546-A67F-B5E7DC8F88D8}" srcOrd="0" destOrd="0" presId="urn:microsoft.com/office/officeart/2005/8/layout/process4"/>
    <dgm:cxn modelId="{6A9EA443-EF4B-4957-8975-D2A17280648D}" type="presOf" srcId="{3F8F42BC-F075-4D25-A37F-EBEB3C501198}" destId="{1D4725E7-6461-4D4C-8F90-5A921E3A3E0E}" srcOrd="0" destOrd="0" presId="urn:microsoft.com/office/officeart/2005/8/layout/process4"/>
    <dgm:cxn modelId="{2C7A3AB8-9F69-4676-9A4E-46356B6168A3}" type="presOf" srcId="{89F39286-2D5E-44F2-BD42-D9D6C2A05CEB}" destId="{649360A4-A368-44F4-8E4B-B685E793950C}" srcOrd="0" destOrd="0" presId="urn:microsoft.com/office/officeart/2005/8/layout/process4"/>
    <dgm:cxn modelId="{BCF680CA-69F6-481C-BCB4-0283E21587A1}" srcId="{89F39286-2D5E-44F2-BD42-D9D6C2A05CEB}" destId="{4CBCE29C-82F5-420E-A33F-F45ED50AF0DF}" srcOrd="0" destOrd="0" parTransId="{BAEB0E31-042A-491D-B578-2C2806FB67D9}" sibTransId="{B020E75E-2D17-42E3-846D-DCD62099919F}"/>
    <dgm:cxn modelId="{4DFAD3DE-A6EB-49CE-8D33-9411F4C4E5B8}" srcId="{89F39286-2D5E-44F2-BD42-D9D6C2A05CEB}" destId="{DEC7CCCD-7672-4078-86CC-9FF7347BB290}" srcOrd="1" destOrd="0" parTransId="{9037B783-0AD0-494E-A514-44BECA330BEC}" sibTransId="{29590E4D-D1AE-4AAF-8323-DDE00A0AE719}"/>
    <dgm:cxn modelId="{E864E6FB-8548-4F88-A9B5-DE5E3D25CD1F}" srcId="{89F39286-2D5E-44F2-BD42-D9D6C2A05CEB}" destId="{426EB7F1-7413-4AC0-849B-4A88A5328C66}" srcOrd="3" destOrd="0" parTransId="{E8105925-69FE-4A0D-B17E-0071DAF01407}" sibTransId="{7D52B28D-DBBC-4D7C-AA57-743279738F01}"/>
    <dgm:cxn modelId="{EF9BCC49-7CA3-41A5-8842-B91BB1A63F82}" type="presParOf" srcId="{649360A4-A368-44F4-8E4B-B685E793950C}" destId="{E7A3B560-A5D2-4EA2-A0E9-E57069EDD075}" srcOrd="0" destOrd="0" presId="urn:microsoft.com/office/officeart/2005/8/layout/process4"/>
    <dgm:cxn modelId="{251628C6-A98D-429E-8750-0F087792D253}" type="presParOf" srcId="{E7A3B560-A5D2-4EA2-A0E9-E57069EDD075}" destId="{07D9FC60-F939-45BB-A20C-0BDE7EB93551}" srcOrd="0" destOrd="0" presId="urn:microsoft.com/office/officeart/2005/8/layout/process4"/>
    <dgm:cxn modelId="{3EF7B4E9-8E95-45D4-9210-7525399CA59F}" type="presParOf" srcId="{649360A4-A368-44F4-8E4B-B685E793950C}" destId="{08D7DBA4-6CFB-47B8-A565-1336E08D6D0C}" srcOrd="1" destOrd="0" presId="urn:microsoft.com/office/officeart/2005/8/layout/process4"/>
    <dgm:cxn modelId="{DBB96FED-3471-4CD1-96BF-8A01A2BD800B}" type="presParOf" srcId="{649360A4-A368-44F4-8E4B-B685E793950C}" destId="{EB8A37EA-AD1A-41E9-A694-6B2D4FCFF1F8}" srcOrd="2" destOrd="0" presId="urn:microsoft.com/office/officeart/2005/8/layout/process4"/>
    <dgm:cxn modelId="{D09DC376-2719-4015-88D2-5CFD9FFD3028}" type="presParOf" srcId="{EB8A37EA-AD1A-41E9-A694-6B2D4FCFF1F8}" destId="{1D4725E7-6461-4D4C-8F90-5A921E3A3E0E}" srcOrd="0" destOrd="0" presId="urn:microsoft.com/office/officeart/2005/8/layout/process4"/>
    <dgm:cxn modelId="{0E358ECC-288A-466B-8025-672D48FBDF4A}" type="presParOf" srcId="{649360A4-A368-44F4-8E4B-B685E793950C}" destId="{2233D27D-7BAB-4297-8F85-F6AD75F1B309}" srcOrd="3" destOrd="0" presId="urn:microsoft.com/office/officeart/2005/8/layout/process4"/>
    <dgm:cxn modelId="{974E902F-C7A6-4B8E-A54E-47FD34CFE87B}" type="presParOf" srcId="{649360A4-A368-44F4-8E4B-B685E793950C}" destId="{72F78E58-2B51-4C9F-B885-B2121483B81A}" srcOrd="4" destOrd="0" presId="urn:microsoft.com/office/officeart/2005/8/layout/process4"/>
    <dgm:cxn modelId="{3760160B-2F9F-48AB-82E4-0192362B6431}" type="presParOf" srcId="{72F78E58-2B51-4C9F-B885-B2121483B81A}" destId="{0206F553-13CE-4594-BC98-A51077FEB7BF}" srcOrd="0" destOrd="0" presId="urn:microsoft.com/office/officeart/2005/8/layout/process4"/>
    <dgm:cxn modelId="{3013EAB5-6D19-4787-BFB1-67D3415C069D}" type="presParOf" srcId="{649360A4-A368-44F4-8E4B-B685E793950C}" destId="{51BE7111-E1A4-48AF-BFE4-456B1888C929}" srcOrd="5" destOrd="0" presId="urn:microsoft.com/office/officeart/2005/8/layout/process4"/>
    <dgm:cxn modelId="{3FBB03C9-FAD5-41BB-8752-BB35F05591D2}" type="presParOf" srcId="{649360A4-A368-44F4-8E4B-B685E793950C}" destId="{7C2FD2B3-362E-4648-B425-339E03B960DA}" srcOrd="6" destOrd="0" presId="urn:microsoft.com/office/officeart/2005/8/layout/process4"/>
    <dgm:cxn modelId="{9094A28E-426E-44C6-8FC1-6CC7C5F30A93}" type="presParOf" srcId="{7C2FD2B3-362E-4648-B425-339E03B960DA}" destId="{825EB930-0A61-4546-A67F-B5E7DC8F88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BB1A4-830B-40B0-93F8-C4D2DFE8B956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AD5982-924F-40F4-AE72-62F2D2134FB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dirty="0"/>
        </a:p>
      </dgm:t>
    </dgm:pt>
    <dgm:pt modelId="{90BD9BC4-4885-48F9-9B8D-81166216598E}" type="parTrans" cxnId="{D80C3AE1-AFF6-4C19-8724-5844C50B5A21}">
      <dgm:prSet/>
      <dgm:spPr/>
      <dgm:t>
        <a:bodyPr/>
        <a:lstStyle/>
        <a:p>
          <a:endParaRPr lang="en-US" sz="2000"/>
        </a:p>
      </dgm:t>
    </dgm:pt>
    <dgm:pt modelId="{E51B17F2-9E6A-466B-8DD5-FA78B3E06898}" type="sibTrans" cxnId="{D80C3AE1-AFF6-4C19-8724-5844C50B5A21}">
      <dgm:prSet/>
      <dgm:spPr/>
      <dgm:t>
        <a:bodyPr/>
        <a:lstStyle/>
        <a:p>
          <a:endParaRPr lang="en-US" sz="2000"/>
        </a:p>
      </dgm:t>
    </dgm:pt>
    <dgm:pt modelId="{264AD32A-D671-406F-880E-BDAA7CD8AEC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gm:t>
    </dgm:pt>
    <dgm:pt modelId="{6742812C-9D72-40B6-B044-0AEC81A4DB81}" type="parTrans" cxnId="{AD85CC3F-FD43-4778-84F1-8E3C1895D23B}">
      <dgm:prSet/>
      <dgm:spPr/>
      <dgm:t>
        <a:bodyPr/>
        <a:lstStyle/>
        <a:p>
          <a:endParaRPr lang="en-US" sz="2000"/>
        </a:p>
      </dgm:t>
    </dgm:pt>
    <dgm:pt modelId="{91525824-0BFE-4B2C-A435-0D4233C30818}" type="sibTrans" cxnId="{AD85CC3F-FD43-4778-84F1-8E3C1895D23B}">
      <dgm:prSet/>
      <dgm:spPr/>
      <dgm:t>
        <a:bodyPr/>
        <a:lstStyle/>
        <a:p>
          <a:endParaRPr lang="en-US" sz="2000"/>
        </a:p>
      </dgm:t>
    </dgm:pt>
    <dgm:pt modelId="{23DDEE41-5258-416C-B5E5-D5E92D3433A0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gm:t>
    </dgm:pt>
    <dgm:pt modelId="{D71EDED7-6CC3-46B8-B762-B595E2166067}" type="parTrans" cxnId="{1E93A97E-7205-4A8B-A92D-DED3CBCB316C}">
      <dgm:prSet/>
      <dgm:spPr/>
      <dgm:t>
        <a:bodyPr/>
        <a:lstStyle/>
        <a:p>
          <a:endParaRPr lang="en-US" sz="2000"/>
        </a:p>
      </dgm:t>
    </dgm:pt>
    <dgm:pt modelId="{501FE296-9451-402D-9E03-CF9B880A90EE}" type="sibTrans" cxnId="{1E93A97E-7205-4A8B-A92D-DED3CBCB316C}">
      <dgm:prSet/>
      <dgm:spPr/>
      <dgm:t>
        <a:bodyPr/>
        <a:lstStyle/>
        <a:p>
          <a:endParaRPr lang="en-US" sz="2000"/>
        </a:p>
      </dgm:t>
    </dgm:pt>
    <dgm:pt modelId="{D86A464B-B8FE-4ACE-AEF4-971209104CB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gm:t>
    </dgm:pt>
    <dgm:pt modelId="{F514EA18-0BBF-4F4B-8538-25B1FC5C14C7}" type="parTrans" cxnId="{61BEC9F2-7131-44DD-86DB-9D2E084E48C8}">
      <dgm:prSet/>
      <dgm:spPr/>
      <dgm:t>
        <a:bodyPr/>
        <a:lstStyle/>
        <a:p>
          <a:endParaRPr lang="en-US" sz="2000"/>
        </a:p>
      </dgm:t>
    </dgm:pt>
    <dgm:pt modelId="{86200BD9-9D34-4F50-8DB6-028FB72DE856}" type="sibTrans" cxnId="{61BEC9F2-7131-44DD-86DB-9D2E084E48C8}">
      <dgm:prSet/>
      <dgm:spPr/>
      <dgm:t>
        <a:bodyPr/>
        <a:lstStyle/>
        <a:p>
          <a:endParaRPr lang="en-US" sz="2000"/>
        </a:p>
      </dgm:t>
    </dgm:pt>
    <dgm:pt modelId="{D870BE06-1536-48CB-BA1D-FFBD97B75CB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gm:t>
    </dgm:pt>
    <dgm:pt modelId="{50C8A782-DD67-42AD-A642-00949800B7F0}" type="parTrans" cxnId="{693B997D-8401-4626-92F7-CDFD8A3236B6}">
      <dgm:prSet/>
      <dgm:spPr/>
      <dgm:t>
        <a:bodyPr/>
        <a:lstStyle/>
        <a:p>
          <a:endParaRPr lang="en-US" sz="2000"/>
        </a:p>
      </dgm:t>
    </dgm:pt>
    <dgm:pt modelId="{A2CC1635-4400-4704-83A8-983B7CC608F3}" type="sibTrans" cxnId="{693B997D-8401-4626-92F7-CDFD8A3236B6}">
      <dgm:prSet/>
      <dgm:spPr/>
      <dgm:t>
        <a:bodyPr/>
        <a:lstStyle/>
        <a:p>
          <a:endParaRPr lang="en-US" sz="2000"/>
        </a:p>
      </dgm:t>
    </dgm:pt>
    <dgm:pt modelId="{300455BE-25C6-48C2-8437-42A40F9F14A1}" type="pres">
      <dgm:prSet presAssocID="{DEBBB1A4-830B-40B0-93F8-C4D2DFE8B956}" presName="linearFlow" presStyleCnt="0">
        <dgm:presLayoutVars>
          <dgm:dir/>
          <dgm:resizeHandles val="exact"/>
        </dgm:presLayoutVars>
      </dgm:prSet>
      <dgm:spPr/>
    </dgm:pt>
    <dgm:pt modelId="{42A27452-0943-4255-B47F-21FE6BFDC36A}" type="pres">
      <dgm:prSet presAssocID="{04AD5982-924F-40F4-AE72-62F2D2134FBC}" presName="composite" presStyleCnt="0"/>
      <dgm:spPr/>
    </dgm:pt>
    <dgm:pt modelId="{8D2F225E-E709-4B0B-8E95-875C702F2812}" type="pres">
      <dgm:prSet presAssocID="{04AD5982-924F-40F4-AE72-62F2D2134F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A5314CE-0C55-4B8F-B85B-AC440119A54B}" type="pres">
      <dgm:prSet presAssocID="{04AD5982-924F-40F4-AE72-62F2D2134FBC}" presName="txShp" presStyleLbl="node1" presStyleIdx="0" presStyleCnt="5">
        <dgm:presLayoutVars>
          <dgm:bulletEnabled val="1"/>
        </dgm:presLayoutVars>
      </dgm:prSet>
      <dgm:spPr/>
    </dgm:pt>
    <dgm:pt modelId="{B7A4987C-2287-4C80-9AF8-16FE2CA715FB}" type="pres">
      <dgm:prSet presAssocID="{E51B17F2-9E6A-466B-8DD5-FA78B3E06898}" presName="spacing" presStyleCnt="0"/>
      <dgm:spPr/>
    </dgm:pt>
    <dgm:pt modelId="{C83B8D40-8980-4082-8ECE-30B8D9E09FBA}" type="pres">
      <dgm:prSet presAssocID="{D870BE06-1536-48CB-BA1D-FFBD97B75CBB}" presName="composite" presStyleCnt="0"/>
      <dgm:spPr/>
    </dgm:pt>
    <dgm:pt modelId="{C1410CE1-3376-4D04-BA34-FFD469FE53D4}" type="pres">
      <dgm:prSet presAssocID="{D870BE06-1536-48CB-BA1D-FFBD97B75CBB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7A451-9104-42AA-845A-F98D6867F513}" type="pres">
      <dgm:prSet presAssocID="{D870BE06-1536-48CB-BA1D-FFBD97B75CBB}" presName="txShp" presStyleLbl="node1" presStyleIdx="1" presStyleCnt="5">
        <dgm:presLayoutVars>
          <dgm:bulletEnabled val="1"/>
        </dgm:presLayoutVars>
      </dgm:prSet>
      <dgm:spPr/>
    </dgm:pt>
    <dgm:pt modelId="{F4EF1BAF-D8E3-410D-BBDB-035C33B04785}" type="pres">
      <dgm:prSet presAssocID="{A2CC1635-4400-4704-83A8-983B7CC608F3}" presName="spacing" presStyleCnt="0"/>
      <dgm:spPr/>
    </dgm:pt>
    <dgm:pt modelId="{7CA96353-CA52-4E21-A4C7-0199D5A99A3D}" type="pres">
      <dgm:prSet presAssocID="{D86A464B-B8FE-4ACE-AEF4-971209104CB5}" presName="composite" presStyleCnt="0"/>
      <dgm:spPr/>
    </dgm:pt>
    <dgm:pt modelId="{A1ACA69C-4276-41F3-AE5E-8F539C2719D4}" type="pres">
      <dgm:prSet presAssocID="{D86A464B-B8FE-4ACE-AEF4-971209104CB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B29F12-7311-4107-A08B-92792C762766}" type="pres">
      <dgm:prSet presAssocID="{D86A464B-B8FE-4ACE-AEF4-971209104CB5}" presName="txShp" presStyleLbl="node1" presStyleIdx="2" presStyleCnt="5">
        <dgm:presLayoutVars>
          <dgm:bulletEnabled val="1"/>
        </dgm:presLayoutVars>
      </dgm:prSet>
      <dgm:spPr/>
    </dgm:pt>
    <dgm:pt modelId="{FC17E097-3C34-44F7-B5E5-9D8BB143D25F}" type="pres">
      <dgm:prSet presAssocID="{86200BD9-9D34-4F50-8DB6-028FB72DE856}" presName="spacing" presStyleCnt="0"/>
      <dgm:spPr/>
    </dgm:pt>
    <dgm:pt modelId="{1658F938-C2F9-4102-9BD4-98A867825A49}" type="pres">
      <dgm:prSet presAssocID="{264AD32A-D671-406F-880E-BDAA7CD8AECC}" presName="composite" presStyleCnt="0"/>
      <dgm:spPr/>
    </dgm:pt>
    <dgm:pt modelId="{FFA5BAB8-3332-411C-8B26-10BF55E8FC6D}" type="pres">
      <dgm:prSet presAssocID="{264AD32A-D671-406F-880E-BDAA7CD8AEC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78B87-4FE7-432F-859A-DA4B40F8C274}" type="pres">
      <dgm:prSet presAssocID="{264AD32A-D671-406F-880E-BDAA7CD8AECC}" presName="txShp" presStyleLbl="node1" presStyleIdx="3" presStyleCnt="5">
        <dgm:presLayoutVars>
          <dgm:bulletEnabled val="1"/>
        </dgm:presLayoutVars>
      </dgm:prSet>
      <dgm:spPr/>
    </dgm:pt>
    <dgm:pt modelId="{673BA3F0-3FE5-4EA4-B8D2-8A2CD78AB1A3}" type="pres">
      <dgm:prSet presAssocID="{91525824-0BFE-4B2C-A435-0D4233C30818}" presName="spacing" presStyleCnt="0"/>
      <dgm:spPr/>
    </dgm:pt>
    <dgm:pt modelId="{B80330F5-0039-47EE-82F1-D61115FBEE16}" type="pres">
      <dgm:prSet presAssocID="{23DDEE41-5258-416C-B5E5-D5E92D3433A0}" presName="composite" presStyleCnt="0"/>
      <dgm:spPr/>
    </dgm:pt>
    <dgm:pt modelId="{71F2899C-F289-48C1-A117-565B6E835B69}" type="pres">
      <dgm:prSet presAssocID="{23DDEE41-5258-416C-B5E5-D5E92D3433A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ADD0CC-C9E4-42BF-96BC-389C5779317B}" type="pres">
      <dgm:prSet presAssocID="{23DDEE41-5258-416C-B5E5-D5E92D3433A0}" presName="txShp" presStyleLbl="node1" presStyleIdx="4" presStyleCnt="5">
        <dgm:presLayoutVars>
          <dgm:bulletEnabled val="1"/>
        </dgm:presLayoutVars>
      </dgm:prSet>
      <dgm:spPr/>
    </dgm:pt>
  </dgm:ptLst>
  <dgm:cxnLst>
    <dgm:cxn modelId="{AD85CC3F-FD43-4778-84F1-8E3C1895D23B}" srcId="{DEBBB1A4-830B-40B0-93F8-C4D2DFE8B956}" destId="{264AD32A-D671-406F-880E-BDAA7CD8AECC}" srcOrd="3" destOrd="0" parTransId="{6742812C-9D72-40B6-B044-0AEC81A4DB81}" sibTransId="{91525824-0BFE-4B2C-A435-0D4233C30818}"/>
    <dgm:cxn modelId="{311D1641-6578-44F9-9293-2F34C34E8949}" type="presOf" srcId="{D86A464B-B8FE-4ACE-AEF4-971209104CB5}" destId="{79B29F12-7311-4107-A08B-92792C762766}" srcOrd="0" destOrd="0" presId="urn:microsoft.com/office/officeart/2005/8/layout/vList3"/>
    <dgm:cxn modelId="{2651CD5A-A35F-45B7-B601-87EF4A8859E7}" type="presOf" srcId="{04AD5982-924F-40F4-AE72-62F2D2134FBC}" destId="{BA5314CE-0C55-4B8F-B85B-AC440119A54B}" srcOrd="0" destOrd="0" presId="urn:microsoft.com/office/officeart/2005/8/layout/vList3"/>
    <dgm:cxn modelId="{693B997D-8401-4626-92F7-CDFD8A3236B6}" srcId="{DEBBB1A4-830B-40B0-93F8-C4D2DFE8B956}" destId="{D870BE06-1536-48CB-BA1D-FFBD97B75CBB}" srcOrd="1" destOrd="0" parTransId="{50C8A782-DD67-42AD-A642-00949800B7F0}" sibTransId="{A2CC1635-4400-4704-83A8-983B7CC608F3}"/>
    <dgm:cxn modelId="{1E93A97E-7205-4A8B-A92D-DED3CBCB316C}" srcId="{DEBBB1A4-830B-40B0-93F8-C4D2DFE8B956}" destId="{23DDEE41-5258-416C-B5E5-D5E92D3433A0}" srcOrd="4" destOrd="0" parTransId="{D71EDED7-6CC3-46B8-B762-B595E2166067}" sibTransId="{501FE296-9451-402D-9E03-CF9B880A90EE}"/>
    <dgm:cxn modelId="{DDAC56BE-3ECF-4E37-905F-67963E63C34B}" type="presOf" srcId="{23DDEE41-5258-416C-B5E5-D5E92D3433A0}" destId="{3AADD0CC-C9E4-42BF-96BC-389C5779317B}" srcOrd="0" destOrd="0" presId="urn:microsoft.com/office/officeart/2005/8/layout/vList3"/>
    <dgm:cxn modelId="{48E2DCC2-A049-4CA5-B457-B04B7187912C}" type="presOf" srcId="{D870BE06-1536-48CB-BA1D-FFBD97B75CBB}" destId="{1377A451-9104-42AA-845A-F98D6867F513}" srcOrd="0" destOrd="0" presId="urn:microsoft.com/office/officeart/2005/8/layout/vList3"/>
    <dgm:cxn modelId="{D80C3AE1-AFF6-4C19-8724-5844C50B5A21}" srcId="{DEBBB1A4-830B-40B0-93F8-C4D2DFE8B956}" destId="{04AD5982-924F-40F4-AE72-62F2D2134FBC}" srcOrd="0" destOrd="0" parTransId="{90BD9BC4-4885-48F9-9B8D-81166216598E}" sibTransId="{E51B17F2-9E6A-466B-8DD5-FA78B3E06898}"/>
    <dgm:cxn modelId="{61BEC9F2-7131-44DD-86DB-9D2E084E48C8}" srcId="{DEBBB1A4-830B-40B0-93F8-C4D2DFE8B956}" destId="{D86A464B-B8FE-4ACE-AEF4-971209104CB5}" srcOrd="2" destOrd="0" parTransId="{F514EA18-0BBF-4F4B-8538-25B1FC5C14C7}" sibTransId="{86200BD9-9D34-4F50-8DB6-028FB72DE856}"/>
    <dgm:cxn modelId="{2689E8FD-7F70-4A08-A81C-8951D1C1A9B3}" type="presOf" srcId="{264AD32A-D671-406F-880E-BDAA7CD8AECC}" destId="{53478B87-4FE7-432F-859A-DA4B40F8C274}" srcOrd="0" destOrd="0" presId="urn:microsoft.com/office/officeart/2005/8/layout/vList3"/>
    <dgm:cxn modelId="{B0341BFF-4EEF-4B4D-9A7B-450E97A34C67}" type="presOf" srcId="{DEBBB1A4-830B-40B0-93F8-C4D2DFE8B956}" destId="{300455BE-25C6-48C2-8437-42A40F9F14A1}" srcOrd="0" destOrd="0" presId="urn:microsoft.com/office/officeart/2005/8/layout/vList3"/>
    <dgm:cxn modelId="{F938458F-97AE-4AF9-9E04-DCC1CBC753FE}" type="presParOf" srcId="{300455BE-25C6-48C2-8437-42A40F9F14A1}" destId="{42A27452-0943-4255-B47F-21FE6BFDC36A}" srcOrd="0" destOrd="0" presId="urn:microsoft.com/office/officeart/2005/8/layout/vList3"/>
    <dgm:cxn modelId="{63ED7CE2-7818-45C9-A5E2-0773798CD36A}" type="presParOf" srcId="{42A27452-0943-4255-B47F-21FE6BFDC36A}" destId="{8D2F225E-E709-4B0B-8E95-875C702F2812}" srcOrd="0" destOrd="0" presId="urn:microsoft.com/office/officeart/2005/8/layout/vList3"/>
    <dgm:cxn modelId="{E43F4D05-3A8F-4763-80BD-6094AF57F9CE}" type="presParOf" srcId="{42A27452-0943-4255-B47F-21FE6BFDC36A}" destId="{BA5314CE-0C55-4B8F-B85B-AC440119A54B}" srcOrd="1" destOrd="0" presId="urn:microsoft.com/office/officeart/2005/8/layout/vList3"/>
    <dgm:cxn modelId="{918D1B47-F09F-448D-B92E-FEEEA977CF85}" type="presParOf" srcId="{300455BE-25C6-48C2-8437-42A40F9F14A1}" destId="{B7A4987C-2287-4C80-9AF8-16FE2CA715FB}" srcOrd="1" destOrd="0" presId="urn:microsoft.com/office/officeart/2005/8/layout/vList3"/>
    <dgm:cxn modelId="{AD9DAFCD-C3EF-4FDE-AC79-F1479A1DE0C5}" type="presParOf" srcId="{300455BE-25C6-48C2-8437-42A40F9F14A1}" destId="{C83B8D40-8980-4082-8ECE-30B8D9E09FBA}" srcOrd="2" destOrd="0" presId="urn:microsoft.com/office/officeart/2005/8/layout/vList3"/>
    <dgm:cxn modelId="{2463DAFF-039D-4E04-967E-797E89A019D8}" type="presParOf" srcId="{C83B8D40-8980-4082-8ECE-30B8D9E09FBA}" destId="{C1410CE1-3376-4D04-BA34-FFD469FE53D4}" srcOrd="0" destOrd="0" presId="urn:microsoft.com/office/officeart/2005/8/layout/vList3"/>
    <dgm:cxn modelId="{F667F45C-EF2C-43F9-B6AB-C72AB3883C6C}" type="presParOf" srcId="{C83B8D40-8980-4082-8ECE-30B8D9E09FBA}" destId="{1377A451-9104-42AA-845A-F98D6867F513}" srcOrd="1" destOrd="0" presId="urn:microsoft.com/office/officeart/2005/8/layout/vList3"/>
    <dgm:cxn modelId="{F247A6C1-4261-44E5-8755-B1FF0C332A8A}" type="presParOf" srcId="{300455BE-25C6-48C2-8437-42A40F9F14A1}" destId="{F4EF1BAF-D8E3-410D-BBDB-035C33B04785}" srcOrd="3" destOrd="0" presId="urn:microsoft.com/office/officeart/2005/8/layout/vList3"/>
    <dgm:cxn modelId="{312CC4DA-15F1-4364-94EB-AE97680B9AB7}" type="presParOf" srcId="{300455BE-25C6-48C2-8437-42A40F9F14A1}" destId="{7CA96353-CA52-4E21-A4C7-0199D5A99A3D}" srcOrd="4" destOrd="0" presId="urn:microsoft.com/office/officeart/2005/8/layout/vList3"/>
    <dgm:cxn modelId="{95FE0491-84A8-42A8-BFB8-0A8A825D1ABA}" type="presParOf" srcId="{7CA96353-CA52-4E21-A4C7-0199D5A99A3D}" destId="{A1ACA69C-4276-41F3-AE5E-8F539C2719D4}" srcOrd="0" destOrd="0" presId="urn:microsoft.com/office/officeart/2005/8/layout/vList3"/>
    <dgm:cxn modelId="{F64B5368-D40B-4499-92AD-C3CEDBE97BF8}" type="presParOf" srcId="{7CA96353-CA52-4E21-A4C7-0199D5A99A3D}" destId="{79B29F12-7311-4107-A08B-92792C762766}" srcOrd="1" destOrd="0" presId="urn:microsoft.com/office/officeart/2005/8/layout/vList3"/>
    <dgm:cxn modelId="{4BFBE929-C861-4912-A283-EECCBC1AC2AA}" type="presParOf" srcId="{300455BE-25C6-48C2-8437-42A40F9F14A1}" destId="{FC17E097-3C34-44F7-B5E5-9D8BB143D25F}" srcOrd="5" destOrd="0" presId="urn:microsoft.com/office/officeart/2005/8/layout/vList3"/>
    <dgm:cxn modelId="{AE585F85-E31F-4757-A5A9-1620276E29F7}" type="presParOf" srcId="{300455BE-25C6-48C2-8437-42A40F9F14A1}" destId="{1658F938-C2F9-4102-9BD4-98A867825A49}" srcOrd="6" destOrd="0" presId="urn:microsoft.com/office/officeart/2005/8/layout/vList3"/>
    <dgm:cxn modelId="{C34EEDA7-8856-4454-A75C-CD792A015121}" type="presParOf" srcId="{1658F938-C2F9-4102-9BD4-98A867825A49}" destId="{FFA5BAB8-3332-411C-8B26-10BF55E8FC6D}" srcOrd="0" destOrd="0" presId="urn:microsoft.com/office/officeart/2005/8/layout/vList3"/>
    <dgm:cxn modelId="{4C469A5A-60E7-425D-AC05-752ABC7D5DC6}" type="presParOf" srcId="{1658F938-C2F9-4102-9BD4-98A867825A49}" destId="{53478B87-4FE7-432F-859A-DA4B40F8C274}" srcOrd="1" destOrd="0" presId="urn:microsoft.com/office/officeart/2005/8/layout/vList3"/>
    <dgm:cxn modelId="{C6C712D1-689C-455B-A506-63B846DEE914}" type="presParOf" srcId="{300455BE-25C6-48C2-8437-42A40F9F14A1}" destId="{673BA3F0-3FE5-4EA4-B8D2-8A2CD78AB1A3}" srcOrd="7" destOrd="0" presId="urn:microsoft.com/office/officeart/2005/8/layout/vList3"/>
    <dgm:cxn modelId="{DCAE24DB-9E83-4F9C-B0BB-09B4C2E65649}" type="presParOf" srcId="{300455BE-25C6-48C2-8437-42A40F9F14A1}" destId="{B80330F5-0039-47EE-82F1-D61115FBEE16}" srcOrd="8" destOrd="0" presId="urn:microsoft.com/office/officeart/2005/8/layout/vList3"/>
    <dgm:cxn modelId="{CE73A324-4FCA-492F-8F6F-D8DD2E5BA324}" type="presParOf" srcId="{B80330F5-0039-47EE-82F1-D61115FBEE16}" destId="{71F2899C-F289-48C1-A117-565B6E835B69}" srcOrd="0" destOrd="0" presId="urn:microsoft.com/office/officeart/2005/8/layout/vList3"/>
    <dgm:cxn modelId="{7CF388FD-86AF-43FD-9412-62E37365EB58}" type="presParOf" srcId="{B80330F5-0039-47EE-82F1-D61115FBEE16}" destId="{3AADD0CC-C9E4-42BF-96BC-389C577931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C027F-03CA-459C-A990-4296652D9A4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1E8B3-775C-40E1-8B5F-21343E05CDDC}">
      <dgm:prSet phldrT="[Text]"/>
      <dgm:spPr/>
      <dgm:t>
        <a:bodyPr/>
        <a:lstStyle/>
        <a:p>
          <a:r>
            <a:rPr lang="en-US" dirty="0"/>
            <a:t>Code on PC</a:t>
          </a:r>
        </a:p>
      </dgm:t>
    </dgm:pt>
    <dgm:pt modelId="{57423BDD-BD1E-4D1E-A122-CDF12DB84737}" type="parTrans" cxnId="{D12E51EF-58B0-48DC-85CC-822C416D0A06}">
      <dgm:prSet/>
      <dgm:spPr/>
      <dgm:t>
        <a:bodyPr/>
        <a:lstStyle/>
        <a:p>
          <a:endParaRPr lang="en-US"/>
        </a:p>
      </dgm:t>
    </dgm:pt>
    <dgm:pt modelId="{0413329D-799C-4224-8E5A-EF5AF5EFF9A9}" type="sibTrans" cxnId="{D12E51EF-58B0-48DC-85CC-822C416D0A06}">
      <dgm:prSet/>
      <dgm:spPr/>
      <dgm:t>
        <a:bodyPr/>
        <a:lstStyle/>
        <a:p>
          <a:endParaRPr lang="en-US"/>
        </a:p>
      </dgm:t>
    </dgm:pt>
    <dgm:pt modelId="{E759AE79-2435-459F-87FA-4ABFAB35A378}">
      <dgm:prSet phldrT="[Text]"/>
      <dgm:spPr/>
      <dgm:t>
        <a:bodyPr/>
        <a:lstStyle/>
        <a:p>
          <a:r>
            <a:rPr lang="en-US" dirty="0"/>
            <a:t>Test with video</a:t>
          </a:r>
        </a:p>
      </dgm:t>
    </dgm:pt>
    <dgm:pt modelId="{71FB2FE9-38EA-427F-982F-CD771225E6A8}" type="parTrans" cxnId="{3D543AFB-3753-453D-8ED5-D14AE429945C}">
      <dgm:prSet/>
      <dgm:spPr/>
      <dgm:t>
        <a:bodyPr/>
        <a:lstStyle/>
        <a:p>
          <a:endParaRPr lang="en-US"/>
        </a:p>
      </dgm:t>
    </dgm:pt>
    <dgm:pt modelId="{FBE0296F-7240-447F-9F83-928F00A937B9}" type="sibTrans" cxnId="{3D543AFB-3753-453D-8ED5-D14AE429945C}">
      <dgm:prSet/>
      <dgm:spPr/>
      <dgm:t>
        <a:bodyPr/>
        <a:lstStyle/>
        <a:p>
          <a:endParaRPr lang="en-US"/>
        </a:p>
      </dgm:t>
    </dgm:pt>
    <dgm:pt modelId="{6699D130-5AD1-475F-B49A-4776DC4C78C8}">
      <dgm:prSet phldrT="[Text]"/>
      <dgm:spPr/>
      <dgm:t>
        <a:bodyPr/>
        <a:lstStyle/>
        <a:p>
          <a:r>
            <a:rPr lang="en-US" dirty="0"/>
            <a:t>Port into</a:t>
          </a:r>
          <a:br>
            <a:rPr lang="en-US" dirty="0"/>
          </a:br>
          <a:r>
            <a:rPr lang="en-US" dirty="0"/>
            <a:t>embedded computer</a:t>
          </a:r>
        </a:p>
      </dgm:t>
    </dgm:pt>
    <dgm:pt modelId="{BF156CBC-0B20-4ECC-A513-ED4B08E5FA5E}" type="parTrans" cxnId="{E052B6A9-316A-4617-A573-E86D6E7479B6}">
      <dgm:prSet/>
      <dgm:spPr/>
      <dgm:t>
        <a:bodyPr/>
        <a:lstStyle/>
        <a:p>
          <a:endParaRPr lang="en-US"/>
        </a:p>
      </dgm:t>
    </dgm:pt>
    <dgm:pt modelId="{6745CBB3-AAC5-4D2C-8921-C907CA256689}" type="sibTrans" cxnId="{E052B6A9-316A-4617-A573-E86D6E7479B6}">
      <dgm:prSet/>
      <dgm:spPr/>
      <dgm:t>
        <a:bodyPr/>
        <a:lstStyle/>
        <a:p>
          <a:endParaRPr lang="en-US"/>
        </a:p>
      </dgm:t>
    </dgm:pt>
    <dgm:pt modelId="{5CE3EB7D-EF4B-4FF5-AE58-186E89ED4906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DA4415BD-9F8D-4C3B-80FB-1089DA456EAE}" type="parTrans" cxnId="{71CF53EB-768D-41D1-92FD-57AF0BE3C238}">
      <dgm:prSet/>
      <dgm:spPr/>
      <dgm:t>
        <a:bodyPr/>
        <a:lstStyle/>
        <a:p>
          <a:endParaRPr lang="en-US"/>
        </a:p>
      </dgm:t>
    </dgm:pt>
    <dgm:pt modelId="{E39E72B8-7575-416C-B173-25171B6AA825}" type="sibTrans" cxnId="{71CF53EB-768D-41D1-92FD-57AF0BE3C238}">
      <dgm:prSet/>
      <dgm:spPr/>
      <dgm:t>
        <a:bodyPr/>
        <a:lstStyle/>
        <a:p>
          <a:endParaRPr lang="en-US"/>
        </a:p>
      </dgm:t>
    </dgm:pt>
    <dgm:pt modelId="{8D475394-A2EE-4A34-BF54-6D4DEFB53F53}">
      <dgm:prSet phldrT="[Text]"/>
      <dgm:spPr/>
      <dgm:t>
        <a:bodyPr/>
        <a:lstStyle/>
        <a:p>
          <a:r>
            <a:rPr lang="en-US" dirty="0"/>
            <a:t>Casing</a:t>
          </a:r>
        </a:p>
      </dgm:t>
    </dgm:pt>
    <dgm:pt modelId="{24B2E5AB-DFBA-4E96-8DC6-6B78A97C2F0B}" type="parTrans" cxnId="{5754C993-6E6E-49D6-B68D-BFBD812F0C17}">
      <dgm:prSet/>
      <dgm:spPr/>
      <dgm:t>
        <a:bodyPr/>
        <a:lstStyle/>
        <a:p>
          <a:endParaRPr lang="en-US"/>
        </a:p>
      </dgm:t>
    </dgm:pt>
    <dgm:pt modelId="{4332A493-EFD6-48E9-B8BB-E1BABE04E4CD}" type="sibTrans" cxnId="{5754C993-6E6E-49D6-B68D-BFBD812F0C17}">
      <dgm:prSet/>
      <dgm:spPr/>
      <dgm:t>
        <a:bodyPr/>
        <a:lstStyle/>
        <a:p>
          <a:endParaRPr lang="en-US"/>
        </a:p>
      </dgm:t>
    </dgm:pt>
    <dgm:pt modelId="{C9DAF0BB-4DE8-411D-B819-8C172D504C81}" type="pres">
      <dgm:prSet presAssocID="{657C027F-03CA-459C-A990-4296652D9A48}" presName="Name0" presStyleCnt="0">
        <dgm:presLayoutVars>
          <dgm:chMax val="7"/>
          <dgm:chPref val="5"/>
        </dgm:presLayoutVars>
      </dgm:prSet>
      <dgm:spPr/>
    </dgm:pt>
    <dgm:pt modelId="{1EEBB1BB-82B0-4BD5-AABC-B915DCCEB3B8}" type="pres">
      <dgm:prSet presAssocID="{657C027F-03CA-459C-A990-4296652D9A48}" presName="arrowNode" presStyleLbl="node1" presStyleIdx="0" presStyleCnt="1" custAng="21160791" custScaleX="99977"/>
      <dgm:spPr/>
    </dgm:pt>
    <dgm:pt modelId="{DBBCE976-7C82-412D-887A-F189E49D8E8F}" type="pres">
      <dgm:prSet presAssocID="{5771E8B3-775C-40E1-8B5F-21343E05CDDC}" presName="txNode1" presStyleLbl="revTx" presStyleIdx="0" presStyleCnt="5" custScaleY="42177" custLinFactNeighborX="-72069" custLinFactNeighborY="96392">
        <dgm:presLayoutVars>
          <dgm:bulletEnabled val="1"/>
        </dgm:presLayoutVars>
      </dgm:prSet>
      <dgm:spPr/>
    </dgm:pt>
    <dgm:pt modelId="{E71479AD-766D-4FDB-9151-DE217D02B10E}" type="pres">
      <dgm:prSet presAssocID="{E759AE79-2435-459F-87FA-4ABFAB35A378}" presName="txNode2" presStyleLbl="revTx" presStyleIdx="1" presStyleCnt="5" custScaleX="57490" custScaleY="51391" custLinFactNeighborX="-75640" custLinFactNeighborY="-63624">
        <dgm:presLayoutVars>
          <dgm:bulletEnabled val="1"/>
        </dgm:presLayoutVars>
      </dgm:prSet>
      <dgm:spPr/>
    </dgm:pt>
    <dgm:pt modelId="{35E8579D-864C-4E1B-A8AC-B96F76D55821}" type="pres">
      <dgm:prSet presAssocID="{FBE0296F-7240-447F-9F83-928F00A937B9}" presName="dotNode2" presStyleCnt="0"/>
      <dgm:spPr/>
    </dgm:pt>
    <dgm:pt modelId="{75103A37-6D8A-4F34-9A90-46976E8F2AA2}" type="pres">
      <dgm:prSet presAssocID="{FBE0296F-7240-447F-9F83-928F00A937B9}" presName="dotRepeatNode" presStyleLbl="fgShp" presStyleIdx="0" presStyleCnt="3" custLinFactNeighborX="-6763" custLinFactNeighborY="93418"/>
      <dgm:spPr/>
    </dgm:pt>
    <dgm:pt modelId="{C178B684-5440-4FD3-A3A1-97B19BF4F31F}" type="pres">
      <dgm:prSet presAssocID="{6699D130-5AD1-475F-B49A-4776DC4C78C8}" presName="txNode3" presStyleLbl="revTx" presStyleIdx="2" presStyleCnt="5" custScaleX="86181" custLinFactNeighborX="18233" custLinFactNeighborY="76642">
        <dgm:presLayoutVars>
          <dgm:bulletEnabled val="1"/>
        </dgm:presLayoutVars>
      </dgm:prSet>
      <dgm:spPr/>
    </dgm:pt>
    <dgm:pt modelId="{6862B6B0-1C90-4EFD-9670-E2F7269C34C8}" type="pres">
      <dgm:prSet presAssocID="{6745CBB3-AAC5-4D2C-8921-C907CA256689}" presName="dotNode3" presStyleCnt="0"/>
      <dgm:spPr/>
    </dgm:pt>
    <dgm:pt modelId="{A0C063EA-2F52-4D54-936D-9355D137F421}" type="pres">
      <dgm:prSet presAssocID="{6745CBB3-AAC5-4D2C-8921-C907CA256689}" presName="dotRepeatNode" presStyleLbl="fgShp" presStyleIdx="1" presStyleCnt="3"/>
      <dgm:spPr/>
    </dgm:pt>
    <dgm:pt modelId="{E0DF5ED9-069B-4ECF-8759-9CECA02CE061}" type="pres">
      <dgm:prSet presAssocID="{5CE3EB7D-EF4B-4FF5-AE58-186E89ED4906}" presName="txNode4" presStyleLbl="revTx" presStyleIdx="3" presStyleCnt="5" custLinFactNeighborX="2843" custLinFactNeighborY="-832">
        <dgm:presLayoutVars>
          <dgm:bulletEnabled val="1"/>
        </dgm:presLayoutVars>
      </dgm:prSet>
      <dgm:spPr/>
    </dgm:pt>
    <dgm:pt modelId="{8F55FC3C-FE91-436B-865E-83D9E1A4915A}" type="pres">
      <dgm:prSet presAssocID="{E39E72B8-7575-416C-B173-25171B6AA825}" presName="dotNode4" presStyleCnt="0"/>
      <dgm:spPr/>
    </dgm:pt>
    <dgm:pt modelId="{7DE8008C-E9DB-433B-BACA-677AC8ABDDBB}" type="pres">
      <dgm:prSet presAssocID="{E39E72B8-7575-416C-B173-25171B6AA825}" presName="dotRepeatNode" presStyleLbl="fgShp" presStyleIdx="2" presStyleCnt="3"/>
      <dgm:spPr/>
    </dgm:pt>
    <dgm:pt modelId="{568E5A04-A9D9-41E9-8A83-681A068F80CE}" type="pres">
      <dgm:prSet presAssocID="{8D475394-A2EE-4A34-BF54-6D4DEFB53F53}" presName="txNode5" presStyleLbl="revTx" presStyleIdx="4" presStyleCnt="5" custLinFactNeighborX="-37261" custLinFactNeighborY="6011">
        <dgm:presLayoutVars>
          <dgm:bulletEnabled val="1"/>
        </dgm:presLayoutVars>
      </dgm:prSet>
      <dgm:spPr/>
    </dgm:pt>
  </dgm:ptLst>
  <dgm:cxnLst>
    <dgm:cxn modelId="{ECE70704-F665-4EBF-9FA6-9F010396E2A5}" type="presOf" srcId="{8D475394-A2EE-4A34-BF54-6D4DEFB53F53}" destId="{568E5A04-A9D9-41E9-8A83-681A068F80CE}" srcOrd="0" destOrd="0" presId="urn:microsoft.com/office/officeart/2009/3/layout/DescendingProcess"/>
    <dgm:cxn modelId="{E744C70F-D9D1-4E17-A6E0-369A97A5FCC8}" type="presOf" srcId="{E759AE79-2435-459F-87FA-4ABFAB35A378}" destId="{E71479AD-766D-4FDB-9151-DE217D02B10E}" srcOrd="0" destOrd="0" presId="urn:microsoft.com/office/officeart/2009/3/layout/DescendingProcess"/>
    <dgm:cxn modelId="{A3A6F564-38A5-47AA-A5A8-C2D987092843}" type="presOf" srcId="{6745CBB3-AAC5-4D2C-8921-C907CA256689}" destId="{A0C063EA-2F52-4D54-936D-9355D137F421}" srcOrd="0" destOrd="0" presId="urn:microsoft.com/office/officeart/2009/3/layout/DescendingProcess"/>
    <dgm:cxn modelId="{5754C993-6E6E-49D6-B68D-BFBD812F0C17}" srcId="{657C027F-03CA-459C-A990-4296652D9A48}" destId="{8D475394-A2EE-4A34-BF54-6D4DEFB53F53}" srcOrd="4" destOrd="0" parTransId="{24B2E5AB-DFBA-4E96-8DC6-6B78A97C2F0B}" sibTransId="{4332A493-EFD6-48E9-B8BB-E1BABE04E4CD}"/>
    <dgm:cxn modelId="{B3FC82A8-2057-473A-93AA-A0968AFC9A37}" type="presOf" srcId="{5CE3EB7D-EF4B-4FF5-AE58-186E89ED4906}" destId="{E0DF5ED9-069B-4ECF-8759-9CECA02CE061}" srcOrd="0" destOrd="0" presId="urn:microsoft.com/office/officeart/2009/3/layout/DescendingProcess"/>
    <dgm:cxn modelId="{E052B6A9-316A-4617-A573-E86D6E7479B6}" srcId="{657C027F-03CA-459C-A990-4296652D9A48}" destId="{6699D130-5AD1-475F-B49A-4776DC4C78C8}" srcOrd="2" destOrd="0" parTransId="{BF156CBC-0B20-4ECC-A513-ED4B08E5FA5E}" sibTransId="{6745CBB3-AAC5-4D2C-8921-C907CA256689}"/>
    <dgm:cxn modelId="{33AC06B2-D2D7-4CF1-9EEA-B3BF49E84F3E}" type="presOf" srcId="{FBE0296F-7240-447F-9F83-928F00A937B9}" destId="{75103A37-6D8A-4F34-9A90-46976E8F2AA2}" srcOrd="0" destOrd="0" presId="urn:microsoft.com/office/officeart/2009/3/layout/DescendingProcess"/>
    <dgm:cxn modelId="{EF5429BE-F520-48DD-B3F1-2E27E93F296F}" type="presOf" srcId="{6699D130-5AD1-475F-B49A-4776DC4C78C8}" destId="{C178B684-5440-4FD3-A3A1-97B19BF4F31F}" srcOrd="0" destOrd="0" presId="urn:microsoft.com/office/officeart/2009/3/layout/DescendingProcess"/>
    <dgm:cxn modelId="{9474E7C0-734D-401F-AC14-0347DFDEB254}" type="presOf" srcId="{657C027F-03CA-459C-A990-4296652D9A48}" destId="{C9DAF0BB-4DE8-411D-B819-8C172D504C81}" srcOrd="0" destOrd="0" presId="urn:microsoft.com/office/officeart/2009/3/layout/DescendingProcess"/>
    <dgm:cxn modelId="{085B57E2-F338-49EB-AD66-6F1D2933AFA6}" type="presOf" srcId="{5771E8B3-775C-40E1-8B5F-21343E05CDDC}" destId="{DBBCE976-7C82-412D-887A-F189E49D8E8F}" srcOrd="0" destOrd="0" presId="urn:microsoft.com/office/officeart/2009/3/layout/DescendingProcess"/>
    <dgm:cxn modelId="{71CF53EB-768D-41D1-92FD-57AF0BE3C238}" srcId="{657C027F-03CA-459C-A990-4296652D9A48}" destId="{5CE3EB7D-EF4B-4FF5-AE58-186E89ED4906}" srcOrd="3" destOrd="0" parTransId="{DA4415BD-9F8D-4C3B-80FB-1089DA456EAE}" sibTransId="{E39E72B8-7575-416C-B173-25171B6AA825}"/>
    <dgm:cxn modelId="{D12E51EF-58B0-48DC-85CC-822C416D0A06}" srcId="{657C027F-03CA-459C-A990-4296652D9A48}" destId="{5771E8B3-775C-40E1-8B5F-21343E05CDDC}" srcOrd="0" destOrd="0" parTransId="{57423BDD-BD1E-4D1E-A122-CDF12DB84737}" sibTransId="{0413329D-799C-4224-8E5A-EF5AF5EFF9A9}"/>
    <dgm:cxn modelId="{3D543AFB-3753-453D-8ED5-D14AE429945C}" srcId="{657C027F-03CA-459C-A990-4296652D9A48}" destId="{E759AE79-2435-459F-87FA-4ABFAB35A378}" srcOrd="1" destOrd="0" parTransId="{71FB2FE9-38EA-427F-982F-CD771225E6A8}" sibTransId="{FBE0296F-7240-447F-9F83-928F00A937B9}"/>
    <dgm:cxn modelId="{2B74B7FE-223A-447B-AB71-A76D9C8B0139}" type="presOf" srcId="{E39E72B8-7575-416C-B173-25171B6AA825}" destId="{7DE8008C-E9DB-433B-BACA-677AC8ABDDBB}" srcOrd="0" destOrd="0" presId="urn:microsoft.com/office/officeart/2009/3/layout/DescendingProcess"/>
    <dgm:cxn modelId="{70BB9F23-2B84-4221-88E2-FBC315C947FA}" type="presParOf" srcId="{C9DAF0BB-4DE8-411D-B819-8C172D504C81}" destId="{1EEBB1BB-82B0-4BD5-AABC-B915DCCEB3B8}" srcOrd="0" destOrd="0" presId="urn:microsoft.com/office/officeart/2009/3/layout/DescendingProcess"/>
    <dgm:cxn modelId="{E5770652-62F3-4BD4-B586-19495089C181}" type="presParOf" srcId="{C9DAF0BB-4DE8-411D-B819-8C172D504C81}" destId="{DBBCE976-7C82-412D-887A-F189E49D8E8F}" srcOrd="1" destOrd="0" presId="urn:microsoft.com/office/officeart/2009/3/layout/DescendingProcess"/>
    <dgm:cxn modelId="{82F1512C-5573-4713-BD81-363F874D657B}" type="presParOf" srcId="{C9DAF0BB-4DE8-411D-B819-8C172D504C81}" destId="{E71479AD-766D-4FDB-9151-DE217D02B10E}" srcOrd="2" destOrd="0" presId="urn:microsoft.com/office/officeart/2009/3/layout/DescendingProcess"/>
    <dgm:cxn modelId="{4E1EE912-000E-4C39-9147-B4D59DF9E78A}" type="presParOf" srcId="{C9DAF0BB-4DE8-411D-B819-8C172D504C81}" destId="{35E8579D-864C-4E1B-A8AC-B96F76D55821}" srcOrd="3" destOrd="0" presId="urn:microsoft.com/office/officeart/2009/3/layout/DescendingProcess"/>
    <dgm:cxn modelId="{1C1C2CBE-F400-4FF3-A5D6-F52B9A4D91AB}" type="presParOf" srcId="{35E8579D-864C-4E1B-A8AC-B96F76D55821}" destId="{75103A37-6D8A-4F34-9A90-46976E8F2AA2}" srcOrd="0" destOrd="0" presId="urn:microsoft.com/office/officeart/2009/3/layout/DescendingProcess"/>
    <dgm:cxn modelId="{C8CA495A-D5BA-495F-8A6A-7D82063AEC8F}" type="presParOf" srcId="{C9DAF0BB-4DE8-411D-B819-8C172D504C81}" destId="{C178B684-5440-4FD3-A3A1-97B19BF4F31F}" srcOrd="4" destOrd="0" presId="urn:microsoft.com/office/officeart/2009/3/layout/DescendingProcess"/>
    <dgm:cxn modelId="{08E492F1-D451-49C1-AA97-C1221F1DC2CE}" type="presParOf" srcId="{C9DAF0BB-4DE8-411D-B819-8C172D504C81}" destId="{6862B6B0-1C90-4EFD-9670-E2F7269C34C8}" srcOrd="5" destOrd="0" presId="urn:microsoft.com/office/officeart/2009/3/layout/DescendingProcess"/>
    <dgm:cxn modelId="{B09FB2EA-E6F7-4D31-907F-64C0FB82E225}" type="presParOf" srcId="{6862B6B0-1C90-4EFD-9670-E2F7269C34C8}" destId="{A0C063EA-2F52-4D54-936D-9355D137F421}" srcOrd="0" destOrd="0" presId="urn:microsoft.com/office/officeart/2009/3/layout/DescendingProcess"/>
    <dgm:cxn modelId="{47761026-32A5-44DF-82BE-C42E079E14E0}" type="presParOf" srcId="{C9DAF0BB-4DE8-411D-B819-8C172D504C81}" destId="{E0DF5ED9-069B-4ECF-8759-9CECA02CE061}" srcOrd="6" destOrd="0" presId="urn:microsoft.com/office/officeart/2009/3/layout/DescendingProcess"/>
    <dgm:cxn modelId="{3F5B8957-811E-41B4-AE05-38E9C4F92B05}" type="presParOf" srcId="{C9DAF0BB-4DE8-411D-B819-8C172D504C81}" destId="{8F55FC3C-FE91-436B-865E-83D9E1A4915A}" srcOrd="7" destOrd="0" presId="urn:microsoft.com/office/officeart/2009/3/layout/DescendingProcess"/>
    <dgm:cxn modelId="{0E01B967-B829-4A84-B384-F8728F050883}" type="presParOf" srcId="{8F55FC3C-FE91-436B-865E-83D9E1A4915A}" destId="{7DE8008C-E9DB-433B-BACA-677AC8ABDDBB}" srcOrd="0" destOrd="0" presId="urn:microsoft.com/office/officeart/2009/3/layout/DescendingProcess"/>
    <dgm:cxn modelId="{3A994E49-FCF6-400F-A905-0F152EF6A8EB}" type="presParOf" srcId="{C9DAF0BB-4DE8-411D-B819-8C172D504C81}" destId="{568E5A04-A9D9-41E9-8A83-681A068F80C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FC60-F939-45BB-A20C-0BDE7EB93551}">
      <dsp:nvSpPr>
        <dsp:cNvPr id="0" name=""/>
        <dsp:cNvSpPr/>
      </dsp:nvSpPr>
      <dsp:spPr>
        <a:xfrm>
          <a:off x="0" y="3626242"/>
          <a:ext cx="3382391" cy="7933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sp:txBody>
      <dsp:txXfrm>
        <a:off x="0" y="3626242"/>
        <a:ext cx="3382391" cy="793333"/>
      </dsp:txXfrm>
    </dsp:sp>
    <dsp:sp modelId="{1D4725E7-6461-4D4C-8F90-5A921E3A3E0E}">
      <dsp:nvSpPr>
        <dsp:cNvPr id="0" name=""/>
        <dsp:cNvSpPr/>
      </dsp:nvSpPr>
      <dsp:spPr>
        <a:xfrm rot="10800000">
          <a:off x="0" y="2417996"/>
          <a:ext cx="3382391" cy="1220146"/>
        </a:xfrm>
        <a:prstGeom prst="upArrowCallout">
          <a:avLst/>
        </a:prstGeom>
        <a:solidFill>
          <a:schemeClr val="accent5">
            <a:hueOff val="-2398639"/>
            <a:satOff val="1186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sp:txBody>
      <dsp:txXfrm rot="10800000">
        <a:off x="0" y="2417996"/>
        <a:ext cx="3382391" cy="792814"/>
      </dsp:txXfrm>
    </dsp:sp>
    <dsp:sp modelId="{0206F553-13CE-4594-BC98-A51077FEB7BF}">
      <dsp:nvSpPr>
        <dsp:cNvPr id="0" name=""/>
        <dsp:cNvSpPr/>
      </dsp:nvSpPr>
      <dsp:spPr>
        <a:xfrm rot="10800000">
          <a:off x="0" y="1209749"/>
          <a:ext cx="3382391" cy="1220146"/>
        </a:xfrm>
        <a:prstGeom prst="upArrowCallout">
          <a:avLst/>
        </a:prstGeom>
        <a:solidFill>
          <a:schemeClr val="accent5">
            <a:hueOff val="-4797278"/>
            <a:satOff val="2372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Transmitting</a:t>
          </a:r>
        </a:p>
      </dsp:txBody>
      <dsp:txXfrm rot="10800000">
        <a:off x="0" y="1209749"/>
        <a:ext cx="3382391" cy="792814"/>
      </dsp:txXfrm>
    </dsp:sp>
    <dsp:sp modelId="{825EB930-0A61-4546-A67F-B5E7DC8F88D8}">
      <dsp:nvSpPr>
        <dsp:cNvPr id="0" name=""/>
        <dsp:cNvSpPr/>
      </dsp:nvSpPr>
      <dsp:spPr>
        <a:xfrm rot="10800000">
          <a:off x="0" y="46941"/>
          <a:ext cx="3382391" cy="1220146"/>
        </a:xfrm>
        <a:prstGeom prst="upArrowCallout">
          <a:avLst/>
        </a:prstGeom>
        <a:solidFill>
          <a:schemeClr val="accent5">
            <a:hueOff val="-7195916"/>
            <a:satOff val="3558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sp:txBody>
      <dsp:txXfrm rot="10800000">
        <a:off x="0" y="46941"/>
        <a:ext cx="3382391" cy="792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14CE-0C55-4B8F-B85B-AC440119A54B}">
      <dsp:nvSpPr>
        <dsp:cNvPr id="0" name=""/>
        <dsp:cNvSpPr/>
      </dsp:nvSpPr>
      <dsp:spPr>
        <a:xfrm rot="10800000">
          <a:off x="888034" y="1491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kern="1200" dirty="0"/>
        </a:p>
      </dsp:txBody>
      <dsp:txXfrm rot="10800000">
        <a:off x="1011590" y="1491"/>
        <a:ext cx="2911537" cy="494223"/>
      </dsp:txXfrm>
    </dsp:sp>
    <dsp:sp modelId="{8D2F225E-E709-4B0B-8E95-875C702F2812}">
      <dsp:nvSpPr>
        <dsp:cNvPr id="0" name=""/>
        <dsp:cNvSpPr/>
      </dsp:nvSpPr>
      <dsp:spPr>
        <a:xfrm>
          <a:off x="640922" y="1491"/>
          <a:ext cx="494223" cy="49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A451-9104-42AA-845A-F98D6867F513}">
      <dsp:nvSpPr>
        <dsp:cNvPr id="0" name=""/>
        <dsp:cNvSpPr/>
      </dsp:nvSpPr>
      <dsp:spPr>
        <a:xfrm rot="10800000">
          <a:off x="888034" y="643244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sp:txBody>
      <dsp:txXfrm rot="10800000">
        <a:off x="1011590" y="643244"/>
        <a:ext cx="2911537" cy="494223"/>
      </dsp:txXfrm>
    </dsp:sp>
    <dsp:sp modelId="{C1410CE1-3376-4D04-BA34-FFD469FE53D4}">
      <dsp:nvSpPr>
        <dsp:cNvPr id="0" name=""/>
        <dsp:cNvSpPr/>
      </dsp:nvSpPr>
      <dsp:spPr>
        <a:xfrm>
          <a:off x="640922" y="643244"/>
          <a:ext cx="494223" cy="4942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F12-7311-4107-A08B-92792C762766}">
      <dsp:nvSpPr>
        <dsp:cNvPr id="0" name=""/>
        <dsp:cNvSpPr/>
      </dsp:nvSpPr>
      <dsp:spPr>
        <a:xfrm rot="10800000">
          <a:off x="888034" y="1284996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sp:txBody>
      <dsp:txXfrm rot="10800000">
        <a:off x="1011590" y="1284996"/>
        <a:ext cx="2911537" cy="494223"/>
      </dsp:txXfrm>
    </dsp:sp>
    <dsp:sp modelId="{A1ACA69C-4276-41F3-AE5E-8F539C2719D4}">
      <dsp:nvSpPr>
        <dsp:cNvPr id="0" name=""/>
        <dsp:cNvSpPr/>
      </dsp:nvSpPr>
      <dsp:spPr>
        <a:xfrm>
          <a:off x="640922" y="1284996"/>
          <a:ext cx="494223" cy="4942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B87-4FE7-432F-859A-DA4B40F8C274}">
      <dsp:nvSpPr>
        <dsp:cNvPr id="0" name=""/>
        <dsp:cNvSpPr/>
      </dsp:nvSpPr>
      <dsp:spPr>
        <a:xfrm rot="10800000">
          <a:off x="888034" y="1926749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sp:txBody>
      <dsp:txXfrm rot="10800000">
        <a:off x="1011590" y="1926749"/>
        <a:ext cx="2911537" cy="494223"/>
      </dsp:txXfrm>
    </dsp:sp>
    <dsp:sp modelId="{FFA5BAB8-3332-411C-8B26-10BF55E8FC6D}">
      <dsp:nvSpPr>
        <dsp:cNvPr id="0" name=""/>
        <dsp:cNvSpPr/>
      </dsp:nvSpPr>
      <dsp:spPr>
        <a:xfrm>
          <a:off x="640922" y="1926749"/>
          <a:ext cx="494223" cy="49422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D0CC-C9E4-42BF-96BC-389C5779317B}">
      <dsp:nvSpPr>
        <dsp:cNvPr id="0" name=""/>
        <dsp:cNvSpPr/>
      </dsp:nvSpPr>
      <dsp:spPr>
        <a:xfrm rot="10800000">
          <a:off x="888034" y="2568502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sp:txBody>
      <dsp:txXfrm rot="10800000">
        <a:off x="1011590" y="2568502"/>
        <a:ext cx="2911537" cy="494223"/>
      </dsp:txXfrm>
    </dsp:sp>
    <dsp:sp modelId="{71F2899C-F289-48C1-A117-565B6E835B69}">
      <dsp:nvSpPr>
        <dsp:cNvPr id="0" name=""/>
        <dsp:cNvSpPr/>
      </dsp:nvSpPr>
      <dsp:spPr>
        <a:xfrm>
          <a:off x="640922" y="2568502"/>
          <a:ext cx="494223" cy="49422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B1BB-82B0-4BD5-AABC-B915DCCEB3B8}">
      <dsp:nvSpPr>
        <dsp:cNvPr id="0" name=""/>
        <dsp:cNvSpPr/>
      </dsp:nvSpPr>
      <dsp:spPr>
        <a:xfrm rot="3957165">
          <a:off x="2661951" y="1198877"/>
          <a:ext cx="5198468" cy="362369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3A37-6D8A-4F34-9A90-46976E8F2AA2}">
      <dsp:nvSpPr>
        <dsp:cNvPr id="0" name=""/>
        <dsp:cNvSpPr/>
      </dsp:nvSpPr>
      <dsp:spPr>
        <a:xfrm>
          <a:off x="4600485" y="1794182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63EA-2F52-4D54-936D-9355D137F421}">
      <dsp:nvSpPr>
        <dsp:cNvPr id="0" name=""/>
        <dsp:cNvSpPr/>
      </dsp:nvSpPr>
      <dsp:spPr>
        <a:xfrm>
          <a:off x="5508185" y="2396537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8008C-E9DB-433B-BACA-677AC8ABDDBB}">
      <dsp:nvSpPr>
        <dsp:cNvPr id="0" name=""/>
        <dsp:cNvSpPr/>
      </dsp:nvSpPr>
      <dsp:spPr>
        <a:xfrm>
          <a:off x="6181805" y="3244358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CE976-7C82-412D-887A-F189E49D8E8F}">
      <dsp:nvSpPr>
        <dsp:cNvPr id="0" name=""/>
        <dsp:cNvSpPr/>
      </dsp:nvSpPr>
      <dsp:spPr>
        <a:xfrm>
          <a:off x="547467" y="1207214"/>
          <a:ext cx="2450730" cy="40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 on PC</a:t>
          </a:r>
        </a:p>
      </dsp:txBody>
      <dsp:txXfrm>
        <a:off x="547467" y="1207214"/>
        <a:ext cx="2450730" cy="406346"/>
      </dsp:txXfrm>
    </dsp:sp>
    <dsp:sp modelId="{E71479AD-766D-4FDB-9151-DE217D02B10E}">
      <dsp:nvSpPr>
        <dsp:cNvPr id="0" name=""/>
        <dsp:cNvSpPr/>
      </dsp:nvSpPr>
      <dsp:spPr>
        <a:xfrm>
          <a:off x="3415328" y="876655"/>
          <a:ext cx="2056269" cy="49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with video</a:t>
          </a:r>
        </a:p>
      </dsp:txBody>
      <dsp:txXfrm>
        <a:off x="3415328" y="876655"/>
        <a:ext cx="2056269" cy="495117"/>
      </dsp:txXfrm>
    </dsp:sp>
    <dsp:sp modelId="{C178B684-5440-4FD3-A3A1-97B19BF4F31F}">
      <dsp:nvSpPr>
        <dsp:cNvPr id="0" name=""/>
        <dsp:cNvSpPr/>
      </dsp:nvSpPr>
      <dsp:spPr>
        <a:xfrm>
          <a:off x="3029780" y="2718849"/>
          <a:ext cx="2454561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Port into</a:t>
          </a:r>
          <a:br>
            <a:rPr lang="en-US" sz="2300" kern="1200" dirty="0"/>
          </a:br>
          <a:r>
            <a:rPr lang="en-US" sz="2300" kern="1200" dirty="0"/>
            <a:t>embedded computer</a:t>
          </a:r>
        </a:p>
      </dsp:txBody>
      <dsp:txXfrm>
        <a:off x="3029780" y="2718849"/>
        <a:ext cx="2454561" cy="963432"/>
      </dsp:txXfrm>
    </dsp:sp>
    <dsp:sp modelId="{E0DF5ED9-069B-4ECF-8759-9CECA02CE061}">
      <dsp:nvSpPr>
        <dsp:cNvPr id="0" name=""/>
        <dsp:cNvSpPr/>
      </dsp:nvSpPr>
      <dsp:spPr>
        <a:xfrm>
          <a:off x="6813636" y="2820260"/>
          <a:ext cx="2185787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Deployment</a:t>
          </a:r>
        </a:p>
      </dsp:txBody>
      <dsp:txXfrm>
        <a:off x="6813636" y="2820260"/>
        <a:ext cx="2185787" cy="963432"/>
      </dsp:txXfrm>
    </dsp:sp>
    <dsp:sp modelId="{568E5A04-A9D9-41E9-8A83-681A068F80CE}">
      <dsp:nvSpPr>
        <dsp:cNvPr id="0" name=""/>
        <dsp:cNvSpPr/>
      </dsp:nvSpPr>
      <dsp:spPr>
        <a:xfrm>
          <a:off x="4391474" y="5058019"/>
          <a:ext cx="3311798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Casing</a:t>
          </a:r>
        </a:p>
      </dsp:txBody>
      <dsp:txXfrm>
        <a:off x="4391474" y="5058019"/>
        <a:ext cx="3311798" cy="96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286" b="9296"/>
          <a:stretch/>
        </p:blipFill>
        <p:spPr>
          <a:xfrm>
            <a:off x="297215" y="274930"/>
            <a:ext cx="11597567" cy="63081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3269"/>
            <a:ext cx="10515600" cy="2106671"/>
          </a:xfrm>
        </p:spPr>
        <p:txBody>
          <a:bodyPr/>
          <a:lstStyle/>
          <a:p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computer vision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real-time lane-detection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RENESAS R-CAR V3H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99" y="4416132"/>
            <a:ext cx="5036600" cy="168074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Truong Thanh Nguyen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 Phan Ngoc Quan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Thesis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 Mr. Nguyen Trung Hieu, MSc.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7BFD8-31DA-4290-9F11-E7D3F5FC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9" y="1471612"/>
            <a:ext cx="10731607" cy="46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609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953000" y="612648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+ Agenda Pictures | Download Free Images on Unsplash">
            <a:extLst>
              <a:ext uri="{FF2B5EF4-FFF2-40B4-BE49-F238E27FC236}">
                <a16:creationId xmlns:a16="http://schemas.microsoft.com/office/drawing/2014/main" id="{47F856A5-3D7B-46C5-B0E4-D2308A685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50392"/>
            <a:ext cx="3886200" cy="54864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32" y="2010615"/>
            <a:ext cx="3602736" cy="3996993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plan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01598"/>
              </p:ext>
            </p:extLst>
          </p:nvPr>
        </p:nvGraphicFramePr>
        <p:xfrm>
          <a:off x="606641" y="646460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641" y="545001"/>
            <a:ext cx="10058400" cy="9144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578527" y="1357942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Reason for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image processing?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935115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514078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EB5BD-509A-4B58-992E-CF8076A21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599" y="1570714"/>
            <a:ext cx="571130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of this project is </a:t>
            </a:r>
          </a:p>
          <a:p>
            <a:pPr algn="ctr"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ED91-1503-4E5B-9F1D-3BD8EC64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82" y="3121051"/>
            <a:ext cx="1784736" cy="1784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E59C21-2E61-44D2-B964-B43EBCE514DC}"/>
              </a:ext>
            </a:extLst>
          </p:cNvPr>
          <p:cNvSpPr txBox="1"/>
          <p:nvPr/>
        </p:nvSpPr>
        <p:spPr>
          <a:xfrm>
            <a:off x="609595" y="5107461"/>
            <a:ext cx="571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accomplish that, the speed challenge needs to be overcome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167E82B-EADC-426C-834B-EABE41B0F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062706"/>
              </p:ext>
            </p:extLst>
          </p:nvPr>
        </p:nvGraphicFramePr>
        <p:xfrm>
          <a:off x="7853780" y="1524925"/>
          <a:ext cx="3382391" cy="442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FEBB3F0-848E-4CD3-BA51-EF4F395C3870}"/>
              </a:ext>
            </a:extLst>
          </p:cNvPr>
          <p:cNvGrpSpPr/>
          <p:nvPr/>
        </p:nvGrpSpPr>
        <p:grpSpPr>
          <a:xfrm>
            <a:off x="4357618" y="1524925"/>
            <a:ext cx="3117380" cy="4421079"/>
            <a:chOff x="4357618" y="1524925"/>
            <a:chExt cx="3117380" cy="4421079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3B793E-84A1-42C1-A034-AC7C9FF4442E}"/>
                </a:ext>
              </a:extLst>
            </p:cNvPr>
            <p:cNvSpPr/>
            <p:nvPr/>
          </p:nvSpPr>
          <p:spPr>
            <a:xfrm>
              <a:off x="6977853" y="1524925"/>
              <a:ext cx="497145" cy="4421079"/>
            </a:xfrm>
            <a:prstGeom prst="leftBrace">
              <a:avLst>
                <a:gd name="adj1" fmla="val 8333"/>
                <a:gd name="adj2" fmla="val 5542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9CD727-E4BD-410B-87B8-014C6952DAF9}"/>
                </a:ext>
              </a:extLst>
            </p:cNvPr>
            <p:cNvCxnSpPr>
              <a:stCxn id="12" idx="1"/>
              <a:endCxn id="8" idx="3"/>
            </p:cNvCxnSpPr>
            <p:nvPr/>
          </p:nvCxnSpPr>
          <p:spPr>
            <a:xfrm flipH="1">
              <a:off x="4357618" y="3975175"/>
              <a:ext cx="2620235" cy="38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254466-30B5-4135-BB51-829CC5D8FC4D}"/>
              </a:ext>
            </a:extLst>
          </p:cNvPr>
          <p:cNvSpPr txBox="1"/>
          <p:nvPr/>
        </p:nvSpPr>
        <p:spPr>
          <a:xfrm>
            <a:off x="4570678" y="3605843"/>
            <a:ext cx="278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frequency: … Hz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[KPI for the whole process]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9553-DBCB-4BFD-9436-5EA60646E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0BA1-0B7A-42B1-B7AC-79C0B399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279777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C2BEF-A030-416B-BBCA-D4FC74C2C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A9B42-A96B-4E70-9B8B-415AC78F4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8803" y="2209799"/>
            <a:ext cx="4495744" cy="4279777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EEAA0B8-4A8F-4C90-8909-41BB9EC65D0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60317297"/>
              </p:ext>
            </p:extLst>
          </p:nvPr>
        </p:nvGraphicFramePr>
        <p:xfrm>
          <a:off x="6640498" y="3080551"/>
          <a:ext cx="4564050" cy="306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094F6C-A9D5-48DB-86D9-8DEB48ECCF8C}"/>
              </a:ext>
            </a:extLst>
          </p:cNvPr>
          <p:cNvSpPr txBox="1"/>
          <p:nvPr/>
        </p:nvSpPr>
        <p:spPr>
          <a:xfrm>
            <a:off x="1794801" y="1342237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reach such speed, the system needs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AC5DA9D-D994-491E-B00F-464F73954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2A5847-5C8C-4940-9F8E-A09822404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49661"/>
              </p:ext>
            </p:extLst>
          </p:nvPr>
        </p:nvGraphicFramePr>
        <p:xfrm>
          <a:off x="331433" y="485879"/>
          <a:ext cx="11250967" cy="602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F3863-F626-40C1-9648-6637794922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89" t="21860" r="8895" b="22934"/>
          <a:stretch/>
        </p:blipFill>
        <p:spPr>
          <a:xfrm>
            <a:off x="1633490" y="2177944"/>
            <a:ext cx="1003177" cy="68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17510-F8F6-49BB-A1EC-F1E91A36E8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70" t="11787" r="11753" b="9922"/>
          <a:stretch/>
        </p:blipFill>
        <p:spPr>
          <a:xfrm>
            <a:off x="7460452" y="5431158"/>
            <a:ext cx="889842" cy="92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D83B58-FD5C-4651-A440-2A0E9B7011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082" t="22236" r="21737" b="22978"/>
          <a:stretch/>
        </p:blipFill>
        <p:spPr>
          <a:xfrm>
            <a:off x="3938724" y="2861525"/>
            <a:ext cx="852257" cy="831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77A3E-7F90-4370-AAB6-FBDC23A0E2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66" t="19292" r="21202" b="27115"/>
          <a:stretch/>
        </p:blipFill>
        <p:spPr>
          <a:xfrm>
            <a:off x="5420055" y="1399525"/>
            <a:ext cx="675945" cy="667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856AE0-8801-44A7-85F8-428FB34F16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78" t="10280" r="6903" b="7486"/>
          <a:stretch/>
        </p:blipFill>
        <p:spPr>
          <a:xfrm>
            <a:off x="8577707" y="3340223"/>
            <a:ext cx="983363" cy="948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0946FA-3B16-44B1-8A16-9F5ED0AD71FC}"/>
              </a:ext>
            </a:extLst>
          </p:cNvPr>
          <p:cNvSpPr txBox="1"/>
          <p:nvPr/>
        </p:nvSpPr>
        <p:spPr>
          <a:xfrm>
            <a:off x="9730880" y="5529333"/>
            <a:ext cx="20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Attaching and test on real road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8391AB9-2C6A-4019-B630-C9C9E0B15A63}"/>
              </a:ext>
            </a:extLst>
          </p:cNvPr>
          <p:cNvSpPr/>
          <p:nvPr/>
        </p:nvSpPr>
        <p:spPr>
          <a:xfrm>
            <a:off x="8577707" y="5759603"/>
            <a:ext cx="925760" cy="37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A23C980-5894-4E35-AC1D-E03041DFB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5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59600-ECDC-4204-9B60-A2D167E93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4"/>
          <a:stretch/>
        </p:blipFill>
        <p:spPr>
          <a:xfrm>
            <a:off x="1636044" y="1232650"/>
            <a:ext cx="8084760" cy="5348369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B2F337CE-772F-48BF-9D8E-7102DD926890}"/>
              </a:ext>
            </a:extLst>
          </p:cNvPr>
          <p:cNvSpPr/>
          <p:nvPr/>
        </p:nvSpPr>
        <p:spPr>
          <a:xfrm>
            <a:off x="9720804" y="3311371"/>
            <a:ext cx="168920" cy="32696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BEB5FDD-B0DA-489A-91A6-63B4075263DA}"/>
              </a:ext>
            </a:extLst>
          </p:cNvPr>
          <p:cNvSpPr/>
          <p:nvPr/>
        </p:nvSpPr>
        <p:spPr>
          <a:xfrm>
            <a:off x="9720804" y="1395011"/>
            <a:ext cx="168920" cy="133931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C6EBC-4640-4DCC-8CDC-237470E2048E}"/>
              </a:ext>
            </a:extLst>
          </p:cNvPr>
          <p:cNvSpPr txBox="1"/>
          <p:nvPr/>
        </p:nvSpPr>
        <p:spPr>
          <a:xfrm>
            <a:off x="10188281" y="1603001"/>
            <a:ext cx="15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[these are conventional (fixed)]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A204B-A15E-4B65-B870-F0595A0FA5E5}"/>
              </a:ext>
            </a:extLst>
          </p:cNvPr>
          <p:cNvSpPr txBox="1"/>
          <p:nvPr/>
        </p:nvSpPr>
        <p:spPr>
          <a:xfrm>
            <a:off x="10003330" y="4484530"/>
            <a:ext cx="15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[set KPI for these, and use it as a test]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BFFE6C-3B05-4C84-9CE0-078CE8B879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1592580"/>
          <a:ext cx="10911840" cy="3672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6696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  <a:gridCol w="2620264">
                  <a:extLst>
                    <a:ext uri="{9D8B030D-6E8A-4147-A177-3AD203B41FA5}">
                      <a16:colId xmlns:a16="http://schemas.microsoft.com/office/drawing/2014/main" val="7678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Reference/Algorithm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KPI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 Real-time Video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Ignore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Curve Road Detection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Curvature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Differentiate Lane lines and other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B7F0D3-8888-4047-878E-58E778807AF3}"/>
              </a:ext>
            </a:extLst>
          </p:cNvPr>
          <p:cNvSpPr txBox="1"/>
          <p:nvPr/>
        </p:nvSpPr>
        <p:spPr>
          <a:xfrm>
            <a:off x="1022086" y="592721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Test procedures are conducted in sufficiently illuminated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62404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08871-7213-4B57-A753-F297212DCDFB}"/>
              </a:ext>
            </a:extLst>
          </p:cNvPr>
          <p:cNvSpPr txBox="1"/>
          <p:nvPr/>
        </p:nvSpPr>
        <p:spPr>
          <a:xfrm>
            <a:off x="649224" y="2383900"/>
            <a:ext cx="303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passing the test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the processing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4435-B55A-4406-88D5-DFF568056778}"/>
              </a:ext>
            </a:extLst>
          </p:cNvPr>
          <p:cNvSpPr txBox="1"/>
          <p:nvPr/>
        </p:nvSpPr>
        <p:spPr>
          <a:xfrm>
            <a:off x="649224" y="1768347"/>
            <a:ext cx="32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3DB28-4663-4D5F-8679-743FE34F63BF}"/>
              </a:ext>
            </a:extLst>
          </p:cNvPr>
          <p:cNvSpPr txBox="1"/>
          <p:nvPr/>
        </p:nvSpPr>
        <p:spPr>
          <a:xfrm>
            <a:off x="4019524" y="2537788"/>
            <a:ext cx="228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Take the difference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B979B-FA91-47D5-B66A-246E1FC90066}"/>
              </a:ext>
            </a:extLst>
          </p:cNvPr>
          <p:cNvSpPr txBox="1"/>
          <p:nvPr/>
        </p:nvSpPr>
        <p:spPr>
          <a:xfrm>
            <a:off x="6664457" y="2537788"/>
            <a:ext cx="2539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AE653-F4E0-45A7-AB03-2033F9900C52}"/>
              </a:ext>
            </a:extLst>
          </p:cNvPr>
          <p:cNvSpPr txBox="1"/>
          <p:nvPr/>
        </p:nvSpPr>
        <p:spPr>
          <a:xfrm>
            <a:off x="9566843" y="2537788"/>
            <a:ext cx="228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Desire outcome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927CE-41DE-40D2-AAF2-13D0C2F4398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684233" y="2737843"/>
            <a:ext cx="335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18B80-E7E9-4214-BF1E-68097FE5351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301085" y="2737843"/>
            <a:ext cx="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C16A-BF08-4CFF-B492-73E8186B1B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203471" y="2737843"/>
            <a:ext cx="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93D3C7-E678-48C9-B414-57105DEAB1C3}"/>
              </a:ext>
            </a:extLst>
          </p:cNvPr>
          <p:cNvSpPr txBox="1"/>
          <p:nvPr/>
        </p:nvSpPr>
        <p:spPr>
          <a:xfrm>
            <a:off x="649224" y="42608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36EDE-15FC-4EE3-BE56-EAB50743D5E2}"/>
              </a:ext>
            </a:extLst>
          </p:cNvPr>
          <p:cNvSpPr txBox="1"/>
          <p:nvPr/>
        </p:nvSpPr>
        <p:spPr>
          <a:xfrm>
            <a:off x="649224" y="4973361"/>
            <a:ext cx="343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[ADD methods to increase robustness]</a:t>
            </a:r>
          </a:p>
          <a:p>
            <a:r>
              <a:rPr lang="en-US" dirty="0"/>
              <a:t>[this slide need more graphic care]</a:t>
            </a:r>
          </a:p>
        </p:txBody>
      </p:sp>
    </p:spTree>
    <p:extLst>
      <p:ext uri="{BB962C8B-B14F-4D97-AF65-F5344CB8AC3E}">
        <p14:creationId xmlns:p14="http://schemas.microsoft.com/office/powerpoint/2010/main" val="106665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{EA11462B-04EA-4356-9EC5-6ADD8E689502}tf67061901_win32</Template>
  <TotalTime>566</TotalTime>
  <Words>335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 Light</vt:lpstr>
      <vt:lpstr>Daytona Condensed Light</vt:lpstr>
      <vt:lpstr>Posterama</vt:lpstr>
      <vt:lpstr>Office Theme</vt:lpstr>
      <vt:lpstr>Implementation Of computer vision on real-time lane-detection using RENESAS R-CAR V3H</vt:lpstr>
      <vt:lpstr>Agenda</vt:lpstr>
      <vt:lpstr>introduction</vt:lpstr>
      <vt:lpstr>Requirement analysis</vt:lpstr>
      <vt:lpstr>System design</vt:lpstr>
      <vt:lpstr>Development plan</vt:lpstr>
      <vt:lpstr>Testing</vt:lpstr>
      <vt:lpstr>Testing</vt:lpstr>
      <vt:lpstr>Deployment</vt:lpstr>
      <vt:lpstr>Time Line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computer vision on real-time lane-detection using RENESAS R-CAR V3H</dc:title>
  <dc:creator>thanhnguyen.ppr@gmail.com</dc:creator>
  <cp:lastModifiedBy>thanhnguyen.ppr@gmail.com</cp:lastModifiedBy>
  <cp:revision>6</cp:revision>
  <dcterms:created xsi:type="dcterms:W3CDTF">2022-11-14T07:09:22Z</dcterms:created>
  <dcterms:modified xsi:type="dcterms:W3CDTF">2022-11-20T08:23:08Z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