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5" r:id="rId5"/>
    <p:sldId id="326" r:id="rId6"/>
    <p:sldId id="280" r:id="rId7"/>
    <p:sldId id="274" r:id="rId8"/>
    <p:sldId id="341" r:id="rId9"/>
    <p:sldId id="342" r:id="rId10"/>
    <p:sldId id="329" r:id="rId11"/>
    <p:sldId id="348" r:id="rId12"/>
    <p:sldId id="349" r:id="rId13"/>
    <p:sldId id="343" r:id="rId14"/>
    <p:sldId id="345" r:id="rId15"/>
    <p:sldId id="346" r:id="rId16"/>
    <p:sldId id="3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thanhnguyen.ppr@gmail.com" initials="t" lastIdx="1" clrIdx="3">
    <p:extLst>
      <p:ext uri="{19B8F6BF-5375-455C-9EA6-DF929625EA0E}">
        <p15:presenceInfo xmlns:p15="http://schemas.microsoft.com/office/powerpoint/2012/main" userId="db99f8597b05ae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41C6E-5536-4E3E-8922-ACF26B25ECD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E833DE50-67AE-4300-8393-E304E521D5F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gm:t>
    </dgm:pt>
    <dgm:pt modelId="{6F0B10B4-9C1C-4D1E-B44F-0F4ADE6CCE75}" type="par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B7D4B-F22C-4290-93C3-7A15F3723901}" type="sib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1CA987-7D11-4882-A2B5-8D529D25D5B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Demand of </a:t>
          </a: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Real-Time</a:t>
          </a:r>
          <a:b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 Lane-Detection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system</a:t>
          </a:r>
        </a:p>
      </dgm:t>
    </dgm:pt>
    <dgm:pt modelId="{EE48A2D7-3371-4683-BE71-4AD86BA1E1B2}" type="par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B50FCF-36AF-456C-81D3-1AD4C5016CF5}" type="sib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C54571-9478-4A09-A054-54467205873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gm:t>
    </dgm:pt>
    <dgm:pt modelId="{E861B4A2-8D31-49E1-9D7E-F142BDAE0406}" type="par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8FE6AE-8530-4539-A006-46EF3100B47D}" type="sib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D323F2-BFFD-4BFA-9251-B9A369CFF883}" type="pres">
      <dgm:prSet presAssocID="{28341C6E-5536-4E3E-8922-ACF26B25ECD4}" presName="Name0" presStyleCnt="0">
        <dgm:presLayoutVars>
          <dgm:dir/>
          <dgm:animLvl val="lvl"/>
          <dgm:resizeHandles val="exact"/>
        </dgm:presLayoutVars>
      </dgm:prSet>
      <dgm:spPr/>
    </dgm:pt>
    <dgm:pt modelId="{872F8976-A473-473E-83FD-2F2CAD5B161E}" type="pres">
      <dgm:prSet presAssocID="{E833DE50-67AE-4300-8393-E304E521D5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7276B9-D631-436A-8F3F-A6B6743E39C1}" type="pres">
      <dgm:prSet presAssocID="{95EB7D4B-F22C-4290-93C3-7A15F3723901}" presName="parTxOnlySpace" presStyleCnt="0"/>
      <dgm:spPr/>
    </dgm:pt>
    <dgm:pt modelId="{30BACACE-F536-42E3-8035-2D34C375158B}" type="pres">
      <dgm:prSet presAssocID="{B61CA987-7D11-4882-A2B5-8D529D25D5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CFB1A4-F8BD-4E4C-9AEB-F294221CECA6}" type="pres">
      <dgm:prSet presAssocID="{44B50FCF-36AF-456C-81D3-1AD4C5016CF5}" presName="parTxOnlySpace" presStyleCnt="0"/>
      <dgm:spPr/>
    </dgm:pt>
    <dgm:pt modelId="{CE474C22-13BC-47FC-9A2A-45D19D51C724}" type="pres">
      <dgm:prSet presAssocID="{B8C54571-9478-4A09-A054-54467205873E}" presName="parTxOnly" presStyleLbl="node1" presStyleIdx="2" presStyleCnt="3" custLinFactNeighborX="821">
        <dgm:presLayoutVars>
          <dgm:chMax val="0"/>
          <dgm:chPref val="0"/>
          <dgm:bulletEnabled val="1"/>
        </dgm:presLayoutVars>
      </dgm:prSet>
      <dgm:spPr/>
    </dgm:pt>
  </dgm:ptLst>
  <dgm:cxnLst>
    <dgm:cxn modelId="{4808332A-A32A-4A1D-9B4C-CE5C2712563D}" type="presOf" srcId="{E833DE50-67AE-4300-8393-E304E521D5F9}" destId="{872F8976-A473-473E-83FD-2F2CAD5B161E}" srcOrd="0" destOrd="0" presId="urn:microsoft.com/office/officeart/2005/8/layout/chevron1"/>
    <dgm:cxn modelId="{513A3F33-6814-456E-AEA8-DC169C5E9C63}" type="presOf" srcId="{B8C54571-9478-4A09-A054-54467205873E}" destId="{CE474C22-13BC-47FC-9A2A-45D19D51C724}" srcOrd="0" destOrd="0" presId="urn:microsoft.com/office/officeart/2005/8/layout/chevron1"/>
    <dgm:cxn modelId="{264D2B41-F6B1-4131-A99B-FE5A8F131E0F}" srcId="{28341C6E-5536-4E3E-8922-ACF26B25ECD4}" destId="{B8C54571-9478-4A09-A054-54467205873E}" srcOrd="2" destOrd="0" parTransId="{E861B4A2-8D31-49E1-9D7E-F142BDAE0406}" sibTransId="{6B8FE6AE-8530-4539-A006-46EF3100B47D}"/>
    <dgm:cxn modelId="{BABDE465-EBA8-43E9-9466-BE89514749E9}" srcId="{28341C6E-5536-4E3E-8922-ACF26B25ECD4}" destId="{E833DE50-67AE-4300-8393-E304E521D5F9}" srcOrd="0" destOrd="0" parTransId="{6F0B10B4-9C1C-4D1E-B44F-0F4ADE6CCE75}" sibTransId="{95EB7D4B-F22C-4290-93C3-7A15F3723901}"/>
    <dgm:cxn modelId="{38D63868-A951-4B46-A272-6C82D1AC899F}" type="presOf" srcId="{28341C6E-5536-4E3E-8922-ACF26B25ECD4}" destId="{8CD323F2-BFFD-4BFA-9251-B9A369CFF883}" srcOrd="0" destOrd="0" presId="urn:microsoft.com/office/officeart/2005/8/layout/chevron1"/>
    <dgm:cxn modelId="{6777EA6D-A4EF-4169-8293-AA10FCE86167}" type="presOf" srcId="{B61CA987-7D11-4882-A2B5-8D529D25D5B5}" destId="{30BACACE-F536-42E3-8035-2D34C375158B}" srcOrd="0" destOrd="0" presId="urn:microsoft.com/office/officeart/2005/8/layout/chevron1"/>
    <dgm:cxn modelId="{B7BBE14F-910B-43F4-93A4-B75EF9F46579}" srcId="{28341C6E-5536-4E3E-8922-ACF26B25ECD4}" destId="{B61CA987-7D11-4882-A2B5-8D529D25D5B5}" srcOrd="1" destOrd="0" parTransId="{EE48A2D7-3371-4683-BE71-4AD86BA1E1B2}" sibTransId="{44B50FCF-36AF-456C-81D3-1AD4C5016CF5}"/>
    <dgm:cxn modelId="{3F908810-7DF1-44D0-9911-92743937327C}" type="presParOf" srcId="{8CD323F2-BFFD-4BFA-9251-B9A369CFF883}" destId="{872F8976-A473-473E-83FD-2F2CAD5B161E}" srcOrd="0" destOrd="0" presId="urn:microsoft.com/office/officeart/2005/8/layout/chevron1"/>
    <dgm:cxn modelId="{DD202BC8-2EFC-432A-8D62-78FC449F84CD}" type="presParOf" srcId="{8CD323F2-BFFD-4BFA-9251-B9A369CFF883}" destId="{CB7276B9-D631-436A-8F3F-A6B6743E39C1}" srcOrd="1" destOrd="0" presId="urn:microsoft.com/office/officeart/2005/8/layout/chevron1"/>
    <dgm:cxn modelId="{A9328D96-D050-4DB7-80FF-766154709274}" type="presParOf" srcId="{8CD323F2-BFFD-4BFA-9251-B9A369CFF883}" destId="{30BACACE-F536-42E3-8035-2D34C375158B}" srcOrd="2" destOrd="0" presId="urn:microsoft.com/office/officeart/2005/8/layout/chevron1"/>
    <dgm:cxn modelId="{01D21204-7D84-473B-A1DF-ED9DC95F4CA6}" type="presParOf" srcId="{8CD323F2-BFFD-4BFA-9251-B9A369CFF883}" destId="{D2CFB1A4-F8BD-4E4C-9AEB-F294221CECA6}" srcOrd="3" destOrd="0" presId="urn:microsoft.com/office/officeart/2005/8/layout/chevron1"/>
    <dgm:cxn modelId="{C2A60693-08EE-419B-BAC5-09FC24081A97}" type="presParOf" srcId="{8CD323F2-BFFD-4BFA-9251-B9A369CFF883}" destId="{CE474C22-13BC-47FC-9A2A-45D19D51C7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39286-2D5E-44F2-BD42-D9D6C2A05CEB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BCE29C-82F5-420E-A33F-F45ED50AF0DF}">
      <dgm:prSet phldrT="[Text]"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Capturing</a:t>
          </a:r>
        </a:p>
      </dgm:t>
    </dgm:pt>
    <dgm:pt modelId="{BAEB0E31-042A-491D-B578-2C2806FB67D9}" type="parTrans" cxnId="{BCF680CA-69F6-481C-BCB4-0283E21587A1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20E75E-2D17-42E3-846D-DCD62099919F}" type="sibTrans" cxnId="{BCF680CA-69F6-481C-BCB4-0283E21587A1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8F42BC-F075-4D25-A37F-EBEB3C501198}">
      <dgm:prSet phldrT="[Text]"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Processing</a:t>
          </a:r>
        </a:p>
      </dgm:t>
    </dgm:pt>
    <dgm:pt modelId="{F3A0C9DD-6F85-4D83-9536-9B399DDC4261}" type="parTrans" cxnId="{A4B3E305-4182-4AF3-B9BE-773FDBE41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F6D076-06D1-45F1-B21B-E74EEE830151}" type="sibTrans" cxnId="{A4B3E305-4182-4AF3-B9BE-773FDBE41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6EB7F1-7413-4AC0-849B-4A88A5328C66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Deciding</a:t>
          </a:r>
        </a:p>
      </dgm:t>
    </dgm:pt>
    <dgm:pt modelId="{E8105925-69FE-4A0D-B17E-0071DAF01407}" type="parTrans" cxnId="{E864E6FB-8548-4F88-A9B5-DE5E3D25C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52B28D-DBBC-4D7C-AA57-743279738F01}" type="sibTrans" cxnId="{E864E6FB-8548-4F88-A9B5-DE5E3D25C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9360A4-A368-44F4-8E4B-B685E793950C}" type="pres">
      <dgm:prSet presAssocID="{89F39286-2D5E-44F2-BD42-D9D6C2A05CEB}" presName="Name0" presStyleCnt="0">
        <dgm:presLayoutVars>
          <dgm:dir/>
          <dgm:animLvl val="lvl"/>
          <dgm:resizeHandles val="exact"/>
        </dgm:presLayoutVars>
      </dgm:prSet>
      <dgm:spPr/>
    </dgm:pt>
    <dgm:pt modelId="{E7A3B560-A5D2-4EA2-A0E9-E57069EDD075}" type="pres">
      <dgm:prSet presAssocID="{426EB7F1-7413-4AC0-849B-4A88A5328C66}" presName="boxAndChildren" presStyleCnt="0"/>
      <dgm:spPr/>
    </dgm:pt>
    <dgm:pt modelId="{07D9FC60-F939-45BB-A20C-0BDE7EB93551}" type="pres">
      <dgm:prSet presAssocID="{426EB7F1-7413-4AC0-849B-4A88A5328C66}" presName="parentTextBox" presStyleLbl="node1" presStyleIdx="0" presStyleCnt="3" custLinFactNeighborX="-525" custLinFactNeighborY="-3136"/>
      <dgm:spPr/>
    </dgm:pt>
    <dgm:pt modelId="{08D7DBA4-6CFB-47B8-A565-1336E08D6D0C}" type="pres">
      <dgm:prSet presAssocID="{CBF6D076-06D1-45F1-B21B-E74EEE830151}" presName="sp" presStyleCnt="0"/>
      <dgm:spPr/>
    </dgm:pt>
    <dgm:pt modelId="{EB8A37EA-AD1A-41E9-A694-6B2D4FCFF1F8}" type="pres">
      <dgm:prSet presAssocID="{3F8F42BC-F075-4D25-A37F-EBEB3C501198}" presName="arrowAndChildren" presStyleCnt="0"/>
      <dgm:spPr/>
    </dgm:pt>
    <dgm:pt modelId="{1D4725E7-6461-4D4C-8F90-5A921E3A3E0E}" type="pres">
      <dgm:prSet presAssocID="{3F8F42BC-F075-4D25-A37F-EBEB3C501198}" presName="parentTextArrow" presStyleLbl="node1" presStyleIdx="1" presStyleCnt="3"/>
      <dgm:spPr/>
    </dgm:pt>
    <dgm:pt modelId="{51BE7111-E1A4-48AF-BFE4-456B1888C929}" type="pres">
      <dgm:prSet presAssocID="{B020E75E-2D17-42E3-846D-DCD62099919F}" presName="sp" presStyleCnt="0"/>
      <dgm:spPr/>
    </dgm:pt>
    <dgm:pt modelId="{7C2FD2B3-362E-4648-B425-339E03B960DA}" type="pres">
      <dgm:prSet presAssocID="{4CBCE29C-82F5-420E-A33F-F45ED50AF0DF}" presName="arrowAndChildren" presStyleCnt="0"/>
      <dgm:spPr/>
    </dgm:pt>
    <dgm:pt modelId="{825EB930-0A61-4546-A67F-B5E7DC8F88D8}" type="pres">
      <dgm:prSet presAssocID="{4CBCE29C-82F5-420E-A33F-F45ED50AF0DF}" presName="parentTextArrow" presStyleLbl="node1" presStyleIdx="2" presStyleCnt="3" custLinFactNeighborY="3724"/>
      <dgm:spPr/>
    </dgm:pt>
  </dgm:ptLst>
  <dgm:cxnLst>
    <dgm:cxn modelId="{A4B3E305-4182-4AF3-B9BE-773FDBE41D1F}" srcId="{89F39286-2D5E-44F2-BD42-D9D6C2A05CEB}" destId="{3F8F42BC-F075-4D25-A37F-EBEB3C501198}" srcOrd="1" destOrd="0" parTransId="{F3A0C9DD-6F85-4D83-9536-9B399DDC4261}" sibTransId="{CBF6D076-06D1-45F1-B21B-E74EEE830151}"/>
    <dgm:cxn modelId="{D9966C62-AC16-4284-B59B-2F228F56C264}" type="presOf" srcId="{426EB7F1-7413-4AC0-849B-4A88A5328C66}" destId="{07D9FC60-F939-45BB-A20C-0BDE7EB93551}" srcOrd="0" destOrd="0" presId="urn:microsoft.com/office/officeart/2005/8/layout/process4"/>
    <dgm:cxn modelId="{83DF4943-ABEA-4A6D-88AB-66EBB1DBA6DF}" type="presOf" srcId="{4CBCE29C-82F5-420E-A33F-F45ED50AF0DF}" destId="{825EB930-0A61-4546-A67F-B5E7DC8F88D8}" srcOrd="0" destOrd="0" presId="urn:microsoft.com/office/officeart/2005/8/layout/process4"/>
    <dgm:cxn modelId="{6A9EA443-EF4B-4957-8975-D2A17280648D}" type="presOf" srcId="{3F8F42BC-F075-4D25-A37F-EBEB3C501198}" destId="{1D4725E7-6461-4D4C-8F90-5A921E3A3E0E}" srcOrd="0" destOrd="0" presId="urn:microsoft.com/office/officeart/2005/8/layout/process4"/>
    <dgm:cxn modelId="{2C7A3AB8-9F69-4676-9A4E-46356B6168A3}" type="presOf" srcId="{89F39286-2D5E-44F2-BD42-D9D6C2A05CEB}" destId="{649360A4-A368-44F4-8E4B-B685E793950C}" srcOrd="0" destOrd="0" presId="urn:microsoft.com/office/officeart/2005/8/layout/process4"/>
    <dgm:cxn modelId="{BCF680CA-69F6-481C-BCB4-0283E21587A1}" srcId="{89F39286-2D5E-44F2-BD42-D9D6C2A05CEB}" destId="{4CBCE29C-82F5-420E-A33F-F45ED50AF0DF}" srcOrd="0" destOrd="0" parTransId="{BAEB0E31-042A-491D-B578-2C2806FB67D9}" sibTransId="{B020E75E-2D17-42E3-846D-DCD62099919F}"/>
    <dgm:cxn modelId="{E864E6FB-8548-4F88-A9B5-DE5E3D25CD1F}" srcId="{89F39286-2D5E-44F2-BD42-D9D6C2A05CEB}" destId="{426EB7F1-7413-4AC0-849B-4A88A5328C66}" srcOrd="2" destOrd="0" parTransId="{E8105925-69FE-4A0D-B17E-0071DAF01407}" sibTransId="{7D52B28D-DBBC-4D7C-AA57-743279738F01}"/>
    <dgm:cxn modelId="{EF9BCC49-7CA3-41A5-8842-B91BB1A63F82}" type="presParOf" srcId="{649360A4-A368-44F4-8E4B-B685E793950C}" destId="{E7A3B560-A5D2-4EA2-A0E9-E57069EDD075}" srcOrd="0" destOrd="0" presId="urn:microsoft.com/office/officeart/2005/8/layout/process4"/>
    <dgm:cxn modelId="{251628C6-A98D-429E-8750-0F087792D253}" type="presParOf" srcId="{E7A3B560-A5D2-4EA2-A0E9-E57069EDD075}" destId="{07D9FC60-F939-45BB-A20C-0BDE7EB93551}" srcOrd="0" destOrd="0" presId="urn:microsoft.com/office/officeart/2005/8/layout/process4"/>
    <dgm:cxn modelId="{3EF7B4E9-8E95-45D4-9210-7525399CA59F}" type="presParOf" srcId="{649360A4-A368-44F4-8E4B-B685E793950C}" destId="{08D7DBA4-6CFB-47B8-A565-1336E08D6D0C}" srcOrd="1" destOrd="0" presId="urn:microsoft.com/office/officeart/2005/8/layout/process4"/>
    <dgm:cxn modelId="{DBB96FED-3471-4CD1-96BF-8A01A2BD800B}" type="presParOf" srcId="{649360A4-A368-44F4-8E4B-B685E793950C}" destId="{EB8A37EA-AD1A-41E9-A694-6B2D4FCFF1F8}" srcOrd="2" destOrd="0" presId="urn:microsoft.com/office/officeart/2005/8/layout/process4"/>
    <dgm:cxn modelId="{D09DC376-2719-4015-88D2-5CFD9FFD3028}" type="presParOf" srcId="{EB8A37EA-AD1A-41E9-A694-6B2D4FCFF1F8}" destId="{1D4725E7-6461-4D4C-8F90-5A921E3A3E0E}" srcOrd="0" destOrd="0" presId="urn:microsoft.com/office/officeart/2005/8/layout/process4"/>
    <dgm:cxn modelId="{3013EAB5-6D19-4787-BFB1-67D3415C069D}" type="presParOf" srcId="{649360A4-A368-44F4-8E4B-B685E793950C}" destId="{51BE7111-E1A4-48AF-BFE4-456B1888C929}" srcOrd="3" destOrd="0" presId="urn:microsoft.com/office/officeart/2005/8/layout/process4"/>
    <dgm:cxn modelId="{3FBB03C9-FAD5-41BB-8752-BB35F05591D2}" type="presParOf" srcId="{649360A4-A368-44F4-8E4B-B685E793950C}" destId="{7C2FD2B3-362E-4648-B425-339E03B960DA}" srcOrd="4" destOrd="0" presId="urn:microsoft.com/office/officeart/2005/8/layout/process4"/>
    <dgm:cxn modelId="{9094A28E-426E-44C6-8FC1-6CC7C5F30A93}" type="presParOf" srcId="{7C2FD2B3-362E-4648-B425-339E03B960DA}" destId="{825EB930-0A61-4546-A67F-B5E7DC8F88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EE13EC-B821-45A8-AA91-96307587533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E46DEF-B7FE-4F7B-9AAB-DEBE9E3ABB3B}">
      <dgm:prSet phldrT="[Text]"/>
      <dgm:spPr/>
      <dgm:t>
        <a:bodyPr/>
        <a:lstStyle/>
        <a:p>
          <a:r>
            <a:rPr lang="en-US" dirty="0"/>
            <a:t>Capturing</a:t>
          </a:r>
        </a:p>
      </dgm:t>
    </dgm:pt>
    <dgm:pt modelId="{CA7B0FAE-9BB1-42F0-9863-AF1FA87E6EAC}" type="parTrans" cxnId="{83D94E7B-B9E8-4EC4-B19B-588D8C3D1608}">
      <dgm:prSet/>
      <dgm:spPr/>
      <dgm:t>
        <a:bodyPr/>
        <a:lstStyle/>
        <a:p>
          <a:endParaRPr lang="en-US"/>
        </a:p>
      </dgm:t>
    </dgm:pt>
    <dgm:pt modelId="{8D4838BA-E07E-469C-A654-0654718C7918}" type="sibTrans" cxnId="{83D94E7B-B9E8-4EC4-B19B-588D8C3D1608}">
      <dgm:prSet/>
      <dgm:spPr/>
      <dgm:t>
        <a:bodyPr/>
        <a:lstStyle/>
        <a:p>
          <a:endParaRPr lang="en-US"/>
        </a:p>
      </dgm:t>
    </dgm:pt>
    <dgm:pt modelId="{3F4F1755-616F-4452-9EA2-10348A349AD0}">
      <dgm:prSet phldrT="[Text]"/>
      <dgm:spPr/>
      <dgm:t>
        <a:bodyPr/>
        <a:lstStyle/>
        <a:p>
          <a:r>
            <a:rPr lang="en-US" dirty="0"/>
            <a:t>Camera</a:t>
          </a:r>
        </a:p>
      </dgm:t>
    </dgm:pt>
    <dgm:pt modelId="{9CFC8690-6A88-4484-A115-7452E43C7573}" type="parTrans" cxnId="{A33307D1-EC07-442C-BFED-D6F283857579}">
      <dgm:prSet/>
      <dgm:spPr/>
      <dgm:t>
        <a:bodyPr/>
        <a:lstStyle/>
        <a:p>
          <a:endParaRPr lang="en-US"/>
        </a:p>
      </dgm:t>
    </dgm:pt>
    <dgm:pt modelId="{6C95E9F1-6889-4F3B-A969-6BDDE9C8FD8A}" type="sibTrans" cxnId="{A33307D1-EC07-442C-BFED-D6F283857579}">
      <dgm:prSet/>
      <dgm:spPr/>
      <dgm:t>
        <a:bodyPr/>
        <a:lstStyle/>
        <a:p>
          <a:endParaRPr lang="en-US"/>
        </a:p>
      </dgm:t>
    </dgm:pt>
    <dgm:pt modelId="{A7DB20BA-9F70-44D9-8D5A-F9B90387476A}">
      <dgm:prSet phldrT="[Text]"/>
      <dgm:spPr/>
      <dgm:t>
        <a:bodyPr/>
        <a:lstStyle/>
        <a:p>
          <a:r>
            <a:rPr lang="en-US" dirty="0"/>
            <a:t>Processing</a:t>
          </a:r>
        </a:p>
      </dgm:t>
    </dgm:pt>
    <dgm:pt modelId="{33C1C7E3-D8AA-404C-9078-3FAD0EE1EF4C}" type="parTrans" cxnId="{490BBDF6-8CD6-4486-A031-57469DB698A4}">
      <dgm:prSet/>
      <dgm:spPr/>
      <dgm:t>
        <a:bodyPr/>
        <a:lstStyle/>
        <a:p>
          <a:endParaRPr lang="en-US"/>
        </a:p>
      </dgm:t>
    </dgm:pt>
    <dgm:pt modelId="{8B491F6E-82BA-4A3B-AFF0-6C783B88BD2F}" type="sibTrans" cxnId="{490BBDF6-8CD6-4486-A031-57469DB698A4}">
      <dgm:prSet/>
      <dgm:spPr/>
      <dgm:t>
        <a:bodyPr/>
        <a:lstStyle/>
        <a:p>
          <a:endParaRPr lang="en-US"/>
        </a:p>
      </dgm:t>
    </dgm:pt>
    <dgm:pt modelId="{6836BF90-268D-4CBB-A777-D2F9B77DD555}">
      <dgm:prSet phldrT="[Text]"/>
      <dgm:spPr/>
      <dgm:t>
        <a:bodyPr/>
        <a:lstStyle/>
        <a:p>
          <a:r>
            <a:rPr lang="en-US" dirty="0"/>
            <a:t>[CPU speed]</a:t>
          </a:r>
        </a:p>
      </dgm:t>
    </dgm:pt>
    <dgm:pt modelId="{53945D7D-4AF5-46AA-8419-E4176DDA3687}" type="parTrans" cxnId="{B51D360C-D74B-42C8-A873-CD3D4F2B5660}">
      <dgm:prSet/>
      <dgm:spPr/>
      <dgm:t>
        <a:bodyPr/>
        <a:lstStyle/>
        <a:p>
          <a:endParaRPr lang="en-US"/>
        </a:p>
      </dgm:t>
    </dgm:pt>
    <dgm:pt modelId="{F415F446-06BC-4B29-8CBB-B46E20A771B9}" type="sibTrans" cxnId="{B51D360C-D74B-42C8-A873-CD3D4F2B5660}">
      <dgm:prSet/>
      <dgm:spPr/>
      <dgm:t>
        <a:bodyPr/>
        <a:lstStyle/>
        <a:p>
          <a:endParaRPr lang="en-US"/>
        </a:p>
      </dgm:t>
    </dgm:pt>
    <dgm:pt modelId="{509509B1-0A88-4084-9EB1-3E3C516DB76D}">
      <dgm:prSet phldrT="[Text]"/>
      <dgm:spPr/>
      <dgm:t>
        <a:bodyPr/>
        <a:lstStyle/>
        <a:p>
          <a:r>
            <a:rPr lang="en-US" dirty="0"/>
            <a:t>[Other requirement]</a:t>
          </a:r>
        </a:p>
      </dgm:t>
    </dgm:pt>
    <dgm:pt modelId="{783B9B12-C18D-4B4B-9619-3F278D92A1A0}" type="parTrans" cxnId="{5FE6DE68-B404-4DC6-917E-F340229ACAE2}">
      <dgm:prSet/>
      <dgm:spPr/>
      <dgm:t>
        <a:bodyPr/>
        <a:lstStyle/>
        <a:p>
          <a:endParaRPr lang="en-US"/>
        </a:p>
      </dgm:t>
    </dgm:pt>
    <dgm:pt modelId="{83260C65-6C21-4362-85BF-0D5B97855DBE}" type="sibTrans" cxnId="{5FE6DE68-B404-4DC6-917E-F340229ACAE2}">
      <dgm:prSet/>
      <dgm:spPr/>
      <dgm:t>
        <a:bodyPr/>
        <a:lstStyle/>
        <a:p>
          <a:endParaRPr lang="en-US"/>
        </a:p>
      </dgm:t>
    </dgm:pt>
    <dgm:pt modelId="{6CACE1F7-349F-4CC8-96E1-72540994F837}">
      <dgm:prSet phldrT="[Text]"/>
      <dgm:spPr/>
      <dgm:t>
        <a:bodyPr/>
        <a:lstStyle/>
        <a:p>
          <a:r>
            <a:rPr lang="en-US" dirty="0"/>
            <a:t>An automobile to mount camera on</a:t>
          </a:r>
        </a:p>
      </dgm:t>
    </dgm:pt>
    <dgm:pt modelId="{24449FC2-899E-47FF-94BB-78A794102808}" type="parTrans" cxnId="{2088E38B-A269-4FC6-A41A-29D77C59CF5A}">
      <dgm:prSet/>
      <dgm:spPr/>
      <dgm:t>
        <a:bodyPr/>
        <a:lstStyle/>
        <a:p>
          <a:endParaRPr lang="en-US"/>
        </a:p>
      </dgm:t>
    </dgm:pt>
    <dgm:pt modelId="{5C846AB1-E2D5-412D-8D05-73C83DF71303}" type="sibTrans" cxnId="{2088E38B-A269-4FC6-A41A-29D77C59CF5A}">
      <dgm:prSet/>
      <dgm:spPr/>
      <dgm:t>
        <a:bodyPr/>
        <a:lstStyle/>
        <a:p>
          <a:endParaRPr lang="en-US"/>
        </a:p>
      </dgm:t>
    </dgm:pt>
    <dgm:pt modelId="{CCC8DDDC-FA4E-4C00-BE09-A0755F006CA5}" type="pres">
      <dgm:prSet presAssocID="{C3EE13EC-B821-45A8-AA91-963075875330}" presName="Name0" presStyleCnt="0">
        <dgm:presLayoutVars>
          <dgm:dir/>
          <dgm:animLvl val="lvl"/>
          <dgm:resizeHandles/>
        </dgm:presLayoutVars>
      </dgm:prSet>
      <dgm:spPr/>
    </dgm:pt>
    <dgm:pt modelId="{2868B395-2EFF-4D9F-9DD9-019F51832C51}" type="pres">
      <dgm:prSet presAssocID="{61E46DEF-B7FE-4F7B-9AAB-DEBE9E3ABB3B}" presName="linNode" presStyleCnt="0"/>
      <dgm:spPr/>
    </dgm:pt>
    <dgm:pt modelId="{A644B6D2-DF3D-45F1-A878-3D2B4F657EB0}" type="pres">
      <dgm:prSet presAssocID="{61E46DEF-B7FE-4F7B-9AAB-DEBE9E3ABB3B}" presName="parentShp" presStyleLbl="node1" presStyleIdx="0" presStyleCnt="2">
        <dgm:presLayoutVars>
          <dgm:bulletEnabled val="1"/>
        </dgm:presLayoutVars>
      </dgm:prSet>
      <dgm:spPr/>
    </dgm:pt>
    <dgm:pt modelId="{B51B40F7-4E25-40B5-A2DF-1A7802C75615}" type="pres">
      <dgm:prSet presAssocID="{61E46DEF-B7FE-4F7B-9AAB-DEBE9E3ABB3B}" presName="childShp" presStyleLbl="bgAccFollowNode1" presStyleIdx="0" presStyleCnt="2">
        <dgm:presLayoutVars>
          <dgm:bulletEnabled val="1"/>
        </dgm:presLayoutVars>
      </dgm:prSet>
      <dgm:spPr/>
    </dgm:pt>
    <dgm:pt modelId="{E768C566-1E83-4BBB-81BA-14350F1D509F}" type="pres">
      <dgm:prSet presAssocID="{8D4838BA-E07E-469C-A654-0654718C7918}" presName="spacing" presStyleCnt="0"/>
      <dgm:spPr/>
    </dgm:pt>
    <dgm:pt modelId="{248C4059-0221-4479-BFF1-2EF47024C596}" type="pres">
      <dgm:prSet presAssocID="{A7DB20BA-9F70-44D9-8D5A-F9B90387476A}" presName="linNode" presStyleCnt="0"/>
      <dgm:spPr/>
    </dgm:pt>
    <dgm:pt modelId="{600AD5DB-8B4F-41C9-BF47-180DE9434FA6}" type="pres">
      <dgm:prSet presAssocID="{A7DB20BA-9F70-44D9-8D5A-F9B90387476A}" presName="parentShp" presStyleLbl="node1" presStyleIdx="1" presStyleCnt="2">
        <dgm:presLayoutVars>
          <dgm:bulletEnabled val="1"/>
        </dgm:presLayoutVars>
      </dgm:prSet>
      <dgm:spPr/>
    </dgm:pt>
    <dgm:pt modelId="{C388A9E3-3060-4DBE-9ECC-3E4271417FAA}" type="pres">
      <dgm:prSet presAssocID="{A7DB20BA-9F70-44D9-8D5A-F9B90387476A}" presName="childShp" presStyleLbl="bgAccFollowNode1" presStyleIdx="1" presStyleCnt="2" custLinFactNeighborX="-1713" custLinFactNeighborY="742">
        <dgm:presLayoutVars>
          <dgm:bulletEnabled val="1"/>
        </dgm:presLayoutVars>
      </dgm:prSet>
      <dgm:spPr/>
    </dgm:pt>
  </dgm:ptLst>
  <dgm:cxnLst>
    <dgm:cxn modelId="{B51D360C-D74B-42C8-A873-CD3D4F2B5660}" srcId="{A7DB20BA-9F70-44D9-8D5A-F9B90387476A}" destId="{6836BF90-268D-4CBB-A777-D2F9B77DD555}" srcOrd="0" destOrd="0" parTransId="{53945D7D-4AF5-46AA-8419-E4176DDA3687}" sibTransId="{F415F446-06BC-4B29-8CBB-B46E20A771B9}"/>
    <dgm:cxn modelId="{E2ED5B15-CEFD-4534-9B47-7AF1F9C3F33A}" type="presOf" srcId="{6836BF90-268D-4CBB-A777-D2F9B77DD555}" destId="{C388A9E3-3060-4DBE-9ECC-3E4271417FAA}" srcOrd="0" destOrd="0" presId="urn:microsoft.com/office/officeart/2005/8/layout/vList6"/>
    <dgm:cxn modelId="{7F1C8D1E-B864-4F2C-830F-163B912E297C}" type="presOf" srcId="{61E46DEF-B7FE-4F7B-9AAB-DEBE9E3ABB3B}" destId="{A644B6D2-DF3D-45F1-A878-3D2B4F657EB0}" srcOrd="0" destOrd="0" presId="urn:microsoft.com/office/officeart/2005/8/layout/vList6"/>
    <dgm:cxn modelId="{5FE6DE68-B404-4DC6-917E-F340229ACAE2}" srcId="{A7DB20BA-9F70-44D9-8D5A-F9B90387476A}" destId="{509509B1-0A88-4084-9EB1-3E3C516DB76D}" srcOrd="1" destOrd="0" parTransId="{783B9B12-C18D-4B4B-9619-3F278D92A1A0}" sibTransId="{83260C65-6C21-4362-85BF-0D5B97855DBE}"/>
    <dgm:cxn modelId="{B65DC16B-BC2A-4296-BC8F-E5600E0D1B12}" type="presOf" srcId="{6CACE1F7-349F-4CC8-96E1-72540994F837}" destId="{B51B40F7-4E25-40B5-A2DF-1A7802C75615}" srcOrd="0" destOrd="1" presId="urn:microsoft.com/office/officeart/2005/8/layout/vList6"/>
    <dgm:cxn modelId="{83D94E7B-B9E8-4EC4-B19B-588D8C3D1608}" srcId="{C3EE13EC-B821-45A8-AA91-963075875330}" destId="{61E46DEF-B7FE-4F7B-9AAB-DEBE9E3ABB3B}" srcOrd="0" destOrd="0" parTransId="{CA7B0FAE-9BB1-42F0-9863-AF1FA87E6EAC}" sibTransId="{8D4838BA-E07E-469C-A654-0654718C7918}"/>
    <dgm:cxn modelId="{2088E38B-A269-4FC6-A41A-29D77C59CF5A}" srcId="{61E46DEF-B7FE-4F7B-9AAB-DEBE9E3ABB3B}" destId="{6CACE1F7-349F-4CC8-96E1-72540994F837}" srcOrd="1" destOrd="0" parTransId="{24449FC2-899E-47FF-94BB-78A794102808}" sibTransId="{5C846AB1-E2D5-412D-8D05-73C83DF71303}"/>
    <dgm:cxn modelId="{A33307D1-EC07-442C-BFED-D6F283857579}" srcId="{61E46DEF-B7FE-4F7B-9AAB-DEBE9E3ABB3B}" destId="{3F4F1755-616F-4452-9EA2-10348A349AD0}" srcOrd="0" destOrd="0" parTransId="{9CFC8690-6A88-4484-A115-7452E43C7573}" sibTransId="{6C95E9F1-6889-4F3B-A969-6BDDE9C8FD8A}"/>
    <dgm:cxn modelId="{C7F7B6D4-9DE8-4F84-A9F6-EF26DE08D365}" type="presOf" srcId="{C3EE13EC-B821-45A8-AA91-963075875330}" destId="{CCC8DDDC-FA4E-4C00-BE09-A0755F006CA5}" srcOrd="0" destOrd="0" presId="urn:microsoft.com/office/officeart/2005/8/layout/vList6"/>
    <dgm:cxn modelId="{C7E3DFE2-D8CE-4859-AC0B-F52FA3B80B0C}" type="presOf" srcId="{509509B1-0A88-4084-9EB1-3E3C516DB76D}" destId="{C388A9E3-3060-4DBE-9ECC-3E4271417FAA}" srcOrd="0" destOrd="1" presId="urn:microsoft.com/office/officeart/2005/8/layout/vList6"/>
    <dgm:cxn modelId="{8E5DC8E7-09B6-4C20-8E36-C1F765E30AF7}" type="presOf" srcId="{A7DB20BA-9F70-44D9-8D5A-F9B90387476A}" destId="{600AD5DB-8B4F-41C9-BF47-180DE9434FA6}" srcOrd="0" destOrd="0" presId="urn:microsoft.com/office/officeart/2005/8/layout/vList6"/>
    <dgm:cxn modelId="{490BBDF6-8CD6-4486-A031-57469DB698A4}" srcId="{C3EE13EC-B821-45A8-AA91-963075875330}" destId="{A7DB20BA-9F70-44D9-8D5A-F9B90387476A}" srcOrd="1" destOrd="0" parTransId="{33C1C7E3-D8AA-404C-9078-3FAD0EE1EF4C}" sibTransId="{8B491F6E-82BA-4A3B-AFF0-6C783B88BD2F}"/>
    <dgm:cxn modelId="{CC3F01FB-9DE9-4B69-AA01-44FDF4EA15C7}" type="presOf" srcId="{3F4F1755-616F-4452-9EA2-10348A349AD0}" destId="{B51B40F7-4E25-40B5-A2DF-1A7802C75615}" srcOrd="0" destOrd="0" presId="urn:microsoft.com/office/officeart/2005/8/layout/vList6"/>
    <dgm:cxn modelId="{427F9D4F-0B65-4710-991D-B7B8D66D2543}" type="presParOf" srcId="{CCC8DDDC-FA4E-4C00-BE09-A0755F006CA5}" destId="{2868B395-2EFF-4D9F-9DD9-019F51832C51}" srcOrd="0" destOrd="0" presId="urn:microsoft.com/office/officeart/2005/8/layout/vList6"/>
    <dgm:cxn modelId="{F8C8A90B-B59B-4B8D-9B65-10EA4D8332A8}" type="presParOf" srcId="{2868B395-2EFF-4D9F-9DD9-019F51832C51}" destId="{A644B6D2-DF3D-45F1-A878-3D2B4F657EB0}" srcOrd="0" destOrd="0" presId="urn:microsoft.com/office/officeart/2005/8/layout/vList6"/>
    <dgm:cxn modelId="{C9C618FD-6A4C-4745-B3C6-E52D510AAA7C}" type="presParOf" srcId="{2868B395-2EFF-4D9F-9DD9-019F51832C51}" destId="{B51B40F7-4E25-40B5-A2DF-1A7802C75615}" srcOrd="1" destOrd="0" presId="urn:microsoft.com/office/officeart/2005/8/layout/vList6"/>
    <dgm:cxn modelId="{058EF998-4D1C-46B1-BD54-941C36AB6468}" type="presParOf" srcId="{CCC8DDDC-FA4E-4C00-BE09-A0755F006CA5}" destId="{E768C566-1E83-4BBB-81BA-14350F1D509F}" srcOrd="1" destOrd="0" presId="urn:microsoft.com/office/officeart/2005/8/layout/vList6"/>
    <dgm:cxn modelId="{83085046-F68A-4C8B-B720-643D0DF50F18}" type="presParOf" srcId="{CCC8DDDC-FA4E-4C00-BE09-A0755F006CA5}" destId="{248C4059-0221-4479-BFF1-2EF47024C596}" srcOrd="2" destOrd="0" presId="urn:microsoft.com/office/officeart/2005/8/layout/vList6"/>
    <dgm:cxn modelId="{3BD987BB-47D1-4EC4-9D69-2751A014EBF2}" type="presParOf" srcId="{248C4059-0221-4479-BFF1-2EF47024C596}" destId="{600AD5DB-8B4F-41C9-BF47-180DE9434FA6}" srcOrd="0" destOrd="0" presId="urn:microsoft.com/office/officeart/2005/8/layout/vList6"/>
    <dgm:cxn modelId="{06B3A82E-C90B-4302-9C3C-B308489171E9}" type="presParOf" srcId="{248C4059-0221-4479-BFF1-2EF47024C596}" destId="{C388A9E3-3060-4DBE-9ECC-3E4271417FA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BBB1A4-830B-40B0-93F8-C4D2DFE8B956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AD5982-924F-40F4-AE72-62F2D2134FBC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Capturing and </a:t>
          </a:r>
          <a:b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Processing Video</a:t>
          </a:r>
          <a:endParaRPr lang="en-US" sz="1600" dirty="0"/>
        </a:p>
      </dgm:t>
    </dgm:pt>
    <dgm:pt modelId="{90BD9BC4-4885-48F9-9B8D-81166216598E}" type="parTrans" cxnId="{D80C3AE1-AFF6-4C19-8724-5844C50B5A21}">
      <dgm:prSet/>
      <dgm:spPr/>
      <dgm:t>
        <a:bodyPr/>
        <a:lstStyle/>
        <a:p>
          <a:endParaRPr lang="en-US" sz="2000"/>
        </a:p>
      </dgm:t>
    </dgm:pt>
    <dgm:pt modelId="{E51B17F2-9E6A-466B-8DD5-FA78B3E06898}" type="sibTrans" cxnId="{D80C3AE1-AFF6-4C19-8724-5844C50B5A21}">
      <dgm:prSet/>
      <dgm:spPr/>
      <dgm:t>
        <a:bodyPr/>
        <a:lstStyle/>
        <a:p>
          <a:endParaRPr lang="en-US" sz="2000"/>
        </a:p>
      </dgm:t>
    </dgm:pt>
    <dgm:pt modelId="{264AD32A-D671-406F-880E-BDAA7CD8AECC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Road Segmentation</a:t>
          </a:r>
        </a:p>
      </dgm:t>
    </dgm:pt>
    <dgm:pt modelId="{6742812C-9D72-40B6-B044-0AEC81A4DB81}" type="parTrans" cxnId="{AD85CC3F-FD43-4778-84F1-8E3C1895D23B}">
      <dgm:prSet/>
      <dgm:spPr/>
      <dgm:t>
        <a:bodyPr/>
        <a:lstStyle/>
        <a:p>
          <a:endParaRPr lang="en-US" sz="2000"/>
        </a:p>
      </dgm:t>
    </dgm:pt>
    <dgm:pt modelId="{91525824-0BFE-4B2C-A435-0D4233C30818}" type="sibTrans" cxnId="{AD85CC3F-FD43-4778-84F1-8E3C1895D23B}">
      <dgm:prSet/>
      <dgm:spPr/>
      <dgm:t>
        <a:bodyPr/>
        <a:lstStyle/>
        <a:p>
          <a:endParaRPr lang="en-US" sz="2000"/>
        </a:p>
      </dgm:t>
    </dgm:pt>
    <dgm:pt modelId="{23DDEE41-5258-416C-B5E5-D5E92D3433A0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Lane Marking</a:t>
          </a:r>
        </a:p>
      </dgm:t>
    </dgm:pt>
    <dgm:pt modelId="{D71EDED7-6CC3-46B8-B762-B595E2166067}" type="parTrans" cxnId="{1E93A97E-7205-4A8B-A92D-DED3CBCB316C}">
      <dgm:prSet/>
      <dgm:spPr/>
      <dgm:t>
        <a:bodyPr/>
        <a:lstStyle/>
        <a:p>
          <a:endParaRPr lang="en-US" sz="2000"/>
        </a:p>
      </dgm:t>
    </dgm:pt>
    <dgm:pt modelId="{501FE296-9451-402D-9E03-CF9B880A90EE}" type="sibTrans" cxnId="{1E93A97E-7205-4A8B-A92D-DED3CBCB316C}">
      <dgm:prSet/>
      <dgm:spPr/>
      <dgm:t>
        <a:bodyPr/>
        <a:lstStyle/>
        <a:p>
          <a:endParaRPr lang="en-US" sz="2000"/>
        </a:p>
      </dgm:t>
    </dgm:pt>
    <dgm:pt modelId="{D86A464B-B8FE-4ACE-AEF4-971209104CB5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Bird’s Eye View</a:t>
          </a:r>
        </a:p>
      </dgm:t>
    </dgm:pt>
    <dgm:pt modelId="{F514EA18-0BBF-4F4B-8538-25B1FC5C14C7}" type="parTrans" cxnId="{61BEC9F2-7131-44DD-86DB-9D2E084E48C8}">
      <dgm:prSet/>
      <dgm:spPr/>
      <dgm:t>
        <a:bodyPr/>
        <a:lstStyle/>
        <a:p>
          <a:endParaRPr lang="en-US" sz="2000"/>
        </a:p>
      </dgm:t>
    </dgm:pt>
    <dgm:pt modelId="{86200BD9-9D34-4F50-8DB6-028FB72DE856}" type="sibTrans" cxnId="{61BEC9F2-7131-44DD-86DB-9D2E084E48C8}">
      <dgm:prSet/>
      <dgm:spPr/>
      <dgm:t>
        <a:bodyPr/>
        <a:lstStyle/>
        <a:p>
          <a:endParaRPr lang="en-US" sz="2000"/>
        </a:p>
      </dgm:t>
    </dgm:pt>
    <dgm:pt modelId="{D870BE06-1536-48CB-BA1D-FFBD97B75CBB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Image Framing, ROI</a:t>
          </a:r>
        </a:p>
      </dgm:t>
    </dgm:pt>
    <dgm:pt modelId="{50C8A782-DD67-42AD-A642-00949800B7F0}" type="parTrans" cxnId="{693B997D-8401-4626-92F7-CDFD8A3236B6}">
      <dgm:prSet/>
      <dgm:spPr/>
      <dgm:t>
        <a:bodyPr/>
        <a:lstStyle/>
        <a:p>
          <a:endParaRPr lang="en-US" sz="2000"/>
        </a:p>
      </dgm:t>
    </dgm:pt>
    <dgm:pt modelId="{A2CC1635-4400-4704-83A8-983B7CC608F3}" type="sibTrans" cxnId="{693B997D-8401-4626-92F7-CDFD8A3236B6}">
      <dgm:prSet/>
      <dgm:spPr/>
      <dgm:t>
        <a:bodyPr/>
        <a:lstStyle/>
        <a:p>
          <a:endParaRPr lang="en-US" sz="2000"/>
        </a:p>
      </dgm:t>
    </dgm:pt>
    <dgm:pt modelId="{300455BE-25C6-48C2-8437-42A40F9F14A1}" type="pres">
      <dgm:prSet presAssocID="{DEBBB1A4-830B-40B0-93F8-C4D2DFE8B956}" presName="linearFlow" presStyleCnt="0">
        <dgm:presLayoutVars>
          <dgm:dir/>
          <dgm:resizeHandles val="exact"/>
        </dgm:presLayoutVars>
      </dgm:prSet>
      <dgm:spPr/>
    </dgm:pt>
    <dgm:pt modelId="{42A27452-0943-4255-B47F-21FE6BFDC36A}" type="pres">
      <dgm:prSet presAssocID="{04AD5982-924F-40F4-AE72-62F2D2134FBC}" presName="composite" presStyleCnt="0"/>
      <dgm:spPr/>
    </dgm:pt>
    <dgm:pt modelId="{8D2F225E-E709-4B0B-8E95-875C702F2812}" type="pres">
      <dgm:prSet presAssocID="{04AD5982-924F-40F4-AE72-62F2D2134FBC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BA5314CE-0C55-4B8F-B85B-AC440119A54B}" type="pres">
      <dgm:prSet presAssocID="{04AD5982-924F-40F4-AE72-62F2D2134FBC}" presName="txShp" presStyleLbl="node1" presStyleIdx="0" presStyleCnt="5">
        <dgm:presLayoutVars>
          <dgm:bulletEnabled val="1"/>
        </dgm:presLayoutVars>
      </dgm:prSet>
      <dgm:spPr/>
    </dgm:pt>
    <dgm:pt modelId="{B7A4987C-2287-4C80-9AF8-16FE2CA715FB}" type="pres">
      <dgm:prSet presAssocID="{E51B17F2-9E6A-466B-8DD5-FA78B3E06898}" presName="spacing" presStyleCnt="0"/>
      <dgm:spPr/>
    </dgm:pt>
    <dgm:pt modelId="{C83B8D40-8980-4082-8ECE-30B8D9E09FBA}" type="pres">
      <dgm:prSet presAssocID="{D870BE06-1536-48CB-BA1D-FFBD97B75CBB}" presName="composite" presStyleCnt="0"/>
      <dgm:spPr/>
    </dgm:pt>
    <dgm:pt modelId="{C1410CE1-3376-4D04-BA34-FFD469FE53D4}" type="pres">
      <dgm:prSet presAssocID="{D870BE06-1536-48CB-BA1D-FFBD97B75CBB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77A451-9104-42AA-845A-F98D6867F513}" type="pres">
      <dgm:prSet presAssocID="{D870BE06-1536-48CB-BA1D-FFBD97B75CBB}" presName="txShp" presStyleLbl="node1" presStyleIdx="1" presStyleCnt="5">
        <dgm:presLayoutVars>
          <dgm:bulletEnabled val="1"/>
        </dgm:presLayoutVars>
      </dgm:prSet>
      <dgm:spPr/>
    </dgm:pt>
    <dgm:pt modelId="{F4EF1BAF-D8E3-410D-BBDB-035C33B04785}" type="pres">
      <dgm:prSet presAssocID="{A2CC1635-4400-4704-83A8-983B7CC608F3}" presName="spacing" presStyleCnt="0"/>
      <dgm:spPr/>
    </dgm:pt>
    <dgm:pt modelId="{7CA96353-CA52-4E21-A4C7-0199D5A99A3D}" type="pres">
      <dgm:prSet presAssocID="{D86A464B-B8FE-4ACE-AEF4-971209104CB5}" presName="composite" presStyleCnt="0"/>
      <dgm:spPr/>
    </dgm:pt>
    <dgm:pt modelId="{A1ACA69C-4276-41F3-AE5E-8F539C2719D4}" type="pres">
      <dgm:prSet presAssocID="{D86A464B-B8FE-4ACE-AEF4-971209104CB5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B29F12-7311-4107-A08B-92792C762766}" type="pres">
      <dgm:prSet presAssocID="{D86A464B-B8FE-4ACE-AEF4-971209104CB5}" presName="txShp" presStyleLbl="node1" presStyleIdx="2" presStyleCnt="5">
        <dgm:presLayoutVars>
          <dgm:bulletEnabled val="1"/>
        </dgm:presLayoutVars>
      </dgm:prSet>
      <dgm:spPr/>
    </dgm:pt>
    <dgm:pt modelId="{FC17E097-3C34-44F7-B5E5-9D8BB143D25F}" type="pres">
      <dgm:prSet presAssocID="{86200BD9-9D34-4F50-8DB6-028FB72DE856}" presName="spacing" presStyleCnt="0"/>
      <dgm:spPr/>
    </dgm:pt>
    <dgm:pt modelId="{1658F938-C2F9-4102-9BD4-98A867825A49}" type="pres">
      <dgm:prSet presAssocID="{264AD32A-D671-406F-880E-BDAA7CD8AECC}" presName="composite" presStyleCnt="0"/>
      <dgm:spPr/>
    </dgm:pt>
    <dgm:pt modelId="{FFA5BAB8-3332-411C-8B26-10BF55E8FC6D}" type="pres">
      <dgm:prSet presAssocID="{264AD32A-D671-406F-880E-BDAA7CD8AECC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478B87-4FE7-432F-859A-DA4B40F8C274}" type="pres">
      <dgm:prSet presAssocID="{264AD32A-D671-406F-880E-BDAA7CD8AECC}" presName="txShp" presStyleLbl="node1" presStyleIdx="3" presStyleCnt="5">
        <dgm:presLayoutVars>
          <dgm:bulletEnabled val="1"/>
        </dgm:presLayoutVars>
      </dgm:prSet>
      <dgm:spPr/>
    </dgm:pt>
    <dgm:pt modelId="{673BA3F0-3FE5-4EA4-B8D2-8A2CD78AB1A3}" type="pres">
      <dgm:prSet presAssocID="{91525824-0BFE-4B2C-A435-0D4233C30818}" presName="spacing" presStyleCnt="0"/>
      <dgm:spPr/>
    </dgm:pt>
    <dgm:pt modelId="{B80330F5-0039-47EE-82F1-D61115FBEE16}" type="pres">
      <dgm:prSet presAssocID="{23DDEE41-5258-416C-B5E5-D5E92D3433A0}" presName="composite" presStyleCnt="0"/>
      <dgm:spPr/>
    </dgm:pt>
    <dgm:pt modelId="{71F2899C-F289-48C1-A117-565B6E835B69}" type="pres">
      <dgm:prSet presAssocID="{23DDEE41-5258-416C-B5E5-D5E92D3433A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ADD0CC-C9E4-42BF-96BC-389C5779317B}" type="pres">
      <dgm:prSet presAssocID="{23DDEE41-5258-416C-B5E5-D5E92D3433A0}" presName="txShp" presStyleLbl="node1" presStyleIdx="4" presStyleCnt="5">
        <dgm:presLayoutVars>
          <dgm:bulletEnabled val="1"/>
        </dgm:presLayoutVars>
      </dgm:prSet>
      <dgm:spPr/>
    </dgm:pt>
  </dgm:ptLst>
  <dgm:cxnLst>
    <dgm:cxn modelId="{AD85CC3F-FD43-4778-84F1-8E3C1895D23B}" srcId="{DEBBB1A4-830B-40B0-93F8-C4D2DFE8B956}" destId="{264AD32A-D671-406F-880E-BDAA7CD8AECC}" srcOrd="3" destOrd="0" parTransId="{6742812C-9D72-40B6-B044-0AEC81A4DB81}" sibTransId="{91525824-0BFE-4B2C-A435-0D4233C30818}"/>
    <dgm:cxn modelId="{311D1641-6578-44F9-9293-2F34C34E8949}" type="presOf" srcId="{D86A464B-B8FE-4ACE-AEF4-971209104CB5}" destId="{79B29F12-7311-4107-A08B-92792C762766}" srcOrd="0" destOrd="0" presId="urn:microsoft.com/office/officeart/2005/8/layout/vList3"/>
    <dgm:cxn modelId="{2651CD5A-A35F-45B7-B601-87EF4A8859E7}" type="presOf" srcId="{04AD5982-924F-40F4-AE72-62F2D2134FBC}" destId="{BA5314CE-0C55-4B8F-B85B-AC440119A54B}" srcOrd="0" destOrd="0" presId="urn:microsoft.com/office/officeart/2005/8/layout/vList3"/>
    <dgm:cxn modelId="{693B997D-8401-4626-92F7-CDFD8A3236B6}" srcId="{DEBBB1A4-830B-40B0-93F8-C4D2DFE8B956}" destId="{D870BE06-1536-48CB-BA1D-FFBD97B75CBB}" srcOrd="1" destOrd="0" parTransId="{50C8A782-DD67-42AD-A642-00949800B7F0}" sibTransId="{A2CC1635-4400-4704-83A8-983B7CC608F3}"/>
    <dgm:cxn modelId="{1E93A97E-7205-4A8B-A92D-DED3CBCB316C}" srcId="{DEBBB1A4-830B-40B0-93F8-C4D2DFE8B956}" destId="{23DDEE41-5258-416C-B5E5-D5E92D3433A0}" srcOrd="4" destOrd="0" parTransId="{D71EDED7-6CC3-46B8-B762-B595E2166067}" sibTransId="{501FE296-9451-402D-9E03-CF9B880A90EE}"/>
    <dgm:cxn modelId="{DDAC56BE-3ECF-4E37-905F-67963E63C34B}" type="presOf" srcId="{23DDEE41-5258-416C-B5E5-D5E92D3433A0}" destId="{3AADD0CC-C9E4-42BF-96BC-389C5779317B}" srcOrd="0" destOrd="0" presId="urn:microsoft.com/office/officeart/2005/8/layout/vList3"/>
    <dgm:cxn modelId="{48E2DCC2-A049-4CA5-B457-B04B7187912C}" type="presOf" srcId="{D870BE06-1536-48CB-BA1D-FFBD97B75CBB}" destId="{1377A451-9104-42AA-845A-F98D6867F513}" srcOrd="0" destOrd="0" presId="urn:microsoft.com/office/officeart/2005/8/layout/vList3"/>
    <dgm:cxn modelId="{D80C3AE1-AFF6-4C19-8724-5844C50B5A21}" srcId="{DEBBB1A4-830B-40B0-93F8-C4D2DFE8B956}" destId="{04AD5982-924F-40F4-AE72-62F2D2134FBC}" srcOrd="0" destOrd="0" parTransId="{90BD9BC4-4885-48F9-9B8D-81166216598E}" sibTransId="{E51B17F2-9E6A-466B-8DD5-FA78B3E06898}"/>
    <dgm:cxn modelId="{61BEC9F2-7131-44DD-86DB-9D2E084E48C8}" srcId="{DEBBB1A4-830B-40B0-93F8-C4D2DFE8B956}" destId="{D86A464B-B8FE-4ACE-AEF4-971209104CB5}" srcOrd="2" destOrd="0" parTransId="{F514EA18-0BBF-4F4B-8538-25B1FC5C14C7}" sibTransId="{86200BD9-9D34-4F50-8DB6-028FB72DE856}"/>
    <dgm:cxn modelId="{2689E8FD-7F70-4A08-A81C-8951D1C1A9B3}" type="presOf" srcId="{264AD32A-D671-406F-880E-BDAA7CD8AECC}" destId="{53478B87-4FE7-432F-859A-DA4B40F8C274}" srcOrd="0" destOrd="0" presId="urn:microsoft.com/office/officeart/2005/8/layout/vList3"/>
    <dgm:cxn modelId="{B0341BFF-4EEF-4B4D-9A7B-450E97A34C67}" type="presOf" srcId="{DEBBB1A4-830B-40B0-93F8-C4D2DFE8B956}" destId="{300455BE-25C6-48C2-8437-42A40F9F14A1}" srcOrd="0" destOrd="0" presId="urn:microsoft.com/office/officeart/2005/8/layout/vList3"/>
    <dgm:cxn modelId="{F938458F-97AE-4AF9-9E04-DCC1CBC753FE}" type="presParOf" srcId="{300455BE-25C6-48C2-8437-42A40F9F14A1}" destId="{42A27452-0943-4255-B47F-21FE6BFDC36A}" srcOrd="0" destOrd="0" presId="urn:microsoft.com/office/officeart/2005/8/layout/vList3"/>
    <dgm:cxn modelId="{63ED7CE2-7818-45C9-A5E2-0773798CD36A}" type="presParOf" srcId="{42A27452-0943-4255-B47F-21FE6BFDC36A}" destId="{8D2F225E-E709-4B0B-8E95-875C702F2812}" srcOrd="0" destOrd="0" presId="urn:microsoft.com/office/officeart/2005/8/layout/vList3"/>
    <dgm:cxn modelId="{E43F4D05-3A8F-4763-80BD-6094AF57F9CE}" type="presParOf" srcId="{42A27452-0943-4255-B47F-21FE6BFDC36A}" destId="{BA5314CE-0C55-4B8F-B85B-AC440119A54B}" srcOrd="1" destOrd="0" presId="urn:microsoft.com/office/officeart/2005/8/layout/vList3"/>
    <dgm:cxn modelId="{918D1B47-F09F-448D-B92E-FEEEA977CF85}" type="presParOf" srcId="{300455BE-25C6-48C2-8437-42A40F9F14A1}" destId="{B7A4987C-2287-4C80-9AF8-16FE2CA715FB}" srcOrd="1" destOrd="0" presId="urn:microsoft.com/office/officeart/2005/8/layout/vList3"/>
    <dgm:cxn modelId="{AD9DAFCD-C3EF-4FDE-AC79-F1479A1DE0C5}" type="presParOf" srcId="{300455BE-25C6-48C2-8437-42A40F9F14A1}" destId="{C83B8D40-8980-4082-8ECE-30B8D9E09FBA}" srcOrd="2" destOrd="0" presId="urn:microsoft.com/office/officeart/2005/8/layout/vList3"/>
    <dgm:cxn modelId="{2463DAFF-039D-4E04-967E-797E89A019D8}" type="presParOf" srcId="{C83B8D40-8980-4082-8ECE-30B8D9E09FBA}" destId="{C1410CE1-3376-4D04-BA34-FFD469FE53D4}" srcOrd="0" destOrd="0" presId="urn:microsoft.com/office/officeart/2005/8/layout/vList3"/>
    <dgm:cxn modelId="{F667F45C-EF2C-43F9-B6AB-C72AB3883C6C}" type="presParOf" srcId="{C83B8D40-8980-4082-8ECE-30B8D9E09FBA}" destId="{1377A451-9104-42AA-845A-F98D6867F513}" srcOrd="1" destOrd="0" presId="urn:microsoft.com/office/officeart/2005/8/layout/vList3"/>
    <dgm:cxn modelId="{F247A6C1-4261-44E5-8755-B1FF0C332A8A}" type="presParOf" srcId="{300455BE-25C6-48C2-8437-42A40F9F14A1}" destId="{F4EF1BAF-D8E3-410D-BBDB-035C33B04785}" srcOrd="3" destOrd="0" presId="urn:microsoft.com/office/officeart/2005/8/layout/vList3"/>
    <dgm:cxn modelId="{312CC4DA-15F1-4364-94EB-AE97680B9AB7}" type="presParOf" srcId="{300455BE-25C6-48C2-8437-42A40F9F14A1}" destId="{7CA96353-CA52-4E21-A4C7-0199D5A99A3D}" srcOrd="4" destOrd="0" presId="urn:microsoft.com/office/officeart/2005/8/layout/vList3"/>
    <dgm:cxn modelId="{95FE0491-84A8-42A8-BFB8-0A8A825D1ABA}" type="presParOf" srcId="{7CA96353-CA52-4E21-A4C7-0199D5A99A3D}" destId="{A1ACA69C-4276-41F3-AE5E-8F539C2719D4}" srcOrd="0" destOrd="0" presId="urn:microsoft.com/office/officeart/2005/8/layout/vList3"/>
    <dgm:cxn modelId="{F64B5368-D40B-4499-92AD-C3CEDBE97BF8}" type="presParOf" srcId="{7CA96353-CA52-4E21-A4C7-0199D5A99A3D}" destId="{79B29F12-7311-4107-A08B-92792C762766}" srcOrd="1" destOrd="0" presId="urn:microsoft.com/office/officeart/2005/8/layout/vList3"/>
    <dgm:cxn modelId="{4BFBE929-C861-4912-A283-EECCBC1AC2AA}" type="presParOf" srcId="{300455BE-25C6-48C2-8437-42A40F9F14A1}" destId="{FC17E097-3C34-44F7-B5E5-9D8BB143D25F}" srcOrd="5" destOrd="0" presId="urn:microsoft.com/office/officeart/2005/8/layout/vList3"/>
    <dgm:cxn modelId="{AE585F85-E31F-4757-A5A9-1620276E29F7}" type="presParOf" srcId="{300455BE-25C6-48C2-8437-42A40F9F14A1}" destId="{1658F938-C2F9-4102-9BD4-98A867825A49}" srcOrd="6" destOrd="0" presId="urn:microsoft.com/office/officeart/2005/8/layout/vList3"/>
    <dgm:cxn modelId="{C34EEDA7-8856-4454-A75C-CD792A015121}" type="presParOf" srcId="{1658F938-C2F9-4102-9BD4-98A867825A49}" destId="{FFA5BAB8-3332-411C-8B26-10BF55E8FC6D}" srcOrd="0" destOrd="0" presId="urn:microsoft.com/office/officeart/2005/8/layout/vList3"/>
    <dgm:cxn modelId="{4C469A5A-60E7-425D-AC05-752ABC7D5DC6}" type="presParOf" srcId="{1658F938-C2F9-4102-9BD4-98A867825A49}" destId="{53478B87-4FE7-432F-859A-DA4B40F8C274}" srcOrd="1" destOrd="0" presId="urn:microsoft.com/office/officeart/2005/8/layout/vList3"/>
    <dgm:cxn modelId="{C6C712D1-689C-455B-A506-63B846DEE914}" type="presParOf" srcId="{300455BE-25C6-48C2-8437-42A40F9F14A1}" destId="{673BA3F0-3FE5-4EA4-B8D2-8A2CD78AB1A3}" srcOrd="7" destOrd="0" presId="urn:microsoft.com/office/officeart/2005/8/layout/vList3"/>
    <dgm:cxn modelId="{DCAE24DB-9E83-4F9C-B0BB-09B4C2E65649}" type="presParOf" srcId="{300455BE-25C6-48C2-8437-42A40F9F14A1}" destId="{B80330F5-0039-47EE-82F1-D61115FBEE16}" srcOrd="8" destOrd="0" presId="urn:microsoft.com/office/officeart/2005/8/layout/vList3"/>
    <dgm:cxn modelId="{CE73A324-4FCA-492F-8F6F-D8DD2E5BA324}" type="presParOf" srcId="{B80330F5-0039-47EE-82F1-D61115FBEE16}" destId="{71F2899C-F289-48C1-A117-565B6E835B69}" srcOrd="0" destOrd="0" presId="urn:microsoft.com/office/officeart/2005/8/layout/vList3"/>
    <dgm:cxn modelId="{7CF388FD-86AF-43FD-9412-62E37365EB58}" type="presParOf" srcId="{B80330F5-0039-47EE-82F1-D61115FBEE16}" destId="{3AADD0CC-C9E4-42BF-96BC-389C577931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7C027F-03CA-459C-A990-4296652D9A4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1E8B3-775C-40E1-8B5F-21343E05CDDC}">
      <dgm:prSet phldrT="[Text]"/>
      <dgm:spPr/>
      <dgm:t>
        <a:bodyPr/>
        <a:lstStyle/>
        <a:p>
          <a:r>
            <a:rPr lang="en-US" dirty="0"/>
            <a:t>Code on PC</a:t>
          </a:r>
        </a:p>
      </dgm:t>
    </dgm:pt>
    <dgm:pt modelId="{57423BDD-BD1E-4D1E-A122-CDF12DB84737}" type="parTrans" cxnId="{D12E51EF-58B0-48DC-85CC-822C416D0A06}">
      <dgm:prSet/>
      <dgm:spPr/>
      <dgm:t>
        <a:bodyPr/>
        <a:lstStyle/>
        <a:p>
          <a:endParaRPr lang="en-US"/>
        </a:p>
      </dgm:t>
    </dgm:pt>
    <dgm:pt modelId="{0413329D-799C-4224-8E5A-EF5AF5EFF9A9}" type="sibTrans" cxnId="{D12E51EF-58B0-48DC-85CC-822C416D0A06}">
      <dgm:prSet/>
      <dgm:spPr/>
      <dgm:t>
        <a:bodyPr/>
        <a:lstStyle/>
        <a:p>
          <a:endParaRPr lang="en-US"/>
        </a:p>
      </dgm:t>
    </dgm:pt>
    <dgm:pt modelId="{E759AE79-2435-459F-87FA-4ABFAB35A378}">
      <dgm:prSet phldrT="[Text]"/>
      <dgm:spPr/>
      <dgm:t>
        <a:bodyPr/>
        <a:lstStyle/>
        <a:p>
          <a:r>
            <a:rPr lang="en-US" dirty="0"/>
            <a:t>Test with video</a:t>
          </a:r>
        </a:p>
      </dgm:t>
    </dgm:pt>
    <dgm:pt modelId="{71FB2FE9-38EA-427F-982F-CD771225E6A8}" type="parTrans" cxnId="{3D543AFB-3753-453D-8ED5-D14AE429945C}">
      <dgm:prSet/>
      <dgm:spPr/>
      <dgm:t>
        <a:bodyPr/>
        <a:lstStyle/>
        <a:p>
          <a:endParaRPr lang="en-US"/>
        </a:p>
      </dgm:t>
    </dgm:pt>
    <dgm:pt modelId="{FBE0296F-7240-447F-9F83-928F00A937B9}" type="sibTrans" cxnId="{3D543AFB-3753-453D-8ED5-D14AE429945C}">
      <dgm:prSet/>
      <dgm:spPr/>
      <dgm:t>
        <a:bodyPr/>
        <a:lstStyle/>
        <a:p>
          <a:endParaRPr lang="en-US"/>
        </a:p>
      </dgm:t>
    </dgm:pt>
    <dgm:pt modelId="{6699D130-5AD1-475F-B49A-4776DC4C78C8}">
      <dgm:prSet phldrT="[Text]"/>
      <dgm:spPr/>
      <dgm:t>
        <a:bodyPr/>
        <a:lstStyle/>
        <a:p>
          <a:r>
            <a:rPr lang="en-US" dirty="0"/>
            <a:t>Port into</a:t>
          </a:r>
          <a:br>
            <a:rPr lang="en-US" dirty="0"/>
          </a:br>
          <a:r>
            <a:rPr lang="en-US" dirty="0"/>
            <a:t>embedded computer</a:t>
          </a:r>
        </a:p>
      </dgm:t>
    </dgm:pt>
    <dgm:pt modelId="{BF156CBC-0B20-4ECC-A513-ED4B08E5FA5E}" type="parTrans" cxnId="{E052B6A9-316A-4617-A573-E86D6E7479B6}">
      <dgm:prSet/>
      <dgm:spPr/>
      <dgm:t>
        <a:bodyPr/>
        <a:lstStyle/>
        <a:p>
          <a:endParaRPr lang="en-US"/>
        </a:p>
      </dgm:t>
    </dgm:pt>
    <dgm:pt modelId="{6745CBB3-AAC5-4D2C-8921-C907CA256689}" type="sibTrans" cxnId="{E052B6A9-316A-4617-A573-E86D6E7479B6}">
      <dgm:prSet/>
      <dgm:spPr/>
      <dgm:t>
        <a:bodyPr/>
        <a:lstStyle/>
        <a:p>
          <a:endParaRPr lang="en-US"/>
        </a:p>
      </dgm:t>
    </dgm:pt>
    <dgm:pt modelId="{5CE3EB7D-EF4B-4FF5-AE58-186E89ED4906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DA4415BD-9F8D-4C3B-80FB-1089DA456EAE}" type="parTrans" cxnId="{71CF53EB-768D-41D1-92FD-57AF0BE3C238}">
      <dgm:prSet/>
      <dgm:spPr/>
      <dgm:t>
        <a:bodyPr/>
        <a:lstStyle/>
        <a:p>
          <a:endParaRPr lang="en-US"/>
        </a:p>
      </dgm:t>
    </dgm:pt>
    <dgm:pt modelId="{E39E72B8-7575-416C-B173-25171B6AA825}" type="sibTrans" cxnId="{71CF53EB-768D-41D1-92FD-57AF0BE3C238}">
      <dgm:prSet/>
      <dgm:spPr/>
      <dgm:t>
        <a:bodyPr/>
        <a:lstStyle/>
        <a:p>
          <a:endParaRPr lang="en-US"/>
        </a:p>
      </dgm:t>
    </dgm:pt>
    <dgm:pt modelId="{8D475394-A2EE-4A34-BF54-6D4DEFB53F53}">
      <dgm:prSet phldrT="[Text]"/>
      <dgm:spPr/>
      <dgm:t>
        <a:bodyPr/>
        <a:lstStyle/>
        <a:p>
          <a:r>
            <a:rPr lang="en-US" dirty="0"/>
            <a:t>Casing</a:t>
          </a:r>
        </a:p>
      </dgm:t>
    </dgm:pt>
    <dgm:pt modelId="{24B2E5AB-DFBA-4E96-8DC6-6B78A97C2F0B}" type="parTrans" cxnId="{5754C993-6E6E-49D6-B68D-BFBD812F0C17}">
      <dgm:prSet/>
      <dgm:spPr/>
      <dgm:t>
        <a:bodyPr/>
        <a:lstStyle/>
        <a:p>
          <a:endParaRPr lang="en-US"/>
        </a:p>
      </dgm:t>
    </dgm:pt>
    <dgm:pt modelId="{4332A493-EFD6-48E9-B8BB-E1BABE04E4CD}" type="sibTrans" cxnId="{5754C993-6E6E-49D6-B68D-BFBD812F0C17}">
      <dgm:prSet/>
      <dgm:spPr/>
      <dgm:t>
        <a:bodyPr/>
        <a:lstStyle/>
        <a:p>
          <a:endParaRPr lang="en-US"/>
        </a:p>
      </dgm:t>
    </dgm:pt>
    <dgm:pt modelId="{C9DAF0BB-4DE8-411D-B819-8C172D504C81}" type="pres">
      <dgm:prSet presAssocID="{657C027F-03CA-459C-A990-4296652D9A48}" presName="Name0" presStyleCnt="0">
        <dgm:presLayoutVars>
          <dgm:chMax val="7"/>
          <dgm:chPref val="5"/>
        </dgm:presLayoutVars>
      </dgm:prSet>
      <dgm:spPr/>
    </dgm:pt>
    <dgm:pt modelId="{1EEBB1BB-82B0-4BD5-AABC-B915DCCEB3B8}" type="pres">
      <dgm:prSet presAssocID="{657C027F-03CA-459C-A990-4296652D9A48}" presName="arrowNode" presStyleLbl="node1" presStyleIdx="0" presStyleCnt="1" custAng="21160791" custScaleX="99977"/>
      <dgm:spPr/>
    </dgm:pt>
    <dgm:pt modelId="{DBBCE976-7C82-412D-887A-F189E49D8E8F}" type="pres">
      <dgm:prSet presAssocID="{5771E8B3-775C-40E1-8B5F-21343E05CDDC}" presName="txNode1" presStyleLbl="revTx" presStyleIdx="0" presStyleCnt="5" custScaleY="42177" custLinFactNeighborX="-72069" custLinFactNeighborY="96392">
        <dgm:presLayoutVars>
          <dgm:bulletEnabled val="1"/>
        </dgm:presLayoutVars>
      </dgm:prSet>
      <dgm:spPr/>
    </dgm:pt>
    <dgm:pt modelId="{E71479AD-766D-4FDB-9151-DE217D02B10E}" type="pres">
      <dgm:prSet presAssocID="{E759AE79-2435-459F-87FA-4ABFAB35A378}" presName="txNode2" presStyleLbl="revTx" presStyleIdx="1" presStyleCnt="5" custScaleX="57490" custScaleY="51391" custLinFactNeighborX="-75640" custLinFactNeighborY="-63624">
        <dgm:presLayoutVars>
          <dgm:bulletEnabled val="1"/>
        </dgm:presLayoutVars>
      </dgm:prSet>
      <dgm:spPr/>
    </dgm:pt>
    <dgm:pt modelId="{35E8579D-864C-4E1B-A8AC-B96F76D55821}" type="pres">
      <dgm:prSet presAssocID="{FBE0296F-7240-447F-9F83-928F00A937B9}" presName="dotNode2" presStyleCnt="0"/>
      <dgm:spPr/>
    </dgm:pt>
    <dgm:pt modelId="{75103A37-6D8A-4F34-9A90-46976E8F2AA2}" type="pres">
      <dgm:prSet presAssocID="{FBE0296F-7240-447F-9F83-928F00A937B9}" presName="dotRepeatNode" presStyleLbl="fgShp" presStyleIdx="0" presStyleCnt="3" custLinFactNeighborX="-6763" custLinFactNeighborY="93418"/>
      <dgm:spPr/>
    </dgm:pt>
    <dgm:pt modelId="{C178B684-5440-4FD3-A3A1-97B19BF4F31F}" type="pres">
      <dgm:prSet presAssocID="{6699D130-5AD1-475F-B49A-4776DC4C78C8}" presName="txNode3" presStyleLbl="revTx" presStyleIdx="2" presStyleCnt="5" custScaleX="86181" custLinFactNeighborX="18233" custLinFactNeighborY="76642">
        <dgm:presLayoutVars>
          <dgm:bulletEnabled val="1"/>
        </dgm:presLayoutVars>
      </dgm:prSet>
      <dgm:spPr/>
    </dgm:pt>
    <dgm:pt modelId="{6862B6B0-1C90-4EFD-9670-E2F7269C34C8}" type="pres">
      <dgm:prSet presAssocID="{6745CBB3-AAC5-4D2C-8921-C907CA256689}" presName="dotNode3" presStyleCnt="0"/>
      <dgm:spPr/>
    </dgm:pt>
    <dgm:pt modelId="{A0C063EA-2F52-4D54-936D-9355D137F421}" type="pres">
      <dgm:prSet presAssocID="{6745CBB3-AAC5-4D2C-8921-C907CA256689}" presName="dotRepeatNode" presStyleLbl="fgShp" presStyleIdx="1" presStyleCnt="3"/>
      <dgm:spPr/>
    </dgm:pt>
    <dgm:pt modelId="{E0DF5ED9-069B-4ECF-8759-9CECA02CE061}" type="pres">
      <dgm:prSet presAssocID="{5CE3EB7D-EF4B-4FF5-AE58-186E89ED4906}" presName="txNode4" presStyleLbl="revTx" presStyleIdx="3" presStyleCnt="5" custLinFactNeighborX="2843" custLinFactNeighborY="-832">
        <dgm:presLayoutVars>
          <dgm:bulletEnabled val="1"/>
        </dgm:presLayoutVars>
      </dgm:prSet>
      <dgm:spPr/>
    </dgm:pt>
    <dgm:pt modelId="{8F55FC3C-FE91-436B-865E-83D9E1A4915A}" type="pres">
      <dgm:prSet presAssocID="{E39E72B8-7575-416C-B173-25171B6AA825}" presName="dotNode4" presStyleCnt="0"/>
      <dgm:spPr/>
    </dgm:pt>
    <dgm:pt modelId="{7DE8008C-E9DB-433B-BACA-677AC8ABDDBB}" type="pres">
      <dgm:prSet presAssocID="{E39E72B8-7575-416C-B173-25171B6AA825}" presName="dotRepeatNode" presStyleLbl="fgShp" presStyleIdx="2" presStyleCnt="3"/>
      <dgm:spPr/>
    </dgm:pt>
    <dgm:pt modelId="{568E5A04-A9D9-41E9-8A83-681A068F80CE}" type="pres">
      <dgm:prSet presAssocID="{8D475394-A2EE-4A34-BF54-6D4DEFB53F53}" presName="txNode5" presStyleLbl="revTx" presStyleIdx="4" presStyleCnt="5" custLinFactNeighborX="-37261" custLinFactNeighborY="6011">
        <dgm:presLayoutVars>
          <dgm:bulletEnabled val="1"/>
        </dgm:presLayoutVars>
      </dgm:prSet>
      <dgm:spPr/>
    </dgm:pt>
  </dgm:ptLst>
  <dgm:cxnLst>
    <dgm:cxn modelId="{ECE70704-F665-4EBF-9FA6-9F010396E2A5}" type="presOf" srcId="{8D475394-A2EE-4A34-BF54-6D4DEFB53F53}" destId="{568E5A04-A9D9-41E9-8A83-681A068F80CE}" srcOrd="0" destOrd="0" presId="urn:microsoft.com/office/officeart/2009/3/layout/DescendingProcess"/>
    <dgm:cxn modelId="{E744C70F-D9D1-4E17-A6E0-369A97A5FCC8}" type="presOf" srcId="{E759AE79-2435-459F-87FA-4ABFAB35A378}" destId="{E71479AD-766D-4FDB-9151-DE217D02B10E}" srcOrd="0" destOrd="0" presId="urn:microsoft.com/office/officeart/2009/3/layout/DescendingProcess"/>
    <dgm:cxn modelId="{A3A6F564-38A5-47AA-A5A8-C2D987092843}" type="presOf" srcId="{6745CBB3-AAC5-4D2C-8921-C907CA256689}" destId="{A0C063EA-2F52-4D54-936D-9355D137F421}" srcOrd="0" destOrd="0" presId="urn:microsoft.com/office/officeart/2009/3/layout/DescendingProcess"/>
    <dgm:cxn modelId="{5754C993-6E6E-49D6-B68D-BFBD812F0C17}" srcId="{657C027F-03CA-459C-A990-4296652D9A48}" destId="{8D475394-A2EE-4A34-BF54-6D4DEFB53F53}" srcOrd="4" destOrd="0" parTransId="{24B2E5AB-DFBA-4E96-8DC6-6B78A97C2F0B}" sibTransId="{4332A493-EFD6-48E9-B8BB-E1BABE04E4CD}"/>
    <dgm:cxn modelId="{B3FC82A8-2057-473A-93AA-A0968AFC9A37}" type="presOf" srcId="{5CE3EB7D-EF4B-4FF5-AE58-186E89ED4906}" destId="{E0DF5ED9-069B-4ECF-8759-9CECA02CE061}" srcOrd="0" destOrd="0" presId="urn:microsoft.com/office/officeart/2009/3/layout/DescendingProcess"/>
    <dgm:cxn modelId="{E052B6A9-316A-4617-A573-E86D6E7479B6}" srcId="{657C027F-03CA-459C-A990-4296652D9A48}" destId="{6699D130-5AD1-475F-B49A-4776DC4C78C8}" srcOrd="2" destOrd="0" parTransId="{BF156CBC-0B20-4ECC-A513-ED4B08E5FA5E}" sibTransId="{6745CBB3-AAC5-4D2C-8921-C907CA256689}"/>
    <dgm:cxn modelId="{33AC06B2-D2D7-4CF1-9EEA-B3BF49E84F3E}" type="presOf" srcId="{FBE0296F-7240-447F-9F83-928F00A937B9}" destId="{75103A37-6D8A-4F34-9A90-46976E8F2AA2}" srcOrd="0" destOrd="0" presId="urn:microsoft.com/office/officeart/2009/3/layout/DescendingProcess"/>
    <dgm:cxn modelId="{EF5429BE-F520-48DD-B3F1-2E27E93F296F}" type="presOf" srcId="{6699D130-5AD1-475F-B49A-4776DC4C78C8}" destId="{C178B684-5440-4FD3-A3A1-97B19BF4F31F}" srcOrd="0" destOrd="0" presId="urn:microsoft.com/office/officeart/2009/3/layout/DescendingProcess"/>
    <dgm:cxn modelId="{9474E7C0-734D-401F-AC14-0347DFDEB254}" type="presOf" srcId="{657C027F-03CA-459C-A990-4296652D9A48}" destId="{C9DAF0BB-4DE8-411D-B819-8C172D504C81}" srcOrd="0" destOrd="0" presId="urn:microsoft.com/office/officeart/2009/3/layout/DescendingProcess"/>
    <dgm:cxn modelId="{085B57E2-F338-49EB-AD66-6F1D2933AFA6}" type="presOf" srcId="{5771E8B3-775C-40E1-8B5F-21343E05CDDC}" destId="{DBBCE976-7C82-412D-887A-F189E49D8E8F}" srcOrd="0" destOrd="0" presId="urn:microsoft.com/office/officeart/2009/3/layout/DescendingProcess"/>
    <dgm:cxn modelId="{71CF53EB-768D-41D1-92FD-57AF0BE3C238}" srcId="{657C027F-03CA-459C-A990-4296652D9A48}" destId="{5CE3EB7D-EF4B-4FF5-AE58-186E89ED4906}" srcOrd="3" destOrd="0" parTransId="{DA4415BD-9F8D-4C3B-80FB-1089DA456EAE}" sibTransId="{E39E72B8-7575-416C-B173-25171B6AA825}"/>
    <dgm:cxn modelId="{D12E51EF-58B0-48DC-85CC-822C416D0A06}" srcId="{657C027F-03CA-459C-A990-4296652D9A48}" destId="{5771E8B3-775C-40E1-8B5F-21343E05CDDC}" srcOrd="0" destOrd="0" parTransId="{57423BDD-BD1E-4D1E-A122-CDF12DB84737}" sibTransId="{0413329D-799C-4224-8E5A-EF5AF5EFF9A9}"/>
    <dgm:cxn modelId="{3D543AFB-3753-453D-8ED5-D14AE429945C}" srcId="{657C027F-03CA-459C-A990-4296652D9A48}" destId="{E759AE79-2435-459F-87FA-4ABFAB35A378}" srcOrd="1" destOrd="0" parTransId="{71FB2FE9-38EA-427F-982F-CD771225E6A8}" sibTransId="{FBE0296F-7240-447F-9F83-928F00A937B9}"/>
    <dgm:cxn modelId="{2B74B7FE-223A-447B-AB71-A76D9C8B0139}" type="presOf" srcId="{E39E72B8-7575-416C-B173-25171B6AA825}" destId="{7DE8008C-E9DB-433B-BACA-677AC8ABDDBB}" srcOrd="0" destOrd="0" presId="urn:microsoft.com/office/officeart/2009/3/layout/DescendingProcess"/>
    <dgm:cxn modelId="{70BB9F23-2B84-4221-88E2-FBC315C947FA}" type="presParOf" srcId="{C9DAF0BB-4DE8-411D-B819-8C172D504C81}" destId="{1EEBB1BB-82B0-4BD5-AABC-B915DCCEB3B8}" srcOrd="0" destOrd="0" presId="urn:microsoft.com/office/officeart/2009/3/layout/DescendingProcess"/>
    <dgm:cxn modelId="{E5770652-62F3-4BD4-B586-19495089C181}" type="presParOf" srcId="{C9DAF0BB-4DE8-411D-B819-8C172D504C81}" destId="{DBBCE976-7C82-412D-887A-F189E49D8E8F}" srcOrd="1" destOrd="0" presId="urn:microsoft.com/office/officeart/2009/3/layout/DescendingProcess"/>
    <dgm:cxn modelId="{82F1512C-5573-4713-BD81-363F874D657B}" type="presParOf" srcId="{C9DAF0BB-4DE8-411D-B819-8C172D504C81}" destId="{E71479AD-766D-4FDB-9151-DE217D02B10E}" srcOrd="2" destOrd="0" presId="urn:microsoft.com/office/officeart/2009/3/layout/DescendingProcess"/>
    <dgm:cxn modelId="{4E1EE912-000E-4C39-9147-B4D59DF9E78A}" type="presParOf" srcId="{C9DAF0BB-4DE8-411D-B819-8C172D504C81}" destId="{35E8579D-864C-4E1B-A8AC-B96F76D55821}" srcOrd="3" destOrd="0" presId="urn:microsoft.com/office/officeart/2009/3/layout/DescendingProcess"/>
    <dgm:cxn modelId="{1C1C2CBE-F400-4FF3-A5D6-F52B9A4D91AB}" type="presParOf" srcId="{35E8579D-864C-4E1B-A8AC-B96F76D55821}" destId="{75103A37-6D8A-4F34-9A90-46976E8F2AA2}" srcOrd="0" destOrd="0" presId="urn:microsoft.com/office/officeart/2009/3/layout/DescendingProcess"/>
    <dgm:cxn modelId="{C8CA495A-D5BA-495F-8A6A-7D82063AEC8F}" type="presParOf" srcId="{C9DAF0BB-4DE8-411D-B819-8C172D504C81}" destId="{C178B684-5440-4FD3-A3A1-97B19BF4F31F}" srcOrd="4" destOrd="0" presId="urn:microsoft.com/office/officeart/2009/3/layout/DescendingProcess"/>
    <dgm:cxn modelId="{08E492F1-D451-49C1-AA97-C1221F1DC2CE}" type="presParOf" srcId="{C9DAF0BB-4DE8-411D-B819-8C172D504C81}" destId="{6862B6B0-1C90-4EFD-9670-E2F7269C34C8}" srcOrd="5" destOrd="0" presId="urn:microsoft.com/office/officeart/2009/3/layout/DescendingProcess"/>
    <dgm:cxn modelId="{B09FB2EA-E6F7-4D31-907F-64C0FB82E225}" type="presParOf" srcId="{6862B6B0-1C90-4EFD-9670-E2F7269C34C8}" destId="{A0C063EA-2F52-4D54-936D-9355D137F421}" srcOrd="0" destOrd="0" presId="urn:microsoft.com/office/officeart/2009/3/layout/DescendingProcess"/>
    <dgm:cxn modelId="{47761026-32A5-44DF-82BE-C42E079E14E0}" type="presParOf" srcId="{C9DAF0BB-4DE8-411D-B819-8C172D504C81}" destId="{E0DF5ED9-069B-4ECF-8759-9CECA02CE061}" srcOrd="6" destOrd="0" presId="urn:microsoft.com/office/officeart/2009/3/layout/DescendingProcess"/>
    <dgm:cxn modelId="{3F5B8957-811E-41B4-AE05-38E9C4F92B05}" type="presParOf" srcId="{C9DAF0BB-4DE8-411D-B819-8C172D504C81}" destId="{8F55FC3C-FE91-436B-865E-83D9E1A4915A}" srcOrd="7" destOrd="0" presId="urn:microsoft.com/office/officeart/2009/3/layout/DescendingProcess"/>
    <dgm:cxn modelId="{0E01B967-B829-4A84-B384-F8728F050883}" type="presParOf" srcId="{8F55FC3C-FE91-436B-865E-83D9E1A4915A}" destId="{7DE8008C-E9DB-433B-BACA-677AC8ABDDBB}" srcOrd="0" destOrd="0" presId="urn:microsoft.com/office/officeart/2009/3/layout/DescendingProcess"/>
    <dgm:cxn modelId="{3A994E49-FCF6-400F-A905-0F152EF6A8EB}" type="presParOf" srcId="{C9DAF0BB-4DE8-411D-B819-8C172D504C81}" destId="{568E5A04-A9D9-41E9-8A83-681A068F80CE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8976-A473-473E-83FD-2F2CAD5B161E}">
      <dsp:nvSpPr>
        <dsp:cNvPr id="0" name=""/>
        <dsp:cNvSpPr/>
      </dsp:nvSpPr>
      <dsp:spPr>
        <a:xfrm>
          <a:off x="3214" y="1411406"/>
          <a:ext cx="3916560" cy="156662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sp:txBody>
      <dsp:txXfrm>
        <a:off x="786526" y="1411406"/>
        <a:ext cx="2349936" cy="1566624"/>
      </dsp:txXfrm>
    </dsp:sp>
    <dsp:sp modelId="{30BACACE-F536-42E3-8035-2D34C375158B}">
      <dsp:nvSpPr>
        <dsp:cNvPr id="0" name=""/>
        <dsp:cNvSpPr/>
      </dsp:nvSpPr>
      <dsp:spPr>
        <a:xfrm>
          <a:off x="3528119" y="1411406"/>
          <a:ext cx="3916560" cy="1566624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Demand of </a:t>
          </a:r>
          <a:r>
            <a:rPr lang="en-US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Real-Time</a:t>
          </a:r>
          <a:br>
            <a:rPr lang="en-US" sz="2600" b="1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 Lane-Detection 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system</a:t>
          </a:r>
        </a:p>
      </dsp:txBody>
      <dsp:txXfrm>
        <a:off x="4311431" y="1411406"/>
        <a:ext cx="2349936" cy="1566624"/>
      </dsp:txXfrm>
    </dsp:sp>
    <dsp:sp modelId="{CE474C22-13BC-47FC-9A2A-45D19D51C724}">
      <dsp:nvSpPr>
        <dsp:cNvPr id="0" name=""/>
        <dsp:cNvSpPr/>
      </dsp:nvSpPr>
      <dsp:spPr>
        <a:xfrm>
          <a:off x="7056239" y="1411406"/>
          <a:ext cx="3916560" cy="156662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sp:txBody>
      <dsp:txXfrm>
        <a:off x="7839551" y="1411406"/>
        <a:ext cx="2349936" cy="1566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9FC60-F939-45BB-A20C-0BDE7EB93551}">
      <dsp:nvSpPr>
        <dsp:cNvPr id="0" name=""/>
        <dsp:cNvSpPr/>
      </dsp:nvSpPr>
      <dsp:spPr>
        <a:xfrm>
          <a:off x="0" y="3293725"/>
          <a:ext cx="3382391" cy="10923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Deciding</a:t>
          </a:r>
        </a:p>
      </dsp:txBody>
      <dsp:txXfrm>
        <a:off x="0" y="3293725"/>
        <a:ext cx="3382391" cy="1092317"/>
      </dsp:txXfrm>
    </dsp:sp>
    <dsp:sp modelId="{1D4725E7-6461-4D4C-8F90-5A921E3A3E0E}">
      <dsp:nvSpPr>
        <dsp:cNvPr id="0" name=""/>
        <dsp:cNvSpPr/>
      </dsp:nvSpPr>
      <dsp:spPr>
        <a:xfrm rot="10800000">
          <a:off x="0" y="1664380"/>
          <a:ext cx="3382391" cy="1679984"/>
        </a:xfrm>
        <a:prstGeom prst="upArrowCallout">
          <a:avLst/>
        </a:prstGeom>
        <a:solidFill>
          <a:schemeClr val="accent5">
            <a:hueOff val="-3597958"/>
            <a:satOff val="1779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Processing</a:t>
          </a:r>
        </a:p>
      </dsp:txBody>
      <dsp:txXfrm rot="10800000">
        <a:off x="0" y="1664380"/>
        <a:ext cx="3382391" cy="1091603"/>
      </dsp:txXfrm>
    </dsp:sp>
    <dsp:sp modelId="{825EB930-0A61-4546-A67F-B5E7DC8F88D8}">
      <dsp:nvSpPr>
        <dsp:cNvPr id="0" name=""/>
        <dsp:cNvSpPr/>
      </dsp:nvSpPr>
      <dsp:spPr>
        <a:xfrm rot="10800000">
          <a:off x="0" y="63344"/>
          <a:ext cx="3382391" cy="1679984"/>
        </a:xfrm>
        <a:prstGeom prst="upArrowCallout">
          <a:avLst/>
        </a:prstGeom>
        <a:solidFill>
          <a:schemeClr val="accent5">
            <a:hueOff val="-7195916"/>
            <a:satOff val="3558"/>
            <a:lumOff val="-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Capturing</a:t>
          </a:r>
        </a:p>
      </dsp:txBody>
      <dsp:txXfrm rot="10800000">
        <a:off x="0" y="63344"/>
        <a:ext cx="3382391" cy="1091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B40F7-4E25-40B5-A2DF-1A7802C75615}">
      <dsp:nvSpPr>
        <dsp:cNvPr id="0" name=""/>
        <dsp:cNvSpPr/>
      </dsp:nvSpPr>
      <dsp:spPr>
        <a:xfrm>
          <a:off x="1554480" y="306"/>
          <a:ext cx="2331720" cy="11971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Camera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 automobile to mount camera on</a:t>
          </a:r>
        </a:p>
      </dsp:txBody>
      <dsp:txXfrm>
        <a:off x="1554480" y="149948"/>
        <a:ext cx="1882794" cy="897852"/>
      </dsp:txXfrm>
    </dsp:sp>
    <dsp:sp modelId="{A644B6D2-DF3D-45F1-A878-3D2B4F657EB0}">
      <dsp:nvSpPr>
        <dsp:cNvPr id="0" name=""/>
        <dsp:cNvSpPr/>
      </dsp:nvSpPr>
      <dsp:spPr>
        <a:xfrm>
          <a:off x="0" y="306"/>
          <a:ext cx="1554480" cy="1197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Capturing</a:t>
          </a:r>
        </a:p>
      </dsp:txBody>
      <dsp:txXfrm>
        <a:off x="58439" y="58745"/>
        <a:ext cx="1437602" cy="1080258"/>
      </dsp:txXfrm>
    </dsp:sp>
    <dsp:sp modelId="{C388A9E3-3060-4DBE-9ECC-3E4271417FAA}">
      <dsp:nvSpPr>
        <dsp:cNvPr id="0" name=""/>
        <dsp:cNvSpPr/>
      </dsp:nvSpPr>
      <dsp:spPr>
        <a:xfrm>
          <a:off x="1527851" y="1317463"/>
          <a:ext cx="2331720" cy="11971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[CPU speed]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[Other requirement]</a:t>
          </a:r>
        </a:p>
      </dsp:txBody>
      <dsp:txXfrm>
        <a:off x="1527851" y="1467105"/>
        <a:ext cx="1882794" cy="897852"/>
      </dsp:txXfrm>
    </dsp:sp>
    <dsp:sp modelId="{600AD5DB-8B4F-41C9-BF47-180DE9434FA6}">
      <dsp:nvSpPr>
        <dsp:cNvPr id="0" name=""/>
        <dsp:cNvSpPr/>
      </dsp:nvSpPr>
      <dsp:spPr>
        <a:xfrm>
          <a:off x="0" y="1317156"/>
          <a:ext cx="1554480" cy="1197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Processing</a:t>
          </a:r>
        </a:p>
      </dsp:txBody>
      <dsp:txXfrm>
        <a:off x="58439" y="1375595"/>
        <a:ext cx="1437602" cy="1080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14CE-0C55-4B8F-B85B-AC440119A54B}">
      <dsp:nvSpPr>
        <dsp:cNvPr id="0" name=""/>
        <dsp:cNvSpPr/>
      </dsp:nvSpPr>
      <dsp:spPr>
        <a:xfrm rot="10800000">
          <a:off x="888034" y="1491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Capturing and </a:t>
          </a:r>
          <a:b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Processing Video</a:t>
          </a:r>
          <a:endParaRPr lang="en-US" sz="1600" kern="1200" dirty="0"/>
        </a:p>
      </dsp:txBody>
      <dsp:txXfrm rot="10800000">
        <a:off x="1011590" y="1491"/>
        <a:ext cx="2911537" cy="494223"/>
      </dsp:txXfrm>
    </dsp:sp>
    <dsp:sp modelId="{8D2F225E-E709-4B0B-8E95-875C702F2812}">
      <dsp:nvSpPr>
        <dsp:cNvPr id="0" name=""/>
        <dsp:cNvSpPr/>
      </dsp:nvSpPr>
      <dsp:spPr>
        <a:xfrm>
          <a:off x="640922" y="1491"/>
          <a:ext cx="494223" cy="4942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7A451-9104-42AA-845A-F98D6867F513}">
      <dsp:nvSpPr>
        <dsp:cNvPr id="0" name=""/>
        <dsp:cNvSpPr/>
      </dsp:nvSpPr>
      <dsp:spPr>
        <a:xfrm rot="10800000">
          <a:off x="888034" y="643244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Image Framing, ROI</a:t>
          </a:r>
        </a:p>
      </dsp:txBody>
      <dsp:txXfrm rot="10800000">
        <a:off x="1011590" y="643244"/>
        <a:ext cx="2911537" cy="494223"/>
      </dsp:txXfrm>
    </dsp:sp>
    <dsp:sp modelId="{C1410CE1-3376-4D04-BA34-FFD469FE53D4}">
      <dsp:nvSpPr>
        <dsp:cNvPr id="0" name=""/>
        <dsp:cNvSpPr/>
      </dsp:nvSpPr>
      <dsp:spPr>
        <a:xfrm>
          <a:off x="640922" y="643244"/>
          <a:ext cx="494223" cy="49422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9F12-7311-4107-A08B-92792C762766}">
      <dsp:nvSpPr>
        <dsp:cNvPr id="0" name=""/>
        <dsp:cNvSpPr/>
      </dsp:nvSpPr>
      <dsp:spPr>
        <a:xfrm rot="10800000">
          <a:off x="888034" y="1284996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Bird’s Eye View</a:t>
          </a:r>
        </a:p>
      </dsp:txBody>
      <dsp:txXfrm rot="10800000">
        <a:off x="1011590" y="1284996"/>
        <a:ext cx="2911537" cy="494223"/>
      </dsp:txXfrm>
    </dsp:sp>
    <dsp:sp modelId="{A1ACA69C-4276-41F3-AE5E-8F539C2719D4}">
      <dsp:nvSpPr>
        <dsp:cNvPr id="0" name=""/>
        <dsp:cNvSpPr/>
      </dsp:nvSpPr>
      <dsp:spPr>
        <a:xfrm>
          <a:off x="640922" y="1284996"/>
          <a:ext cx="494223" cy="49422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78B87-4FE7-432F-859A-DA4B40F8C274}">
      <dsp:nvSpPr>
        <dsp:cNvPr id="0" name=""/>
        <dsp:cNvSpPr/>
      </dsp:nvSpPr>
      <dsp:spPr>
        <a:xfrm rot="10800000">
          <a:off x="888034" y="1926749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Road Segmentation</a:t>
          </a:r>
        </a:p>
      </dsp:txBody>
      <dsp:txXfrm rot="10800000">
        <a:off x="1011590" y="1926749"/>
        <a:ext cx="2911537" cy="494223"/>
      </dsp:txXfrm>
    </dsp:sp>
    <dsp:sp modelId="{FFA5BAB8-3332-411C-8B26-10BF55E8FC6D}">
      <dsp:nvSpPr>
        <dsp:cNvPr id="0" name=""/>
        <dsp:cNvSpPr/>
      </dsp:nvSpPr>
      <dsp:spPr>
        <a:xfrm>
          <a:off x="640922" y="1926749"/>
          <a:ext cx="494223" cy="49422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DD0CC-C9E4-42BF-96BC-389C5779317B}">
      <dsp:nvSpPr>
        <dsp:cNvPr id="0" name=""/>
        <dsp:cNvSpPr/>
      </dsp:nvSpPr>
      <dsp:spPr>
        <a:xfrm rot="10800000">
          <a:off x="888034" y="2568502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Lane Marking</a:t>
          </a:r>
        </a:p>
      </dsp:txBody>
      <dsp:txXfrm rot="10800000">
        <a:off x="1011590" y="2568502"/>
        <a:ext cx="2911537" cy="494223"/>
      </dsp:txXfrm>
    </dsp:sp>
    <dsp:sp modelId="{71F2899C-F289-48C1-A117-565B6E835B69}">
      <dsp:nvSpPr>
        <dsp:cNvPr id="0" name=""/>
        <dsp:cNvSpPr/>
      </dsp:nvSpPr>
      <dsp:spPr>
        <a:xfrm>
          <a:off x="640922" y="2568502"/>
          <a:ext cx="494223" cy="49422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B1BB-82B0-4BD5-AABC-B915DCCEB3B8}">
      <dsp:nvSpPr>
        <dsp:cNvPr id="0" name=""/>
        <dsp:cNvSpPr/>
      </dsp:nvSpPr>
      <dsp:spPr>
        <a:xfrm rot="3957165">
          <a:off x="2661951" y="1198877"/>
          <a:ext cx="5198468" cy="3623697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03A37-6D8A-4F34-9A90-46976E8F2AA2}">
      <dsp:nvSpPr>
        <dsp:cNvPr id="0" name=""/>
        <dsp:cNvSpPr/>
      </dsp:nvSpPr>
      <dsp:spPr>
        <a:xfrm>
          <a:off x="4600485" y="1794182"/>
          <a:ext cx="131267" cy="13126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063EA-2F52-4D54-936D-9355D137F421}">
      <dsp:nvSpPr>
        <dsp:cNvPr id="0" name=""/>
        <dsp:cNvSpPr/>
      </dsp:nvSpPr>
      <dsp:spPr>
        <a:xfrm>
          <a:off x="5508185" y="2396537"/>
          <a:ext cx="131267" cy="13126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8008C-E9DB-433B-BACA-677AC8ABDDBB}">
      <dsp:nvSpPr>
        <dsp:cNvPr id="0" name=""/>
        <dsp:cNvSpPr/>
      </dsp:nvSpPr>
      <dsp:spPr>
        <a:xfrm>
          <a:off x="6181805" y="3244358"/>
          <a:ext cx="131267" cy="13126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CE976-7C82-412D-887A-F189E49D8E8F}">
      <dsp:nvSpPr>
        <dsp:cNvPr id="0" name=""/>
        <dsp:cNvSpPr/>
      </dsp:nvSpPr>
      <dsp:spPr>
        <a:xfrm>
          <a:off x="547467" y="1207214"/>
          <a:ext cx="2450730" cy="40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Code on PC</a:t>
          </a:r>
        </a:p>
      </dsp:txBody>
      <dsp:txXfrm>
        <a:off x="547467" y="1207214"/>
        <a:ext cx="2450730" cy="406346"/>
      </dsp:txXfrm>
    </dsp:sp>
    <dsp:sp modelId="{E71479AD-766D-4FDB-9151-DE217D02B10E}">
      <dsp:nvSpPr>
        <dsp:cNvPr id="0" name=""/>
        <dsp:cNvSpPr/>
      </dsp:nvSpPr>
      <dsp:spPr>
        <a:xfrm>
          <a:off x="3415328" y="876655"/>
          <a:ext cx="2056269" cy="49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with video</a:t>
          </a:r>
        </a:p>
      </dsp:txBody>
      <dsp:txXfrm>
        <a:off x="3415328" y="876655"/>
        <a:ext cx="2056269" cy="495117"/>
      </dsp:txXfrm>
    </dsp:sp>
    <dsp:sp modelId="{C178B684-5440-4FD3-A3A1-97B19BF4F31F}">
      <dsp:nvSpPr>
        <dsp:cNvPr id="0" name=""/>
        <dsp:cNvSpPr/>
      </dsp:nvSpPr>
      <dsp:spPr>
        <a:xfrm>
          <a:off x="3029780" y="2718849"/>
          <a:ext cx="2454561" cy="963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Port into</a:t>
          </a:r>
          <a:br>
            <a:rPr lang="en-US" sz="2300" kern="1200" dirty="0"/>
          </a:br>
          <a:r>
            <a:rPr lang="en-US" sz="2300" kern="1200" dirty="0"/>
            <a:t>embedded computer</a:t>
          </a:r>
        </a:p>
      </dsp:txBody>
      <dsp:txXfrm>
        <a:off x="3029780" y="2718849"/>
        <a:ext cx="2454561" cy="963432"/>
      </dsp:txXfrm>
    </dsp:sp>
    <dsp:sp modelId="{E0DF5ED9-069B-4ECF-8759-9CECA02CE061}">
      <dsp:nvSpPr>
        <dsp:cNvPr id="0" name=""/>
        <dsp:cNvSpPr/>
      </dsp:nvSpPr>
      <dsp:spPr>
        <a:xfrm>
          <a:off x="6813636" y="2820260"/>
          <a:ext cx="2185787" cy="963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Deployment</a:t>
          </a:r>
        </a:p>
      </dsp:txBody>
      <dsp:txXfrm>
        <a:off x="6813636" y="2820260"/>
        <a:ext cx="2185787" cy="963432"/>
      </dsp:txXfrm>
    </dsp:sp>
    <dsp:sp modelId="{568E5A04-A9D9-41E9-8A83-681A068F80CE}">
      <dsp:nvSpPr>
        <dsp:cNvPr id="0" name=""/>
        <dsp:cNvSpPr/>
      </dsp:nvSpPr>
      <dsp:spPr>
        <a:xfrm>
          <a:off x="4391474" y="5058019"/>
          <a:ext cx="3311798" cy="963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Casing</a:t>
          </a:r>
        </a:p>
      </dsp:txBody>
      <dsp:txXfrm>
        <a:off x="4391474" y="5058019"/>
        <a:ext cx="3311798" cy="963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4286" b="9296"/>
          <a:stretch/>
        </p:blipFill>
        <p:spPr>
          <a:xfrm>
            <a:off x="297215" y="274930"/>
            <a:ext cx="11597567" cy="63081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3269"/>
            <a:ext cx="10515600" cy="2106671"/>
          </a:xfrm>
        </p:spPr>
        <p:txBody>
          <a:bodyPr/>
          <a:lstStyle/>
          <a:p>
            <a: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computer vision</a:t>
            </a:r>
            <a:b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real-time lane-detection</a:t>
            </a:r>
            <a:b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RENESAS R-CAR V3H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99" y="4416132"/>
            <a:ext cx="5036600" cy="1680745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Truong Thanh Nguyen</a:t>
            </a:r>
          </a:p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 Phan Ngoc Quan</a:t>
            </a:r>
          </a:p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Graduation Thesis</a:t>
            </a:r>
          </a:p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Instructor: Mr. Nguyen Trung Hieu, MSc.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9287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Speed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BFFE6C-3B05-4C84-9CE0-078CE8B87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328091"/>
              </p:ext>
            </p:extLst>
          </p:nvPr>
        </p:nvGraphicFramePr>
        <p:xfrm>
          <a:off x="640080" y="1592580"/>
          <a:ext cx="10911840" cy="3672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96696">
                  <a:extLst>
                    <a:ext uri="{9D8B030D-6E8A-4147-A177-3AD203B41FA5}">
                      <a16:colId xmlns:a16="http://schemas.microsoft.com/office/drawing/2014/main" val="951199745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505646743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002240672"/>
                    </a:ext>
                  </a:extLst>
                </a:gridCol>
                <a:gridCol w="3411728">
                  <a:extLst>
                    <a:ext uri="{9D8B030D-6E8A-4147-A177-3AD203B41FA5}">
                      <a16:colId xmlns:a16="http://schemas.microsoft.com/office/drawing/2014/main" val="4054116495"/>
                    </a:ext>
                  </a:extLst>
                </a:gridCol>
                <a:gridCol w="2307336">
                  <a:extLst>
                    <a:ext uri="{9D8B030D-6E8A-4147-A177-3AD203B41FA5}">
                      <a16:colId xmlns:a16="http://schemas.microsoft.com/office/drawing/2014/main" val="7678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Reference/Algorithm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KPI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Capturing and Processing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OpenCV, Pyplot,...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Capture Real-time Video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of Interests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OpenCV, Pyplot…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Ignore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Bird’s Eye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Inverse Perspective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Curve Road Detection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Curvature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Road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Differentiate Lane lines and other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328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Lane 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Histogram Graph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Lane lines Detection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39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Sliding Windows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Lane lines Marking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02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1329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34435-B55A-4406-88D5-DFF568056778}"/>
              </a:ext>
            </a:extLst>
          </p:cNvPr>
          <p:cNvSpPr txBox="1"/>
          <p:nvPr/>
        </p:nvSpPr>
        <p:spPr>
          <a:xfrm>
            <a:off x="649224" y="1768347"/>
            <a:ext cx="326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3D3C7-E678-48C9-B414-57105DEAB1C3}"/>
              </a:ext>
            </a:extLst>
          </p:cNvPr>
          <p:cNvSpPr txBox="1"/>
          <p:nvPr/>
        </p:nvSpPr>
        <p:spPr>
          <a:xfrm>
            <a:off x="649224" y="4260869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ROBUSTNESS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36EDE-15FC-4EE3-BE56-EAB50743D5E2}"/>
              </a:ext>
            </a:extLst>
          </p:cNvPr>
          <p:cNvSpPr txBox="1"/>
          <p:nvPr/>
        </p:nvSpPr>
        <p:spPr>
          <a:xfrm>
            <a:off x="649224" y="4973361"/>
            <a:ext cx="343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[ADD methods to increase robustness]</a:t>
            </a:r>
          </a:p>
          <a:p>
            <a:r>
              <a:rPr lang="en-US" dirty="0"/>
              <a:t>[this slide need more graphic care]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D276E1-B9D5-4E83-9B8C-C83ABA9F08E9}"/>
              </a:ext>
            </a:extLst>
          </p:cNvPr>
          <p:cNvGrpSpPr/>
          <p:nvPr/>
        </p:nvGrpSpPr>
        <p:grpSpPr>
          <a:xfrm>
            <a:off x="9566843" y="2306206"/>
            <a:ext cx="2281561" cy="1723969"/>
            <a:chOff x="9566843" y="2306206"/>
            <a:chExt cx="2281561" cy="172396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4AE653-F4E0-45A7-AB03-2033F9900C52}"/>
                </a:ext>
              </a:extLst>
            </p:cNvPr>
            <p:cNvSpPr txBox="1"/>
            <p:nvPr/>
          </p:nvSpPr>
          <p:spPr>
            <a:xfrm>
              <a:off x="9566843" y="3630065"/>
              <a:ext cx="2281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Desire outcome</a:t>
              </a:r>
            </a:p>
          </p:txBody>
        </p:sp>
        <p:pic>
          <p:nvPicPr>
            <p:cNvPr id="1026" name="Picture 2" descr="Approved, check, checkbox, circle, confirm, green icon - Download on  Iconfinder">
              <a:extLst>
                <a:ext uri="{FF2B5EF4-FFF2-40B4-BE49-F238E27FC236}">
                  <a16:creationId xmlns:a16="http://schemas.microsoft.com/office/drawing/2014/main" id="{F0005987-3FC3-4458-82BD-A0CE585BF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088" y="2306206"/>
              <a:ext cx="1097210" cy="1097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9DA58-E233-46A3-B3D8-69C70D503909}"/>
              </a:ext>
            </a:extLst>
          </p:cNvPr>
          <p:cNvGrpSpPr/>
          <p:nvPr/>
        </p:nvGrpSpPr>
        <p:grpSpPr>
          <a:xfrm>
            <a:off x="5554748" y="2192197"/>
            <a:ext cx="2539014" cy="1837978"/>
            <a:chOff x="5554748" y="2192197"/>
            <a:chExt cx="2539014" cy="18379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B979B-FA91-47D5-B66A-246E1FC90066}"/>
                </a:ext>
              </a:extLst>
            </p:cNvPr>
            <p:cNvSpPr txBox="1"/>
            <p:nvPr/>
          </p:nvSpPr>
          <p:spPr>
            <a:xfrm>
              <a:off x="5554748" y="3630065"/>
              <a:ext cx="253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Hardware acceleration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A1E174-D846-43D0-91A6-4668CFBCB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6194" y="2192197"/>
              <a:ext cx="1385703" cy="1385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781948-367D-40C2-823A-D5D1794ECEA0}"/>
              </a:ext>
            </a:extLst>
          </p:cNvPr>
          <p:cNvGrpSpPr/>
          <p:nvPr/>
        </p:nvGrpSpPr>
        <p:grpSpPr>
          <a:xfrm>
            <a:off x="803660" y="2299813"/>
            <a:ext cx="3035009" cy="1884250"/>
            <a:chOff x="803660" y="2299813"/>
            <a:chExt cx="3035009" cy="1884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408871-7213-4B57-A753-F297212DCDFB}"/>
                </a:ext>
              </a:extLst>
            </p:cNvPr>
            <p:cNvSpPr txBox="1"/>
            <p:nvPr/>
          </p:nvSpPr>
          <p:spPr>
            <a:xfrm>
              <a:off x="803660" y="3476177"/>
              <a:ext cx="3035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Performance</a:t>
              </a:r>
              <a:b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</p:txBody>
        </p:sp>
        <p:pic>
          <p:nvPicPr>
            <p:cNvPr id="1030" name="Picture 6" descr="Target icon vector illustration symbol success accuracy. Business target  icon center circle arrow goal aim. Achievement target icon aiming perfect  str Stock Vector Image &amp; Art - Alamy">
              <a:extLst>
                <a:ext uri="{FF2B5EF4-FFF2-40B4-BE49-F238E27FC236}">
                  <a16:creationId xmlns:a16="http://schemas.microsoft.com/office/drawing/2014/main" id="{278A6D40-9D54-4F7D-B095-6057E77E7F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3" t="19676" b="25049"/>
            <a:stretch/>
          </p:blipFill>
          <p:spPr bwMode="auto">
            <a:xfrm>
              <a:off x="1798882" y="2299813"/>
              <a:ext cx="1577265" cy="1109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DBFC753-A969-4A6A-8D75-894A3BCB9BF6}"/>
              </a:ext>
            </a:extLst>
          </p:cNvPr>
          <p:cNvSpPr/>
          <p:nvPr/>
        </p:nvSpPr>
        <p:spPr>
          <a:xfrm>
            <a:off x="4003829" y="2689934"/>
            <a:ext cx="1145220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D72A625-ED87-4C20-B9B4-5F348759453B}"/>
              </a:ext>
            </a:extLst>
          </p:cNvPr>
          <p:cNvSpPr/>
          <p:nvPr/>
        </p:nvSpPr>
        <p:spPr>
          <a:xfrm>
            <a:off x="8267996" y="2685302"/>
            <a:ext cx="1145220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9287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7BFD8-31DA-4290-9F11-E7D3F5FC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9" y="1471612"/>
            <a:ext cx="10731607" cy="46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0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1609"/>
            <a:ext cx="12191999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953000" y="612648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+ Agenda Pictures | Download Free Images on Unsplash">
            <a:extLst>
              <a:ext uri="{FF2B5EF4-FFF2-40B4-BE49-F238E27FC236}">
                <a16:creationId xmlns:a16="http://schemas.microsoft.com/office/drawing/2014/main" id="{47F856A5-3D7B-46C5-B0E4-D2308A685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54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50392"/>
            <a:ext cx="3886200" cy="548640"/>
          </a:xfrm>
        </p:spPr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132" y="2010615"/>
            <a:ext cx="3602736" cy="3996993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design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plan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032C2-AEBC-4925-A8EC-25C8AF2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701598"/>
              </p:ext>
            </p:extLst>
          </p:nvPr>
        </p:nvGraphicFramePr>
        <p:xfrm>
          <a:off x="606641" y="646460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641" y="545001"/>
            <a:ext cx="10058400" cy="9144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6075F-24CA-4D7B-AF03-8A1CAB58CC7F}"/>
              </a:ext>
            </a:extLst>
          </p:cNvPr>
          <p:cNvSpPr txBox="1"/>
          <p:nvPr/>
        </p:nvSpPr>
        <p:spPr>
          <a:xfrm>
            <a:off x="578527" y="1357942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Reason for the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69-6B31-44EC-8210-6E7841FC6D84}"/>
              </a:ext>
            </a:extLst>
          </p:cNvPr>
          <p:cNvSpPr txBox="1"/>
          <p:nvPr/>
        </p:nvSpPr>
        <p:spPr>
          <a:xfrm>
            <a:off x="609599" y="4381770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image processing?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484C7-CA65-4F40-B2B3-B9BDB3105F03}"/>
              </a:ext>
            </a:extLst>
          </p:cNvPr>
          <p:cNvSpPr/>
          <p:nvPr/>
        </p:nvSpPr>
        <p:spPr>
          <a:xfrm>
            <a:off x="935115" y="5035897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EF31C3-7F97-46E9-B0C6-5B18DB9233A7}"/>
              </a:ext>
            </a:extLst>
          </p:cNvPr>
          <p:cNvSpPr/>
          <p:nvPr/>
        </p:nvSpPr>
        <p:spPr>
          <a:xfrm>
            <a:off x="3514078" y="5035897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Advanced Driver-Assistance Systems (ADAS)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A6B8-E19F-4301-A9C3-1EA26B3B5E9F}"/>
              </a:ext>
            </a:extLst>
          </p:cNvPr>
          <p:cNvSpPr txBox="1"/>
          <p:nvPr/>
        </p:nvSpPr>
        <p:spPr>
          <a:xfrm>
            <a:off x="6095999" y="4365186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Prosperity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DFF3-E424-4C45-A334-B6127C7C9D1A}"/>
              </a:ext>
            </a:extLst>
          </p:cNvPr>
          <p:cNvSpPr txBox="1"/>
          <p:nvPr/>
        </p:nvSpPr>
        <p:spPr>
          <a:xfrm>
            <a:off x="6093041" y="5166804"/>
            <a:ext cx="51638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50 studies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 document resources in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Availability of hardware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AEB5BD-509A-4B58-992E-CF8076A21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10525"/>
            <a:ext cx="10058400" cy="914400"/>
          </a:xfrm>
        </p:spPr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E1230-7CC3-44AD-AE98-29558F930AE0}"/>
              </a:ext>
            </a:extLst>
          </p:cNvPr>
          <p:cNvSpPr txBox="1"/>
          <p:nvPr/>
        </p:nvSpPr>
        <p:spPr>
          <a:xfrm>
            <a:off x="609599" y="1570714"/>
            <a:ext cx="5711301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others are based on video simulation.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improvement of this project is </a:t>
            </a:r>
          </a:p>
          <a:p>
            <a:pPr algn="ctr">
              <a:spcBef>
                <a:spcPts val="1200"/>
              </a:spcBef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ED91-1503-4E5B-9F1D-3BD8EC64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82" y="3121051"/>
            <a:ext cx="1784736" cy="17847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E59C21-2E61-44D2-B964-B43EBCE514DC}"/>
              </a:ext>
            </a:extLst>
          </p:cNvPr>
          <p:cNvSpPr txBox="1"/>
          <p:nvPr/>
        </p:nvSpPr>
        <p:spPr>
          <a:xfrm>
            <a:off x="609595" y="5107461"/>
            <a:ext cx="5711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accomplish that, the speed challenge needs to be overcome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167E82B-EADC-426C-834B-EABE41B0F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905522"/>
              </p:ext>
            </p:extLst>
          </p:nvPr>
        </p:nvGraphicFramePr>
        <p:xfrm>
          <a:off x="7853780" y="1524925"/>
          <a:ext cx="3382391" cy="442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FEBB3F0-848E-4CD3-BA51-EF4F395C3870}"/>
              </a:ext>
            </a:extLst>
          </p:cNvPr>
          <p:cNvGrpSpPr/>
          <p:nvPr/>
        </p:nvGrpSpPr>
        <p:grpSpPr>
          <a:xfrm>
            <a:off x="4357618" y="1524925"/>
            <a:ext cx="3117380" cy="4421079"/>
            <a:chOff x="4357618" y="1524925"/>
            <a:chExt cx="3117380" cy="4421079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43B793E-84A1-42C1-A034-AC7C9FF4442E}"/>
                </a:ext>
              </a:extLst>
            </p:cNvPr>
            <p:cNvSpPr/>
            <p:nvPr/>
          </p:nvSpPr>
          <p:spPr>
            <a:xfrm>
              <a:off x="6977853" y="1524925"/>
              <a:ext cx="497145" cy="4421079"/>
            </a:xfrm>
            <a:prstGeom prst="leftBrace">
              <a:avLst>
                <a:gd name="adj1" fmla="val 8333"/>
                <a:gd name="adj2" fmla="val 5542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9CD727-E4BD-410B-87B8-014C6952DAF9}"/>
                </a:ext>
              </a:extLst>
            </p:cNvPr>
            <p:cNvCxnSpPr>
              <a:stCxn id="12" idx="1"/>
              <a:endCxn id="8" idx="3"/>
            </p:cNvCxnSpPr>
            <p:nvPr/>
          </p:nvCxnSpPr>
          <p:spPr>
            <a:xfrm flipH="1">
              <a:off x="4357618" y="3975175"/>
              <a:ext cx="2620235" cy="38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F254466-30B5-4135-BB51-829CC5D8FC4D}"/>
              </a:ext>
            </a:extLst>
          </p:cNvPr>
          <p:cNvSpPr txBox="1"/>
          <p:nvPr/>
        </p:nvSpPr>
        <p:spPr>
          <a:xfrm>
            <a:off x="4570678" y="3605843"/>
            <a:ext cx="278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frequency: … Hz</a:t>
            </a: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[KPI for the whole process]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79553-DBCB-4BFD-9436-5EA60646E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0BA1-0B7A-42B1-B7AC-79C0B399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279777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7256077-DEB8-41EA-A38A-1B08FD9C5D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4400"/>
              </p:ext>
            </p:extLst>
          </p:nvPr>
        </p:nvGraphicFramePr>
        <p:xfrm>
          <a:off x="1603220" y="3355359"/>
          <a:ext cx="38862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4A9B42-A96B-4E70-9B8B-415AC78F4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8803" y="2209799"/>
            <a:ext cx="4495744" cy="4279777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EEAA0B8-4A8F-4C90-8909-41BB9EC65D0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60317297"/>
              </p:ext>
            </p:extLst>
          </p:nvPr>
        </p:nvGraphicFramePr>
        <p:xfrm>
          <a:off x="6640498" y="3080551"/>
          <a:ext cx="4564050" cy="306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094F6C-A9D5-48DB-86D9-8DEB48ECCF8C}"/>
              </a:ext>
            </a:extLst>
          </p:cNvPr>
          <p:cNvSpPr txBox="1"/>
          <p:nvPr/>
        </p:nvSpPr>
        <p:spPr>
          <a:xfrm>
            <a:off x="1794801" y="1342237"/>
            <a:ext cx="79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reach such outcome, the system chiefly needs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AC5DA9D-D994-491E-B00F-464F73954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2A5847-5C8C-4940-9F8E-A09822404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49661"/>
              </p:ext>
            </p:extLst>
          </p:nvPr>
        </p:nvGraphicFramePr>
        <p:xfrm>
          <a:off x="331433" y="485879"/>
          <a:ext cx="11250967" cy="602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10525"/>
            <a:ext cx="10058400" cy="914400"/>
          </a:xfrm>
        </p:spPr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F3863-F626-40C1-9648-6637794922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89" t="21860" r="8895" b="22934"/>
          <a:stretch/>
        </p:blipFill>
        <p:spPr>
          <a:xfrm>
            <a:off x="1633490" y="2177944"/>
            <a:ext cx="1003177" cy="683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17510-F8F6-49BB-A1EC-F1E91A36E8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270" t="11787" r="11753" b="9922"/>
          <a:stretch/>
        </p:blipFill>
        <p:spPr>
          <a:xfrm>
            <a:off x="7460452" y="5431158"/>
            <a:ext cx="889842" cy="929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D83B58-FD5C-4651-A440-2A0E9B7011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082" t="22236" r="21737" b="22978"/>
          <a:stretch/>
        </p:blipFill>
        <p:spPr>
          <a:xfrm>
            <a:off x="3938724" y="2861525"/>
            <a:ext cx="852257" cy="831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E77A3E-7F90-4370-AAB6-FBDC23A0E2F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366" t="19292" r="21202" b="27115"/>
          <a:stretch/>
        </p:blipFill>
        <p:spPr>
          <a:xfrm>
            <a:off x="5420055" y="1399525"/>
            <a:ext cx="675945" cy="6676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856AE0-8801-44A7-85F8-428FB34F16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878" t="10280" r="6903" b="7486"/>
          <a:stretch/>
        </p:blipFill>
        <p:spPr>
          <a:xfrm>
            <a:off x="8577707" y="3340223"/>
            <a:ext cx="983363" cy="948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0946FA-3B16-44B1-8A16-9F5ED0AD71FC}"/>
              </a:ext>
            </a:extLst>
          </p:cNvPr>
          <p:cNvSpPr txBox="1"/>
          <p:nvPr/>
        </p:nvSpPr>
        <p:spPr>
          <a:xfrm>
            <a:off x="9730880" y="5529333"/>
            <a:ext cx="20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Attaching and test on real road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8391AB9-2C6A-4019-B630-C9C9E0B15A63}"/>
              </a:ext>
            </a:extLst>
          </p:cNvPr>
          <p:cNvSpPr/>
          <p:nvPr/>
        </p:nvSpPr>
        <p:spPr>
          <a:xfrm>
            <a:off x="8577707" y="5759603"/>
            <a:ext cx="925760" cy="370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A23C980-5894-4E35-AC1D-E03041DFB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96" y="654049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72F2-FF65-44A5-A8C9-0EBC92EBE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3"/>
          <a:stretch/>
        </p:blipFill>
        <p:spPr>
          <a:xfrm>
            <a:off x="720896" y="1669001"/>
            <a:ext cx="5184558" cy="2916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DFBEC2-1549-45EA-A783-5051A474B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48" y="1669000"/>
            <a:ext cx="5184560" cy="2916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77AD3-AE48-49B3-8C48-1189651B869D}"/>
              </a:ext>
            </a:extLst>
          </p:cNvPr>
          <p:cNvSpPr txBox="1"/>
          <p:nvPr/>
        </p:nvSpPr>
        <p:spPr>
          <a:xfrm>
            <a:off x="720896" y="4935984"/>
            <a:ext cx="5184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Camera is mounted on car’s windshield (inside)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 height of perspective: 1.5 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Vehicle speed less than 72km/h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B0B16-604A-4C06-980A-82C62E1DE896}"/>
              </a:ext>
            </a:extLst>
          </p:cNvPr>
          <p:cNvSpPr txBox="1"/>
          <p:nvPr/>
        </p:nvSpPr>
        <p:spPr>
          <a:xfrm>
            <a:off x="6286549" y="4935984"/>
            <a:ext cx="518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Road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Enough lightness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Vivid lane-markings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miscellaneous objects (human, shading)</a:t>
            </a: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57" y="654049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DA2C707-5DBF-4441-B5A5-8B1C3DAE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14173"/>
              </p:ext>
            </p:extLst>
          </p:nvPr>
        </p:nvGraphicFramePr>
        <p:xfrm>
          <a:off x="1360492" y="1926455"/>
          <a:ext cx="9471015" cy="355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05">
                  <a:extLst>
                    <a:ext uri="{9D8B030D-6E8A-4147-A177-3AD203B41FA5}">
                      <a16:colId xmlns:a16="http://schemas.microsoft.com/office/drawing/2014/main" val="2156822705"/>
                    </a:ext>
                  </a:extLst>
                </a:gridCol>
                <a:gridCol w="3157005">
                  <a:extLst>
                    <a:ext uri="{9D8B030D-6E8A-4147-A177-3AD203B41FA5}">
                      <a16:colId xmlns:a16="http://schemas.microsoft.com/office/drawing/2014/main" val="158576344"/>
                    </a:ext>
                  </a:extLst>
                </a:gridCol>
                <a:gridCol w="3157005">
                  <a:extLst>
                    <a:ext uri="{9D8B030D-6E8A-4147-A177-3AD203B41FA5}">
                      <a16:colId xmlns:a16="http://schemas.microsoft.com/office/drawing/2014/main" val="727771544"/>
                    </a:ext>
                  </a:extLst>
                </a:gridCol>
              </a:tblGrid>
              <a:tr h="6094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METRICS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22342"/>
                  </a:ext>
                </a:extLst>
              </a:tr>
              <a:tr h="60941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Possibility</a:t>
                      </a:r>
                    </a:p>
                  </a:txBody>
                  <a:tcPr anchor="ctr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Ground truth?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Detection?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01931"/>
                  </a:ext>
                </a:extLst>
              </a:tr>
              <a:tr h="6094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Positive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098171"/>
                  </a:ext>
                </a:extLst>
              </a:tr>
              <a:tr h="6094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Positive</a:t>
                      </a:r>
                    </a:p>
                  </a:txBody>
                  <a:tcPr anchor="ctr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67019"/>
                  </a:ext>
                </a:extLst>
              </a:tr>
              <a:tr h="6094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Negative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882001"/>
                  </a:ext>
                </a:extLst>
              </a:tr>
              <a:tr h="51289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Negative</a:t>
                      </a:r>
                    </a:p>
                  </a:txBody>
                  <a:tcPr anchor="ctr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78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78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57" y="654049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3AD57D60-3458-4424-83C0-2B127E797F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675453"/>
                  </p:ext>
                </p:extLst>
              </p:nvPr>
            </p:nvGraphicFramePr>
            <p:xfrm>
              <a:off x="877824" y="1665766"/>
              <a:ext cx="10277856" cy="4354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69">
                      <a:extLst>
                        <a:ext uri="{9D8B030D-6E8A-4147-A177-3AD203B41FA5}">
                          <a16:colId xmlns:a16="http://schemas.microsoft.com/office/drawing/2014/main" val="2156822705"/>
                        </a:ext>
                      </a:extLst>
                    </a:gridCol>
                    <a:gridCol w="3479772">
                      <a:extLst>
                        <a:ext uri="{9D8B030D-6E8A-4147-A177-3AD203B41FA5}">
                          <a16:colId xmlns:a16="http://schemas.microsoft.com/office/drawing/2014/main" val="158576344"/>
                        </a:ext>
                      </a:extLst>
                    </a:gridCol>
                    <a:gridCol w="3872073">
                      <a:extLst>
                        <a:ext uri="{9D8B030D-6E8A-4147-A177-3AD203B41FA5}">
                          <a16:colId xmlns:a16="http://schemas.microsoft.com/office/drawing/2014/main" val="727771544"/>
                        </a:ext>
                      </a:extLst>
                    </a:gridCol>
                    <a:gridCol w="2385942">
                      <a:extLst>
                        <a:ext uri="{9D8B030D-6E8A-4147-A177-3AD203B41FA5}">
                          <a16:colId xmlns:a16="http://schemas.microsoft.com/office/drawing/2014/main" val="1929574362"/>
                        </a:ext>
                      </a:extLst>
                    </a:gridCol>
                  </a:tblGrid>
                  <a:tr h="47794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EVALUATION METRICS</a:t>
                          </a: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4922342"/>
                      </a:ext>
                    </a:extLst>
                  </a:tr>
                  <a:tr h="563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No.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Metrics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Formula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Target KPI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2001931"/>
                      </a:ext>
                    </a:extLst>
                  </a:tr>
                  <a:tr h="53734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Accuracy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  <m:r>
                                  <a:rPr lang="vi-VN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𝑇𝑃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𝑇𝑃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𝑇𝑁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𝐹𝑃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≥ …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2098171"/>
                      </a:ext>
                    </a:extLst>
                  </a:tr>
                  <a:tr h="53734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Detection Rate 	(DR)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𝐷𝑅</m:t>
                                </m:r>
                                <m:r>
                                  <a:rPr lang="vi-VN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𝑇𝑃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5067019"/>
                      </a:ext>
                    </a:extLst>
                  </a:tr>
                  <a:tr h="53734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False Positive Rate 	(FPR)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𝐹𝑃𝑅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𝐹𝑃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𝑇𝑃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882001"/>
                      </a:ext>
                    </a:extLst>
                  </a:tr>
                  <a:tr h="53734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False Negative Rate 	(FNR)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𝐹𝑁𝑅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𝐹𝑁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𝑇𝑃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969325"/>
                      </a:ext>
                    </a:extLst>
                  </a:tr>
                  <a:tr h="53734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True Negative Rate 	(TNR)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𝑇𝑁𝑅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𝑇𝑁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526381"/>
                      </a:ext>
                    </a:extLst>
                  </a:tr>
                  <a:tr h="53734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Error Rate</a:t>
                          </a:r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		(ER)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𝐸𝑅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𝑃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𝑇𝑃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𝑇𝑁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𝐹𝑃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vi-VN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𝐸𝑅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≤ …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7780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3AD57D60-3458-4424-83C0-2B127E797F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675453"/>
                  </p:ext>
                </p:extLst>
              </p:nvPr>
            </p:nvGraphicFramePr>
            <p:xfrm>
              <a:off x="877824" y="1665766"/>
              <a:ext cx="10277856" cy="4354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69">
                      <a:extLst>
                        <a:ext uri="{9D8B030D-6E8A-4147-A177-3AD203B41FA5}">
                          <a16:colId xmlns:a16="http://schemas.microsoft.com/office/drawing/2014/main" val="2156822705"/>
                        </a:ext>
                      </a:extLst>
                    </a:gridCol>
                    <a:gridCol w="3479772">
                      <a:extLst>
                        <a:ext uri="{9D8B030D-6E8A-4147-A177-3AD203B41FA5}">
                          <a16:colId xmlns:a16="http://schemas.microsoft.com/office/drawing/2014/main" val="158576344"/>
                        </a:ext>
                      </a:extLst>
                    </a:gridCol>
                    <a:gridCol w="3872073">
                      <a:extLst>
                        <a:ext uri="{9D8B030D-6E8A-4147-A177-3AD203B41FA5}">
                          <a16:colId xmlns:a16="http://schemas.microsoft.com/office/drawing/2014/main" val="727771544"/>
                        </a:ext>
                      </a:extLst>
                    </a:gridCol>
                    <a:gridCol w="2385942">
                      <a:extLst>
                        <a:ext uri="{9D8B030D-6E8A-4147-A177-3AD203B41FA5}">
                          <a16:colId xmlns:a16="http://schemas.microsoft.com/office/drawing/2014/main" val="1929574362"/>
                        </a:ext>
                      </a:extLst>
                    </a:gridCol>
                  </a:tblGrid>
                  <a:tr h="47794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EVALUATION METRICS</a:t>
                          </a: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4922342"/>
                      </a:ext>
                    </a:extLst>
                  </a:tr>
                  <a:tr h="563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No.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Metrics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Formula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Target KPI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2001931"/>
                      </a:ext>
                    </a:extLst>
                  </a:tr>
                  <a:tr h="552069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Accuracy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931" t="-189011" r="-6226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714" t="-189011" r="-12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2098171"/>
                      </a:ext>
                    </a:extLst>
                  </a:tr>
                  <a:tr h="552069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Detection Rate 	(DR)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931" t="-292222" r="-62264" b="-4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714" t="-292222" r="-1279" b="-4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067019"/>
                      </a:ext>
                    </a:extLst>
                  </a:tr>
                  <a:tr h="552069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False Positive Rate 	(FPR)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931" t="-387912" r="-62264" b="-3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714" t="-387912" r="-1279" b="-3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882001"/>
                      </a:ext>
                    </a:extLst>
                  </a:tr>
                  <a:tr h="552069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False Negative Rate 	(FNR)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931" t="-487912" r="-62264" b="-2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714" t="-487912" r="-1279" b="-2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969325"/>
                      </a:ext>
                    </a:extLst>
                  </a:tr>
                  <a:tr h="552069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True Negative Rate 	(TNR)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931" t="-594444" r="-6226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714" t="-594444" r="-1279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26381"/>
                      </a:ext>
                    </a:extLst>
                  </a:tr>
                  <a:tr h="552069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Error Rate</a:t>
                          </a:r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		(ER)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931" t="-686813" r="-62264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714" t="-686813" r="-1279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7780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344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{EA11462B-04EA-4356-9EC5-6ADD8E689502}tf67061901_win32</Template>
  <TotalTime>844</TotalTime>
  <Words>462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Candara Light</vt:lpstr>
      <vt:lpstr>Daytona Condensed Light</vt:lpstr>
      <vt:lpstr>Posterama</vt:lpstr>
      <vt:lpstr>Office Theme</vt:lpstr>
      <vt:lpstr>Implementation Of computer vision on real-time lane-detection using RENESAS R-CAR V3H</vt:lpstr>
      <vt:lpstr>Agenda</vt:lpstr>
      <vt:lpstr>introduction</vt:lpstr>
      <vt:lpstr>Requirement analysis</vt:lpstr>
      <vt:lpstr>System design</vt:lpstr>
      <vt:lpstr>Development plan</vt:lpstr>
      <vt:lpstr>Testing environment</vt:lpstr>
      <vt:lpstr>Performance verification</vt:lpstr>
      <vt:lpstr>Testing evaluation</vt:lpstr>
      <vt:lpstr>Processing Speed verification</vt:lpstr>
      <vt:lpstr>Deployment</vt:lpstr>
      <vt:lpstr>Time Line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computer vision on real-time lane-detection using RENESAS R-CAR V3H</dc:title>
  <dc:creator>thanhnguyen.ppr@gmail.com</dc:creator>
  <cp:lastModifiedBy>thanhnguyen.ppr@gmail.com</cp:lastModifiedBy>
  <cp:revision>10</cp:revision>
  <dcterms:created xsi:type="dcterms:W3CDTF">2022-11-14T07:09:22Z</dcterms:created>
  <dcterms:modified xsi:type="dcterms:W3CDTF">2022-11-26T11:34:51Z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