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72" r:id="rId2"/>
    <p:sldId id="280" r:id="rId3"/>
    <p:sldId id="274" r:id="rId4"/>
    <p:sldId id="281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41C6E-5536-4E3E-8922-ACF26B25ECD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833DE50-67AE-4300-8393-E304E521D5F9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gm:t>
    </dgm:pt>
    <dgm:pt modelId="{6F0B10B4-9C1C-4D1E-B44F-0F4ADE6CCE75}" type="par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EB7D4B-F22C-4290-93C3-7A15F3723901}" type="sib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1CA987-7D11-4882-A2B5-8D529D25D5B5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Demand of Real-Time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Lane-Detection system</a:t>
          </a:r>
        </a:p>
      </dgm:t>
    </dgm:pt>
    <dgm:pt modelId="{EE48A2D7-3371-4683-BE71-4AD86BA1E1B2}" type="par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B50FCF-36AF-456C-81D3-1AD4C5016CF5}" type="sib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C54571-9478-4A09-A054-54467205873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gm:t>
    </dgm:pt>
    <dgm:pt modelId="{E861B4A2-8D31-49E1-9D7E-F142BDAE0406}" type="par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8FE6AE-8530-4539-A006-46EF3100B47D}" type="sib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D323F2-BFFD-4BFA-9251-B9A369CFF883}" type="pres">
      <dgm:prSet presAssocID="{28341C6E-5536-4E3E-8922-ACF26B25ECD4}" presName="Name0" presStyleCnt="0">
        <dgm:presLayoutVars>
          <dgm:dir/>
          <dgm:animLvl val="lvl"/>
          <dgm:resizeHandles val="exact"/>
        </dgm:presLayoutVars>
      </dgm:prSet>
      <dgm:spPr/>
    </dgm:pt>
    <dgm:pt modelId="{872F8976-A473-473E-83FD-2F2CAD5B161E}" type="pres">
      <dgm:prSet presAssocID="{E833DE50-67AE-4300-8393-E304E521D5F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B7276B9-D631-436A-8F3F-A6B6743E39C1}" type="pres">
      <dgm:prSet presAssocID="{95EB7D4B-F22C-4290-93C3-7A15F3723901}" presName="parTxOnlySpace" presStyleCnt="0"/>
      <dgm:spPr/>
    </dgm:pt>
    <dgm:pt modelId="{30BACACE-F536-42E3-8035-2D34C375158B}" type="pres">
      <dgm:prSet presAssocID="{B61CA987-7D11-4882-A2B5-8D529D25D5B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2CFB1A4-F8BD-4E4C-9AEB-F294221CECA6}" type="pres">
      <dgm:prSet presAssocID="{44B50FCF-36AF-456C-81D3-1AD4C5016CF5}" presName="parTxOnlySpace" presStyleCnt="0"/>
      <dgm:spPr/>
    </dgm:pt>
    <dgm:pt modelId="{CE474C22-13BC-47FC-9A2A-45D19D51C724}" type="pres">
      <dgm:prSet presAssocID="{B8C54571-9478-4A09-A054-54467205873E}" presName="parTxOnly" presStyleLbl="node1" presStyleIdx="2" presStyleCnt="3" custLinFactNeighborX="821">
        <dgm:presLayoutVars>
          <dgm:chMax val="0"/>
          <dgm:chPref val="0"/>
          <dgm:bulletEnabled val="1"/>
        </dgm:presLayoutVars>
      </dgm:prSet>
      <dgm:spPr/>
    </dgm:pt>
  </dgm:ptLst>
  <dgm:cxnLst>
    <dgm:cxn modelId="{4808332A-A32A-4A1D-9B4C-CE5C2712563D}" type="presOf" srcId="{E833DE50-67AE-4300-8393-E304E521D5F9}" destId="{872F8976-A473-473E-83FD-2F2CAD5B161E}" srcOrd="0" destOrd="0" presId="urn:microsoft.com/office/officeart/2005/8/layout/chevron1"/>
    <dgm:cxn modelId="{513A3F33-6814-456E-AEA8-DC169C5E9C63}" type="presOf" srcId="{B8C54571-9478-4A09-A054-54467205873E}" destId="{CE474C22-13BC-47FC-9A2A-45D19D51C724}" srcOrd="0" destOrd="0" presId="urn:microsoft.com/office/officeart/2005/8/layout/chevron1"/>
    <dgm:cxn modelId="{264D2B41-F6B1-4131-A99B-FE5A8F131E0F}" srcId="{28341C6E-5536-4E3E-8922-ACF26B25ECD4}" destId="{B8C54571-9478-4A09-A054-54467205873E}" srcOrd="2" destOrd="0" parTransId="{E861B4A2-8D31-49E1-9D7E-F142BDAE0406}" sibTransId="{6B8FE6AE-8530-4539-A006-46EF3100B47D}"/>
    <dgm:cxn modelId="{BABDE465-EBA8-43E9-9466-BE89514749E9}" srcId="{28341C6E-5536-4E3E-8922-ACF26B25ECD4}" destId="{E833DE50-67AE-4300-8393-E304E521D5F9}" srcOrd="0" destOrd="0" parTransId="{6F0B10B4-9C1C-4D1E-B44F-0F4ADE6CCE75}" sibTransId="{95EB7D4B-F22C-4290-93C3-7A15F3723901}"/>
    <dgm:cxn modelId="{38D63868-A951-4B46-A272-6C82D1AC899F}" type="presOf" srcId="{28341C6E-5536-4E3E-8922-ACF26B25ECD4}" destId="{8CD323F2-BFFD-4BFA-9251-B9A369CFF883}" srcOrd="0" destOrd="0" presId="urn:microsoft.com/office/officeart/2005/8/layout/chevron1"/>
    <dgm:cxn modelId="{6777EA6D-A4EF-4169-8293-AA10FCE86167}" type="presOf" srcId="{B61CA987-7D11-4882-A2B5-8D529D25D5B5}" destId="{30BACACE-F536-42E3-8035-2D34C375158B}" srcOrd="0" destOrd="0" presId="urn:microsoft.com/office/officeart/2005/8/layout/chevron1"/>
    <dgm:cxn modelId="{B7BBE14F-910B-43F4-93A4-B75EF9F46579}" srcId="{28341C6E-5536-4E3E-8922-ACF26B25ECD4}" destId="{B61CA987-7D11-4882-A2B5-8D529D25D5B5}" srcOrd="1" destOrd="0" parTransId="{EE48A2D7-3371-4683-BE71-4AD86BA1E1B2}" sibTransId="{44B50FCF-36AF-456C-81D3-1AD4C5016CF5}"/>
    <dgm:cxn modelId="{3F908810-7DF1-44D0-9911-92743937327C}" type="presParOf" srcId="{8CD323F2-BFFD-4BFA-9251-B9A369CFF883}" destId="{872F8976-A473-473E-83FD-2F2CAD5B161E}" srcOrd="0" destOrd="0" presId="urn:microsoft.com/office/officeart/2005/8/layout/chevron1"/>
    <dgm:cxn modelId="{DD202BC8-2EFC-432A-8D62-78FC449F84CD}" type="presParOf" srcId="{8CD323F2-BFFD-4BFA-9251-B9A369CFF883}" destId="{CB7276B9-D631-436A-8F3F-A6B6743E39C1}" srcOrd="1" destOrd="0" presId="urn:microsoft.com/office/officeart/2005/8/layout/chevron1"/>
    <dgm:cxn modelId="{A9328D96-D050-4DB7-80FF-766154709274}" type="presParOf" srcId="{8CD323F2-BFFD-4BFA-9251-B9A369CFF883}" destId="{30BACACE-F536-42E3-8035-2D34C375158B}" srcOrd="2" destOrd="0" presId="urn:microsoft.com/office/officeart/2005/8/layout/chevron1"/>
    <dgm:cxn modelId="{01D21204-7D84-473B-A1DF-ED9DC95F4CA6}" type="presParOf" srcId="{8CD323F2-BFFD-4BFA-9251-B9A369CFF883}" destId="{D2CFB1A4-F8BD-4E4C-9AEB-F294221CECA6}" srcOrd="3" destOrd="0" presId="urn:microsoft.com/office/officeart/2005/8/layout/chevron1"/>
    <dgm:cxn modelId="{C2A60693-08EE-419B-BAC5-09FC24081A97}" type="presParOf" srcId="{8CD323F2-BFFD-4BFA-9251-B9A369CFF883}" destId="{CE474C22-13BC-47FC-9A2A-45D19D51C72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F8976-A473-473E-83FD-2F2CAD5B161E}">
      <dsp:nvSpPr>
        <dsp:cNvPr id="0" name=""/>
        <dsp:cNvSpPr/>
      </dsp:nvSpPr>
      <dsp:spPr>
        <a:xfrm>
          <a:off x="3214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sp:txBody>
      <dsp:txXfrm>
        <a:off x="786526" y="1411406"/>
        <a:ext cx="2349936" cy="1566624"/>
      </dsp:txXfrm>
    </dsp:sp>
    <dsp:sp modelId="{30BACACE-F536-42E3-8035-2D34C375158B}">
      <dsp:nvSpPr>
        <dsp:cNvPr id="0" name=""/>
        <dsp:cNvSpPr/>
      </dsp:nvSpPr>
      <dsp:spPr>
        <a:xfrm>
          <a:off x="3528119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Demand of Real-Time</a:t>
          </a:r>
          <a:b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Lane-Detection system</a:t>
          </a:r>
        </a:p>
      </dsp:txBody>
      <dsp:txXfrm>
        <a:off x="4311431" y="1411406"/>
        <a:ext cx="2349936" cy="1566624"/>
      </dsp:txXfrm>
    </dsp:sp>
    <dsp:sp modelId="{CE474C22-13BC-47FC-9A2A-45D19D51C724}">
      <dsp:nvSpPr>
        <dsp:cNvPr id="0" name=""/>
        <dsp:cNvSpPr/>
      </dsp:nvSpPr>
      <dsp:spPr>
        <a:xfrm>
          <a:off x="7056239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sp:txBody>
      <dsp:txXfrm>
        <a:off x="7839551" y="1411406"/>
        <a:ext cx="2349936" cy="1566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745724"/>
            <a:ext cx="10468864" cy="3204839"/>
          </a:xfrm>
        </p:spPr>
        <p:txBody>
          <a:bodyPr>
            <a:noAutofit/>
          </a:bodyPr>
          <a:lstStyle/>
          <a:p>
            <a:r>
              <a:rPr lang="en-US" sz="4800" dirty="0"/>
              <a:t>Implementation of </a:t>
            </a:r>
            <a:br>
              <a:rPr lang="en-US" sz="4800" dirty="0"/>
            </a:br>
            <a:r>
              <a:rPr lang="en-US" sz="4800" dirty="0"/>
              <a:t>Real-time Lane-Detection</a:t>
            </a:r>
            <a:br>
              <a:rPr lang="en-US" sz="4800" dirty="0"/>
            </a:br>
            <a:r>
              <a:rPr lang="en-US" sz="4800" dirty="0"/>
              <a:t>on (</a:t>
            </a:r>
            <a:r>
              <a:rPr lang="en-US" sz="4800" dirty="0" err="1"/>
              <a:t>mcuName</a:t>
            </a:r>
            <a:r>
              <a:rPr lang="en-US" sz="4800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4278" y="4151814"/>
            <a:ext cx="10472928" cy="1752600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" panose="020F0502020204030204" pitchFamily="34" charset="0"/>
              </a:rPr>
              <a:t>Periodic Report</a:t>
            </a:r>
          </a:p>
          <a:p>
            <a:r>
              <a:rPr lang="en-US" sz="2800" dirty="0">
                <a:cs typeface="Calibri" panose="020F0502020204030204" pitchFamily="34" charset="0"/>
              </a:rPr>
              <a:t>dd/mm/2022 </a:t>
            </a:r>
          </a:p>
          <a:p>
            <a:endParaRPr lang="en-US" sz="2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7032C2-AEBC-4925-A8EC-25C8AF29E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679790"/>
              </p:ext>
            </p:extLst>
          </p:nvPr>
        </p:nvGraphicFramePr>
        <p:xfrm>
          <a:off x="609600" y="1118417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the topic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6075F-24CA-4D7B-AF03-8A1CAB58CC7F}"/>
              </a:ext>
            </a:extLst>
          </p:cNvPr>
          <p:cNvSpPr txBox="1"/>
          <p:nvPr/>
        </p:nvSpPr>
        <p:spPr>
          <a:xfrm>
            <a:off x="609600" y="1953011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Problem &amp;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68969-6B31-44EC-8210-6E7841FC6D84}"/>
              </a:ext>
            </a:extLst>
          </p:cNvPr>
          <p:cNvSpPr txBox="1"/>
          <p:nvPr/>
        </p:nvSpPr>
        <p:spPr>
          <a:xfrm>
            <a:off x="609599" y="4381770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Potential Development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484C7-CA65-4F40-B2B3-B9BDB3105F03}"/>
              </a:ext>
            </a:extLst>
          </p:cNvPr>
          <p:cNvSpPr/>
          <p:nvPr/>
        </p:nvSpPr>
        <p:spPr>
          <a:xfrm>
            <a:off x="609599" y="5166804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Autonomous Driving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EF31C3-7F97-46E9-B0C6-5B18DB9233A7}"/>
              </a:ext>
            </a:extLst>
          </p:cNvPr>
          <p:cNvSpPr/>
          <p:nvPr/>
        </p:nvSpPr>
        <p:spPr>
          <a:xfrm>
            <a:off x="3073154" y="5166804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Advanced Driver-Assistance Systems (ADAS)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BA6B8-E19F-4301-A9C3-1EA26B3B5E9F}"/>
              </a:ext>
            </a:extLst>
          </p:cNvPr>
          <p:cNvSpPr txBox="1"/>
          <p:nvPr/>
        </p:nvSpPr>
        <p:spPr>
          <a:xfrm>
            <a:off x="6095999" y="4365186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Project Prosperity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1DFF3-E424-4C45-A334-B6127C7C9D1A}"/>
              </a:ext>
            </a:extLst>
          </p:cNvPr>
          <p:cNvSpPr txBox="1"/>
          <p:nvPr/>
        </p:nvSpPr>
        <p:spPr>
          <a:xfrm>
            <a:off x="6093041" y="5166804"/>
            <a:ext cx="51638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 50 studies since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 document resources in 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Availability of hardware</a:t>
            </a:r>
          </a:p>
        </p:txBody>
      </p:sp>
    </p:spTree>
    <p:extLst>
      <p:ext uri="{BB962C8B-B14F-4D97-AF65-F5344CB8AC3E}">
        <p14:creationId xmlns:p14="http://schemas.microsoft.com/office/powerpoint/2010/main" val="179702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619A1EF-8BB4-457F-BD56-8D615B8EB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4340"/>
            <a:ext cx="12192000" cy="27405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7E1230-7CC3-44AD-AE98-29558F930AE0}"/>
              </a:ext>
            </a:extLst>
          </p:cNvPr>
          <p:cNvSpPr txBox="1"/>
          <p:nvPr/>
        </p:nvSpPr>
        <p:spPr>
          <a:xfrm>
            <a:off x="609600" y="1847088"/>
            <a:ext cx="942808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While other previous studies are based on video simulation.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improvement and also challenge of this project is Real-Time constraint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7748-A89C-4B1B-BBA3-F1B6FCEE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6EFA-7504-439D-AC9C-1E3D4177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algorithms to progress between stages</a:t>
            </a:r>
          </a:p>
          <a:p>
            <a:pPr marL="0" indent="0">
              <a:buNone/>
            </a:pPr>
            <a:r>
              <a:rPr lang="en-US" dirty="0"/>
              <a:t>e.g. : stage 1 =&gt; which algorithm =&gt; stage 2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06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63</TotalTime>
  <Words>112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Implementation of  Real-time Lane-Detection on (mcuName)</vt:lpstr>
      <vt:lpstr>Reasons for the topic</vt:lpstr>
      <vt:lpstr>Overview</vt:lpstr>
      <vt:lpstr>Algorithms</vt:lpstr>
      <vt:lpstr>Project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Real-time Lane-Detection  on Jetson Nano (add full name)</dc:title>
  <dc:creator>TRUONG THANH NGUYEN</dc:creator>
  <cp:lastModifiedBy>TRUONG THANH NGUYEN</cp:lastModifiedBy>
  <cp:revision>3</cp:revision>
  <dcterms:created xsi:type="dcterms:W3CDTF">2022-09-27T14:40:14Z</dcterms:created>
  <dcterms:modified xsi:type="dcterms:W3CDTF">2022-09-28T02:46:28Z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