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7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95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88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95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41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74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47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65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82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1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1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C8884-8467-8045-B668-F1862C9EC4DD}" type="datetimeFigureOut">
              <a:rPr lang="de-DE" smtClean="0"/>
              <a:t>01.12.16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80620-B0B4-9249-B938-4EDAE23988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19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500" dirty="0" smtClean="0"/>
              <a:t>European Air Pollution Analysis</a:t>
            </a:r>
            <a:endParaRPr lang="de-DE" sz="55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Carlos Isaac Rodriguez Prado </a:t>
            </a:r>
            <a:endParaRPr lang="de-DE" dirty="0" smtClean="0"/>
          </a:p>
          <a:p>
            <a:r>
              <a:rPr lang="de-DE" dirty="0"/>
              <a:t>Hans-Peter </a:t>
            </a:r>
            <a:r>
              <a:rPr lang="de-DE" dirty="0" err="1"/>
              <a:t>Höllwirth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/>
              <a:t>Veronika </a:t>
            </a:r>
            <a:r>
              <a:rPr lang="de-DE" dirty="0" err="1"/>
              <a:t>Kyuchukova</a:t>
            </a:r>
            <a:r>
              <a:rPr lang="de-DE" dirty="0"/>
              <a:t> 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83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67"/>
          <a:stretch/>
        </p:blipFill>
        <p:spPr>
          <a:xfrm>
            <a:off x="44990" y="344244"/>
            <a:ext cx="12129973" cy="6045797"/>
          </a:xfrm>
        </p:spPr>
      </p:pic>
    </p:spTree>
    <p:extLst>
      <p:ext uri="{BB962C8B-B14F-4D97-AF65-F5344CB8AC3E}">
        <p14:creationId xmlns:p14="http://schemas.microsoft.com/office/powerpoint/2010/main" val="175563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Spline</a:t>
            </a:r>
            <a:r>
              <a:rPr lang="de-DE" dirty="0" smtClean="0"/>
              <a:t> </a:t>
            </a:r>
            <a:r>
              <a:rPr lang="de-DE" dirty="0" err="1" smtClean="0"/>
              <a:t>interpolation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population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59" y="1825625"/>
            <a:ext cx="10069281" cy="4351338"/>
          </a:xfrm>
        </p:spPr>
      </p:pic>
    </p:spTree>
    <p:extLst>
      <p:ext uri="{BB962C8B-B14F-4D97-AF65-F5344CB8AC3E}">
        <p14:creationId xmlns:p14="http://schemas.microsoft.com/office/powerpoint/2010/main" val="206595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Forecasting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pollutant</a:t>
            </a:r>
            <a:r>
              <a:rPr lang="de-DE" dirty="0" smtClean="0"/>
              <a:t> </a:t>
            </a:r>
            <a:r>
              <a:rPr lang="de-DE" dirty="0" err="1" smtClean="0"/>
              <a:t>concentrations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14" y="1566793"/>
            <a:ext cx="9477487" cy="5291207"/>
          </a:xfrm>
        </p:spPr>
      </p:pic>
    </p:spTree>
    <p:extLst>
      <p:ext uri="{BB962C8B-B14F-4D97-AF65-F5344CB8AC3E}">
        <p14:creationId xmlns:p14="http://schemas.microsoft.com/office/powerpoint/2010/main" val="125390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Dashboard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4" y="3743489"/>
            <a:ext cx="1205031" cy="1689296"/>
          </a:xfr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8" y="2049482"/>
            <a:ext cx="1482464" cy="1482464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01" y="2977156"/>
            <a:ext cx="1567927" cy="1567927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632" y="2790714"/>
            <a:ext cx="2005405" cy="103717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011" y="2053012"/>
            <a:ext cx="1199119" cy="61318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4" y="5432785"/>
            <a:ext cx="2873636" cy="1230118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98" y="2958257"/>
            <a:ext cx="1845535" cy="978134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71" y="4545083"/>
            <a:ext cx="1280161" cy="614477"/>
          </a:xfrm>
          <a:prstGeom prst="rect">
            <a:avLst/>
          </a:prstGeom>
        </p:spPr>
      </p:pic>
      <p:pic>
        <p:nvPicPr>
          <p:cNvPr id="27" name="Bild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24112">
            <a:off x="8258927" y="2106792"/>
            <a:ext cx="1427576" cy="1427576"/>
          </a:xfrm>
          <a:prstGeom prst="rect">
            <a:avLst/>
          </a:prstGeom>
        </p:spPr>
      </p:pic>
      <p:pic>
        <p:nvPicPr>
          <p:cNvPr id="28" name="Bild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24112">
            <a:off x="3941061" y="2215298"/>
            <a:ext cx="1427576" cy="1427576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22013">
            <a:off x="3890783" y="3562879"/>
            <a:ext cx="1427576" cy="1427576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22013">
            <a:off x="8257418" y="3487757"/>
            <a:ext cx="1427576" cy="1427576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8508913" y="2035707"/>
            <a:ext cx="147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DB </a:t>
            </a:r>
            <a:r>
              <a:rPr lang="de-DE" dirty="0" err="1" smtClean="0"/>
              <a:t>result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8508913" y="4525950"/>
            <a:ext cx="147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DB </a:t>
            </a:r>
            <a:r>
              <a:rPr lang="de-DE" dirty="0" err="1" smtClean="0"/>
              <a:t>query</a:t>
            </a:r>
            <a:endParaRPr lang="de-DE" dirty="0"/>
          </a:p>
        </p:txBody>
      </p:sp>
      <p:sp>
        <p:nvSpPr>
          <p:cNvPr id="33" name="Abgerundetes Rechteck 32"/>
          <p:cNvSpPr/>
          <p:nvPr/>
        </p:nvSpPr>
        <p:spPr>
          <a:xfrm>
            <a:off x="5713940" y="1813274"/>
            <a:ext cx="6130229" cy="34722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Abgerundetes Rechteck 34"/>
          <p:cNvSpPr/>
          <p:nvPr/>
        </p:nvSpPr>
        <p:spPr>
          <a:xfrm>
            <a:off x="334208" y="1813275"/>
            <a:ext cx="3261550" cy="47219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1076897" y="1417066"/>
            <a:ext cx="177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 (</a:t>
            </a:r>
            <a:r>
              <a:rPr lang="de-DE" dirty="0" err="1" smtClean="0"/>
              <a:t>browser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8713694" y="5293650"/>
            <a:ext cx="114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452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71413"/>
          </a:xfrm>
        </p:spPr>
        <p:txBody>
          <a:bodyPr/>
          <a:lstStyle/>
          <a:p>
            <a:r>
              <a:rPr lang="de-DE" dirty="0" smtClean="0"/>
              <a:t>Q &amp; 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163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Macintosh PowerPoint</Application>
  <PresentationFormat>Breitbild</PresentationFormat>
  <Paragraphs>12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Office-Design</vt:lpstr>
      <vt:lpstr>European Air Pollution Analysis</vt:lpstr>
      <vt:lpstr>PowerPoint-Präsentation</vt:lpstr>
      <vt:lpstr>Spline interpolation of population data</vt:lpstr>
      <vt:lpstr>Forecasting future pollutant concentrations</vt:lpstr>
      <vt:lpstr>Dashboard architecture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Air Pollution Analysis</dc:title>
  <dc:creator>Höllwirth Hans-Peter</dc:creator>
  <cp:lastModifiedBy>Höllwirth Hans-Peter</cp:lastModifiedBy>
  <cp:revision>9</cp:revision>
  <dcterms:created xsi:type="dcterms:W3CDTF">2016-12-01T20:36:14Z</dcterms:created>
  <dcterms:modified xsi:type="dcterms:W3CDTF">2016-12-01T23:01:57Z</dcterms:modified>
</cp:coreProperties>
</file>